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7" r:id="rId3"/>
    <p:sldId id="259" r:id="rId4"/>
    <p:sldId id="4790" r:id="rId5"/>
    <p:sldId id="4789" r:id="rId6"/>
    <p:sldId id="4792" r:id="rId7"/>
    <p:sldId id="4793" r:id="rId8"/>
    <p:sldId id="4788" r:id="rId9"/>
    <p:sldId id="4794" r:id="rId10"/>
    <p:sldId id="4787" r:id="rId11"/>
  </p:sldIdLst>
  <p:sldSz cx="12192000" cy="6858000"/>
  <p:notesSz cx="6808788" cy="9940925"/>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E8C85B6-F9FB-4C0D-9B08-6415710B6F05}" type="datetimeFigureOut">
              <a:rPr lang="en-DE" smtClean="0"/>
              <a:t>05/07/2022</a:t>
            </a:fld>
            <a:endParaRPr lang="en-D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752C4A7-98D9-473B-A4EC-32A13F428F19}" type="slidenum">
              <a:rPr lang="en-DE" smtClean="0"/>
              <a:t>‹#›</a:t>
            </a:fld>
            <a:endParaRPr lang="en-DE"/>
          </a:p>
        </p:txBody>
      </p:sp>
    </p:spTree>
    <p:extLst>
      <p:ext uri="{BB962C8B-B14F-4D97-AF65-F5344CB8AC3E}">
        <p14:creationId xmlns:p14="http://schemas.microsoft.com/office/powerpoint/2010/main" val="298275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1468438"/>
            <a:ext cx="7046913" cy="3963987"/>
          </a:xfrm>
        </p:spPr>
      </p:sp>
      <p:sp>
        <p:nvSpPr>
          <p:cNvPr id="3" name="Notes Placeholder 2"/>
          <p:cNvSpPr>
            <a:spLocks noGrp="1"/>
          </p:cNvSpPr>
          <p:nvPr>
            <p:ph type="body" idx="1"/>
          </p:nvPr>
        </p:nvSpPr>
        <p:spPr/>
        <p:txBody>
          <a:bodyPr/>
          <a:lstStyle/>
          <a:p>
            <a:r>
              <a:rPr lang="en-AU" dirty="0"/>
              <a:t>Moved picture to sit on line</a:t>
            </a:r>
          </a:p>
          <a:p>
            <a:r>
              <a:rPr lang="en-AU" dirty="0"/>
              <a:t>Partner name – font change to </a:t>
            </a:r>
            <a:r>
              <a:rPr lang="en-AU" dirty="0" err="1"/>
              <a:t>12pt</a:t>
            </a:r>
            <a:endParaRPr lang="en-AU" dirty="0"/>
          </a:p>
          <a:p>
            <a:r>
              <a:rPr lang="en-AU" dirty="0"/>
              <a:t>Punctuation update  - semi colon inclusion and font update to </a:t>
            </a:r>
            <a:r>
              <a:rPr lang="en-AU" dirty="0" err="1"/>
              <a:t>10pt</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4E9CE-BCEA-8C49-8F6C-866905EBE4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50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Master" Target="../slideMasters/slideMaster2.xml"/><Relationship Id="rId6" Type="http://schemas.openxmlformats.org/officeDocument/2006/relationships/image" Target="../media/image51.png"/><Relationship Id="rId11" Type="http://schemas.openxmlformats.org/officeDocument/2006/relationships/image" Target="../media/image44.svg"/><Relationship Id="rId5" Type="http://schemas.openxmlformats.org/officeDocument/2006/relationships/image" Target="../media/image50.svg"/><Relationship Id="rId10" Type="http://schemas.openxmlformats.org/officeDocument/2006/relationships/image" Target="../media/image43.png"/><Relationship Id="rId4" Type="http://schemas.openxmlformats.org/officeDocument/2006/relationships/image" Target="../media/image49.png"/><Relationship Id="rId9" Type="http://schemas.openxmlformats.org/officeDocument/2006/relationships/image" Target="../media/image42.svg"/></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53.png"/><Relationship Id="rId16"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57.png"/><Relationship Id="rId11" Type="http://schemas.openxmlformats.org/officeDocument/2006/relationships/image" Target="../media/image32.svg"/><Relationship Id="rId5" Type="http://schemas.openxmlformats.org/officeDocument/2006/relationships/image" Target="../media/image5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35.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image" Target="../media/image62.svg"/><Relationship Id="rId7" Type="http://schemas.openxmlformats.org/officeDocument/2006/relationships/image" Target="../media/image66.svg"/><Relationship Id="rId12" Type="http://schemas.openxmlformats.org/officeDocument/2006/relationships/image" Target="../media/image71.png"/><Relationship Id="rId17" Type="http://schemas.openxmlformats.org/officeDocument/2006/relationships/image" Target="../media/image76.svg"/><Relationship Id="rId2" Type="http://schemas.openxmlformats.org/officeDocument/2006/relationships/image" Target="../media/image61.png"/><Relationship Id="rId16" Type="http://schemas.openxmlformats.org/officeDocument/2006/relationships/image" Target="../media/image75.png"/><Relationship Id="rId1" Type="http://schemas.openxmlformats.org/officeDocument/2006/relationships/slideMaster" Target="../slideMasters/slideMaster2.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3.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627A-B535-4E3F-987D-5663C57589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73059BEA-BF85-4209-0CFE-4C15892C4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9BD982B0-D00B-E0BD-F5EC-A92290C806EC}"/>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5" name="Footer Placeholder 4">
            <a:extLst>
              <a:ext uri="{FF2B5EF4-FFF2-40B4-BE49-F238E27FC236}">
                <a16:creationId xmlns:a16="http://schemas.microsoft.com/office/drawing/2014/main" id="{7995BC09-3CEA-0718-DBAB-79CA0B2D81AA}"/>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B0E45B0F-F506-D27C-F587-145A6050425F}"/>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321279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7102-86FE-F0A0-AD50-564EB2229566}"/>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9105DD1E-FB8D-9610-5BBC-E8C1E4A11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A5624E66-C568-E797-52F3-06F75580B870}"/>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5" name="Footer Placeholder 4">
            <a:extLst>
              <a:ext uri="{FF2B5EF4-FFF2-40B4-BE49-F238E27FC236}">
                <a16:creationId xmlns:a16="http://schemas.microsoft.com/office/drawing/2014/main" id="{CB639762-82C6-2865-7D24-ED9D6FED4AA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B19588B-5A4F-9927-B14F-C8F32BBAED7A}"/>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32042715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slide_Double basic text with sub head">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AAC7C708-36AA-0E49-9A9E-323CD714E23E}"/>
              </a:ext>
            </a:extLst>
          </p:cNvPr>
          <p:cNvSpPr>
            <a:spLocks noGrp="1"/>
          </p:cNvSpPr>
          <p:nvPr>
            <p:ph type="body" sz="quarter" idx="3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0" name="Straight Connector 9">
            <a:extLst>
              <a:ext uri="{FF2B5EF4-FFF2-40B4-BE49-F238E27FC236}">
                <a16:creationId xmlns:a16="http://schemas.microsoft.com/office/drawing/2014/main" id="{2C7351AE-B813-C141-913F-0149D06818A2}"/>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9">
            <a:extLst>
              <a:ext uri="{FF2B5EF4-FFF2-40B4-BE49-F238E27FC236}">
                <a16:creationId xmlns:a16="http://schemas.microsoft.com/office/drawing/2014/main" id="{4FEBEC56-0EFE-A444-A644-DAC081898136}"/>
              </a:ext>
            </a:extLst>
          </p:cNvPr>
          <p:cNvSpPr>
            <a:spLocks noGrp="1"/>
          </p:cNvSpPr>
          <p:nvPr>
            <p:ph type="body" sz="quarter" idx="26"/>
          </p:nvPr>
        </p:nvSpPr>
        <p:spPr>
          <a:xfrm>
            <a:off x="330811" y="2087558"/>
            <a:ext cx="5650264"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9BE649AD-4049-1342-BE54-976C4CF13ACB}"/>
              </a:ext>
            </a:extLst>
          </p:cNvPr>
          <p:cNvSpPr>
            <a:spLocks noGrp="1"/>
          </p:cNvSpPr>
          <p:nvPr>
            <p:ph type="body" idx="28" hasCustomPrompt="1"/>
          </p:nvPr>
        </p:nvSpPr>
        <p:spPr>
          <a:xfrm>
            <a:off x="341830" y="1438717"/>
            <a:ext cx="11487380" cy="431810"/>
          </a:xfrm>
          <a:prstGeom prst="rect">
            <a:avLst/>
          </a:prstGeom>
          <a:solidFill>
            <a:schemeClr val="bg1"/>
          </a:solidFill>
        </p:spPr>
        <p:txBody>
          <a:bodyPr lIns="108000" rIns="10800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25" name="Text Placeholder 9">
            <a:extLst>
              <a:ext uri="{FF2B5EF4-FFF2-40B4-BE49-F238E27FC236}">
                <a16:creationId xmlns:a16="http://schemas.microsoft.com/office/drawing/2014/main" id="{ADE4D14A-731F-7049-8B68-8B22B49A89D1}"/>
              </a:ext>
            </a:extLst>
          </p:cNvPr>
          <p:cNvSpPr>
            <a:spLocks noGrp="1"/>
          </p:cNvSpPr>
          <p:nvPr>
            <p:ph type="body" sz="quarter" idx="39"/>
          </p:nvPr>
        </p:nvSpPr>
        <p:spPr>
          <a:xfrm>
            <a:off x="6164439" y="2087558"/>
            <a:ext cx="5650264"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
            <a:extLst>
              <a:ext uri="{FF2B5EF4-FFF2-40B4-BE49-F238E27FC236}">
                <a16:creationId xmlns:a16="http://schemas.microsoft.com/office/drawing/2014/main" id="{DE8FE9D9-4DC5-4A75-A16A-443FBF8E6C9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63D240EB-889F-4E8F-935D-BFD11605BB6B}"/>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34074CC9-9B6F-4FB8-B2E5-DC33125C280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6521CD3E-D84D-4869-99B9-BA50282B5E5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5DAC0392-BBDC-4F43-8AE1-55B725F5ECE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F637F47-F76D-4D67-B721-692BE8A28A9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55C7C76C-EC8A-44FA-938B-E7ED216ACCF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1048756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slide_Basic triple text">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78478113-C4EF-994A-B848-322B6A128F8C}"/>
              </a:ext>
            </a:extLst>
          </p:cNvPr>
          <p:cNvSpPr>
            <a:spLocks noGrp="1"/>
          </p:cNvSpPr>
          <p:nvPr>
            <p:ph type="body" sz="quarter" idx="38" hasCustomPrompt="1"/>
          </p:nvPr>
        </p:nvSpPr>
        <p:spPr>
          <a:xfrm>
            <a:off x="338109" y="602472"/>
            <a:ext cx="11491102"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7" name="Text Placeholder 9">
            <a:extLst>
              <a:ext uri="{FF2B5EF4-FFF2-40B4-BE49-F238E27FC236}">
                <a16:creationId xmlns:a16="http://schemas.microsoft.com/office/drawing/2014/main" id="{BB9F78D9-58DC-3C43-A024-A32E1EB66E98}"/>
              </a:ext>
            </a:extLst>
          </p:cNvPr>
          <p:cNvSpPr>
            <a:spLocks noGrp="1"/>
          </p:cNvSpPr>
          <p:nvPr>
            <p:ph type="body" sz="quarter" idx="26"/>
          </p:nvPr>
        </p:nvSpPr>
        <p:spPr>
          <a:xfrm>
            <a:off x="350216" y="1536970"/>
            <a:ext cx="3590365" cy="4592366"/>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a:extLst>
              <a:ext uri="{FF2B5EF4-FFF2-40B4-BE49-F238E27FC236}">
                <a16:creationId xmlns:a16="http://schemas.microsoft.com/office/drawing/2014/main" id="{132382E1-042E-A94E-AB35-45B824C3CA8C}"/>
              </a:ext>
            </a:extLst>
          </p:cNvPr>
          <p:cNvSpPr>
            <a:spLocks noGrp="1"/>
          </p:cNvSpPr>
          <p:nvPr>
            <p:ph type="body" sz="quarter" idx="27"/>
          </p:nvPr>
        </p:nvSpPr>
        <p:spPr>
          <a:xfrm>
            <a:off x="4300301" y="1536970"/>
            <a:ext cx="3590364" cy="4592366"/>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a:extLst>
              <a:ext uri="{FF2B5EF4-FFF2-40B4-BE49-F238E27FC236}">
                <a16:creationId xmlns:a16="http://schemas.microsoft.com/office/drawing/2014/main" id="{7C01A3D6-B1BB-8F47-9AF5-D43CEC17CBC0}"/>
              </a:ext>
            </a:extLst>
          </p:cNvPr>
          <p:cNvSpPr>
            <a:spLocks noGrp="1"/>
          </p:cNvSpPr>
          <p:nvPr>
            <p:ph type="body" sz="quarter" idx="28"/>
          </p:nvPr>
        </p:nvSpPr>
        <p:spPr>
          <a:xfrm>
            <a:off x="8238847" y="1536970"/>
            <a:ext cx="3590364" cy="4592366"/>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ABF70252-508A-8E49-9B73-38D5D04EA92B}"/>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2">
            <a:extLst>
              <a:ext uri="{FF2B5EF4-FFF2-40B4-BE49-F238E27FC236}">
                <a16:creationId xmlns:a16="http://schemas.microsoft.com/office/drawing/2014/main" id="{B7CCE384-10C7-4503-BDA9-F6AD6238CD8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6" name="Group 15">
            <a:extLst>
              <a:ext uri="{FF2B5EF4-FFF2-40B4-BE49-F238E27FC236}">
                <a16:creationId xmlns:a16="http://schemas.microsoft.com/office/drawing/2014/main" id="{12790D5D-9084-4FDB-891A-9197E1893FAF}"/>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D5D71FE2-5EA1-4310-AB19-2705932214F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3375B2D2-D2EA-4E7C-B7BE-176F7BADC37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0" name="Group 19">
              <a:extLst>
                <a:ext uri="{FF2B5EF4-FFF2-40B4-BE49-F238E27FC236}">
                  <a16:creationId xmlns:a16="http://schemas.microsoft.com/office/drawing/2014/main" id="{9D81BB00-7BCB-42FB-8D16-077F2E5E9A15}"/>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BFBB86C8-AE01-44BB-BFAF-6B369EE8102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C8418533-A382-4465-98BA-1A4DF86947F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66581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_Triple basic text with sub hea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A68168BA-CB1D-1C43-825B-363609F0E10E}"/>
              </a:ext>
            </a:extLst>
          </p:cNvPr>
          <p:cNvSpPr>
            <a:spLocks noGrp="1"/>
          </p:cNvSpPr>
          <p:nvPr>
            <p:ph type="body" sz="quarter" idx="38" hasCustomPrompt="1"/>
          </p:nvPr>
        </p:nvSpPr>
        <p:spPr>
          <a:xfrm>
            <a:off x="338109" y="602472"/>
            <a:ext cx="11485591"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6" name="Straight Connector 25">
            <a:extLst>
              <a:ext uri="{FF2B5EF4-FFF2-40B4-BE49-F238E27FC236}">
                <a16:creationId xmlns:a16="http://schemas.microsoft.com/office/drawing/2014/main" id="{68672625-9358-2F43-B913-D083397C7A65}"/>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 Placeholder 9">
            <a:extLst>
              <a:ext uri="{FF2B5EF4-FFF2-40B4-BE49-F238E27FC236}">
                <a16:creationId xmlns:a16="http://schemas.microsoft.com/office/drawing/2014/main" id="{67041DE7-1259-6946-B704-59590C32DB0F}"/>
              </a:ext>
            </a:extLst>
          </p:cNvPr>
          <p:cNvSpPr>
            <a:spLocks noGrp="1"/>
          </p:cNvSpPr>
          <p:nvPr>
            <p:ph type="body" sz="quarter" idx="39"/>
          </p:nvPr>
        </p:nvSpPr>
        <p:spPr>
          <a:xfrm>
            <a:off x="330811" y="2087558"/>
            <a:ext cx="360977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Text Placeholder 2">
            <a:extLst>
              <a:ext uri="{FF2B5EF4-FFF2-40B4-BE49-F238E27FC236}">
                <a16:creationId xmlns:a16="http://schemas.microsoft.com/office/drawing/2014/main" id="{FB9EF0F1-A78D-A94D-A841-6E6546DF1129}"/>
              </a:ext>
            </a:extLst>
          </p:cNvPr>
          <p:cNvSpPr>
            <a:spLocks noGrp="1"/>
          </p:cNvSpPr>
          <p:nvPr>
            <p:ph type="body" idx="40" hasCustomPrompt="1"/>
          </p:nvPr>
        </p:nvSpPr>
        <p:spPr>
          <a:xfrm>
            <a:off x="341830" y="1438717"/>
            <a:ext cx="3598751" cy="431810"/>
          </a:xfrm>
          <a:prstGeom prst="rect">
            <a:avLst/>
          </a:prstGeom>
          <a:solidFill>
            <a:schemeClr val="bg1"/>
          </a:solidFill>
        </p:spPr>
        <p:txBody>
          <a:bodyPr lIns="10800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41" name="Text Placeholder 9">
            <a:extLst>
              <a:ext uri="{FF2B5EF4-FFF2-40B4-BE49-F238E27FC236}">
                <a16:creationId xmlns:a16="http://schemas.microsoft.com/office/drawing/2014/main" id="{E07ED3CF-016C-464A-9F78-F041C2AC3306}"/>
              </a:ext>
            </a:extLst>
          </p:cNvPr>
          <p:cNvSpPr>
            <a:spLocks noGrp="1"/>
          </p:cNvSpPr>
          <p:nvPr>
            <p:ph type="body" sz="quarter" idx="41"/>
          </p:nvPr>
        </p:nvSpPr>
        <p:spPr>
          <a:xfrm>
            <a:off x="4288763" y="2087558"/>
            <a:ext cx="360977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2">
            <a:extLst>
              <a:ext uri="{FF2B5EF4-FFF2-40B4-BE49-F238E27FC236}">
                <a16:creationId xmlns:a16="http://schemas.microsoft.com/office/drawing/2014/main" id="{ADFDAA7C-D593-384F-9B88-57CF77DD1990}"/>
              </a:ext>
            </a:extLst>
          </p:cNvPr>
          <p:cNvSpPr>
            <a:spLocks noGrp="1"/>
          </p:cNvSpPr>
          <p:nvPr>
            <p:ph type="body" idx="42" hasCustomPrompt="1"/>
          </p:nvPr>
        </p:nvSpPr>
        <p:spPr>
          <a:xfrm>
            <a:off x="4268818" y="1438717"/>
            <a:ext cx="3629715" cy="431810"/>
          </a:xfrm>
          <a:prstGeom prst="rect">
            <a:avLst/>
          </a:prstGeom>
          <a:solidFill>
            <a:schemeClr val="bg1"/>
          </a:solidFill>
        </p:spPr>
        <p:txBody>
          <a:bodyPr lIns="10800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43" name="Text Placeholder 9">
            <a:extLst>
              <a:ext uri="{FF2B5EF4-FFF2-40B4-BE49-F238E27FC236}">
                <a16:creationId xmlns:a16="http://schemas.microsoft.com/office/drawing/2014/main" id="{35FFFAEC-F87A-EB4A-8FFB-0BDF6512F9B8}"/>
              </a:ext>
            </a:extLst>
          </p:cNvPr>
          <p:cNvSpPr>
            <a:spLocks noGrp="1"/>
          </p:cNvSpPr>
          <p:nvPr>
            <p:ph type="body" sz="quarter" idx="43"/>
          </p:nvPr>
        </p:nvSpPr>
        <p:spPr>
          <a:xfrm>
            <a:off x="8231176" y="2087558"/>
            <a:ext cx="3583527"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2">
            <a:extLst>
              <a:ext uri="{FF2B5EF4-FFF2-40B4-BE49-F238E27FC236}">
                <a16:creationId xmlns:a16="http://schemas.microsoft.com/office/drawing/2014/main" id="{4D97A006-6A0E-0243-9EB2-4DE0CD9278FF}"/>
              </a:ext>
            </a:extLst>
          </p:cNvPr>
          <p:cNvSpPr>
            <a:spLocks noGrp="1"/>
          </p:cNvSpPr>
          <p:nvPr>
            <p:ph type="body" idx="44" hasCustomPrompt="1"/>
          </p:nvPr>
        </p:nvSpPr>
        <p:spPr>
          <a:xfrm>
            <a:off x="8211232" y="1438717"/>
            <a:ext cx="3612468" cy="431810"/>
          </a:xfrm>
          <a:prstGeom prst="rect">
            <a:avLst/>
          </a:prstGeom>
          <a:solidFill>
            <a:schemeClr val="bg1"/>
          </a:solidFill>
        </p:spPr>
        <p:txBody>
          <a:bodyPr lIns="10800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14" name="Slide Number Placeholder 2">
            <a:extLst>
              <a:ext uri="{FF2B5EF4-FFF2-40B4-BE49-F238E27FC236}">
                <a16:creationId xmlns:a16="http://schemas.microsoft.com/office/drawing/2014/main" id="{E9F54D62-5B8B-481A-907F-6AFE802213C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C8047306-3F5C-4B2B-B79E-56C094279F8B}"/>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CBBD682A-6F68-4B1E-B5A8-94A511A54CC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82268EBB-57E0-4E84-AFAE-9BCA3987B05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82245153-CBCA-4E52-A7C2-A2C9196572EC}"/>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3CDC918-7961-4E0B-8D6A-3336E06F2CC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648913A-2015-4617-A2E4-D9B3DDBBD5E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2130020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rt slide with tex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A74E8C0-4339-B940-BA49-C51A3DFBF8FD}"/>
              </a:ext>
            </a:extLst>
          </p:cNvPr>
          <p:cNvSpPr>
            <a:spLocks noGrp="1"/>
          </p:cNvSpPr>
          <p:nvPr>
            <p:ph type="body" sz="quarter" idx="26" hasCustomPrompt="1"/>
          </p:nvPr>
        </p:nvSpPr>
        <p:spPr>
          <a:xfrm>
            <a:off x="350217" y="1585915"/>
            <a:ext cx="3764584" cy="4543424"/>
          </a:xfrm>
        </p:spPr>
        <p:txBody>
          <a:bodyPr anchor="t">
            <a:noAutofit/>
          </a:bodyPr>
          <a:lstStyle>
            <a:lvl1pPr algn="l">
              <a:defRPr sz="2000" baseline="0"/>
            </a:lvl1pPr>
          </a:lstStyle>
          <a:p>
            <a:pPr lvl="0"/>
            <a:r>
              <a:rPr lang="en-GB" dirty="0"/>
              <a:t>A heavy text goes here</a:t>
            </a:r>
            <a:endParaRPr lang="en-US" dirty="0"/>
          </a:p>
        </p:txBody>
      </p:sp>
      <p:sp>
        <p:nvSpPr>
          <p:cNvPr id="19" name="Chart Placeholder 12">
            <a:extLst>
              <a:ext uri="{FF2B5EF4-FFF2-40B4-BE49-F238E27FC236}">
                <a16:creationId xmlns:a16="http://schemas.microsoft.com/office/drawing/2014/main" id="{C8B4A6F9-AD57-D44A-B122-0AB3FCEF04A4}"/>
              </a:ext>
            </a:extLst>
          </p:cNvPr>
          <p:cNvSpPr>
            <a:spLocks noGrp="1"/>
          </p:cNvSpPr>
          <p:nvPr>
            <p:ph type="chart" sz="quarter" idx="27"/>
          </p:nvPr>
        </p:nvSpPr>
        <p:spPr>
          <a:xfrm>
            <a:off x="4286250" y="1585916"/>
            <a:ext cx="7542961" cy="4543422"/>
          </a:xfrm>
          <a:noFill/>
        </p:spPr>
        <p:txBody>
          <a:bodyPr/>
          <a:lstStyle>
            <a:lvl1pPr>
              <a:defRPr sz="1600" baseline="0"/>
            </a:lvl1pPr>
          </a:lstStyle>
          <a:p>
            <a:r>
              <a:rPr lang="en-US"/>
              <a:t>Click icon to add chart</a:t>
            </a:r>
          </a:p>
        </p:txBody>
      </p:sp>
      <p:cxnSp>
        <p:nvCxnSpPr>
          <p:cNvPr id="9" name="Straight Connector 8">
            <a:extLst>
              <a:ext uri="{FF2B5EF4-FFF2-40B4-BE49-F238E27FC236}">
                <a16:creationId xmlns:a16="http://schemas.microsoft.com/office/drawing/2014/main" id="{976AC169-A14D-BB42-9844-AB61472A0F89}"/>
              </a:ext>
            </a:extLst>
          </p:cNvPr>
          <p:cNvCxnSpPr>
            <a:cxnSpLocks/>
          </p:cNvCxnSpPr>
          <p:nvPr userDrawn="1"/>
        </p:nvCxnSpPr>
        <p:spPr>
          <a:xfrm>
            <a:off x="341830" y="1221684"/>
            <a:ext cx="1150730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0F14FFB9-64A8-884B-88D5-655C1AB97889}"/>
              </a:ext>
            </a:extLst>
          </p:cNvPr>
          <p:cNvSpPr>
            <a:spLocks noGrp="1"/>
          </p:cNvSpPr>
          <p:nvPr>
            <p:ph type="body" sz="quarter" idx="38" hasCustomPrompt="1"/>
          </p:nvPr>
        </p:nvSpPr>
        <p:spPr>
          <a:xfrm>
            <a:off x="338109" y="602472"/>
            <a:ext cx="11485591"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12" name="Slide Number Placeholder 2">
            <a:extLst>
              <a:ext uri="{FF2B5EF4-FFF2-40B4-BE49-F238E27FC236}">
                <a16:creationId xmlns:a16="http://schemas.microsoft.com/office/drawing/2014/main" id="{1DE7ED38-31AF-4AEF-AF57-F4C20FDDDF95}"/>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EF65E13E-2FD2-47E4-8086-03B7BD2A307A}"/>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C35504BA-9462-4124-9370-C2C8A9B3419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B941C58E-D3D6-4B74-A120-9D534154123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01E8C4DE-A18A-4015-86DF-6B4E02220E8B}"/>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5E572107-2C6B-4853-B9E3-5297F0971C9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83AB6AFA-D487-4936-983F-4BB4E263DE7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118570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rt slide with headin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8388D8D1-9892-414B-BEA7-7AD44E24D988}"/>
              </a:ext>
            </a:extLst>
          </p:cNvPr>
          <p:cNvSpPr>
            <a:spLocks noGrp="1"/>
          </p:cNvSpPr>
          <p:nvPr>
            <p:ph type="body" sz="quarter" idx="38" hasCustomPrompt="1"/>
          </p:nvPr>
        </p:nvSpPr>
        <p:spPr>
          <a:xfrm>
            <a:off x="338109" y="602472"/>
            <a:ext cx="11476594"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10" name="Chart Placeholder 12">
            <a:extLst>
              <a:ext uri="{FF2B5EF4-FFF2-40B4-BE49-F238E27FC236}">
                <a16:creationId xmlns:a16="http://schemas.microsoft.com/office/drawing/2014/main" id="{4D793085-B634-4F4F-BA29-92C95C193E49}"/>
              </a:ext>
            </a:extLst>
          </p:cNvPr>
          <p:cNvSpPr>
            <a:spLocks noGrp="1"/>
          </p:cNvSpPr>
          <p:nvPr>
            <p:ph type="chart" sz="quarter" idx="27"/>
          </p:nvPr>
        </p:nvSpPr>
        <p:spPr>
          <a:xfrm>
            <a:off x="350216" y="1585915"/>
            <a:ext cx="11478995" cy="4543423"/>
          </a:xfrm>
          <a:noFill/>
        </p:spPr>
        <p:txBody>
          <a:bodyPr>
            <a:noAutofit/>
          </a:bodyPr>
          <a:lstStyle>
            <a:lvl1pPr>
              <a:defRPr sz="1800" baseline="0"/>
            </a:lvl1pPr>
          </a:lstStyle>
          <a:p>
            <a:r>
              <a:rPr lang="en-US"/>
              <a:t>Click icon to add chart</a:t>
            </a:r>
            <a:endParaRPr lang="en-US" dirty="0"/>
          </a:p>
        </p:txBody>
      </p:sp>
      <p:cxnSp>
        <p:nvCxnSpPr>
          <p:cNvPr id="8" name="Straight Connector 7">
            <a:extLst>
              <a:ext uri="{FF2B5EF4-FFF2-40B4-BE49-F238E27FC236}">
                <a16:creationId xmlns:a16="http://schemas.microsoft.com/office/drawing/2014/main" id="{083239CD-31EB-EC4C-8933-C22B2E56D591}"/>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E15D2F46-DA7D-48AE-A317-E190FEFFD45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F688C62C-D3F5-4CC0-AC85-D77D36DAF49E}"/>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5869CE8B-8599-4AF2-9EFC-848709F844E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CEF3B609-75D7-45D5-9580-3C8AF120784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F481F28D-2114-429C-9037-367C8C1C61A4}"/>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B5B4A9AD-9815-440D-BB6E-B04F669F2EA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4A48A7B1-0776-4E23-99AA-5C4957575B5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128543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rt slide with text_double">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1D9D7C47-4088-B947-B6BF-378A6DD9892F}"/>
              </a:ext>
            </a:extLst>
          </p:cNvPr>
          <p:cNvSpPr>
            <a:spLocks noGrp="1"/>
          </p:cNvSpPr>
          <p:nvPr>
            <p:ph type="body" sz="quarter" idx="38" hasCustomPrompt="1"/>
          </p:nvPr>
        </p:nvSpPr>
        <p:spPr>
          <a:xfrm>
            <a:off x="338109" y="602472"/>
            <a:ext cx="11498400"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9" name="Chart Placeholder 12">
            <a:extLst>
              <a:ext uri="{FF2B5EF4-FFF2-40B4-BE49-F238E27FC236}">
                <a16:creationId xmlns:a16="http://schemas.microsoft.com/office/drawing/2014/main" id="{0D449724-F3F6-794E-9965-4CE009A4CEE7}"/>
              </a:ext>
            </a:extLst>
          </p:cNvPr>
          <p:cNvSpPr>
            <a:spLocks noGrp="1"/>
          </p:cNvSpPr>
          <p:nvPr>
            <p:ph type="chart" sz="quarter" idx="27"/>
          </p:nvPr>
        </p:nvSpPr>
        <p:spPr>
          <a:xfrm>
            <a:off x="339578" y="1573302"/>
            <a:ext cx="5567159" cy="2749316"/>
          </a:xfrm>
          <a:noFill/>
        </p:spPr>
        <p:txBody>
          <a:bodyPr/>
          <a:lstStyle>
            <a:lvl1pPr>
              <a:defRPr sz="1600" baseline="0">
                <a:latin typeface="+mn-lt"/>
              </a:defRPr>
            </a:lvl1pPr>
          </a:lstStyle>
          <a:p>
            <a:r>
              <a:rPr lang="en-US"/>
              <a:t>Click icon to add chart</a:t>
            </a:r>
          </a:p>
        </p:txBody>
      </p:sp>
      <p:sp>
        <p:nvSpPr>
          <p:cNvPr id="10" name="Chart Placeholder 12">
            <a:extLst>
              <a:ext uri="{FF2B5EF4-FFF2-40B4-BE49-F238E27FC236}">
                <a16:creationId xmlns:a16="http://schemas.microsoft.com/office/drawing/2014/main" id="{DF3BE5C6-F0B0-584E-A0D0-7A77FFA80E79}"/>
              </a:ext>
            </a:extLst>
          </p:cNvPr>
          <p:cNvSpPr>
            <a:spLocks noGrp="1"/>
          </p:cNvSpPr>
          <p:nvPr>
            <p:ph type="chart" sz="quarter" idx="28"/>
          </p:nvPr>
        </p:nvSpPr>
        <p:spPr>
          <a:xfrm>
            <a:off x="6225763" y="1573302"/>
            <a:ext cx="5590021" cy="2749316"/>
          </a:xfrm>
          <a:noFill/>
        </p:spPr>
        <p:txBody>
          <a:bodyPr/>
          <a:lstStyle>
            <a:lvl1pPr>
              <a:defRPr sz="1600" baseline="0">
                <a:latin typeface="+mn-lt"/>
              </a:defRPr>
            </a:lvl1pPr>
          </a:lstStyle>
          <a:p>
            <a:r>
              <a:rPr lang="en-US"/>
              <a:t>Click icon to add chart</a:t>
            </a:r>
          </a:p>
        </p:txBody>
      </p:sp>
      <p:sp>
        <p:nvSpPr>
          <p:cNvPr id="11" name="Text Placeholder 9">
            <a:extLst>
              <a:ext uri="{FF2B5EF4-FFF2-40B4-BE49-F238E27FC236}">
                <a16:creationId xmlns:a16="http://schemas.microsoft.com/office/drawing/2014/main" id="{AF4B4333-7BD9-324B-93AC-43CF28776410}"/>
              </a:ext>
            </a:extLst>
          </p:cNvPr>
          <p:cNvSpPr>
            <a:spLocks noGrp="1"/>
          </p:cNvSpPr>
          <p:nvPr>
            <p:ph type="body" sz="quarter" idx="26"/>
          </p:nvPr>
        </p:nvSpPr>
        <p:spPr>
          <a:xfrm>
            <a:off x="341830" y="4518305"/>
            <a:ext cx="5583957" cy="1611027"/>
          </a:xfrm>
          <a:noFill/>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DAF982EB-1880-EB46-8A3C-56F2E906408A}"/>
              </a:ext>
            </a:extLst>
          </p:cNvPr>
          <p:cNvSpPr>
            <a:spLocks noGrp="1"/>
          </p:cNvSpPr>
          <p:nvPr>
            <p:ph type="body" sz="quarter" idx="29"/>
          </p:nvPr>
        </p:nvSpPr>
        <p:spPr>
          <a:xfrm>
            <a:off x="6209952" y="4518305"/>
            <a:ext cx="5606888" cy="1611027"/>
          </a:xfrm>
          <a:noFill/>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a:extLst>
              <a:ext uri="{FF2B5EF4-FFF2-40B4-BE49-F238E27FC236}">
                <a16:creationId xmlns:a16="http://schemas.microsoft.com/office/drawing/2014/main" id="{9DDBC22D-F0D8-294E-92FB-AACFEA01E367}"/>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2">
            <a:extLst>
              <a:ext uri="{FF2B5EF4-FFF2-40B4-BE49-F238E27FC236}">
                <a16:creationId xmlns:a16="http://schemas.microsoft.com/office/drawing/2014/main" id="{C8BA9104-259D-46B9-B61E-FCB3D37A51BE}"/>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8" name="Group 17">
            <a:extLst>
              <a:ext uri="{FF2B5EF4-FFF2-40B4-BE49-F238E27FC236}">
                <a16:creationId xmlns:a16="http://schemas.microsoft.com/office/drawing/2014/main" id="{12AEF210-D6C8-4017-88C3-AFEBCEB23972}"/>
              </a:ext>
            </a:extLst>
          </p:cNvPr>
          <p:cNvGrpSpPr/>
          <p:nvPr userDrawn="1"/>
        </p:nvGrpSpPr>
        <p:grpSpPr>
          <a:xfrm>
            <a:off x="11454056" y="6354160"/>
            <a:ext cx="369644" cy="226799"/>
            <a:chOff x="10171675" y="6328233"/>
            <a:chExt cx="731163" cy="454938"/>
          </a:xfrm>
        </p:grpSpPr>
        <p:sp>
          <p:nvSpPr>
            <p:cNvPr id="20" name="Freeform: Shape 19">
              <a:extLst>
                <a:ext uri="{FF2B5EF4-FFF2-40B4-BE49-F238E27FC236}">
                  <a16:creationId xmlns:a16="http://schemas.microsoft.com/office/drawing/2014/main" id="{D6D70656-E853-46F4-BA4B-A67FF0FC5E6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 name="Freeform: Shape 20">
              <a:extLst>
                <a:ext uri="{FF2B5EF4-FFF2-40B4-BE49-F238E27FC236}">
                  <a16:creationId xmlns:a16="http://schemas.microsoft.com/office/drawing/2014/main" id="{0055FA2D-046E-4F97-B629-B035D4B8C6E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ECEC3AEF-A652-4E01-B939-6DBFD7D9DDA8}"/>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61D5DA5E-6AF7-42A8-9A26-249626E37AC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8853FACE-0E0E-402A-B11A-D988F5F3501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63114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hart slide with text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3750E-4A06-774B-9F2B-D68C6F70DEDC}"/>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13" name="Chart Placeholder 12">
            <a:extLst>
              <a:ext uri="{FF2B5EF4-FFF2-40B4-BE49-F238E27FC236}">
                <a16:creationId xmlns:a16="http://schemas.microsoft.com/office/drawing/2014/main" id="{C56CE014-9087-4F4B-B091-CC7AD1931717}"/>
              </a:ext>
            </a:extLst>
          </p:cNvPr>
          <p:cNvSpPr>
            <a:spLocks noGrp="1"/>
          </p:cNvSpPr>
          <p:nvPr>
            <p:ph type="chart" sz="quarter" idx="27"/>
          </p:nvPr>
        </p:nvSpPr>
        <p:spPr>
          <a:xfrm>
            <a:off x="4512623" y="1093053"/>
            <a:ext cx="7302080" cy="5036285"/>
          </a:xfrm>
          <a:noFill/>
        </p:spPr>
        <p:txBody>
          <a:bodyPr>
            <a:noAutofit/>
          </a:bodyPr>
          <a:lstStyle>
            <a:lvl1pPr>
              <a:defRPr sz="1600" baseline="0"/>
            </a:lvl1pPr>
          </a:lstStyle>
          <a:p>
            <a:r>
              <a:rPr lang="en-US"/>
              <a:t>Click icon to add chart</a:t>
            </a:r>
          </a:p>
        </p:txBody>
      </p:sp>
      <p:cxnSp>
        <p:nvCxnSpPr>
          <p:cNvPr id="16" name="Straight Connector 15">
            <a:extLst>
              <a:ext uri="{FF2B5EF4-FFF2-40B4-BE49-F238E27FC236}">
                <a16:creationId xmlns:a16="http://schemas.microsoft.com/office/drawing/2014/main" id="{52C77F02-8CE2-E442-908A-1F17768BAF92}"/>
              </a:ext>
            </a:extLst>
          </p:cNvPr>
          <p:cNvCxnSpPr>
            <a:cxnSpLocks/>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970323-3DFF-2044-92F9-A885CB498B7E}"/>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5D1D5B42-1B07-A24D-B2C9-82B01A005B4D}"/>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19" name="Text Placeholder 21">
            <a:extLst>
              <a:ext uri="{FF2B5EF4-FFF2-40B4-BE49-F238E27FC236}">
                <a16:creationId xmlns:a16="http://schemas.microsoft.com/office/drawing/2014/main" id="{A983726F-454C-E348-8B21-A87C1E586D8B}"/>
              </a:ext>
            </a:extLst>
          </p:cNvPr>
          <p:cNvSpPr>
            <a:spLocks noGrp="1"/>
          </p:cNvSpPr>
          <p:nvPr>
            <p:ph type="body" sz="quarter" idx="12" hasCustomPrompt="1"/>
          </p:nvPr>
        </p:nvSpPr>
        <p:spPr>
          <a:xfrm>
            <a:off x="347023" y="2286000"/>
            <a:ext cx="3264539" cy="3920783"/>
          </a:xfrm>
          <a:prstGeom prst="rect">
            <a:avLst/>
          </a:prstGeom>
          <a:noFill/>
          <a:ln>
            <a:noFill/>
          </a:ln>
        </p:spPr>
        <p:txBody>
          <a:bodyPr>
            <a:noAutofit/>
          </a:bodyPr>
          <a:lstStyle>
            <a:lvl1pPr marL="0" indent="0">
              <a:buNone/>
              <a:defRPr sz="2000" cap="none" spc="0" baseline="0">
                <a:solidFill>
                  <a:srgbClr val="FBFFFF"/>
                </a:solidFill>
              </a:defRPr>
            </a:lvl1pPr>
          </a:lstStyle>
          <a:p>
            <a:pPr lvl="0"/>
            <a:r>
              <a:rPr lang="en-US" dirty="0"/>
              <a:t>Text</a:t>
            </a:r>
          </a:p>
        </p:txBody>
      </p:sp>
      <p:sp>
        <p:nvSpPr>
          <p:cNvPr id="12" name="Slide Number Placeholder 2">
            <a:extLst>
              <a:ext uri="{FF2B5EF4-FFF2-40B4-BE49-F238E27FC236}">
                <a16:creationId xmlns:a16="http://schemas.microsoft.com/office/drawing/2014/main" id="{9DA6A873-A901-45DF-9FF2-25C8A9762F4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4C2402C7-686B-4150-8C15-2E3E2EA214D6}"/>
              </a:ext>
            </a:extLst>
          </p:cNvPr>
          <p:cNvGrpSpPr/>
          <p:nvPr userDrawn="1"/>
        </p:nvGrpSpPr>
        <p:grpSpPr>
          <a:xfrm>
            <a:off x="11454056" y="6354160"/>
            <a:ext cx="369644" cy="226799"/>
            <a:chOff x="10171675" y="6328233"/>
            <a:chExt cx="731163" cy="454938"/>
          </a:xfrm>
        </p:grpSpPr>
        <p:sp>
          <p:nvSpPr>
            <p:cNvPr id="20" name="Freeform: Shape 19">
              <a:extLst>
                <a:ext uri="{FF2B5EF4-FFF2-40B4-BE49-F238E27FC236}">
                  <a16:creationId xmlns:a16="http://schemas.microsoft.com/office/drawing/2014/main" id="{BE814310-6EAD-4D30-9CF7-1B1949B6A8D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 name="Freeform: Shape 20">
              <a:extLst>
                <a:ext uri="{FF2B5EF4-FFF2-40B4-BE49-F238E27FC236}">
                  <a16:creationId xmlns:a16="http://schemas.microsoft.com/office/drawing/2014/main" id="{E1039D05-CF1E-432A-8A82-A6F48350050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109517D7-B337-4876-B93A-CC44AEFC27F3}"/>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20BB1706-A7E9-463D-890F-8AE0C123A4D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38F0CE2B-11E0-4221-8877-30A39985A1C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9827449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slide_Triple text with sub hea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39FAE0FF-BE92-D840-ABC2-03556F5E2C88}"/>
              </a:ext>
            </a:extLst>
          </p:cNvPr>
          <p:cNvSpPr>
            <a:spLocks noGrp="1"/>
          </p:cNvSpPr>
          <p:nvPr>
            <p:ph type="body" sz="quarter" idx="38" hasCustomPrompt="1"/>
          </p:nvPr>
        </p:nvSpPr>
        <p:spPr>
          <a:xfrm>
            <a:off x="338109" y="602472"/>
            <a:ext cx="11491977"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28" name="Text Placeholder 9">
            <a:extLst>
              <a:ext uri="{FF2B5EF4-FFF2-40B4-BE49-F238E27FC236}">
                <a16:creationId xmlns:a16="http://schemas.microsoft.com/office/drawing/2014/main" id="{3A53C21C-FB4B-4D4D-B890-ED0BF6328175}"/>
              </a:ext>
            </a:extLst>
          </p:cNvPr>
          <p:cNvSpPr>
            <a:spLocks noGrp="1"/>
          </p:cNvSpPr>
          <p:nvPr>
            <p:ph type="body" sz="quarter" idx="39"/>
          </p:nvPr>
        </p:nvSpPr>
        <p:spPr>
          <a:xfrm>
            <a:off x="330811" y="2201859"/>
            <a:ext cx="3609770" cy="392530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47EA102B-F3CD-304E-8BC8-A8CE4851574D}"/>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9">
            <a:extLst>
              <a:ext uri="{FF2B5EF4-FFF2-40B4-BE49-F238E27FC236}">
                <a16:creationId xmlns:a16="http://schemas.microsoft.com/office/drawing/2014/main" id="{17A09EFA-3F25-2047-A021-3FE2D54A2309}"/>
              </a:ext>
            </a:extLst>
          </p:cNvPr>
          <p:cNvSpPr>
            <a:spLocks noGrp="1"/>
          </p:cNvSpPr>
          <p:nvPr>
            <p:ph type="body" sz="quarter" idx="41"/>
          </p:nvPr>
        </p:nvSpPr>
        <p:spPr>
          <a:xfrm>
            <a:off x="4268819" y="2201859"/>
            <a:ext cx="3608144" cy="392530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A3FDF25A-CC68-1A4E-AEA4-EDB0E40C0A6D}"/>
              </a:ext>
            </a:extLst>
          </p:cNvPr>
          <p:cNvSpPr>
            <a:spLocks noGrp="1"/>
          </p:cNvSpPr>
          <p:nvPr>
            <p:ph type="body" sz="quarter" idx="43"/>
          </p:nvPr>
        </p:nvSpPr>
        <p:spPr>
          <a:xfrm>
            <a:off x="8212126" y="2201859"/>
            <a:ext cx="3609770" cy="392530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06227768-4D27-AE43-AA9F-BD4E03402D9B}"/>
              </a:ext>
            </a:extLst>
          </p:cNvPr>
          <p:cNvSpPr>
            <a:spLocks noGrp="1"/>
          </p:cNvSpPr>
          <p:nvPr>
            <p:ph type="body" idx="40" hasCustomPrompt="1"/>
          </p:nvPr>
        </p:nvSpPr>
        <p:spPr>
          <a:xfrm>
            <a:off x="323850" y="1438717"/>
            <a:ext cx="3616731" cy="431810"/>
          </a:xfrm>
          <a:prstGeom prst="rect">
            <a:avLst/>
          </a:prstGeom>
          <a:noFill/>
        </p:spPr>
        <p:txBody>
          <a:bodyPr lIns="108000" anchor="ctr">
            <a:noAutofit/>
          </a:bodyPr>
          <a:lstStyle>
            <a:lvl1pPr marL="0" indent="0" algn="l">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21" name="Text Placeholder 2">
            <a:extLst>
              <a:ext uri="{FF2B5EF4-FFF2-40B4-BE49-F238E27FC236}">
                <a16:creationId xmlns:a16="http://schemas.microsoft.com/office/drawing/2014/main" id="{A7CD9CCC-8471-834E-9041-2FA650C5636D}"/>
              </a:ext>
            </a:extLst>
          </p:cNvPr>
          <p:cNvSpPr>
            <a:spLocks noGrp="1"/>
          </p:cNvSpPr>
          <p:nvPr>
            <p:ph type="body" idx="42" hasCustomPrompt="1"/>
          </p:nvPr>
        </p:nvSpPr>
        <p:spPr>
          <a:xfrm>
            <a:off x="4248764" y="1438717"/>
            <a:ext cx="3628080" cy="431810"/>
          </a:xfrm>
          <a:prstGeom prst="rect">
            <a:avLst/>
          </a:prstGeom>
          <a:noFill/>
        </p:spPr>
        <p:txBody>
          <a:bodyPr lIns="108000" anchor="ctr">
            <a:noAutofit/>
          </a:bodyPr>
          <a:lstStyle>
            <a:lvl1pPr marL="0" indent="0" algn="l">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30" name="Text Placeholder 2">
            <a:extLst>
              <a:ext uri="{FF2B5EF4-FFF2-40B4-BE49-F238E27FC236}">
                <a16:creationId xmlns:a16="http://schemas.microsoft.com/office/drawing/2014/main" id="{EBB01CC9-B714-4249-82F1-6B59095997AE}"/>
              </a:ext>
            </a:extLst>
          </p:cNvPr>
          <p:cNvSpPr>
            <a:spLocks noGrp="1"/>
          </p:cNvSpPr>
          <p:nvPr>
            <p:ph type="body" idx="44" hasCustomPrompt="1"/>
          </p:nvPr>
        </p:nvSpPr>
        <p:spPr>
          <a:xfrm>
            <a:off x="8192181" y="1438717"/>
            <a:ext cx="3637905" cy="431810"/>
          </a:xfrm>
          <a:prstGeom prst="rect">
            <a:avLst/>
          </a:prstGeom>
          <a:noFill/>
        </p:spPr>
        <p:txBody>
          <a:bodyPr lIns="108000" anchor="ctr">
            <a:noAutofit/>
          </a:bodyPr>
          <a:lstStyle>
            <a:lvl1pPr marL="0" indent="0" algn="l">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cxnSp>
        <p:nvCxnSpPr>
          <p:cNvPr id="31" name="Straight Connector 30">
            <a:extLst>
              <a:ext uri="{FF2B5EF4-FFF2-40B4-BE49-F238E27FC236}">
                <a16:creationId xmlns:a16="http://schemas.microsoft.com/office/drawing/2014/main" id="{91CCC64C-72FF-3A40-B3C1-81BC92EA235F}"/>
              </a:ext>
            </a:extLst>
          </p:cNvPr>
          <p:cNvCxnSpPr>
            <a:cxnSpLocks/>
          </p:cNvCxnSpPr>
          <p:nvPr userDrawn="1"/>
        </p:nvCxnSpPr>
        <p:spPr>
          <a:xfrm>
            <a:off x="310866"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B2A1-6413-5A4A-A3B3-AED37DDAE828}"/>
              </a:ext>
            </a:extLst>
          </p:cNvPr>
          <p:cNvCxnSpPr>
            <a:cxnSpLocks/>
          </p:cNvCxnSpPr>
          <p:nvPr userDrawn="1"/>
        </p:nvCxnSpPr>
        <p:spPr>
          <a:xfrm>
            <a:off x="310866"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AD1536-36EE-CA4E-84EA-DF54FE723291}"/>
              </a:ext>
            </a:extLst>
          </p:cNvPr>
          <p:cNvCxnSpPr>
            <a:cxnSpLocks/>
          </p:cNvCxnSpPr>
          <p:nvPr userDrawn="1"/>
        </p:nvCxnSpPr>
        <p:spPr>
          <a:xfrm>
            <a:off x="4247247"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72D5AC-FDCF-D545-AEC9-76BB52B205D9}"/>
              </a:ext>
            </a:extLst>
          </p:cNvPr>
          <p:cNvCxnSpPr>
            <a:cxnSpLocks/>
          </p:cNvCxnSpPr>
          <p:nvPr userDrawn="1"/>
        </p:nvCxnSpPr>
        <p:spPr>
          <a:xfrm>
            <a:off x="4247247"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8C2FE-DA13-674B-B0F2-ECAE482572A3}"/>
              </a:ext>
            </a:extLst>
          </p:cNvPr>
          <p:cNvCxnSpPr>
            <a:cxnSpLocks/>
          </p:cNvCxnSpPr>
          <p:nvPr userDrawn="1"/>
        </p:nvCxnSpPr>
        <p:spPr>
          <a:xfrm>
            <a:off x="8194779"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B464E1-FE79-6948-A054-080756EA0959}"/>
              </a:ext>
            </a:extLst>
          </p:cNvPr>
          <p:cNvCxnSpPr>
            <a:cxnSpLocks/>
          </p:cNvCxnSpPr>
          <p:nvPr userDrawn="1"/>
        </p:nvCxnSpPr>
        <p:spPr>
          <a:xfrm>
            <a:off x="8194779"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2">
            <a:extLst>
              <a:ext uri="{FF2B5EF4-FFF2-40B4-BE49-F238E27FC236}">
                <a16:creationId xmlns:a16="http://schemas.microsoft.com/office/drawing/2014/main" id="{D6667083-90F3-4ACF-9DAC-99427E88403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5" name="Group 24">
            <a:extLst>
              <a:ext uri="{FF2B5EF4-FFF2-40B4-BE49-F238E27FC236}">
                <a16:creationId xmlns:a16="http://schemas.microsoft.com/office/drawing/2014/main" id="{7B63FDD4-4C0C-44A7-AD4C-33D8C88CC8E8}"/>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87743005-3168-44D3-AE1E-DED49D920C6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9" name="Freeform: Shape 28">
              <a:extLst>
                <a:ext uri="{FF2B5EF4-FFF2-40B4-BE49-F238E27FC236}">
                  <a16:creationId xmlns:a16="http://schemas.microsoft.com/office/drawing/2014/main" id="{7E17C642-9713-41B9-BD69-FD9FFFB9AFF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2" name="Group 31">
              <a:extLst>
                <a:ext uri="{FF2B5EF4-FFF2-40B4-BE49-F238E27FC236}">
                  <a16:creationId xmlns:a16="http://schemas.microsoft.com/office/drawing/2014/main" id="{6EDFC779-0915-455C-B053-35EC0CFD202E}"/>
                </a:ext>
              </a:extLst>
            </p:cNvPr>
            <p:cNvGrpSpPr/>
            <p:nvPr userDrawn="1"/>
          </p:nvGrpSpPr>
          <p:grpSpPr>
            <a:xfrm>
              <a:off x="10499754" y="6374995"/>
              <a:ext cx="74948" cy="362489"/>
              <a:chOff x="11458342" y="5807359"/>
              <a:chExt cx="74948" cy="362489"/>
            </a:xfrm>
          </p:grpSpPr>
          <p:sp>
            <p:nvSpPr>
              <p:cNvPr id="33" name="Freeform: Shape 32">
                <a:extLst>
                  <a:ext uri="{FF2B5EF4-FFF2-40B4-BE49-F238E27FC236}">
                    <a16:creationId xmlns:a16="http://schemas.microsoft.com/office/drawing/2014/main" id="{7372E33E-FD45-4ED2-96A1-DF9321F0A2F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C59C3E0C-07AB-4589-9C2B-6DBD6B14FBD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6823107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slide_Triple text with headline and arrow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ECECF2B6-626F-F24A-9395-35E64A6F63BF}"/>
              </a:ext>
            </a:extLst>
          </p:cNvPr>
          <p:cNvSpPr>
            <a:spLocks noGrp="1"/>
          </p:cNvSpPr>
          <p:nvPr>
            <p:ph type="body" sz="quarter" idx="38" hasCustomPrompt="1"/>
          </p:nvPr>
        </p:nvSpPr>
        <p:spPr>
          <a:xfrm>
            <a:off x="338109" y="602472"/>
            <a:ext cx="11485591"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8" name="Chevron 7">
            <a:extLst>
              <a:ext uri="{FF2B5EF4-FFF2-40B4-BE49-F238E27FC236}">
                <a16:creationId xmlns:a16="http://schemas.microsoft.com/office/drawing/2014/main" id="{9AE8AB1C-6443-3E41-A72C-ABCC4D3BA9A9}"/>
              </a:ext>
            </a:extLst>
          </p:cNvPr>
          <p:cNvSpPr/>
          <p:nvPr userDrawn="1"/>
        </p:nvSpPr>
        <p:spPr>
          <a:xfrm>
            <a:off x="3679462" y="1403726"/>
            <a:ext cx="253163" cy="516835"/>
          </a:xfrm>
          <a:prstGeom prst="chevron">
            <a:avLst/>
          </a:prstGeom>
          <a:solidFill>
            <a:srgbClr val="7E694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10" name="Text Placeholder 26">
            <a:extLst>
              <a:ext uri="{FF2B5EF4-FFF2-40B4-BE49-F238E27FC236}">
                <a16:creationId xmlns:a16="http://schemas.microsoft.com/office/drawing/2014/main" id="{9051B85A-506A-F34E-89CE-49EA0DFCF36A}"/>
              </a:ext>
            </a:extLst>
          </p:cNvPr>
          <p:cNvSpPr>
            <a:spLocks noGrp="1"/>
          </p:cNvSpPr>
          <p:nvPr>
            <p:ph type="body" sz="quarter" idx="26"/>
          </p:nvPr>
        </p:nvSpPr>
        <p:spPr>
          <a:xfrm>
            <a:off x="350216"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D3143D92-C708-ED4D-BD1B-51BB2C78E051}"/>
              </a:ext>
            </a:extLst>
          </p:cNvPr>
          <p:cNvSpPr>
            <a:spLocks noGrp="1"/>
          </p:cNvSpPr>
          <p:nvPr>
            <p:ph type="body" idx="17" hasCustomPrompt="1"/>
          </p:nvPr>
        </p:nvSpPr>
        <p:spPr>
          <a:xfrm>
            <a:off x="350216" y="1399389"/>
            <a:ext cx="3327839" cy="516834"/>
          </a:xfrm>
          <a:prstGeom prst="rect">
            <a:avLst/>
          </a:prstGeom>
        </p:spPr>
        <p:txBody>
          <a:bodyPr anchor="ctr">
            <a:noAutofit/>
          </a:bodyPr>
          <a:lstStyle>
            <a:lvl1pPr marL="0" indent="0" algn="ctr">
              <a:buNone/>
              <a:defRPr sz="20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1</a:t>
            </a:r>
          </a:p>
        </p:txBody>
      </p:sp>
      <p:sp>
        <p:nvSpPr>
          <p:cNvPr id="36" name="Chevron 35">
            <a:extLst>
              <a:ext uri="{FF2B5EF4-FFF2-40B4-BE49-F238E27FC236}">
                <a16:creationId xmlns:a16="http://schemas.microsoft.com/office/drawing/2014/main" id="{4802FA08-AE38-3343-9841-BA4D0EB9FBDC}"/>
              </a:ext>
            </a:extLst>
          </p:cNvPr>
          <p:cNvSpPr/>
          <p:nvPr userDrawn="1"/>
        </p:nvSpPr>
        <p:spPr>
          <a:xfrm>
            <a:off x="7597875" y="1403726"/>
            <a:ext cx="253163" cy="516835"/>
          </a:xfrm>
          <a:prstGeom prst="chevron">
            <a:avLst/>
          </a:prstGeom>
          <a:solidFill>
            <a:srgbClr val="7E69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37" name="Text Placeholder 26">
            <a:extLst>
              <a:ext uri="{FF2B5EF4-FFF2-40B4-BE49-F238E27FC236}">
                <a16:creationId xmlns:a16="http://schemas.microsoft.com/office/drawing/2014/main" id="{E948BE18-590E-7A45-8422-8AFEE5DF584A}"/>
              </a:ext>
            </a:extLst>
          </p:cNvPr>
          <p:cNvSpPr>
            <a:spLocks noGrp="1"/>
          </p:cNvSpPr>
          <p:nvPr>
            <p:ph type="body" sz="quarter" idx="27"/>
          </p:nvPr>
        </p:nvSpPr>
        <p:spPr>
          <a:xfrm>
            <a:off x="4268629"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2">
            <a:extLst>
              <a:ext uri="{FF2B5EF4-FFF2-40B4-BE49-F238E27FC236}">
                <a16:creationId xmlns:a16="http://schemas.microsoft.com/office/drawing/2014/main" id="{CACEE35F-975E-034C-9815-8E4B2F1ED980}"/>
              </a:ext>
            </a:extLst>
          </p:cNvPr>
          <p:cNvSpPr>
            <a:spLocks noGrp="1"/>
          </p:cNvSpPr>
          <p:nvPr>
            <p:ph type="body" idx="28" hasCustomPrompt="1"/>
          </p:nvPr>
        </p:nvSpPr>
        <p:spPr>
          <a:xfrm>
            <a:off x="4268629" y="1399389"/>
            <a:ext cx="3327839" cy="516834"/>
          </a:xfrm>
          <a:prstGeom prst="rect">
            <a:avLst/>
          </a:prstGeom>
        </p:spPr>
        <p:txBody>
          <a:bodyPr anchor="ctr">
            <a:noAutofit/>
          </a:bodyPr>
          <a:lstStyle>
            <a:lvl1pPr marL="0" indent="0" algn="ctr">
              <a:buNone/>
              <a:defRPr sz="20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a:t>
            </a:r>
            <a:r>
              <a:rPr lang="en-US" altLang="ko-KR" dirty="0"/>
              <a:t>2</a:t>
            </a:r>
            <a:endParaRPr lang="en-GB" dirty="0"/>
          </a:p>
        </p:txBody>
      </p:sp>
      <p:sp>
        <p:nvSpPr>
          <p:cNvPr id="39" name="Chevron 38">
            <a:extLst>
              <a:ext uri="{FF2B5EF4-FFF2-40B4-BE49-F238E27FC236}">
                <a16:creationId xmlns:a16="http://schemas.microsoft.com/office/drawing/2014/main" id="{CF698C52-EF0F-A047-9083-F4487D426F8F}"/>
              </a:ext>
            </a:extLst>
          </p:cNvPr>
          <p:cNvSpPr/>
          <p:nvPr userDrawn="1"/>
        </p:nvSpPr>
        <p:spPr>
          <a:xfrm>
            <a:off x="11516288" y="1403726"/>
            <a:ext cx="253163" cy="5168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40" name="Text Placeholder 26">
            <a:extLst>
              <a:ext uri="{FF2B5EF4-FFF2-40B4-BE49-F238E27FC236}">
                <a16:creationId xmlns:a16="http://schemas.microsoft.com/office/drawing/2014/main" id="{972A0434-0BC3-9648-B8CC-7FA4C639D842}"/>
              </a:ext>
            </a:extLst>
          </p:cNvPr>
          <p:cNvSpPr>
            <a:spLocks noGrp="1"/>
          </p:cNvSpPr>
          <p:nvPr>
            <p:ph type="body" sz="quarter" idx="29"/>
          </p:nvPr>
        </p:nvSpPr>
        <p:spPr>
          <a:xfrm>
            <a:off x="8187042"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2">
            <a:extLst>
              <a:ext uri="{FF2B5EF4-FFF2-40B4-BE49-F238E27FC236}">
                <a16:creationId xmlns:a16="http://schemas.microsoft.com/office/drawing/2014/main" id="{B3563CBA-395E-3A46-866F-0E7DB7C4558A}"/>
              </a:ext>
            </a:extLst>
          </p:cNvPr>
          <p:cNvSpPr>
            <a:spLocks noGrp="1"/>
          </p:cNvSpPr>
          <p:nvPr>
            <p:ph type="body" idx="30" hasCustomPrompt="1"/>
          </p:nvPr>
        </p:nvSpPr>
        <p:spPr>
          <a:xfrm>
            <a:off x="8187042" y="1399389"/>
            <a:ext cx="3327839" cy="516834"/>
          </a:xfrm>
          <a:prstGeom prst="rect">
            <a:avLst/>
          </a:prstGeom>
        </p:spPr>
        <p:txBody>
          <a:bodyPr anchor="ctr">
            <a:noAutofit/>
          </a:bodyPr>
          <a:lstStyle>
            <a:lvl1pPr marL="0" indent="0" algn="ctr">
              <a:buNone/>
              <a:defRPr sz="20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a:t>
            </a:r>
            <a:r>
              <a:rPr lang="en-US" altLang="ko-KR" dirty="0"/>
              <a:t>3</a:t>
            </a:r>
            <a:endParaRPr lang="en-GB" dirty="0"/>
          </a:p>
        </p:txBody>
      </p:sp>
      <p:cxnSp>
        <p:nvCxnSpPr>
          <p:cNvPr id="16" name="Straight Connector 15">
            <a:extLst>
              <a:ext uri="{FF2B5EF4-FFF2-40B4-BE49-F238E27FC236}">
                <a16:creationId xmlns:a16="http://schemas.microsoft.com/office/drawing/2014/main" id="{524CF1F2-5FBC-974C-826E-B8CD9590351D}"/>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2">
            <a:extLst>
              <a:ext uri="{FF2B5EF4-FFF2-40B4-BE49-F238E27FC236}">
                <a16:creationId xmlns:a16="http://schemas.microsoft.com/office/drawing/2014/main" id="{18706659-4190-4C98-A4FF-57DEFF03EC3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0" name="Group 19">
            <a:extLst>
              <a:ext uri="{FF2B5EF4-FFF2-40B4-BE49-F238E27FC236}">
                <a16:creationId xmlns:a16="http://schemas.microsoft.com/office/drawing/2014/main" id="{E6356390-0BA5-49D6-AA83-34737EF0FEFD}"/>
              </a:ext>
            </a:extLst>
          </p:cNvPr>
          <p:cNvGrpSpPr/>
          <p:nvPr userDrawn="1"/>
        </p:nvGrpSpPr>
        <p:grpSpPr>
          <a:xfrm>
            <a:off x="11454056" y="6354160"/>
            <a:ext cx="369644" cy="226799"/>
            <a:chOff x="10171675" y="6328233"/>
            <a:chExt cx="731163" cy="454938"/>
          </a:xfrm>
        </p:grpSpPr>
        <p:sp>
          <p:nvSpPr>
            <p:cNvPr id="22" name="Freeform: Shape 21">
              <a:extLst>
                <a:ext uri="{FF2B5EF4-FFF2-40B4-BE49-F238E27FC236}">
                  <a16:creationId xmlns:a16="http://schemas.microsoft.com/office/drawing/2014/main" id="{381A98CB-CB56-4F05-9DF3-94D3144AEC8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4" name="Freeform: Shape 23">
              <a:extLst>
                <a:ext uri="{FF2B5EF4-FFF2-40B4-BE49-F238E27FC236}">
                  <a16:creationId xmlns:a16="http://schemas.microsoft.com/office/drawing/2014/main" id="{458BB25F-86D7-44AF-9646-87D4E03EBE6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5" name="Group 24">
              <a:extLst>
                <a:ext uri="{FF2B5EF4-FFF2-40B4-BE49-F238E27FC236}">
                  <a16:creationId xmlns:a16="http://schemas.microsoft.com/office/drawing/2014/main" id="{703FB81C-5439-4F36-8FF1-F88F48B6371D}"/>
                </a:ext>
              </a:extLst>
            </p:cNvPr>
            <p:cNvGrpSpPr/>
            <p:nvPr userDrawn="1"/>
          </p:nvGrpSpPr>
          <p:grpSpPr>
            <a:xfrm>
              <a:off x="10499754" y="6374995"/>
              <a:ext cx="74948" cy="362489"/>
              <a:chOff x="11458342" y="5807359"/>
              <a:chExt cx="74948" cy="362489"/>
            </a:xfrm>
          </p:grpSpPr>
          <p:sp>
            <p:nvSpPr>
              <p:cNvPr id="26" name="Freeform: Shape 25">
                <a:extLst>
                  <a:ext uri="{FF2B5EF4-FFF2-40B4-BE49-F238E27FC236}">
                    <a16:creationId xmlns:a16="http://schemas.microsoft.com/office/drawing/2014/main" id="{7DF35907-6733-4BC3-85D0-52C70F9EFC8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47CB01BC-0556-455F-BFAD-F0C5F467173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5554700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slide_Numbered text with headline and arrows">
    <p:spTree>
      <p:nvGrpSpPr>
        <p:cNvPr id="1" name=""/>
        <p:cNvGrpSpPr/>
        <p:nvPr/>
      </p:nvGrpSpPr>
      <p:grpSpPr>
        <a:xfrm>
          <a:off x="0" y="0"/>
          <a:ext cx="0" cy="0"/>
          <a:chOff x="0" y="0"/>
          <a:chExt cx="0" cy="0"/>
        </a:xfrm>
      </p:grpSpPr>
      <p:sp>
        <p:nvSpPr>
          <p:cNvPr id="34" name="Text Placeholder 4">
            <a:extLst>
              <a:ext uri="{FF2B5EF4-FFF2-40B4-BE49-F238E27FC236}">
                <a16:creationId xmlns:a16="http://schemas.microsoft.com/office/drawing/2014/main" id="{67768456-69EC-A44A-AAB7-158BEE0D6981}"/>
              </a:ext>
            </a:extLst>
          </p:cNvPr>
          <p:cNvSpPr>
            <a:spLocks noGrp="1"/>
          </p:cNvSpPr>
          <p:nvPr>
            <p:ph type="body" sz="quarter" idx="40"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19" name="Chevron 18">
            <a:extLst>
              <a:ext uri="{FF2B5EF4-FFF2-40B4-BE49-F238E27FC236}">
                <a16:creationId xmlns:a16="http://schemas.microsoft.com/office/drawing/2014/main" id="{CBC364F7-4844-1B43-B566-98067EC6AEE5}"/>
              </a:ext>
            </a:extLst>
          </p:cNvPr>
          <p:cNvSpPr/>
          <p:nvPr userDrawn="1"/>
        </p:nvSpPr>
        <p:spPr>
          <a:xfrm>
            <a:off x="2253008" y="1408064"/>
            <a:ext cx="253163" cy="516835"/>
          </a:xfrm>
          <a:prstGeom prst="chevron">
            <a:avLst/>
          </a:prstGeom>
          <a:solidFill>
            <a:srgbClr val="7E69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46" name="Chevron 45">
            <a:extLst>
              <a:ext uri="{FF2B5EF4-FFF2-40B4-BE49-F238E27FC236}">
                <a16:creationId xmlns:a16="http://schemas.microsoft.com/office/drawing/2014/main" id="{37C74C14-CABA-E749-A644-E51C8C466D2E}"/>
              </a:ext>
            </a:extLst>
          </p:cNvPr>
          <p:cNvSpPr/>
          <p:nvPr userDrawn="1"/>
        </p:nvSpPr>
        <p:spPr>
          <a:xfrm>
            <a:off x="4533918" y="1408064"/>
            <a:ext cx="253163" cy="516835"/>
          </a:xfrm>
          <a:prstGeom prst="chevron">
            <a:avLst/>
          </a:prstGeom>
          <a:solidFill>
            <a:srgbClr val="7E694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47" name="Chevron 46">
            <a:extLst>
              <a:ext uri="{FF2B5EF4-FFF2-40B4-BE49-F238E27FC236}">
                <a16:creationId xmlns:a16="http://schemas.microsoft.com/office/drawing/2014/main" id="{D0874BA1-B83E-6548-99F5-EC3BADEC2AD8}"/>
              </a:ext>
            </a:extLst>
          </p:cNvPr>
          <p:cNvSpPr/>
          <p:nvPr userDrawn="1"/>
        </p:nvSpPr>
        <p:spPr>
          <a:xfrm>
            <a:off x="6887694" y="1408064"/>
            <a:ext cx="253163" cy="516835"/>
          </a:xfrm>
          <a:prstGeom prst="chevron">
            <a:avLst/>
          </a:prstGeom>
          <a:solidFill>
            <a:srgbClr val="7E694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48" name="Chevron 47">
            <a:extLst>
              <a:ext uri="{FF2B5EF4-FFF2-40B4-BE49-F238E27FC236}">
                <a16:creationId xmlns:a16="http://schemas.microsoft.com/office/drawing/2014/main" id="{1397880A-090C-1141-B045-7BD960C57D56}"/>
              </a:ext>
            </a:extLst>
          </p:cNvPr>
          <p:cNvSpPr/>
          <p:nvPr userDrawn="1"/>
        </p:nvSpPr>
        <p:spPr>
          <a:xfrm>
            <a:off x="9185902" y="1408064"/>
            <a:ext cx="253163" cy="516835"/>
          </a:xfrm>
          <a:prstGeom prst="chevron">
            <a:avLst/>
          </a:prstGeom>
          <a:solidFill>
            <a:srgbClr val="7E69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49" name="Chevron 48">
            <a:extLst>
              <a:ext uri="{FF2B5EF4-FFF2-40B4-BE49-F238E27FC236}">
                <a16:creationId xmlns:a16="http://schemas.microsoft.com/office/drawing/2014/main" id="{810EE589-515B-8543-8A63-8F937859585C}"/>
              </a:ext>
            </a:extLst>
          </p:cNvPr>
          <p:cNvSpPr/>
          <p:nvPr userDrawn="1"/>
        </p:nvSpPr>
        <p:spPr>
          <a:xfrm>
            <a:off x="11576331" y="1408064"/>
            <a:ext cx="253163" cy="5168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mj-lt"/>
            </a:endParaRPr>
          </a:p>
        </p:txBody>
      </p:sp>
      <p:sp>
        <p:nvSpPr>
          <p:cNvPr id="51" name="Text Placeholder 2">
            <a:extLst>
              <a:ext uri="{FF2B5EF4-FFF2-40B4-BE49-F238E27FC236}">
                <a16:creationId xmlns:a16="http://schemas.microsoft.com/office/drawing/2014/main" id="{B6EE7DF5-FB48-6941-822C-5559C69368A7}"/>
              </a:ext>
            </a:extLst>
          </p:cNvPr>
          <p:cNvSpPr>
            <a:spLocks noGrp="1"/>
          </p:cNvSpPr>
          <p:nvPr>
            <p:ph type="body" idx="17" hasCustomPrompt="1"/>
          </p:nvPr>
        </p:nvSpPr>
        <p:spPr>
          <a:xfrm>
            <a:off x="601836" y="1403727"/>
            <a:ext cx="1651172" cy="516834"/>
          </a:xfrm>
          <a:prstGeom prst="rect">
            <a:avLst/>
          </a:prstGeom>
        </p:spPr>
        <p:txBody>
          <a:bodyPr anchor="ctr">
            <a:noAutofit/>
          </a:bodyPr>
          <a:lstStyle>
            <a:lvl1pPr marL="0" indent="0" algn="l">
              <a:buNone/>
              <a:defRPr sz="16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1</a:t>
            </a:r>
          </a:p>
        </p:txBody>
      </p:sp>
      <p:sp>
        <p:nvSpPr>
          <p:cNvPr id="52" name="Text Placeholder 2">
            <a:extLst>
              <a:ext uri="{FF2B5EF4-FFF2-40B4-BE49-F238E27FC236}">
                <a16:creationId xmlns:a16="http://schemas.microsoft.com/office/drawing/2014/main" id="{4F916762-892F-7743-810E-D7529021B49A}"/>
              </a:ext>
            </a:extLst>
          </p:cNvPr>
          <p:cNvSpPr>
            <a:spLocks noGrp="1"/>
          </p:cNvSpPr>
          <p:nvPr>
            <p:ph type="body" idx="31" hasCustomPrompt="1"/>
          </p:nvPr>
        </p:nvSpPr>
        <p:spPr>
          <a:xfrm>
            <a:off x="2995118" y="1403727"/>
            <a:ext cx="1552112" cy="516834"/>
          </a:xfrm>
          <a:prstGeom prst="rect">
            <a:avLst/>
          </a:prstGeom>
        </p:spPr>
        <p:txBody>
          <a:bodyPr anchor="ctr">
            <a:noAutofit/>
          </a:bodyPr>
          <a:lstStyle>
            <a:lvl1pPr marL="0" indent="0" algn="l">
              <a:buNone/>
              <a:defRPr sz="16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2</a:t>
            </a:r>
          </a:p>
        </p:txBody>
      </p:sp>
      <p:sp>
        <p:nvSpPr>
          <p:cNvPr id="53" name="Text Placeholder 2">
            <a:extLst>
              <a:ext uri="{FF2B5EF4-FFF2-40B4-BE49-F238E27FC236}">
                <a16:creationId xmlns:a16="http://schemas.microsoft.com/office/drawing/2014/main" id="{DEE2B9E7-66A7-4043-9A2E-4F57155186ED}"/>
              </a:ext>
            </a:extLst>
          </p:cNvPr>
          <p:cNvSpPr>
            <a:spLocks noGrp="1"/>
          </p:cNvSpPr>
          <p:nvPr>
            <p:ph type="body" idx="32" hasCustomPrompt="1"/>
          </p:nvPr>
        </p:nvSpPr>
        <p:spPr>
          <a:xfrm>
            <a:off x="5367994" y="1403727"/>
            <a:ext cx="1540680" cy="516834"/>
          </a:xfrm>
          <a:prstGeom prst="rect">
            <a:avLst/>
          </a:prstGeom>
        </p:spPr>
        <p:txBody>
          <a:bodyPr anchor="ctr">
            <a:noAutofit/>
          </a:bodyPr>
          <a:lstStyle>
            <a:lvl1pPr marL="0" indent="0" algn="l">
              <a:buNone/>
              <a:defRPr sz="16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3</a:t>
            </a:r>
          </a:p>
        </p:txBody>
      </p:sp>
      <p:sp>
        <p:nvSpPr>
          <p:cNvPr id="54" name="Text Placeholder 2">
            <a:extLst>
              <a:ext uri="{FF2B5EF4-FFF2-40B4-BE49-F238E27FC236}">
                <a16:creationId xmlns:a16="http://schemas.microsoft.com/office/drawing/2014/main" id="{E271543E-1755-5C4B-AEBC-EDA001895981}"/>
              </a:ext>
            </a:extLst>
          </p:cNvPr>
          <p:cNvSpPr>
            <a:spLocks noGrp="1"/>
          </p:cNvSpPr>
          <p:nvPr>
            <p:ph type="body" idx="33" hasCustomPrompt="1"/>
          </p:nvPr>
        </p:nvSpPr>
        <p:spPr>
          <a:xfrm>
            <a:off x="7612562" y="1403727"/>
            <a:ext cx="1590414" cy="516834"/>
          </a:xfrm>
          <a:prstGeom prst="rect">
            <a:avLst/>
          </a:prstGeom>
        </p:spPr>
        <p:txBody>
          <a:bodyPr anchor="ctr">
            <a:noAutofit/>
          </a:bodyPr>
          <a:lstStyle>
            <a:lvl1pPr marL="0" indent="0" algn="l">
              <a:buNone/>
              <a:defRPr sz="16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4</a:t>
            </a:r>
          </a:p>
        </p:txBody>
      </p:sp>
      <p:sp>
        <p:nvSpPr>
          <p:cNvPr id="55" name="Text Placeholder 2">
            <a:extLst>
              <a:ext uri="{FF2B5EF4-FFF2-40B4-BE49-F238E27FC236}">
                <a16:creationId xmlns:a16="http://schemas.microsoft.com/office/drawing/2014/main" id="{61D660A2-5816-3E45-A819-0E66D5E507C5}"/>
              </a:ext>
            </a:extLst>
          </p:cNvPr>
          <p:cNvSpPr>
            <a:spLocks noGrp="1"/>
          </p:cNvSpPr>
          <p:nvPr>
            <p:ph type="body" idx="34" hasCustomPrompt="1"/>
          </p:nvPr>
        </p:nvSpPr>
        <p:spPr>
          <a:xfrm>
            <a:off x="10010660" y="1403727"/>
            <a:ext cx="1601843" cy="516834"/>
          </a:xfrm>
          <a:prstGeom prst="rect">
            <a:avLst/>
          </a:prstGeom>
        </p:spPr>
        <p:txBody>
          <a:bodyPr anchor="ctr">
            <a:noAutofit/>
          </a:bodyPr>
          <a:lstStyle>
            <a:lvl1pPr marL="0" indent="0" algn="l">
              <a:buNone/>
              <a:defRPr sz="1600" cap="all" spc="2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Headline 5</a:t>
            </a:r>
          </a:p>
        </p:txBody>
      </p:sp>
      <p:sp>
        <p:nvSpPr>
          <p:cNvPr id="28" name="Text Placeholder 50">
            <a:extLst>
              <a:ext uri="{FF2B5EF4-FFF2-40B4-BE49-F238E27FC236}">
                <a16:creationId xmlns:a16="http://schemas.microsoft.com/office/drawing/2014/main" id="{A878E448-18A8-F740-B885-1D230E6429B2}"/>
              </a:ext>
            </a:extLst>
          </p:cNvPr>
          <p:cNvSpPr>
            <a:spLocks noGrp="1"/>
          </p:cNvSpPr>
          <p:nvPr>
            <p:ph type="body" sz="quarter" idx="11"/>
          </p:nvPr>
        </p:nvSpPr>
        <p:spPr>
          <a:xfrm>
            <a:off x="350466" y="1929234"/>
            <a:ext cx="1909696" cy="4200103"/>
          </a:xfrm>
          <a:prstGeom prst="rect">
            <a:avLst/>
          </a:prstGeom>
          <a:solidFill>
            <a:schemeClr val="bg2"/>
          </a:solidFill>
        </p:spPr>
        <p:txBody>
          <a:bodyPr lIns="0" tIns="125999" rIns="0" bIns="108000">
            <a:noAutofit/>
          </a:bodyPr>
          <a:lstStyle>
            <a:lvl1pPr marL="0" indent="0">
              <a:buNone/>
              <a:defRPr sz="1600" baseline="0">
                <a:solidFill>
                  <a:schemeClr val="tx1"/>
                </a:solidFill>
                <a:latin typeface="+mn-lt"/>
              </a:defRPr>
            </a:lvl1pPr>
            <a:lvl2pPr>
              <a:defRPr sz="1600" baseline="0">
                <a:latin typeface="+mn-lt"/>
              </a:defRPr>
            </a:lvl2pPr>
            <a:lvl3pPr>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9" name="Text Placeholder 50">
            <a:extLst>
              <a:ext uri="{FF2B5EF4-FFF2-40B4-BE49-F238E27FC236}">
                <a16:creationId xmlns:a16="http://schemas.microsoft.com/office/drawing/2014/main" id="{3226D6D4-15DE-684B-B68B-F4CDCD161656}"/>
              </a:ext>
            </a:extLst>
          </p:cNvPr>
          <p:cNvSpPr>
            <a:spLocks noGrp="1"/>
          </p:cNvSpPr>
          <p:nvPr>
            <p:ph type="body" sz="quarter" idx="35"/>
          </p:nvPr>
        </p:nvSpPr>
        <p:spPr>
          <a:xfrm>
            <a:off x="2629755" y="1929234"/>
            <a:ext cx="1909696" cy="4200103"/>
          </a:xfrm>
          <a:prstGeom prst="rect">
            <a:avLst/>
          </a:prstGeom>
          <a:solidFill>
            <a:schemeClr val="bg2"/>
          </a:solidFill>
        </p:spPr>
        <p:txBody>
          <a:bodyPr lIns="0" tIns="125999" rIns="0" bIns="108000">
            <a:noAutofit/>
          </a:bodyPr>
          <a:lstStyle>
            <a:lvl1pPr marL="0" indent="0">
              <a:buNone/>
              <a:defRPr sz="1600" baseline="0">
                <a:solidFill>
                  <a:schemeClr val="tx1"/>
                </a:solidFill>
                <a:latin typeface="+mn-lt"/>
              </a:defRPr>
            </a:lvl1pPr>
            <a:lvl2pPr>
              <a:defRPr sz="1600" baseline="0">
                <a:latin typeface="+mn-lt"/>
              </a:defRPr>
            </a:lvl2pPr>
            <a:lvl3pPr>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30" name="Text Placeholder 50">
            <a:extLst>
              <a:ext uri="{FF2B5EF4-FFF2-40B4-BE49-F238E27FC236}">
                <a16:creationId xmlns:a16="http://schemas.microsoft.com/office/drawing/2014/main" id="{D0000AAC-9767-074E-973A-400AD03F7F45}"/>
              </a:ext>
            </a:extLst>
          </p:cNvPr>
          <p:cNvSpPr>
            <a:spLocks noGrp="1"/>
          </p:cNvSpPr>
          <p:nvPr>
            <p:ph type="body" sz="quarter" idx="36"/>
          </p:nvPr>
        </p:nvSpPr>
        <p:spPr>
          <a:xfrm>
            <a:off x="4995321" y="1929234"/>
            <a:ext cx="1909696" cy="4200103"/>
          </a:xfrm>
          <a:prstGeom prst="rect">
            <a:avLst/>
          </a:prstGeom>
          <a:solidFill>
            <a:schemeClr val="bg2"/>
          </a:solidFill>
        </p:spPr>
        <p:txBody>
          <a:bodyPr lIns="0" tIns="125999" rIns="0" bIns="108000">
            <a:noAutofit/>
          </a:bodyPr>
          <a:lstStyle>
            <a:lvl1pPr marL="0" indent="0">
              <a:buNone/>
              <a:defRPr sz="1600" baseline="0">
                <a:solidFill>
                  <a:schemeClr val="tx1"/>
                </a:solidFill>
                <a:latin typeface="+mn-lt"/>
              </a:defRPr>
            </a:lvl1pPr>
            <a:lvl2pPr>
              <a:defRPr sz="1600" baseline="0">
                <a:latin typeface="+mn-lt"/>
              </a:defRPr>
            </a:lvl2pPr>
            <a:lvl3pPr>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31" name="Text Placeholder 50">
            <a:extLst>
              <a:ext uri="{FF2B5EF4-FFF2-40B4-BE49-F238E27FC236}">
                <a16:creationId xmlns:a16="http://schemas.microsoft.com/office/drawing/2014/main" id="{18D1567C-7DAD-264E-948D-8DF47609F7C7}"/>
              </a:ext>
            </a:extLst>
          </p:cNvPr>
          <p:cNvSpPr>
            <a:spLocks noGrp="1"/>
          </p:cNvSpPr>
          <p:nvPr>
            <p:ph type="body" sz="quarter" idx="37"/>
          </p:nvPr>
        </p:nvSpPr>
        <p:spPr>
          <a:xfrm>
            <a:off x="7292515" y="1929234"/>
            <a:ext cx="1909696" cy="4200103"/>
          </a:xfrm>
          <a:prstGeom prst="rect">
            <a:avLst/>
          </a:prstGeom>
          <a:solidFill>
            <a:schemeClr val="bg2"/>
          </a:solidFill>
        </p:spPr>
        <p:txBody>
          <a:bodyPr lIns="0" tIns="125999" rIns="0" bIns="108000">
            <a:noAutofit/>
          </a:bodyPr>
          <a:lstStyle>
            <a:lvl1pPr marL="0" indent="0">
              <a:buNone/>
              <a:defRPr sz="1600" baseline="0">
                <a:solidFill>
                  <a:schemeClr val="tx1"/>
                </a:solidFill>
                <a:latin typeface="+mn-lt"/>
              </a:defRPr>
            </a:lvl1pPr>
            <a:lvl2pPr>
              <a:defRPr sz="1600" baseline="0">
                <a:latin typeface="+mn-lt"/>
              </a:defRPr>
            </a:lvl2pPr>
            <a:lvl3pPr>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32" name="Text Placeholder 50">
            <a:extLst>
              <a:ext uri="{FF2B5EF4-FFF2-40B4-BE49-F238E27FC236}">
                <a16:creationId xmlns:a16="http://schemas.microsoft.com/office/drawing/2014/main" id="{7562D73E-66CD-BF48-82B9-2B9C9C155BF0}"/>
              </a:ext>
            </a:extLst>
          </p:cNvPr>
          <p:cNvSpPr>
            <a:spLocks noGrp="1"/>
          </p:cNvSpPr>
          <p:nvPr>
            <p:ph type="body" sz="quarter" idx="38"/>
          </p:nvPr>
        </p:nvSpPr>
        <p:spPr>
          <a:xfrm>
            <a:off x="9693505" y="1929234"/>
            <a:ext cx="1909696" cy="4200103"/>
          </a:xfrm>
          <a:prstGeom prst="rect">
            <a:avLst/>
          </a:prstGeom>
          <a:solidFill>
            <a:schemeClr val="bg2"/>
          </a:solidFill>
        </p:spPr>
        <p:txBody>
          <a:bodyPr lIns="0" tIns="125999" rIns="0" bIns="108000">
            <a:noAutofit/>
          </a:bodyPr>
          <a:lstStyle>
            <a:lvl1pPr marL="0" indent="0">
              <a:buNone/>
              <a:defRPr sz="1600" baseline="0">
                <a:solidFill>
                  <a:schemeClr val="tx1"/>
                </a:solidFill>
                <a:latin typeface="+mn-lt"/>
              </a:defRPr>
            </a:lvl1pPr>
            <a:lvl2pPr>
              <a:defRPr sz="1600" baseline="0">
                <a:latin typeface="+mn-lt"/>
              </a:defRPr>
            </a:lvl2pPr>
            <a:lvl3pPr>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 name="Oval 1">
            <a:extLst>
              <a:ext uri="{FF2B5EF4-FFF2-40B4-BE49-F238E27FC236}">
                <a16:creationId xmlns:a16="http://schemas.microsoft.com/office/drawing/2014/main" id="{93530CFA-199D-514F-BAC2-073CF1C6E097}"/>
              </a:ext>
            </a:extLst>
          </p:cNvPr>
          <p:cNvSpPr/>
          <p:nvPr userDrawn="1"/>
        </p:nvSpPr>
        <p:spPr>
          <a:xfrm>
            <a:off x="350466" y="1546374"/>
            <a:ext cx="231540" cy="231540"/>
          </a:xfrm>
          <a:prstGeom prst="ellipse">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baseline="0" dirty="0">
                <a:solidFill>
                  <a:schemeClr val="bg1"/>
                </a:solidFill>
                <a:latin typeface="+mj-lt"/>
              </a:rPr>
              <a:t>1</a:t>
            </a:r>
          </a:p>
        </p:txBody>
      </p:sp>
      <p:sp>
        <p:nvSpPr>
          <p:cNvPr id="66" name="Oval 65">
            <a:extLst>
              <a:ext uri="{FF2B5EF4-FFF2-40B4-BE49-F238E27FC236}">
                <a16:creationId xmlns:a16="http://schemas.microsoft.com/office/drawing/2014/main" id="{FF83801E-FC79-6347-95D1-FF7CB52CB554}"/>
              </a:ext>
            </a:extLst>
          </p:cNvPr>
          <p:cNvSpPr/>
          <p:nvPr userDrawn="1"/>
        </p:nvSpPr>
        <p:spPr>
          <a:xfrm>
            <a:off x="2635459" y="1546374"/>
            <a:ext cx="231540" cy="231540"/>
          </a:xfrm>
          <a:prstGeom prst="ellipse">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baseline="0" dirty="0">
                <a:solidFill>
                  <a:schemeClr val="bg1"/>
                </a:solidFill>
                <a:latin typeface="+mj-lt"/>
              </a:rPr>
              <a:t>2</a:t>
            </a:r>
          </a:p>
        </p:txBody>
      </p:sp>
      <p:sp>
        <p:nvSpPr>
          <p:cNvPr id="67" name="Oval 66">
            <a:extLst>
              <a:ext uri="{FF2B5EF4-FFF2-40B4-BE49-F238E27FC236}">
                <a16:creationId xmlns:a16="http://schemas.microsoft.com/office/drawing/2014/main" id="{38FD0228-6836-BB49-AA22-571E374255DF}"/>
              </a:ext>
            </a:extLst>
          </p:cNvPr>
          <p:cNvSpPr/>
          <p:nvPr userDrawn="1"/>
        </p:nvSpPr>
        <p:spPr>
          <a:xfrm>
            <a:off x="4997770" y="1546374"/>
            <a:ext cx="231540" cy="231540"/>
          </a:xfrm>
          <a:prstGeom prst="ellipse">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baseline="0" dirty="0">
                <a:solidFill>
                  <a:schemeClr val="bg1"/>
                </a:solidFill>
                <a:latin typeface="+mj-lt"/>
              </a:rPr>
              <a:t>3</a:t>
            </a:r>
          </a:p>
        </p:txBody>
      </p:sp>
      <p:sp>
        <p:nvSpPr>
          <p:cNvPr id="68" name="Oval 67">
            <a:extLst>
              <a:ext uri="{FF2B5EF4-FFF2-40B4-BE49-F238E27FC236}">
                <a16:creationId xmlns:a16="http://schemas.microsoft.com/office/drawing/2014/main" id="{BD004C70-E520-5B42-89A4-76DE4E70EF5F}"/>
              </a:ext>
            </a:extLst>
          </p:cNvPr>
          <p:cNvSpPr/>
          <p:nvPr userDrawn="1"/>
        </p:nvSpPr>
        <p:spPr>
          <a:xfrm>
            <a:off x="7296797" y="1546374"/>
            <a:ext cx="231540" cy="231540"/>
          </a:xfrm>
          <a:prstGeom prst="ellipse">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baseline="0" dirty="0">
                <a:solidFill>
                  <a:schemeClr val="bg1"/>
                </a:solidFill>
                <a:latin typeface="+mj-lt"/>
              </a:rPr>
              <a:t>4</a:t>
            </a:r>
          </a:p>
        </p:txBody>
      </p:sp>
      <p:sp>
        <p:nvSpPr>
          <p:cNvPr id="69" name="Oval 68">
            <a:extLst>
              <a:ext uri="{FF2B5EF4-FFF2-40B4-BE49-F238E27FC236}">
                <a16:creationId xmlns:a16="http://schemas.microsoft.com/office/drawing/2014/main" id="{AB6480E4-B465-BF48-8AA4-D1A3535470E7}"/>
              </a:ext>
            </a:extLst>
          </p:cNvPr>
          <p:cNvSpPr/>
          <p:nvPr userDrawn="1"/>
        </p:nvSpPr>
        <p:spPr>
          <a:xfrm>
            <a:off x="9665983" y="1546374"/>
            <a:ext cx="231540" cy="231540"/>
          </a:xfrm>
          <a:prstGeom prst="ellipse">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baseline="0" dirty="0">
                <a:solidFill>
                  <a:schemeClr val="bg1"/>
                </a:solidFill>
                <a:latin typeface="+mj-lt"/>
              </a:rPr>
              <a:t>5</a:t>
            </a:r>
          </a:p>
        </p:txBody>
      </p:sp>
      <p:cxnSp>
        <p:nvCxnSpPr>
          <p:cNvPr id="27" name="Straight Connector 26">
            <a:extLst>
              <a:ext uri="{FF2B5EF4-FFF2-40B4-BE49-F238E27FC236}">
                <a16:creationId xmlns:a16="http://schemas.microsoft.com/office/drawing/2014/main" id="{DDDB4076-34CE-B64A-9AEF-CE0BBD6302EA}"/>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Slide Number Placeholder 2">
            <a:extLst>
              <a:ext uri="{FF2B5EF4-FFF2-40B4-BE49-F238E27FC236}">
                <a16:creationId xmlns:a16="http://schemas.microsoft.com/office/drawing/2014/main" id="{568F1856-3478-459D-A9AF-3C4D0EE403D8}"/>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6" name="Group 35">
            <a:extLst>
              <a:ext uri="{FF2B5EF4-FFF2-40B4-BE49-F238E27FC236}">
                <a16:creationId xmlns:a16="http://schemas.microsoft.com/office/drawing/2014/main" id="{B54E138E-AFA1-4034-9910-A789078ABD1D}"/>
              </a:ext>
            </a:extLst>
          </p:cNvPr>
          <p:cNvGrpSpPr/>
          <p:nvPr userDrawn="1"/>
        </p:nvGrpSpPr>
        <p:grpSpPr>
          <a:xfrm>
            <a:off x="11454056" y="6354160"/>
            <a:ext cx="369644" cy="226799"/>
            <a:chOff x="10171675" y="6328233"/>
            <a:chExt cx="731163" cy="454938"/>
          </a:xfrm>
        </p:grpSpPr>
        <p:sp>
          <p:nvSpPr>
            <p:cNvPr id="37" name="Freeform: Shape 36">
              <a:extLst>
                <a:ext uri="{FF2B5EF4-FFF2-40B4-BE49-F238E27FC236}">
                  <a16:creationId xmlns:a16="http://schemas.microsoft.com/office/drawing/2014/main" id="{F00CAC8D-C330-4A18-80BC-5F0C5D843DA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9" name="Freeform: Shape 38">
              <a:extLst>
                <a:ext uri="{FF2B5EF4-FFF2-40B4-BE49-F238E27FC236}">
                  <a16:creationId xmlns:a16="http://schemas.microsoft.com/office/drawing/2014/main" id="{799BD768-F8D4-4F3A-AD85-0AAEB75ADA8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0" name="Group 39">
              <a:extLst>
                <a:ext uri="{FF2B5EF4-FFF2-40B4-BE49-F238E27FC236}">
                  <a16:creationId xmlns:a16="http://schemas.microsoft.com/office/drawing/2014/main" id="{115412BF-3E0F-4600-B597-908BCD1D2B7E}"/>
                </a:ext>
              </a:extLst>
            </p:cNvPr>
            <p:cNvGrpSpPr/>
            <p:nvPr userDrawn="1"/>
          </p:nvGrpSpPr>
          <p:grpSpPr>
            <a:xfrm>
              <a:off x="10499754" y="6374995"/>
              <a:ext cx="74948" cy="362489"/>
              <a:chOff x="11458342" y="5807359"/>
              <a:chExt cx="74948" cy="362489"/>
            </a:xfrm>
          </p:grpSpPr>
          <p:sp>
            <p:nvSpPr>
              <p:cNvPr id="41" name="Freeform: Shape 40">
                <a:extLst>
                  <a:ext uri="{FF2B5EF4-FFF2-40B4-BE49-F238E27FC236}">
                    <a16:creationId xmlns:a16="http://schemas.microsoft.com/office/drawing/2014/main" id="{79C0DD3D-5E6F-44DB-8908-FF226A30D8A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AAF9F4CD-BFBB-46EE-A80C-E6F147853E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99680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12F85F-C78A-30B5-8AB7-397B878C43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29676C01-386E-F618-A8A8-D5F8DF1A6F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D674F54D-71C9-C57C-C25D-7C72309B64E6}"/>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5" name="Footer Placeholder 4">
            <a:extLst>
              <a:ext uri="{FF2B5EF4-FFF2-40B4-BE49-F238E27FC236}">
                <a16:creationId xmlns:a16="http://schemas.microsoft.com/office/drawing/2014/main" id="{900D5140-BCAC-FB57-454A-B58D2CCFEA6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4A08CFD0-2791-646D-6E4D-FCBB7C8F7C64}"/>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16573267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meline slide_1">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E660BC59-ED88-AA4F-A9B2-7D4CDDBB03E3}"/>
              </a:ext>
            </a:extLst>
          </p:cNvPr>
          <p:cNvSpPr>
            <a:spLocks noGrp="1"/>
          </p:cNvSpPr>
          <p:nvPr>
            <p:ph type="body" sz="quarter" idx="3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4" name="Text Placeholder 2">
            <a:extLst>
              <a:ext uri="{FF2B5EF4-FFF2-40B4-BE49-F238E27FC236}">
                <a16:creationId xmlns:a16="http://schemas.microsoft.com/office/drawing/2014/main" id="{39D154C8-9C74-B944-B860-708BCC56F997}"/>
              </a:ext>
            </a:extLst>
          </p:cNvPr>
          <p:cNvSpPr>
            <a:spLocks noGrp="1"/>
          </p:cNvSpPr>
          <p:nvPr>
            <p:ph type="body" idx="26" hasCustomPrompt="1"/>
          </p:nvPr>
        </p:nvSpPr>
        <p:spPr>
          <a:xfrm>
            <a:off x="1257299" y="2432262"/>
            <a:ext cx="2535197" cy="445109"/>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 name="Text Placeholder 2">
            <a:extLst>
              <a:ext uri="{FF2B5EF4-FFF2-40B4-BE49-F238E27FC236}">
                <a16:creationId xmlns:a16="http://schemas.microsoft.com/office/drawing/2014/main" id="{596D09F2-3E5E-4A4F-ABFA-C84ACF55412D}"/>
              </a:ext>
            </a:extLst>
          </p:cNvPr>
          <p:cNvSpPr>
            <a:spLocks noGrp="1"/>
          </p:cNvSpPr>
          <p:nvPr>
            <p:ph type="body" idx="86" hasCustomPrompt="1"/>
          </p:nvPr>
        </p:nvSpPr>
        <p:spPr>
          <a:xfrm>
            <a:off x="3792495" y="3952150"/>
            <a:ext cx="2547688" cy="445109"/>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 name="Text Placeholder 2">
            <a:extLst>
              <a:ext uri="{FF2B5EF4-FFF2-40B4-BE49-F238E27FC236}">
                <a16:creationId xmlns:a16="http://schemas.microsoft.com/office/drawing/2014/main" id="{FFDABE56-F07D-B64A-8E7D-8CEB3E2039AA}"/>
              </a:ext>
            </a:extLst>
          </p:cNvPr>
          <p:cNvSpPr>
            <a:spLocks noGrp="1"/>
          </p:cNvSpPr>
          <p:nvPr>
            <p:ph type="body" idx="89" hasCustomPrompt="1"/>
          </p:nvPr>
        </p:nvSpPr>
        <p:spPr>
          <a:xfrm>
            <a:off x="788979" y="3345268"/>
            <a:ext cx="2535197" cy="168101"/>
          </a:xfrm>
          <a:solidFill>
            <a:schemeClr val="accent6">
              <a:alpha val="20000"/>
            </a:schemeClr>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7" name="Text Placeholder 2">
            <a:extLst>
              <a:ext uri="{FF2B5EF4-FFF2-40B4-BE49-F238E27FC236}">
                <a16:creationId xmlns:a16="http://schemas.microsoft.com/office/drawing/2014/main" id="{9854A528-5DA2-064F-9BF4-AC8106926859}"/>
              </a:ext>
            </a:extLst>
          </p:cNvPr>
          <p:cNvSpPr>
            <a:spLocks noGrp="1"/>
          </p:cNvSpPr>
          <p:nvPr>
            <p:ph type="body" idx="90" hasCustomPrompt="1"/>
          </p:nvPr>
        </p:nvSpPr>
        <p:spPr>
          <a:xfrm>
            <a:off x="3343624" y="3345268"/>
            <a:ext cx="2535197" cy="168101"/>
          </a:xfrm>
          <a:solidFill>
            <a:schemeClr val="accent6">
              <a:alpha val="40000"/>
            </a:schemeClr>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8" name="Text Placeholder 2">
            <a:extLst>
              <a:ext uri="{FF2B5EF4-FFF2-40B4-BE49-F238E27FC236}">
                <a16:creationId xmlns:a16="http://schemas.microsoft.com/office/drawing/2014/main" id="{2B7DF8FA-D65E-9847-A2A4-735B65479403}"/>
              </a:ext>
            </a:extLst>
          </p:cNvPr>
          <p:cNvSpPr>
            <a:spLocks noGrp="1"/>
          </p:cNvSpPr>
          <p:nvPr>
            <p:ph type="body" idx="91" hasCustomPrompt="1"/>
          </p:nvPr>
        </p:nvSpPr>
        <p:spPr>
          <a:xfrm>
            <a:off x="5892402" y="3345268"/>
            <a:ext cx="2535197" cy="168101"/>
          </a:xfrm>
          <a:solidFill>
            <a:schemeClr val="accent6">
              <a:alpha val="60000"/>
            </a:schemeClr>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9" name="Text Placeholder 2">
            <a:extLst>
              <a:ext uri="{FF2B5EF4-FFF2-40B4-BE49-F238E27FC236}">
                <a16:creationId xmlns:a16="http://schemas.microsoft.com/office/drawing/2014/main" id="{D30D3945-1FEC-7B47-BF06-1AF2AC1614AB}"/>
              </a:ext>
            </a:extLst>
          </p:cNvPr>
          <p:cNvSpPr>
            <a:spLocks noGrp="1"/>
          </p:cNvSpPr>
          <p:nvPr>
            <p:ph type="body" idx="92" hasCustomPrompt="1"/>
          </p:nvPr>
        </p:nvSpPr>
        <p:spPr>
          <a:xfrm>
            <a:off x="8473769" y="3345267"/>
            <a:ext cx="3029239" cy="168100"/>
          </a:xfrm>
          <a:solidFill>
            <a:schemeClr val="accent6"/>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0" name="Text Placeholder 2">
            <a:extLst>
              <a:ext uri="{FF2B5EF4-FFF2-40B4-BE49-F238E27FC236}">
                <a16:creationId xmlns:a16="http://schemas.microsoft.com/office/drawing/2014/main" id="{DC2D6716-A571-F641-843B-87FC03EA684D}"/>
              </a:ext>
            </a:extLst>
          </p:cNvPr>
          <p:cNvSpPr>
            <a:spLocks noGrp="1"/>
          </p:cNvSpPr>
          <p:nvPr>
            <p:ph type="body" idx="93" hasCustomPrompt="1"/>
          </p:nvPr>
        </p:nvSpPr>
        <p:spPr>
          <a:xfrm rot="2700000">
            <a:off x="716979" y="3059528"/>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1" name="Text Placeholder 2">
            <a:extLst>
              <a:ext uri="{FF2B5EF4-FFF2-40B4-BE49-F238E27FC236}">
                <a16:creationId xmlns:a16="http://schemas.microsoft.com/office/drawing/2014/main" id="{434FA742-1B17-8B41-AD49-0B05DDDD33AB}"/>
              </a:ext>
            </a:extLst>
          </p:cNvPr>
          <p:cNvSpPr>
            <a:spLocks noGrp="1"/>
          </p:cNvSpPr>
          <p:nvPr>
            <p:ph type="body" idx="94" hasCustomPrompt="1"/>
          </p:nvPr>
        </p:nvSpPr>
        <p:spPr>
          <a:xfrm rot="2700000">
            <a:off x="5820319" y="3059529"/>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2" name="Text Placeholder 2">
            <a:extLst>
              <a:ext uri="{FF2B5EF4-FFF2-40B4-BE49-F238E27FC236}">
                <a16:creationId xmlns:a16="http://schemas.microsoft.com/office/drawing/2014/main" id="{0F1D856B-BD57-1F4E-98A4-A0D16258CB28}"/>
              </a:ext>
            </a:extLst>
          </p:cNvPr>
          <p:cNvSpPr>
            <a:spLocks noGrp="1"/>
          </p:cNvSpPr>
          <p:nvPr>
            <p:ph type="body" idx="95" hasCustomPrompt="1"/>
          </p:nvPr>
        </p:nvSpPr>
        <p:spPr>
          <a:xfrm rot="2700000">
            <a:off x="3262469" y="3652654"/>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3" name="Text Placeholder 2">
            <a:extLst>
              <a:ext uri="{FF2B5EF4-FFF2-40B4-BE49-F238E27FC236}">
                <a16:creationId xmlns:a16="http://schemas.microsoft.com/office/drawing/2014/main" id="{A99A5097-35CD-444F-A4CE-1C9271225689}"/>
              </a:ext>
            </a:extLst>
          </p:cNvPr>
          <p:cNvSpPr>
            <a:spLocks noGrp="1"/>
          </p:cNvSpPr>
          <p:nvPr>
            <p:ph type="body" idx="96" hasCustomPrompt="1"/>
          </p:nvPr>
        </p:nvSpPr>
        <p:spPr>
          <a:xfrm rot="2700000">
            <a:off x="8378167" y="3652654"/>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4" name="Picture Placeholder 20">
            <a:extLst>
              <a:ext uri="{FF2B5EF4-FFF2-40B4-BE49-F238E27FC236}">
                <a16:creationId xmlns:a16="http://schemas.microsoft.com/office/drawing/2014/main" id="{DA636CC8-A30B-B240-9703-2C16CAF7F2A7}"/>
              </a:ext>
            </a:extLst>
          </p:cNvPr>
          <p:cNvSpPr>
            <a:spLocks noGrp="1"/>
          </p:cNvSpPr>
          <p:nvPr>
            <p:ph type="pic" sz="quarter" idx="34" hasCustomPrompt="1"/>
          </p:nvPr>
        </p:nvSpPr>
        <p:spPr>
          <a:xfrm>
            <a:off x="497653" y="2353873"/>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15" name="Picture Placeholder 20">
            <a:extLst>
              <a:ext uri="{FF2B5EF4-FFF2-40B4-BE49-F238E27FC236}">
                <a16:creationId xmlns:a16="http://schemas.microsoft.com/office/drawing/2014/main" id="{480B4F25-7707-0B49-85C2-66CFE023DB63}"/>
              </a:ext>
            </a:extLst>
          </p:cNvPr>
          <p:cNvSpPr>
            <a:spLocks noGrp="1"/>
          </p:cNvSpPr>
          <p:nvPr>
            <p:ph type="pic" sz="quarter" idx="97" hasCustomPrompt="1"/>
          </p:nvPr>
        </p:nvSpPr>
        <p:spPr>
          <a:xfrm>
            <a:off x="3044081" y="3901469"/>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16" name="Text Placeholder 2">
            <a:extLst>
              <a:ext uri="{FF2B5EF4-FFF2-40B4-BE49-F238E27FC236}">
                <a16:creationId xmlns:a16="http://schemas.microsoft.com/office/drawing/2014/main" id="{80DF80FF-2061-D04A-A48E-54866AEC93B6}"/>
              </a:ext>
            </a:extLst>
          </p:cNvPr>
          <p:cNvSpPr>
            <a:spLocks noGrp="1"/>
          </p:cNvSpPr>
          <p:nvPr>
            <p:ph type="body" idx="98" hasCustomPrompt="1"/>
          </p:nvPr>
        </p:nvSpPr>
        <p:spPr>
          <a:xfrm>
            <a:off x="6385889" y="2432262"/>
            <a:ext cx="2535197" cy="445109"/>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7" name="Picture Placeholder 20">
            <a:extLst>
              <a:ext uri="{FF2B5EF4-FFF2-40B4-BE49-F238E27FC236}">
                <a16:creationId xmlns:a16="http://schemas.microsoft.com/office/drawing/2014/main" id="{5FE6174D-2693-5047-988E-EFB001A7AAFA}"/>
              </a:ext>
            </a:extLst>
          </p:cNvPr>
          <p:cNvSpPr>
            <a:spLocks noGrp="1"/>
          </p:cNvSpPr>
          <p:nvPr>
            <p:ph type="pic" sz="quarter" idx="99" hasCustomPrompt="1"/>
          </p:nvPr>
        </p:nvSpPr>
        <p:spPr>
          <a:xfrm>
            <a:off x="5626244" y="2353873"/>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18" name="Text Placeholder 2">
            <a:extLst>
              <a:ext uri="{FF2B5EF4-FFF2-40B4-BE49-F238E27FC236}">
                <a16:creationId xmlns:a16="http://schemas.microsoft.com/office/drawing/2014/main" id="{CB023C36-94BD-7343-9F07-431C9F9E2C97}"/>
              </a:ext>
            </a:extLst>
          </p:cNvPr>
          <p:cNvSpPr>
            <a:spLocks noGrp="1"/>
          </p:cNvSpPr>
          <p:nvPr>
            <p:ph type="body" idx="100" hasCustomPrompt="1"/>
          </p:nvPr>
        </p:nvSpPr>
        <p:spPr>
          <a:xfrm>
            <a:off x="8960843" y="3952150"/>
            <a:ext cx="2547688" cy="445109"/>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9" name="Picture Placeholder 20">
            <a:extLst>
              <a:ext uri="{FF2B5EF4-FFF2-40B4-BE49-F238E27FC236}">
                <a16:creationId xmlns:a16="http://schemas.microsoft.com/office/drawing/2014/main" id="{2CD82AE6-DB61-3649-830D-C408B20936CC}"/>
              </a:ext>
            </a:extLst>
          </p:cNvPr>
          <p:cNvSpPr>
            <a:spLocks noGrp="1"/>
          </p:cNvSpPr>
          <p:nvPr>
            <p:ph type="pic" sz="quarter" idx="101" hasCustomPrompt="1"/>
          </p:nvPr>
        </p:nvSpPr>
        <p:spPr>
          <a:xfrm>
            <a:off x="8212428" y="3901469"/>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cxnSp>
        <p:nvCxnSpPr>
          <p:cNvPr id="25" name="Straight Connector 24">
            <a:extLst>
              <a:ext uri="{FF2B5EF4-FFF2-40B4-BE49-F238E27FC236}">
                <a16:creationId xmlns:a16="http://schemas.microsoft.com/office/drawing/2014/main" id="{6D1F7238-C280-9B4C-A185-5426836F72E6}"/>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1E6F1E5E-B8B6-438E-BBA5-94DBECDFF99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6" name="Group 25">
            <a:extLst>
              <a:ext uri="{FF2B5EF4-FFF2-40B4-BE49-F238E27FC236}">
                <a16:creationId xmlns:a16="http://schemas.microsoft.com/office/drawing/2014/main" id="{122FB99B-3A56-4CE7-A8CC-32A97B86A4DC}"/>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B126246E-4F51-4D96-B06E-571B995D413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D5CDA50D-8EF7-4010-BA71-1CD8CB0F150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1D525B86-D232-4426-87FE-6B85B5EAF985}"/>
                </a:ext>
              </a:extLst>
            </p:cNvPr>
            <p:cNvGrpSpPr/>
            <p:nvPr userDrawn="1"/>
          </p:nvGrpSpPr>
          <p:grpSpPr>
            <a:xfrm>
              <a:off x="10499754" y="6374995"/>
              <a:ext cx="74948" cy="362489"/>
              <a:chOff x="11458342" y="5807359"/>
              <a:chExt cx="74948" cy="362489"/>
            </a:xfrm>
          </p:grpSpPr>
          <p:sp>
            <p:nvSpPr>
              <p:cNvPr id="31" name="Freeform: Shape 30">
                <a:extLst>
                  <a:ext uri="{FF2B5EF4-FFF2-40B4-BE49-F238E27FC236}">
                    <a16:creationId xmlns:a16="http://schemas.microsoft.com/office/drawing/2014/main" id="{CF434F70-2744-4B7F-AF2A-EF2CA4250C3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887DCFA7-BBAE-4732-B9FC-6BCDF8482B2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245245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meline slide_2">
    <p:spTree>
      <p:nvGrpSpPr>
        <p:cNvPr id="1" name=""/>
        <p:cNvGrpSpPr/>
        <p:nvPr/>
      </p:nvGrpSpPr>
      <p:grpSpPr>
        <a:xfrm>
          <a:off x="0" y="0"/>
          <a:ext cx="0" cy="0"/>
          <a:chOff x="0" y="0"/>
          <a:chExt cx="0" cy="0"/>
        </a:xfrm>
      </p:grpSpPr>
      <p:sp>
        <p:nvSpPr>
          <p:cNvPr id="48" name="Text Placeholder 4">
            <a:extLst>
              <a:ext uri="{FF2B5EF4-FFF2-40B4-BE49-F238E27FC236}">
                <a16:creationId xmlns:a16="http://schemas.microsoft.com/office/drawing/2014/main" id="{AAE549E4-B61B-E647-AFAC-C6A48B4F73F2}"/>
              </a:ext>
            </a:extLst>
          </p:cNvPr>
          <p:cNvSpPr>
            <a:spLocks noGrp="1"/>
          </p:cNvSpPr>
          <p:nvPr>
            <p:ph type="body" sz="quarter" idx="133"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9" name="Text Placeholder 2">
            <a:extLst>
              <a:ext uri="{FF2B5EF4-FFF2-40B4-BE49-F238E27FC236}">
                <a16:creationId xmlns:a16="http://schemas.microsoft.com/office/drawing/2014/main" id="{B04C5917-2F72-9D4E-8AA6-1C5B1214438F}"/>
              </a:ext>
            </a:extLst>
          </p:cNvPr>
          <p:cNvSpPr>
            <a:spLocks noGrp="1"/>
          </p:cNvSpPr>
          <p:nvPr>
            <p:ph type="body" idx="89" hasCustomPrompt="1"/>
          </p:nvPr>
        </p:nvSpPr>
        <p:spPr>
          <a:xfrm>
            <a:off x="757997" y="2697600"/>
            <a:ext cx="10586592" cy="45719"/>
          </a:xfrm>
          <a:solidFill>
            <a:schemeClr val="accent6"/>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0" name="Text Placeholder 2">
            <a:extLst>
              <a:ext uri="{FF2B5EF4-FFF2-40B4-BE49-F238E27FC236}">
                <a16:creationId xmlns:a16="http://schemas.microsoft.com/office/drawing/2014/main" id="{CC295C8B-84E8-634A-B2DE-654D276E9DBB}"/>
              </a:ext>
            </a:extLst>
          </p:cNvPr>
          <p:cNvSpPr>
            <a:spLocks noGrp="1"/>
          </p:cNvSpPr>
          <p:nvPr>
            <p:ph type="body" idx="93" hasCustomPrompt="1"/>
          </p:nvPr>
        </p:nvSpPr>
        <p:spPr>
          <a:xfrm rot="2700000">
            <a:off x="667756" y="2447950"/>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1" name="Text Placeholder 2">
            <a:extLst>
              <a:ext uri="{FF2B5EF4-FFF2-40B4-BE49-F238E27FC236}">
                <a16:creationId xmlns:a16="http://schemas.microsoft.com/office/drawing/2014/main" id="{AE5259A7-237D-7048-A0EA-74C048CB1448}"/>
              </a:ext>
            </a:extLst>
          </p:cNvPr>
          <p:cNvSpPr>
            <a:spLocks noGrp="1"/>
          </p:cNvSpPr>
          <p:nvPr>
            <p:ph type="body" idx="95" hasCustomPrompt="1"/>
          </p:nvPr>
        </p:nvSpPr>
        <p:spPr>
          <a:xfrm rot="2700000">
            <a:off x="3452345" y="2803265"/>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2" name="Text Placeholder 2">
            <a:extLst>
              <a:ext uri="{FF2B5EF4-FFF2-40B4-BE49-F238E27FC236}">
                <a16:creationId xmlns:a16="http://schemas.microsoft.com/office/drawing/2014/main" id="{F085DCA4-188C-A546-9372-E626BE487B13}"/>
              </a:ext>
            </a:extLst>
          </p:cNvPr>
          <p:cNvSpPr>
            <a:spLocks noGrp="1"/>
          </p:cNvSpPr>
          <p:nvPr>
            <p:ph type="body" idx="38" hasCustomPrompt="1"/>
          </p:nvPr>
        </p:nvSpPr>
        <p:spPr>
          <a:xfrm>
            <a:off x="1111399" y="1887305"/>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3" name="Text Placeholder 2">
            <a:extLst>
              <a:ext uri="{FF2B5EF4-FFF2-40B4-BE49-F238E27FC236}">
                <a16:creationId xmlns:a16="http://schemas.microsoft.com/office/drawing/2014/main" id="{20ACA457-A61A-D84C-A739-70B7517CCE1A}"/>
              </a:ext>
            </a:extLst>
          </p:cNvPr>
          <p:cNvSpPr>
            <a:spLocks noGrp="1"/>
          </p:cNvSpPr>
          <p:nvPr>
            <p:ph type="body" idx="101" hasCustomPrompt="1"/>
          </p:nvPr>
        </p:nvSpPr>
        <p:spPr>
          <a:xfrm>
            <a:off x="3950374" y="2784061"/>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4" name="Text Placeholder 2">
            <a:extLst>
              <a:ext uri="{FF2B5EF4-FFF2-40B4-BE49-F238E27FC236}">
                <a16:creationId xmlns:a16="http://schemas.microsoft.com/office/drawing/2014/main" id="{C0CB481F-8CEC-BF45-AB05-82B91B80782E}"/>
              </a:ext>
            </a:extLst>
          </p:cNvPr>
          <p:cNvSpPr>
            <a:spLocks noGrp="1"/>
          </p:cNvSpPr>
          <p:nvPr>
            <p:ph type="body" idx="102" hasCustomPrompt="1"/>
          </p:nvPr>
        </p:nvSpPr>
        <p:spPr>
          <a:xfrm>
            <a:off x="3950373" y="3142241"/>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5" name="Text Placeholder 2">
            <a:extLst>
              <a:ext uri="{FF2B5EF4-FFF2-40B4-BE49-F238E27FC236}">
                <a16:creationId xmlns:a16="http://schemas.microsoft.com/office/drawing/2014/main" id="{D7A089F8-93B9-D341-BFC4-39DB50E0072C}"/>
              </a:ext>
            </a:extLst>
          </p:cNvPr>
          <p:cNvSpPr>
            <a:spLocks noGrp="1"/>
          </p:cNvSpPr>
          <p:nvPr>
            <p:ph type="body" idx="104" hasCustomPrompt="1"/>
          </p:nvPr>
        </p:nvSpPr>
        <p:spPr>
          <a:xfrm rot="2700000">
            <a:off x="6338250" y="2447950"/>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6" name="Text Placeholder 2">
            <a:extLst>
              <a:ext uri="{FF2B5EF4-FFF2-40B4-BE49-F238E27FC236}">
                <a16:creationId xmlns:a16="http://schemas.microsoft.com/office/drawing/2014/main" id="{2D50C6EF-A4C3-1349-8E67-A602AC08D18A}"/>
              </a:ext>
            </a:extLst>
          </p:cNvPr>
          <p:cNvSpPr>
            <a:spLocks noGrp="1"/>
          </p:cNvSpPr>
          <p:nvPr>
            <p:ph type="body" idx="105" hasCustomPrompt="1"/>
          </p:nvPr>
        </p:nvSpPr>
        <p:spPr>
          <a:xfrm rot="2700000">
            <a:off x="9068880" y="2803265"/>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7" name="Text Placeholder 2">
            <a:extLst>
              <a:ext uri="{FF2B5EF4-FFF2-40B4-BE49-F238E27FC236}">
                <a16:creationId xmlns:a16="http://schemas.microsoft.com/office/drawing/2014/main" id="{C09DFE8F-C5EF-4D4F-9399-B1F854E90660}"/>
              </a:ext>
            </a:extLst>
          </p:cNvPr>
          <p:cNvSpPr>
            <a:spLocks noGrp="1"/>
          </p:cNvSpPr>
          <p:nvPr>
            <p:ph type="body" idx="106" hasCustomPrompt="1"/>
          </p:nvPr>
        </p:nvSpPr>
        <p:spPr>
          <a:xfrm>
            <a:off x="6781893" y="1887305"/>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8" name="Text Placeholder 2">
            <a:extLst>
              <a:ext uri="{FF2B5EF4-FFF2-40B4-BE49-F238E27FC236}">
                <a16:creationId xmlns:a16="http://schemas.microsoft.com/office/drawing/2014/main" id="{278DC113-3642-0E4A-9F2E-C7FCBB537B4A}"/>
              </a:ext>
            </a:extLst>
          </p:cNvPr>
          <p:cNvSpPr>
            <a:spLocks noGrp="1"/>
          </p:cNvSpPr>
          <p:nvPr>
            <p:ph type="body" idx="107" hasCustomPrompt="1"/>
          </p:nvPr>
        </p:nvSpPr>
        <p:spPr>
          <a:xfrm>
            <a:off x="9566909" y="2784061"/>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9" name="Text Placeholder 2">
            <a:extLst>
              <a:ext uri="{FF2B5EF4-FFF2-40B4-BE49-F238E27FC236}">
                <a16:creationId xmlns:a16="http://schemas.microsoft.com/office/drawing/2014/main" id="{D6F7B655-3B69-3A48-9FE2-55EB4E30D65B}"/>
              </a:ext>
            </a:extLst>
          </p:cNvPr>
          <p:cNvSpPr>
            <a:spLocks noGrp="1"/>
          </p:cNvSpPr>
          <p:nvPr>
            <p:ph type="body" idx="108" hasCustomPrompt="1"/>
          </p:nvPr>
        </p:nvSpPr>
        <p:spPr>
          <a:xfrm>
            <a:off x="9566908" y="3142241"/>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0" name="Text Placeholder 2">
            <a:extLst>
              <a:ext uri="{FF2B5EF4-FFF2-40B4-BE49-F238E27FC236}">
                <a16:creationId xmlns:a16="http://schemas.microsoft.com/office/drawing/2014/main" id="{DD80FBA1-5B47-D34D-AEC4-EA2BC8A5E6CE}"/>
              </a:ext>
            </a:extLst>
          </p:cNvPr>
          <p:cNvSpPr>
            <a:spLocks noGrp="1"/>
          </p:cNvSpPr>
          <p:nvPr>
            <p:ph type="body" idx="109" hasCustomPrompt="1"/>
          </p:nvPr>
        </p:nvSpPr>
        <p:spPr>
          <a:xfrm>
            <a:off x="1111400" y="3492836"/>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21" name="Text Placeholder 2">
            <a:extLst>
              <a:ext uri="{FF2B5EF4-FFF2-40B4-BE49-F238E27FC236}">
                <a16:creationId xmlns:a16="http://schemas.microsoft.com/office/drawing/2014/main" id="{2D321131-8F4C-C540-9FDF-B18B64B074A8}"/>
              </a:ext>
            </a:extLst>
          </p:cNvPr>
          <p:cNvSpPr>
            <a:spLocks noGrp="1"/>
          </p:cNvSpPr>
          <p:nvPr>
            <p:ph type="body" idx="110" hasCustomPrompt="1"/>
          </p:nvPr>
        </p:nvSpPr>
        <p:spPr>
          <a:xfrm>
            <a:off x="757997" y="4661311"/>
            <a:ext cx="10586592" cy="45719"/>
          </a:xfrm>
          <a:solidFill>
            <a:schemeClr val="accent6"/>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2" name="Text Placeholder 2">
            <a:extLst>
              <a:ext uri="{FF2B5EF4-FFF2-40B4-BE49-F238E27FC236}">
                <a16:creationId xmlns:a16="http://schemas.microsoft.com/office/drawing/2014/main" id="{7D071284-C283-7848-BA40-509A89612406}"/>
              </a:ext>
            </a:extLst>
          </p:cNvPr>
          <p:cNvSpPr>
            <a:spLocks noGrp="1"/>
          </p:cNvSpPr>
          <p:nvPr>
            <p:ph type="body" idx="111" hasCustomPrompt="1"/>
          </p:nvPr>
        </p:nvSpPr>
        <p:spPr>
          <a:xfrm rot="2700000">
            <a:off x="667756" y="4411661"/>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3" name="Text Placeholder 2">
            <a:extLst>
              <a:ext uri="{FF2B5EF4-FFF2-40B4-BE49-F238E27FC236}">
                <a16:creationId xmlns:a16="http://schemas.microsoft.com/office/drawing/2014/main" id="{53ED467F-0D17-5148-BCEE-4DBD581FF7A4}"/>
              </a:ext>
            </a:extLst>
          </p:cNvPr>
          <p:cNvSpPr>
            <a:spLocks noGrp="1"/>
          </p:cNvSpPr>
          <p:nvPr>
            <p:ph type="body" idx="112" hasCustomPrompt="1"/>
          </p:nvPr>
        </p:nvSpPr>
        <p:spPr>
          <a:xfrm rot="2700000">
            <a:off x="3452345" y="4766976"/>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4" name="Text Placeholder 2">
            <a:extLst>
              <a:ext uri="{FF2B5EF4-FFF2-40B4-BE49-F238E27FC236}">
                <a16:creationId xmlns:a16="http://schemas.microsoft.com/office/drawing/2014/main" id="{CF0B50B0-F1BF-7A48-B5D6-D7F6B1824FF9}"/>
              </a:ext>
            </a:extLst>
          </p:cNvPr>
          <p:cNvSpPr>
            <a:spLocks noGrp="1"/>
          </p:cNvSpPr>
          <p:nvPr>
            <p:ph type="body" idx="113" hasCustomPrompt="1"/>
          </p:nvPr>
        </p:nvSpPr>
        <p:spPr>
          <a:xfrm>
            <a:off x="1111399" y="3851016"/>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5" name="Text Placeholder 2">
            <a:extLst>
              <a:ext uri="{FF2B5EF4-FFF2-40B4-BE49-F238E27FC236}">
                <a16:creationId xmlns:a16="http://schemas.microsoft.com/office/drawing/2014/main" id="{B9A1B22C-72E6-8D42-A376-47900ED784D0}"/>
              </a:ext>
            </a:extLst>
          </p:cNvPr>
          <p:cNvSpPr>
            <a:spLocks noGrp="1"/>
          </p:cNvSpPr>
          <p:nvPr>
            <p:ph type="body" idx="114" hasCustomPrompt="1"/>
          </p:nvPr>
        </p:nvSpPr>
        <p:spPr>
          <a:xfrm>
            <a:off x="3950374" y="4747772"/>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26" name="Text Placeholder 2">
            <a:extLst>
              <a:ext uri="{FF2B5EF4-FFF2-40B4-BE49-F238E27FC236}">
                <a16:creationId xmlns:a16="http://schemas.microsoft.com/office/drawing/2014/main" id="{CFC7AB97-5E67-554A-994D-46B4DAC99367}"/>
              </a:ext>
            </a:extLst>
          </p:cNvPr>
          <p:cNvSpPr>
            <a:spLocks noGrp="1"/>
          </p:cNvSpPr>
          <p:nvPr>
            <p:ph type="body" idx="115" hasCustomPrompt="1"/>
          </p:nvPr>
        </p:nvSpPr>
        <p:spPr>
          <a:xfrm>
            <a:off x="3950373" y="5105952"/>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7" name="Text Placeholder 2">
            <a:extLst>
              <a:ext uri="{FF2B5EF4-FFF2-40B4-BE49-F238E27FC236}">
                <a16:creationId xmlns:a16="http://schemas.microsoft.com/office/drawing/2014/main" id="{F32DE15E-D8AC-DA4F-B788-99751131A764}"/>
              </a:ext>
            </a:extLst>
          </p:cNvPr>
          <p:cNvSpPr>
            <a:spLocks noGrp="1"/>
          </p:cNvSpPr>
          <p:nvPr>
            <p:ph type="body" idx="116" hasCustomPrompt="1"/>
          </p:nvPr>
        </p:nvSpPr>
        <p:spPr>
          <a:xfrm>
            <a:off x="6781894" y="3492836"/>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28" name="Text Placeholder 2">
            <a:extLst>
              <a:ext uri="{FF2B5EF4-FFF2-40B4-BE49-F238E27FC236}">
                <a16:creationId xmlns:a16="http://schemas.microsoft.com/office/drawing/2014/main" id="{B785D4E9-70D4-A74E-8667-8FEE2D60F051}"/>
              </a:ext>
            </a:extLst>
          </p:cNvPr>
          <p:cNvSpPr>
            <a:spLocks noGrp="1"/>
          </p:cNvSpPr>
          <p:nvPr>
            <p:ph type="body" idx="117" hasCustomPrompt="1"/>
          </p:nvPr>
        </p:nvSpPr>
        <p:spPr>
          <a:xfrm rot="2700000">
            <a:off x="6338250" y="4411661"/>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9" name="Text Placeholder 2">
            <a:extLst>
              <a:ext uri="{FF2B5EF4-FFF2-40B4-BE49-F238E27FC236}">
                <a16:creationId xmlns:a16="http://schemas.microsoft.com/office/drawing/2014/main" id="{C2FE3C7F-1BF5-584E-A083-18185A604861}"/>
              </a:ext>
            </a:extLst>
          </p:cNvPr>
          <p:cNvSpPr>
            <a:spLocks noGrp="1"/>
          </p:cNvSpPr>
          <p:nvPr>
            <p:ph type="body" idx="118" hasCustomPrompt="1"/>
          </p:nvPr>
        </p:nvSpPr>
        <p:spPr>
          <a:xfrm rot="2700000">
            <a:off x="9068880" y="4766976"/>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30" name="Text Placeholder 2">
            <a:extLst>
              <a:ext uri="{FF2B5EF4-FFF2-40B4-BE49-F238E27FC236}">
                <a16:creationId xmlns:a16="http://schemas.microsoft.com/office/drawing/2014/main" id="{7E3CD526-134A-8840-A1FB-E73F3BF46B2C}"/>
              </a:ext>
            </a:extLst>
          </p:cNvPr>
          <p:cNvSpPr>
            <a:spLocks noGrp="1"/>
          </p:cNvSpPr>
          <p:nvPr>
            <p:ph type="body" idx="119" hasCustomPrompt="1"/>
          </p:nvPr>
        </p:nvSpPr>
        <p:spPr>
          <a:xfrm>
            <a:off x="6781893" y="3851016"/>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1" name="Text Placeholder 2">
            <a:extLst>
              <a:ext uri="{FF2B5EF4-FFF2-40B4-BE49-F238E27FC236}">
                <a16:creationId xmlns:a16="http://schemas.microsoft.com/office/drawing/2014/main" id="{AEA655D0-FA0D-664A-A361-44EB7F56F04D}"/>
              </a:ext>
            </a:extLst>
          </p:cNvPr>
          <p:cNvSpPr>
            <a:spLocks noGrp="1"/>
          </p:cNvSpPr>
          <p:nvPr>
            <p:ph type="body" idx="120" hasCustomPrompt="1"/>
          </p:nvPr>
        </p:nvSpPr>
        <p:spPr>
          <a:xfrm>
            <a:off x="9566909" y="4747772"/>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2" name="Text Placeholder 2">
            <a:extLst>
              <a:ext uri="{FF2B5EF4-FFF2-40B4-BE49-F238E27FC236}">
                <a16:creationId xmlns:a16="http://schemas.microsoft.com/office/drawing/2014/main" id="{D3EF20BF-D36C-504C-9905-F80301C23E38}"/>
              </a:ext>
            </a:extLst>
          </p:cNvPr>
          <p:cNvSpPr>
            <a:spLocks noGrp="1"/>
          </p:cNvSpPr>
          <p:nvPr>
            <p:ph type="body" idx="121" hasCustomPrompt="1"/>
          </p:nvPr>
        </p:nvSpPr>
        <p:spPr>
          <a:xfrm>
            <a:off x="9566908" y="5105952"/>
            <a:ext cx="1959937" cy="762220"/>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3" name="Picture Placeholder 20">
            <a:extLst>
              <a:ext uri="{FF2B5EF4-FFF2-40B4-BE49-F238E27FC236}">
                <a16:creationId xmlns:a16="http://schemas.microsoft.com/office/drawing/2014/main" id="{279FE867-1207-C547-BE77-B7B2DFD34C8B}"/>
              </a:ext>
            </a:extLst>
          </p:cNvPr>
          <p:cNvSpPr>
            <a:spLocks noGrp="1"/>
          </p:cNvSpPr>
          <p:nvPr>
            <p:ph type="pic" sz="quarter" idx="34" hasCustomPrompt="1"/>
          </p:nvPr>
        </p:nvSpPr>
        <p:spPr>
          <a:xfrm>
            <a:off x="435060" y="1725477"/>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4" name="Picture Placeholder 20">
            <a:extLst>
              <a:ext uri="{FF2B5EF4-FFF2-40B4-BE49-F238E27FC236}">
                <a16:creationId xmlns:a16="http://schemas.microsoft.com/office/drawing/2014/main" id="{8D235526-85C6-BE49-9A14-4CC50D832123}"/>
              </a:ext>
            </a:extLst>
          </p:cNvPr>
          <p:cNvSpPr>
            <a:spLocks noGrp="1"/>
          </p:cNvSpPr>
          <p:nvPr>
            <p:ph type="pic" sz="quarter" idx="122" hasCustomPrompt="1"/>
          </p:nvPr>
        </p:nvSpPr>
        <p:spPr>
          <a:xfrm>
            <a:off x="6110191" y="1725477"/>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5" name="Picture Placeholder 20">
            <a:extLst>
              <a:ext uri="{FF2B5EF4-FFF2-40B4-BE49-F238E27FC236}">
                <a16:creationId xmlns:a16="http://schemas.microsoft.com/office/drawing/2014/main" id="{0B09C569-E178-A24D-A737-6729798DE1A5}"/>
              </a:ext>
            </a:extLst>
          </p:cNvPr>
          <p:cNvSpPr>
            <a:spLocks noGrp="1"/>
          </p:cNvSpPr>
          <p:nvPr>
            <p:ph type="pic" sz="quarter" idx="125" hasCustomPrompt="1"/>
          </p:nvPr>
        </p:nvSpPr>
        <p:spPr>
          <a:xfrm>
            <a:off x="3241457" y="3063624"/>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6" name="Picture Placeholder 20">
            <a:extLst>
              <a:ext uri="{FF2B5EF4-FFF2-40B4-BE49-F238E27FC236}">
                <a16:creationId xmlns:a16="http://schemas.microsoft.com/office/drawing/2014/main" id="{8FFF8991-2D8D-0049-8DDB-7F53B6F61A97}"/>
              </a:ext>
            </a:extLst>
          </p:cNvPr>
          <p:cNvSpPr>
            <a:spLocks noGrp="1"/>
          </p:cNvSpPr>
          <p:nvPr>
            <p:ph type="pic" sz="quarter" idx="126" hasCustomPrompt="1"/>
          </p:nvPr>
        </p:nvSpPr>
        <p:spPr>
          <a:xfrm>
            <a:off x="435060" y="3699243"/>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7" name="Picture Placeholder 20">
            <a:extLst>
              <a:ext uri="{FF2B5EF4-FFF2-40B4-BE49-F238E27FC236}">
                <a16:creationId xmlns:a16="http://schemas.microsoft.com/office/drawing/2014/main" id="{50AC6280-F9A8-F94E-9179-7D01596DE6EA}"/>
              </a:ext>
            </a:extLst>
          </p:cNvPr>
          <p:cNvSpPr>
            <a:spLocks noGrp="1"/>
          </p:cNvSpPr>
          <p:nvPr>
            <p:ph type="pic" sz="quarter" idx="127" hasCustomPrompt="1"/>
          </p:nvPr>
        </p:nvSpPr>
        <p:spPr>
          <a:xfrm>
            <a:off x="6110191" y="3699243"/>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8" name="Picture Placeholder 20">
            <a:extLst>
              <a:ext uri="{FF2B5EF4-FFF2-40B4-BE49-F238E27FC236}">
                <a16:creationId xmlns:a16="http://schemas.microsoft.com/office/drawing/2014/main" id="{5BE1E7F3-2E0F-C247-87FB-663F8A50247C}"/>
              </a:ext>
            </a:extLst>
          </p:cNvPr>
          <p:cNvSpPr>
            <a:spLocks noGrp="1"/>
          </p:cNvSpPr>
          <p:nvPr>
            <p:ph type="pic" sz="quarter" idx="128" hasCustomPrompt="1"/>
          </p:nvPr>
        </p:nvSpPr>
        <p:spPr>
          <a:xfrm>
            <a:off x="8860831" y="3063624"/>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9" name="Picture Placeholder 20">
            <a:extLst>
              <a:ext uri="{FF2B5EF4-FFF2-40B4-BE49-F238E27FC236}">
                <a16:creationId xmlns:a16="http://schemas.microsoft.com/office/drawing/2014/main" id="{F006AE54-9A05-E142-8AA9-C173FC2766DF}"/>
              </a:ext>
            </a:extLst>
          </p:cNvPr>
          <p:cNvSpPr>
            <a:spLocks noGrp="1"/>
          </p:cNvSpPr>
          <p:nvPr>
            <p:ph type="pic" sz="quarter" idx="129" hasCustomPrompt="1"/>
          </p:nvPr>
        </p:nvSpPr>
        <p:spPr>
          <a:xfrm>
            <a:off x="3241457" y="5026238"/>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0" name="Picture Placeholder 20">
            <a:extLst>
              <a:ext uri="{FF2B5EF4-FFF2-40B4-BE49-F238E27FC236}">
                <a16:creationId xmlns:a16="http://schemas.microsoft.com/office/drawing/2014/main" id="{FCD4E58E-19DB-2B44-AED6-024D5DA24CCA}"/>
              </a:ext>
            </a:extLst>
          </p:cNvPr>
          <p:cNvSpPr>
            <a:spLocks noGrp="1"/>
          </p:cNvSpPr>
          <p:nvPr>
            <p:ph type="pic" sz="quarter" idx="130" hasCustomPrompt="1"/>
          </p:nvPr>
        </p:nvSpPr>
        <p:spPr>
          <a:xfrm>
            <a:off x="8860831" y="5026238"/>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3" name="Text Placeholder 2">
            <a:extLst>
              <a:ext uri="{FF2B5EF4-FFF2-40B4-BE49-F238E27FC236}">
                <a16:creationId xmlns:a16="http://schemas.microsoft.com/office/drawing/2014/main" id="{6187D0DE-F33C-F942-BE57-7B1858578A0B}"/>
              </a:ext>
            </a:extLst>
          </p:cNvPr>
          <p:cNvSpPr>
            <a:spLocks noGrp="1"/>
          </p:cNvSpPr>
          <p:nvPr>
            <p:ph type="body" idx="131" hasCustomPrompt="1"/>
          </p:nvPr>
        </p:nvSpPr>
        <p:spPr>
          <a:xfrm>
            <a:off x="1111400" y="1540050"/>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4" name="Text Placeholder 2">
            <a:extLst>
              <a:ext uri="{FF2B5EF4-FFF2-40B4-BE49-F238E27FC236}">
                <a16:creationId xmlns:a16="http://schemas.microsoft.com/office/drawing/2014/main" id="{8305E2FA-C289-884E-93B1-551029929F92}"/>
              </a:ext>
            </a:extLst>
          </p:cNvPr>
          <p:cNvSpPr>
            <a:spLocks noGrp="1"/>
          </p:cNvSpPr>
          <p:nvPr>
            <p:ph type="body" idx="132" hasCustomPrompt="1"/>
          </p:nvPr>
        </p:nvSpPr>
        <p:spPr>
          <a:xfrm>
            <a:off x="6768282" y="1540050"/>
            <a:ext cx="1959937" cy="31943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cxnSp>
        <p:nvCxnSpPr>
          <p:cNvPr id="41" name="Straight Connector 40">
            <a:extLst>
              <a:ext uri="{FF2B5EF4-FFF2-40B4-BE49-F238E27FC236}">
                <a16:creationId xmlns:a16="http://schemas.microsoft.com/office/drawing/2014/main" id="{92D4AD1A-5547-024B-8B2E-ACF0CA2621D8}"/>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Slide Number Placeholder 2">
            <a:extLst>
              <a:ext uri="{FF2B5EF4-FFF2-40B4-BE49-F238E27FC236}">
                <a16:creationId xmlns:a16="http://schemas.microsoft.com/office/drawing/2014/main" id="{761ABB23-1873-4570-9406-43F83E5381F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7" name="Group 46">
            <a:extLst>
              <a:ext uri="{FF2B5EF4-FFF2-40B4-BE49-F238E27FC236}">
                <a16:creationId xmlns:a16="http://schemas.microsoft.com/office/drawing/2014/main" id="{D2249B15-153B-4047-A0A2-1F3AC9C932E1}"/>
              </a:ext>
            </a:extLst>
          </p:cNvPr>
          <p:cNvGrpSpPr/>
          <p:nvPr userDrawn="1"/>
        </p:nvGrpSpPr>
        <p:grpSpPr>
          <a:xfrm>
            <a:off x="11454056" y="6354160"/>
            <a:ext cx="369644" cy="226799"/>
            <a:chOff x="10171675" y="6328233"/>
            <a:chExt cx="731163" cy="454938"/>
          </a:xfrm>
        </p:grpSpPr>
        <p:sp>
          <p:nvSpPr>
            <p:cNvPr id="49" name="Freeform: Shape 48">
              <a:extLst>
                <a:ext uri="{FF2B5EF4-FFF2-40B4-BE49-F238E27FC236}">
                  <a16:creationId xmlns:a16="http://schemas.microsoft.com/office/drawing/2014/main" id="{32004101-8CCE-42B9-AE25-1DEFFDB5323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1" name="Freeform: Shape 50">
              <a:extLst>
                <a:ext uri="{FF2B5EF4-FFF2-40B4-BE49-F238E27FC236}">
                  <a16:creationId xmlns:a16="http://schemas.microsoft.com/office/drawing/2014/main" id="{CD444B85-E9C3-4A7A-B4ED-4DD2AE5E42F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2" name="Group 51">
              <a:extLst>
                <a:ext uri="{FF2B5EF4-FFF2-40B4-BE49-F238E27FC236}">
                  <a16:creationId xmlns:a16="http://schemas.microsoft.com/office/drawing/2014/main" id="{B35BE72F-2220-4F51-A3A9-FB42A6AE6C22}"/>
                </a:ext>
              </a:extLst>
            </p:cNvPr>
            <p:cNvGrpSpPr/>
            <p:nvPr userDrawn="1"/>
          </p:nvGrpSpPr>
          <p:grpSpPr>
            <a:xfrm>
              <a:off x="10499754" y="6374995"/>
              <a:ext cx="74948" cy="362489"/>
              <a:chOff x="11458342" y="5807359"/>
              <a:chExt cx="74948" cy="362489"/>
            </a:xfrm>
          </p:grpSpPr>
          <p:sp>
            <p:nvSpPr>
              <p:cNvPr id="53" name="Freeform: Shape 52">
                <a:extLst>
                  <a:ext uri="{FF2B5EF4-FFF2-40B4-BE49-F238E27FC236}">
                    <a16:creationId xmlns:a16="http://schemas.microsoft.com/office/drawing/2014/main" id="{D62FE932-AB5C-40FA-8332-CE1D2013A84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2722A67D-F43F-47EB-AB13-272DDE4A032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978217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meline slide_3">
    <p:spTree>
      <p:nvGrpSpPr>
        <p:cNvPr id="1" name=""/>
        <p:cNvGrpSpPr/>
        <p:nvPr/>
      </p:nvGrpSpPr>
      <p:grpSpPr>
        <a:xfrm>
          <a:off x="0" y="0"/>
          <a:ext cx="0" cy="0"/>
          <a:chOff x="0" y="0"/>
          <a:chExt cx="0" cy="0"/>
        </a:xfrm>
      </p:grpSpPr>
      <p:sp>
        <p:nvSpPr>
          <p:cNvPr id="70" name="Text Placeholder 4">
            <a:extLst>
              <a:ext uri="{FF2B5EF4-FFF2-40B4-BE49-F238E27FC236}">
                <a16:creationId xmlns:a16="http://schemas.microsoft.com/office/drawing/2014/main" id="{8C20EB65-D503-164E-90CB-BFF2916B50FE}"/>
              </a:ext>
            </a:extLst>
          </p:cNvPr>
          <p:cNvSpPr>
            <a:spLocks noGrp="1"/>
          </p:cNvSpPr>
          <p:nvPr>
            <p:ph type="body" sz="quarter" idx="171"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9" name="Text Placeholder 2">
            <a:extLst>
              <a:ext uri="{FF2B5EF4-FFF2-40B4-BE49-F238E27FC236}">
                <a16:creationId xmlns:a16="http://schemas.microsoft.com/office/drawing/2014/main" id="{474A8D9A-AF4B-964C-B7AE-F4A2C25B8E6C}"/>
              </a:ext>
            </a:extLst>
          </p:cNvPr>
          <p:cNvSpPr>
            <a:spLocks noGrp="1"/>
          </p:cNvSpPr>
          <p:nvPr>
            <p:ph type="body" idx="27" hasCustomPrompt="1"/>
          </p:nvPr>
        </p:nvSpPr>
        <p:spPr>
          <a:xfrm>
            <a:off x="874898" y="1324288"/>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0" name="Text Placeholder 2">
            <a:extLst>
              <a:ext uri="{FF2B5EF4-FFF2-40B4-BE49-F238E27FC236}">
                <a16:creationId xmlns:a16="http://schemas.microsoft.com/office/drawing/2014/main" id="{CD9BE4C6-DADF-884B-A5D0-0947A0A90B14}"/>
              </a:ext>
            </a:extLst>
          </p:cNvPr>
          <p:cNvSpPr>
            <a:spLocks noGrp="1"/>
          </p:cNvSpPr>
          <p:nvPr>
            <p:ph type="body" idx="89" hasCustomPrompt="1"/>
          </p:nvPr>
        </p:nvSpPr>
        <p:spPr>
          <a:xfrm>
            <a:off x="341830" y="2236385"/>
            <a:ext cx="11503585" cy="45719"/>
          </a:xfrm>
          <a:solidFill>
            <a:schemeClr val="accent6"/>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1" name="Text Placeholder 2">
            <a:extLst>
              <a:ext uri="{FF2B5EF4-FFF2-40B4-BE49-F238E27FC236}">
                <a16:creationId xmlns:a16="http://schemas.microsoft.com/office/drawing/2014/main" id="{78F517D2-0809-E244-8537-137F12805707}"/>
              </a:ext>
            </a:extLst>
          </p:cNvPr>
          <p:cNvSpPr>
            <a:spLocks noGrp="1"/>
          </p:cNvSpPr>
          <p:nvPr>
            <p:ph type="body" idx="93" hasCustomPrompt="1"/>
          </p:nvPr>
        </p:nvSpPr>
        <p:spPr>
          <a:xfrm rot="2700000">
            <a:off x="503394" y="198673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2" name="Text Placeholder 2">
            <a:extLst>
              <a:ext uri="{FF2B5EF4-FFF2-40B4-BE49-F238E27FC236}">
                <a16:creationId xmlns:a16="http://schemas.microsoft.com/office/drawing/2014/main" id="{A2732725-1C07-6045-B168-2A573627EC52}"/>
              </a:ext>
            </a:extLst>
          </p:cNvPr>
          <p:cNvSpPr>
            <a:spLocks noGrp="1"/>
          </p:cNvSpPr>
          <p:nvPr>
            <p:ph type="body" idx="95" hasCustomPrompt="1"/>
          </p:nvPr>
        </p:nvSpPr>
        <p:spPr>
          <a:xfrm rot="2700000">
            <a:off x="3395195" y="234205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5" name="Text Placeholder 2">
            <a:extLst>
              <a:ext uri="{FF2B5EF4-FFF2-40B4-BE49-F238E27FC236}">
                <a16:creationId xmlns:a16="http://schemas.microsoft.com/office/drawing/2014/main" id="{02B5A6FA-3F43-DE4F-BF95-EB8C634AA462}"/>
              </a:ext>
            </a:extLst>
          </p:cNvPr>
          <p:cNvSpPr>
            <a:spLocks noGrp="1"/>
          </p:cNvSpPr>
          <p:nvPr>
            <p:ph type="body" idx="38" hasCustomPrompt="1"/>
          </p:nvPr>
        </p:nvSpPr>
        <p:spPr>
          <a:xfrm>
            <a:off x="874898" y="1593966"/>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6" name="Text Placeholder 2">
            <a:extLst>
              <a:ext uri="{FF2B5EF4-FFF2-40B4-BE49-F238E27FC236}">
                <a16:creationId xmlns:a16="http://schemas.microsoft.com/office/drawing/2014/main" id="{3B47F905-6E7E-B64C-B077-0C378CFED839}"/>
              </a:ext>
            </a:extLst>
          </p:cNvPr>
          <p:cNvSpPr>
            <a:spLocks noGrp="1"/>
          </p:cNvSpPr>
          <p:nvPr>
            <p:ph type="body" idx="104" hasCustomPrompt="1"/>
          </p:nvPr>
        </p:nvSpPr>
        <p:spPr>
          <a:xfrm rot="2700000">
            <a:off x="6281100" y="198673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7" name="Text Placeholder 2">
            <a:extLst>
              <a:ext uri="{FF2B5EF4-FFF2-40B4-BE49-F238E27FC236}">
                <a16:creationId xmlns:a16="http://schemas.microsoft.com/office/drawing/2014/main" id="{6B2AAE7D-2341-F240-AFB0-D8D72D5EBE0B}"/>
              </a:ext>
            </a:extLst>
          </p:cNvPr>
          <p:cNvSpPr>
            <a:spLocks noGrp="1"/>
          </p:cNvSpPr>
          <p:nvPr>
            <p:ph type="body" idx="105" hasCustomPrompt="1"/>
          </p:nvPr>
        </p:nvSpPr>
        <p:spPr>
          <a:xfrm rot="2700000">
            <a:off x="9011730" y="234205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9" name="Text Placeholder 2">
            <a:extLst>
              <a:ext uri="{FF2B5EF4-FFF2-40B4-BE49-F238E27FC236}">
                <a16:creationId xmlns:a16="http://schemas.microsoft.com/office/drawing/2014/main" id="{B093A57D-6B8E-F94E-AA8B-7E0B48F00FE7}"/>
              </a:ext>
            </a:extLst>
          </p:cNvPr>
          <p:cNvSpPr>
            <a:spLocks noGrp="1"/>
          </p:cNvSpPr>
          <p:nvPr>
            <p:ph type="body" idx="111" hasCustomPrompt="1"/>
          </p:nvPr>
        </p:nvSpPr>
        <p:spPr>
          <a:xfrm rot="2700000">
            <a:off x="503394" y="348201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0" name="Text Placeholder 2">
            <a:extLst>
              <a:ext uri="{FF2B5EF4-FFF2-40B4-BE49-F238E27FC236}">
                <a16:creationId xmlns:a16="http://schemas.microsoft.com/office/drawing/2014/main" id="{5DA0E43A-6E28-E445-AA3A-2D65C23160F4}"/>
              </a:ext>
            </a:extLst>
          </p:cNvPr>
          <p:cNvSpPr>
            <a:spLocks noGrp="1"/>
          </p:cNvSpPr>
          <p:nvPr>
            <p:ph type="body" idx="112" hasCustomPrompt="1"/>
          </p:nvPr>
        </p:nvSpPr>
        <p:spPr>
          <a:xfrm rot="2700000">
            <a:off x="3395195" y="383733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1" name="Text Placeholder 2">
            <a:extLst>
              <a:ext uri="{FF2B5EF4-FFF2-40B4-BE49-F238E27FC236}">
                <a16:creationId xmlns:a16="http://schemas.microsoft.com/office/drawing/2014/main" id="{55E4D269-C293-C748-AD18-B79278DCA7E7}"/>
              </a:ext>
            </a:extLst>
          </p:cNvPr>
          <p:cNvSpPr>
            <a:spLocks noGrp="1"/>
          </p:cNvSpPr>
          <p:nvPr>
            <p:ph type="body" idx="117" hasCustomPrompt="1"/>
          </p:nvPr>
        </p:nvSpPr>
        <p:spPr>
          <a:xfrm rot="2700000">
            <a:off x="6281100" y="348201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2" name="Text Placeholder 2">
            <a:extLst>
              <a:ext uri="{FF2B5EF4-FFF2-40B4-BE49-F238E27FC236}">
                <a16:creationId xmlns:a16="http://schemas.microsoft.com/office/drawing/2014/main" id="{1DDAC9F7-660E-4648-A6DC-33C1AF8DA594}"/>
              </a:ext>
            </a:extLst>
          </p:cNvPr>
          <p:cNvSpPr>
            <a:spLocks noGrp="1"/>
          </p:cNvSpPr>
          <p:nvPr>
            <p:ph type="body" idx="118" hasCustomPrompt="1"/>
          </p:nvPr>
        </p:nvSpPr>
        <p:spPr>
          <a:xfrm rot="2700000">
            <a:off x="9011730" y="383733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3" name="Picture Placeholder 20">
            <a:extLst>
              <a:ext uri="{FF2B5EF4-FFF2-40B4-BE49-F238E27FC236}">
                <a16:creationId xmlns:a16="http://schemas.microsoft.com/office/drawing/2014/main" id="{3947E441-2853-2249-8AB3-65B506E5DF4F}"/>
              </a:ext>
            </a:extLst>
          </p:cNvPr>
          <p:cNvSpPr>
            <a:spLocks noGrp="1"/>
          </p:cNvSpPr>
          <p:nvPr>
            <p:ph type="pic" sz="quarter" idx="34" hasCustomPrompt="1"/>
          </p:nvPr>
        </p:nvSpPr>
        <p:spPr>
          <a:xfrm>
            <a:off x="338677" y="1324633"/>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25" name="Text Placeholder 2">
            <a:extLst>
              <a:ext uri="{FF2B5EF4-FFF2-40B4-BE49-F238E27FC236}">
                <a16:creationId xmlns:a16="http://schemas.microsoft.com/office/drawing/2014/main" id="{2A438CCA-53C0-6F4B-8782-0DAB99D1ADCB}"/>
              </a:ext>
            </a:extLst>
          </p:cNvPr>
          <p:cNvSpPr>
            <a:spLocks noGrp="1"/>
          </p:cNvSpPr>
          <p:nvPr>
            <p:ph type="body" idx="132" hasCustomPrompt="1"/>
          </p:nvPr>
        </p:nvSpPr>
        <p:spPr>
          <a:xfrm rot="2700000">
            <a:off x="503394" y="506927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6" name="Text Placeholder 2">
            <a:extLst>
              <a:ext uri="{FF2B5EF4-FFF2-40B4-BE49-F238E27FC236}">
                <a16:creationId xmlns:a16="http://schemas.microsoft.com/office/drawing/2014/main" id="{F880C2FF-CF50-904D-851E-21FAFCDFCE7D}"/>
              </a:ext>
            </a:extLst>
          </p:cNvPr>
          <p:cNvSpPr>
            <a:spLocks noGrp="1"/>
          </p:cNvSpPr>
          <p:nvPr>
            <p:ph type="body" idx="133" hasCustomPrompt="1"/>
          </p:nvPr>
        </p:nvSpPr>
        <p:spPr>
          <a:xfrm rot="2700000">
            <a:off x="3395195" y="542459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7" name="Text Placeholder 2">
            <a:extLst>
              <a:ext uri="{FF2B5EF4-FFF2-40B4-BE49-F238E27FC236}">
                <a16:creationId xmlns:a16="http://schemas.microsoft.com/office/drawing/2014/main" id="{EEA65FA6-E1B6-244E-A556-3C86D0EB6E72}"/>
              </a:ext>
            </a:extLst>
          </p:cNvPr>
          <p:cNvSpPr>
            <a:spLocks noGrp="1"/>
          </p:cNvSpPr>
          <p:nvPr>
            <p:ph type="body" idx="134" hasCustomPrompt="1"/>
          </p:nvPr>
        </p:nvSpPr>
        <p:spPr>
          <a:xfrm rot="2700000">
            <a:off x="6281100" y="506927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8" name="Text Placeholder 2">
            <a:extLst>
              <a:ext uri="{FF2B5EF4-FFF2-40B4-BE49-F238E27FC236}">
                <a16:creationId xmlns:a16="http://schemas.microsoft.com/office/drawing/2014/main" id="{BCE540FD-95C1-2B4B-AFEA-763153BB825E}"/>
              </a:ext>
            </a:extLst>
          </p:cNvPr>
          <p:cNvSpPr>
            <a:spLocks noGrp="1"/>
          </p:cNvSpPr>
          <p:nvPr>
            <p:ph type="body" idx="135" hasCustomPrompt="1"/>
          </p:nvPr>
        </p:nvSpPr>
        <p:spPr>
          <a:xfrm rot="2700000">
            <a:off x="9011730" y="542459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9" name="Text Placeholder 2">
            <a:extLst>
              <a:ext uri="{FF2B5EF4-FFF2-40B4-BE49-F238E27FC236}">
                <a16:creationId xmlns:a16="http://schemas.microsoft.com/office/drawing/2014/main" id="{CB40CD08-871C-AC49-A96B-8BF5952A4B10}"/>
              </a:ext>
            </a:extLst>
          </p:cNvPr>
          <p:cNvSpPr>
            <a:spLocks noGrp="1"/>
          </p:cNvSpPr>
          <p:nvPr>
            <p:ph type="body" idx="136" hasCustomPrompt="1"/>
          </p:nvPr>
        </p:nvSpPr>
        <p:spPr>
          <a:xfrm>
            <a:off x="6620910" y="1324288"/>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0" name="Text Placeholder 2">
            <a:extLst>
              <a:ext uri="{FF2B5EF4-FFF2-40B4-BE49-F238E27FC236}">
                <a16:creationId xmlns:a16="http://schemas.microsoft.com/office/drawing/2014/main" id="{5624FCA2-1AB9-B34E-98EB-027F9170CEE3}"/>
              </a:ext>
            </a:extLst>
          </p:cNvPr>
          <p:cNvSpPr>
            <a:spLocks noGrp="1"/>
          </p:cNvSpPr>
          <p:nvPr>
            <p:ph type="body" idx="137" hasCustomPrompt="1"/>
          </p:nvPr>
        </p:nvSpPr>
        <p:spPr>
          <a:xfrm>
            <a:off x="6620910" y="1593966"/>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1" name="Picture Placeholder 20">
            <a:extLst>
              <a:ext uri="{FF2B5EF4-FFF2-40B4-BE49-F238E27FC236}">
                <a16:creationId xmlns:a16="http://schemas.microsoft.com/office/drawing/2014/main" id="{E6638348-57FB-7445-B359-FBBFE99189BE}"/>
              </a:ext>
            </a:extLst>
          </p:cNvPr>
          <p:cNvSpPr>
            <a:spLocks noGrp="1"/>
          </p:cNvSpPr>
          <p:nvPr>
            <p:ph type="pic" sz="quarter" idx="138" hasCustomPrompt="1"/>
          </p:nvPr>
        </p:nvSpPr>
        <p:spPr>
          <a:xfrm>
            <a:off x="6084689" y="1324633"/>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2" name="Text Placeholder 2">
            <a:extLst>
              <a:ext uri="{FF2B5EF4-FFF2-40B4-BE49-F238E27FC236}">
                <a16:creationId xmlns:a16="http://schemas.microsoft.com/office/drawing/2014/main" id="{4B4EEDA6-E3DA-1A48-910F-D21C55D1FD9F}"/>
              </a:ext>
            </a:extLst>
          </p:cNvPr>
          <p:cNvSpPr>
            <a:spLocks noGrp="1"/>
          </p:cNvSpPr>
          <p:nvPr>
            <p:ph type="body" idx="139" hasCustomPrompt="1"/>
          </p:nvPr>
        </p:nvSpPr>
        <p:spPr>
          <a:xfrm>
            <a:off x="3763410" y="2594288"/>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3" name="Text Placeholder 2">
            <a:extLst>
              <a:ext uri="{FF2B5EF4-FFF2-40B4-BE49-F238E27FC236}">
                <a16:creationId xmlns:a16="http://schemas.microsoft.com/office/drawing/2014/main" id="{6658896F-27ED-CA4D-8F37-F4AC8B610250}"/>
              </a:ext>
            </a:extLst>
          </p:cNvPr>
          <p:cNvSpPr>
            <a:spLocks noGrp="1"/>
          </p:cNvSpPr>
          <p:nvPr>
            <p:ph type="body" idx="140" hasCustomPrompt="1"/>
          </p:nvPr>
        </p:nvSpPr>
        <p:spPr>
          <a:xfrm>
            <a:off x="3763410" y="2863966"/>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4" name="Picture Placeholder 20">
            <a:extLst>
              <a:ext uri="{FF2B5EF4-FFF2-40B4-BE49-F238E27FC236}">
                <a16:creationId xmlns:a16="http://schemas.microsoft.com/office/drawing/2014/main" id="{928A3134-AB05-DB42-B17B-F81B59421BC2}"/>
              </a:ext>
            </a:extLst>
          </p:cNvPr>
          <p:cNvSpPr>
            <a:spLocks noGrp="1"/>
          </p:cNvSpPr>
          <p:nvPr>
            <p:ph type="pic" sz="quarter" idx="141" hasCustomPrompt="1"/>
          </p:nvPr>
        </p:nvSpPr>
        <p:spPr>
          <a:xfrm>
            <a:off x="3227189" y="2594633"/>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5" name="Text Placeholder 2">
            <a:extLst>
              <a:ext uri="{FF2B5EF4-FFF2-40B4-BE49-F238E27FC236}">
                <a16:creationId xmlns:a16="http://schemas.microsoft.com/office/drawing/2014/main" id="{96054D4A-B8ED-3D42-BC95-69ACDCEA45C9}"/>
              </a:ext>
            </a:extLst>
          </p:cNvPr>
          <p:cNvSpPr>
            <a:spLocks noGrp="1"/>
          </p:cNvSpPr>
          <p:nvPr>
            <p:ph type="body" idx="142" hasCustomPrompt="1"/>
          </p:nvPr>
        </p:nvSpPr>
        <p:spPr>
          <a:xfrm>
            <a:off x="9389510" y="2594288"/>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6" name="Text Placeholder 2">
            <a:extLst>
              <a:ext uri="{FF2B5EF4-FFF2-40B4-BE49-F238E27FC236}">
                <a16:creationId xmlns:a16="http://schemas.microsoft.com/office/drawing/2014/main" id="{54E4AFFF-00A9-CA4B-8843-28B046E61087}"/>
              </a:ext>
            </a:extLst>
          </p:cNvPr>
          <p:cNvSpPr>
            <a:spLocks noGrp="1"/>
          </p:cNvSpPr>
          <p:nvPr>
            <p:ph type="body" idx="143" hasCustomPrompt="1"/>
          </p:nvPr>
        </p:nvSpPr>
        <p:spPr>
          <a:xfrm>
            <a:off x="9389510" y="2863966"/>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7" name="Picture Placeholder 20">
            <a:extLst>
              <a:ext uri="{FF2B5EF4-FFF2-40B4-BE49-F238E27FC236}">
                <a16:creationId xmlns:a16="http://schemas.microsoft.com/office/drawing/2014/main" id="{9A032810-5AA1-AE46-BA75-579385A1B2B5}"/>
              </a:ext>
            </a:extLst>
          </p:cNvPr>
          <p:cNvSpPr>
            <a:spLocks noGrp="1"/>
          </p:cNvSpPr>
          <p:nvPr>
            <p:ph type="pic" sz="quarter" idx="144" hasCustomPrompt="1"/>
          </p:nvPr>
        </p:nvSpPr>
        <p:spPr>
          <a:xfrm>
            <a:off x="8853289" y="2594633"/>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8" name="Text Placeholder 2">
            <a:extLst>
              <a:ext uri="{FF2B5EF4-FFF2-40B4-BE49-F238E27FC236}">
                <a16:creationId xmlns:a16="http://schemas.microsoft.com/office/drawing/2014/main" id="{C5E155DD-A44F-414F-9FA5-CFD38643CB3A}"/>
              </a:ext>
            </a:extLst>
          </p:cNvPr>
          <p:cNvSpPr>
            <a:spLocks noGrp="1"/>
          </p:cNvSpPr>
          <p:nvPr>
            <p:ph type="body" idx="145" hasCustomPrompt="1"/>
          </p:nvPr>
        </p:nvSpPr>
        <p:spPr>
          <a:xfrm>
            <a:off x="874898" y="2843121"/>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9" name="Text Placeholder 2">
            <a:extLst>
              <a:ext uri="{FF2B5EF4-FFF2-40B4-BE49-F238E27FC236}">
                <a16:creationId xmlns:a16="http://schemas.microsoft.com/office/drawing/2014/main" id="{2BB8EED4-FDE3-3549-A2E5-86E7551A2673}"/>
              </a:ext>
            </a:extLst>
          </p:cNvPr>
          <p:cNvSpPr>
            <a:spLocks noGrp="1"/>
          </p:cNvSpPr>
          <p:nvPr>
            <p:ph type="body" idx="146" hasCustomPrompt="1"/>
          </p:nvPr>
        </p:nvSpPr>
        <p:spPr>
          <a:xfrm>
            <a:off x="874898" y="3112799"/>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0" name="Picture Placeholder 20">
            <a:extLst>
              <a:ext uri="{FF2B5EF4-FFF2-40B4-BE49-F238E27FC236}">
                <a16:creationId xmlns:a16="http://schemas.microsoft.com/office/drawing/2014/main" id="{5BF6DBC6-517B-0E40-A431-7F8AA53AA517}"/>
              </a:ext>
            </a:extLst>
          </p:cNvPr>
          <p:cNvSpPr>
            <a:spLocks noGrp="1"/>
          </p:cNvSpPr>
          <p:nvPr>
            <p:ph type="pic" sz="quarter" idx="147" hasCustomPrompt="1"/>
          </p:nvPr>
        </p:nvSpPr>
        <p:spPr>
          <a:xfrm>
            <a:off x="338677" y="2843466"/>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1" name="Text Placeholder 2">
            <a:extLst>
              <a:ext uri="{FF2B5EF4-FFF2-40B4-BE49-F238E27FC236}">
                <a16:creationId xmlns:a16="http://schemas.microsoft.com/office/drawing/2014/main" id="{7C6F5C69-5431-D549-8B09-92A5C6A61E33}"/>
              </a:ext>
            </a:extLst>
          </p:cNvPr>
          <p:cNvSpPr>
            <a:spLocks noGrp="1"/>
          </p:cNvSpPr>
          <p:nvPr>
            <p:ph type="body" idx="148" hasCustomPrompt="1"/>
          </p:nvPr>
        </p:nvSpPr>
        <p:spPr>
          <a:xfrm>
            <a:off x="6620910" y="2843121"/>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2" name="Text Placeholder 2">
            <a:extLst>
              <a:ext uri="{FF2B5EF4-FFF2-40B4-BE49-F238E27FC236}">
                <a16:creationId xmlns:a16="http://schemas.microsoft.com/office/drawing/2014/main" id="{869E5EC1-F30A-634E-B564-1DE9A9BF45AA}"/>
              </a:ext>
            </a:extLst>
          </p:cNvPr>
          <p:cNvSpPr>
            <a:spLocks noGrp="1"/>
          </p:cNvSpPr>
          <p:nvPr>
            <p:ph type="body" idx="149" hasCustomPrompt="1"/>
          </p:nvPr>
        </p:nvSpPr>
        <p:spPr>
          <a:xfrm>
            <a:off x="6620910" y="3112799"/>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3" name="Picture Placeholder 20">
            <a:extLst>
              <a:ext uri="{FF2B5EF4-FFF2-40B4-BE49-F238E27FC236}">
                <a16:creationId xmlns:a16="http://schemas.microsoft.com/office/drawing/2014/main" id="{A6D68698-C3E5-EE4C-8845-75FA855D0163}"/>
              </a:ext>
            </a:extLst>
          </p:cNvPr>
          <p:cNvSpPr>
            <a:spLocks noGrp="1"/>
          </p:cNvSpPr>
          <p:nvPr>
            <p:ph type="pic" sz="quarter" idx="150" hasCustomPrompt="1"/>
          </p:nvPr>
        </p:nvSpPr>
        <p:spPr>
          <a:xfrm>
            <a:off x="6084689" y="2843466"/>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4" name="Text Placeholder 2">
            <a:extLst>
              <a:ext uri="{FF2B5EF4-FFF2-40B4-BE49-F238E27FC236}">
                <a16:creationId xmlns:a16="http://schemas.microsoft.com/office/drawing/2014/main" id="{A93E571E-84A3-054D-BDC4-06DE9E4F8626}"/>
              </a:ext>
            </a:extLst>
          </p:cNvPr>
          <p:cNvSpPr>
            <a:spLocks noGrp="1"/>
          </p:cNvSpPr>
          <p:nvPr>
            <p:ph type="body" idx="151" hasCustomPrompt="1"/>
          </p:nvPr>
        </p:nvSpPr>
        <p:spPr>
          <a:xfrm>
            <a:off x="3763410" y="4113121"/>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5" name="Text Placeholder 2">
            <a:extLst>
              <a:ext uri="{FF2B5EF4-FFF2-40B4-BE49-F238E27FC236}">
                <a16:creationId xmlns:a16="http://schemas.microsoft.com/office/drawing/2014/main" id="{A5B178A1-1BBB-4041-B38A-710B622E7030}"/>
              </a:ext>
            </a:extLst>
          </p:cNvPr>
          <p:cNvSpPr>
            <a:spLocks noGrp="1"/>
          </p:cNvSpPr>
          <p:nvPr>
            <p:ph type="body" idx="152" hasCustomPrompt="1"/>
          </p:nvPr>
        </p:nvSpPr>
        <p:spPr>
          <a:xfrm>
            <a:off x="3763410" y="4382799"/>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6" name="Picture Placeholder 20">
            <a:extLst>
              <a:ext uri="{FF2B5EF4-FFF2-40B4-BE49-F238E27FC236}">
                <a16:creationId xmlns:a16="http://schemas.microsoft.com/office/drawing/2014/main" id="{8CFE187E-54C2-E349-A7A0-FB6B571F3B8C}"/>
              </a:ext>
            </a:extLst>
          </p:cNvPr>
          <p:cNvSpPr>
            <a:spLocks noGrp="1"/>
          </p:cNvSpPr>
          <p:nvPr>
            <p:ph type="pic" sz="quarter" idx="153" hasCustomPrompt="1"/>
          </p:nvPr>
        </p:nvSpPr>
        <p:spPr>
          <a:xfrm>
            <a:off x="3227189" y="4113466"/>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7" name="Text Placeholder 2">
            <a:extLst>
              <a:ext uri="{FF2B5EF4-FFF2-40B4-BE49-F238E27FC236}">
                <a16:creationId xmlns:a16="http://schemas.microsoft.com/office/drawing/2014/main" id="{0642F754-22EE-5D4A-BA55-AD54596F2F01}"/>
              </a:ext>
            </a:extLst>
          </p:cNvPr>
          <p:cNvSpPr>
            <a:spLocks noGrp="1"/>
          </p:cNvSpPr>
          <p:nvPr>
            <p:ph type="body" idx="154" hasCustomPrompt="1"/>
          </p:nvPr>
        </p:nvSpPr>
        <p:spPr>
          <a:xfrm>
            <a:off x="9389510" y="4113121"/>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8" name="Text Placeholder 2">
            <a:extLst>
              <a:ext uri="{FF2B5EF4-FFF2-40B4-BE49-F238E27FC236}">
                <a16:creationId xmlns:a16="http://schemas.microsoft.com/office/drawing/2014/main" id="{56B01C9A-BE89-1142-B04C-7B961D1AA7A5}"/>
              </a:ext>
            </a:extLst>
          </p:cNvPr>
          <p:cNvSpPr>
            <a:spLocks noGrp="1"/>
          </p:cNvSpPr>
          <p:nvPr>
            <p:ph type="body" idx="155" hasCustomPrompt="1"/>
          </p:nvPr>
        </p:nvSpPr>
        <p:spPr>
          <a:xfrm>
            <a:off x="9389510" y="4382799"/>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9" name="Picture Placeholder 20">
            <a:extLst>
              <a:ext uri="{FF2B5EF4-FFF2-40B4-BE49-F238E27FC236}">
                <a16:creationId xmlns:a16="http://schemas.microsoft.com/office/drawing/2014/main" id="{24976D10-BFBA-0149-8496-29AA3AA45AA5}"/>
              </a:ext>
            </a:extLst>
          </p:cNvPr>
          <p:cNvSpPr>
            <a:spLocks noGrp="1"/>
          </p:cNvSpPr>
          <p:nvPr>
            <p:ph type="pic" sz="quarter" idx="156" hasCustomPrompt="1"/>
          </p:nvPr>
        </p:nvSpPr>
        <p:spPr>
          <a:xfrm>
            <a:off x="8853289" y="4113466"/>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0" name="Text Placeholder 2">
            <a:extLst>
              <a:ext uri="{FF2B5EF4-FFF2-40B4-BE49-F238E27FC236}">
                <a16:creationId xmlns:a16="http://schemas.microsoft.com/office/drawing/2014/main" id="{011F0337-C257-D74F-8BE9-EFE3ED95593B}"/>
              </a:ext>
            </a:extLst>
          </p:cNvPr>
          <p:cNvSpPr>
            <a:spLocks noGrp="1"/>
          </p:cNvSpPr>
          <p:nvPr>
            <p:ph type="body" idx="157" hasCustomPrompt="1"/>
          </p:nvPr>
        </p:nvSpPr>
        <p:spPr>
          <a:xfrm>
            <a:off x="874898" y="4439447"/>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1" name="Text Placeholder 2">
            <a:extLst>
              <a:ext uri="{FF2B5EF4-FFF2-40B4-BE49-F238E27FC236}">
                <a16:creationId xmlns:a16="http://schemas.microsoft.com/office/drawing/2014/main" id="{6E6BECB6-9CA8-E44C-9723-734074FDDBBC}"/>
              </a:ext>
            </a:extLst>
          </p:cNvPr>
          <p:cNvSpPr>
            <a:spLocks noGrp="1"/>
          </p:cNvSpPr>
          <p:nvPr>
            <p:ph type="body" idx="158" hasCustomPrompt="1"/>
          </p:nvPr>
        </p:nvSpPr>
        <p:spPr>
          <a:xfrm>
            <a:off x="874898" y="4709125"/>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2" name="Picture Placeholder 20">
            <a:extLst>
              <a:ext uri="{FF2B5EF4-FFF2-40B4-BE49-F238E27FC236}">
                <a16:creationId xmlns:a16="http://schemas.microsoft.com/office/drawing/2014/main" id="{D9497585-2500-0443-9701-ABC29B9E107D}"/>
              </a:ext>
            </a:extLst>
          </p:cNvPr>
          <p:cNvSpPr>
            <a:spLocks noGrp="1"/>
          </p:cNvSpPr>
          <p:nvPr>
            <p:ph type="pic" sz="quarter" idx="159" hasCustomPrompt="1"/>
          </p:nvPr>
        </p:nvSpPr>
        <p:spPr>
          <a:xfrm>
            <a:off x="338677" y="4439792"/>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3" name="Text Placeholder 2">
            <a:extLst>
              <a:ext uri="{FF2B5EF4-FFF2-40B4-BE49-F238E27FC236}">
                <a16:creationId xmlns:a16="http://schemas.microsoft.com/office/drawing/2014/main" id="{3B71C71C-8BB0-0240-968A-72B1F0FF4B0E}"/>
              </a:ext>
            </a:extLst>
          </p:cNvPr>
          <p:cNvSpPr>
            <a:spLocks noGrp="1"/>
          </p:cNvSpPr>
          <p:nvPr>
            <p:ph type="body" idx="160" hasCustomPrompt="1"/>
          </p:nvPr>
        </p:nvSpPr>
        <p:spPr>
          <a:xfrm>
            <a:off x="6620910" y="4439447"/>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4" name="Text Placeholder 2">
            <a:extLst>
              <a:ext uri="{FF2B5EF4-FFF2-40B4-BE49-F238E27FC236}">
                <a16:creationId xmlns:a16="http://schemas.microsoft.com/office/drawing/2014/main" id="{C6AF5084-A583-3C48-AFD8-A25240BEC004}"/>
              </a:ext>
            </a:extLst>
          </p:cNvPr>
          <p:cNvSpPr>
            <a:spLocks noGrp="1"/>
          </p:cNvSpPr>
          <p:nvPr>
            <p:ph type="body" idx="161" hasCustomPrompt="1"/>
          </p:nvPr>
        </p:nvSpPr>
        <p:spPr>
          <a:xfrm>
            <a:off x="6620910" y="4709125"/>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5" name="Picture Placeholder 20">
            <a:extLst>
              <a:ext uri="{FF2B5EF4-FFF2-40B4-BE49-F238E27FC236}">
                <a16:creationId xmlns:a16="http://schemas.microsoft.com/office/drawing/2014/main" id="{B24475F9-C8D9-6342-8D25-43EF9112D07E}"/>
              </a:ext>
            </a:extLst>
          </p:cNvPr>
          <p:cNvSpPr>
            <a:spLocks noGrp="1"/>
          </p:cNvSpPr>
          <p:nvPr>
            <p:ph type="pic" sz="quarter" idx="162" hasCustomPrompt="1"/>
          </p:nvPr>
        </p:nvSpPr>
        <p:spPr>
          <a:xfrm>
            <a:off x="6084689" y="4439792"/>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6" name="Text Placeholder 2">
            <a:extLst>
              <a:ext uri="{FF2B5EF4-FFF2-40B4-BE49-F238E27FC236}">
                <a16:creationId xmlns:a16="http://schemas.microsoft.com/office/drawing/2014/main" id="{6400D6A2-1A65-9044-90F6-3A1C53B6F5A2}"/>
              </a:ext>
            </a:extLst>
          </p:cNvPr>
          <p:cNvSpPr>
            <a:spLocks noGrp="1"/>
          </p:cNvSpPr>
          <p:nvPr>
            <p:ph type="body" idx="163" hasCustomPrompt="1"/>
          </p:nvPr>
        </p:nvSpPr>
        <p:spPr>
          <a:xfrm>
            <a:off x="3763410" y="5709447"/>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7" name="Text Placeholder 2">
            <a:extLst>
              <a:ext uri="{FF2B5EF4-FFF2-40B4-BE49-F238E27FC236}">
                <a16:creationId xmlns:a16="http://schemas.microsoft.com/office/drawing/2014/main" id="{F55707A3-E17D-FC45-A090-1376ED3CADD2}"/>
              </a:ext>
            </a:extLst>
          </p:cNvPr>
          <p:cNvSpPr>
            <a:spLocks noGrp="1"/>
          </p:cNvSpPr>
          <p:nvPr>
            <p:ph type="body" idx="164" hasCustomPrompt="1"/>
          </p:nvPr>
        </p:nvSpPr>
        <p:spPr>
          <a:xfrm>
            <a:off x="3763410" y="5979125"/>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8" name="Picture Placeholder 20">
            <a:extLst>
              <a:ext uri="{FF2B5EF4-FFF2-40B4-BE49-F238E27FC236}">
                <a16:creationId xmlns:a16="http://schemas.microsoft.com/office/drawing/2014/main" id="{7160B3B6-4A60-0D44-8BB2-3402C6A11D4B}"/>
              </a:ext>
            </a:extLst>
          </p:cNvPr>
          <p:cNvSpPr>
            <a:spLocks noGrp="1"/>
          </p:cNvSpPr>
          <p:nvPr>
            <p:ph type="pic" sz="quarter" idx="165" hasCustomPrompt="1"/>
          </p:nvPr>
        </p:nvSpPr>
        <p:spPr>
          <a:xfrm>
            <a:off x="3227189" y="5709792"/>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9" name="Text Placeholder 2">
            <a:extLst>
              <a:ext uri="{FF2B5EF4-FFF2-40B4-BE49-F238E27FC236}">
                <a16:creationId xmlns:a16="http://schemas.microsoft.com/office/drawing/2014/main" id="{C91CE506-48E3-C846-8488-8E757BE701EE}"/>
              </a:ext>
            </a:extLst>
          </p:cNvPr>
          <p:cNvSpPr>
            <a:spLocks noGrp="1"/>
          </p:cNvSpPr>
          <p:nvPr>
            <p:ph type="body" idx="166" hasCustomPrompt="1"/>
          </p:nvPr>
        </p:nvSpPr>
        <p:spPr>
          <a:xfrm>
            <a:off x="9389510" y="5709447"/>
            <a:ext cx="1750666" cy="219704"/>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0" name="Text Placeholder 2">
            <a:extLst>
              <a:ext uri="{FF2B5EF4-FFF2-40B4-BE49-F238E27FC236}">
                <a16:creationId xmlns:a16="http://schemas.microsoft.com/office/drawing/2014/main" id="{0BD89AA8-27F0-754F-A699-B36A48613F15}"/>
              </a:ext>
            </a:extLst>
          </p:cNvPr>
          <p:cNvSpPr>
            <a:spLocks noGrp="1"/>
          </p:cNvSpPr>
          <p:nvPr>
            <p:ph type="body" idx="167" hasCustomPrompt="1"/>
          </p:nvPr>
        </p:nvSpPr>
        <p:spPr>
          <a:xfrm>
            <a:off x="9389510" y="5979125"/>
            <a:ext cx="1750666" cy="524243"/>
          </a:xfrm>
        </p:spPr>
        <p:txBody>
          <a:bodyPr anchor="ctr">
            <a:noAutofit/>
          </a:bodyPr>
          <a:lstStyle>
            <a:lvl1pPr marL="0" indent="0" algn="l">
              <a:lnSpc>
                <a:spcPct val="100000"/>
              </a:lnSpc>
              <a:buNone/>
              <a:defRPr sz="16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1" name="Picture Placeholder 20">
            <a:extLst>
              <a:ext uri="{FF2B5EF4-FFF2-40B4-BE49-F238E27FC236}">
                <a16:creationId xmlns:a16="http://schemas.microsoft.com/office/drawing/2014/main" id="{F8619040-BB43-3640-8114-043E5D3765AC}"/>
              </a:ext>
            </a:extLst>
          </p:cNvPr>
          <p:cNvSpPr>
            <a:spLocks noGrp="1"/>
          </p:cNvSpPr>
          <p:nvPr>
            <p:ph type="pic" sz="quarter" idx="168" hasCustomPrompt="1"/>
          </p:nvPr>
        </p:nvSpPr>
        <p:spPr>
          <a:xfrm>
            <a:off x="8853289" y="5709792"/>
            <a:ext cx="487354" cy="49952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64" name="Text Placeholder 2">
            <a:extLst>
              <a:ext uri="{FF2B5EF4-FFF2-40B4-BE49-F238E27FC236}">
                <a16:creationId xmlns:a16="http://schemas.microsoft.com/office/drawing/2014/main" id="{6106D1E2-350D-F947-86AD-08519267372A}"/>
              </a:ext>
            </a:extLst>
          </p:cNvPr>
          <p:cNvSpPr>
            <a:spLocks noGrp="1"/>
          </p:cNvSpPr>
          <p:nvPr>
            <p:ph type="body" idx="169" hasCustomPrompt="1"/>
          </p:nvPr>
        </p:nvSpPr>
        <p:spPr>
          <a:xfrm>
            <a:off x="341830" y="3714990"/>
            <a:ext cx="11503585" cy="45719"/>
          </a:xfrm>
          <a:solidFill>
            <a:schemeClr val="accent6"/>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66" name="Text Placeholder 2">
            <a:extLst>
              <a:ext uri="{FF2B5EF4-FFF2-40B4-BE49-F238E27FC236}">
                <a16:creationId xmlns:a16="http://schemas.microsoft.com/office/drawing/2014/main" id="{0D2B9320-E5FC-9143-ABBC-0222EB1661D8}"/>
              </a:ext>
            </a:extLst>
          </p:cNvPr>
          <p:cNvSpPr>
            <a:spLocks noGrp="1"/>
          </p:cNvSpPr>
          <p:nvPr>
            <p:ph type="body" idx="170" hasCustomPrompt="1"/>
          </p:nvPr>
        </p:nvSpPr>
        <p:spPr>
          <a:xfrm>
            <a:off x="341830" y="5315190"/>
            <a:ext cx="11503585" cy="45719"/>
          </a:xfrm>
          <a:solidFill>
            <a:schemeClr val="accent6"/>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cxnSp>
        <p:nvCxnSpPr>
          <p:cNvPr id="63" name="Straight Connector 62">
            <a:extLst>
              <a:ext uri="{FF2B5EF4-FFF2-40B4-BE49-F238E27FC236}">
                <a16:creationId xmlns:a16="http://schemas.microsoft.com/office/drawing/2014/main" id="{9585968E-A31C-584D-A59B-9A246997D72A}"/>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Slide Number Placeholder 2">
            <a:extLst>
              <a:ext uri="{FF2B5EF4-FFF2-40B4-BE49-F238E27FC236}">
                <a16:creationId xmlns:a16="http://schemas.microsoft.com/office/drawing/2014/main" id="{99AD2B3E-4DAB-4260-85DF-05503806D5CB}"/>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69" name="Group 68">
            <a:extLst>
              <a:ext uri="{FF2B5EF4-FFF2-40B4-BE49-F238E27FC236}">
                <a16:creationId xmlns:a16="http://schemas.microsoft.com/office/drawing/2014/main" id="{6A272E63-E423-4239-9640-DCCC0103E562}"/>
              </a:ext>
            </a:extLst>
          </p:cNvPr>
          <p:cNvGrpSpPr/>
          <p:nvPr userDrawn="1"/>
        </p:nvGrpSpPr>
        <p:grpSpPr>
          <a:xfrm>
            <a:off x="11454056" y="6354160"/>
            <a:ext cx="369644" cy="226799"/>
            <a:chOff x="10171675" y="6328233"/>
            <a:chExt cx="731163" cy="454938"/>
          </a:xfrm>
        </p:grpSpPr>
        <p:sp>
          <p:nvSpPr>
            <p:cNvPr id="71" name="Freeform: Shape 70">
              <a:extLst>
                <a:ext uri="{FF2B5EF4-FFF2-40B4-BE49-F238E27FC236}">
                  <a16:creationId xmlns:a16="http://schemas.microsoft.com/office/drawing/2014/main" id="{41D6CCE7-8414-4816-A159-FCA3FEA4FDF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3" name="Freeform: Shape 72">
              <a:extLst>
                <a:ext uri="{FF2B5EF4-FFF2-40B4-BE49-F238E27FC236}">
                  <a16:creationId xmlns:a16="http://schemas.microsoft.com/office/drawing/2014/main" id="{1D575724-BBBF-436A-8EE6-BEFC6B539D6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4" name="Group 73">
              <a:extLst>
                <a:ext uri="{FF2B5EF4-FFF2-40B4-BE49-F238E27FC236}">
                  <a16:creationId xmlns:a16="http://schemas.microsoft.com/office/drawing/2014/main" id="{7326EAE2-F55F-4D1B-B598-471EEC73A0D3}"/>
                </a:ext>
              </a:extLst>
            </p:cNvPr>
            <p:cNvGrpSpPr/>
            <p:nvPr userDrawn="1"/>
          </p:nvGrpSpPr>
          <p:grpSpPr>
            <a:xfrm>
              <a:off x="10499754" y="6374995"/>
              <a:ext cx="74948" cy="362489"/>
              <a:chOff x="11458342" y="5807359"/>
              <a:chExt cx="74948" cy="362489"/>
            </a:xfrm>
          </p:grpSpPr>
          <p:sp>
            <p:nvSpPr>
              <p:cNvPr id="75" name="Freeform: Shape 74">
                <a:extLst>
                  <a:ext uri="{FF2B5EF4-FFF2-40B4-BE49-F238E27FC236}">
                    <a16:creationId xmlns:a16="http://schemas.microsoft.com/office/drawing/2014/main" id="{7C84BF46-B344-4579-8092-0F87E7775B9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6" name="Freeform: Shape 75">
                <a:extLst>
                  <a:ext uri="{FF2B5EF4-FFF2-40B4-BE49-F238E27FC236}">
                    <a16:creationId xmlns:a16="http://schemas.microsoft.com/office/drawing/2014/main" id="{FC72267F-A231-4006-97A9-8306393193C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948506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 slide_4">
    <p:spTree>
      <p:nvGrpSpPr>
        <p:cNvPr id="1" name=""/>
        <p:cNvGrpSpPr/>
        <p:nvPr/>
      </p:nvGrpSpPr>
      <p:grpSpPr>
        <a:xfrm>
          <a:off x="0" y="0"/>
          <a:ext cx="0" cy="0"/>
          <a:chOff x="0" y="0"/>
          <a:chExt cx="0" cy="0"/>
        </a:xfrm>
      </p:grpSpPr>
      <p:sp>
        <p:nvSpPr>
          <p:cNvPr id="33" name="Text Placeholder 4">
            <a:extLst>
              <a:ext uri="{FF2B5EF4-FFF2-40B4-BE49-F238E27FC236}">
                <a16:creationId xmlns:a16="http://schemas.microsoft.com/office/drawing/2014/main" id="{B4F39ABE-5927-A342-8C61-E90E170874BD}"/>
              </a:ext>
            </a:extLst>
          </p:cNvPr>
          <p:cNvSpPr>
            <a:spLocks noGrp="1"/>
          </p:cNvSpPr>
          <p:nvPr>
            <p:ph type="body" sz="quarter" idx="130"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pic>
        <p:nvPicPr>
          <p:cNvPr id="9" name="Graphic 8">
            <a:extLst>
              <a:ext uri="{FF2B5EF4-FFF2-40B4-BE49-F238E27FC236}">
                <a16:creationId xmlns:a16="http://schemas.microsoft.com/office/drawing/2014/main" id="{73720FA0-3A70-9C4D-B1E1-38E1EEB190F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3136"/>
          <a:stretch/>
        </p:blipFill>
        <p:spPr>
          <a:xfrm>
            <a:off x="956850" y="1771372"/>
            <a:ext cx="10530455" cy="4401610"/>
          </a:xfrm>
          <a:prstGeom prst="rect">
            <a:avLst/>
          </a:prstGeom>
        </p:spPr>
      </p:pic>
      <p:sp>
        <p:nvSpPr>
          <p:cNvPr id="10" name="Text Placeholder 2">
            <a:extLst>
              <a:ext uri="{FF2B5EF4-FFF2-40B4-BE49-F238E27FC236}">
                <a16:creationId xmlns:a16="http://schemas.microsoft.com/office/drawing/2014/main" id="{4130AA23-A586-BB4F-988E-CB16F64C345C}"/>
              </a:ext>
            </a:extLst>
          </p:cNvPr>
          <p:cNvSpPr>
            <a:spLocks noGrp="1"/>
          </p:cNvSpPr>
          <p:nvPr>
            <p:ph type="body" idx="38" hasCustomPrompt="1"/>
          </p:nvPr>
        </p:nvSpPr>
        <p:spPr>
          <a:xfrm>
            <a:off x="750771" y="2511065"/>
            <a:ext cx="1960203"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 name="Text Placeholder 2">
            <a:extLst>
              <a:ext uri="{FF2B5EF4-FFF2-40B4-BE49-F238E27FC236}">
                <a16:creationId xmlns:a16="http://schemas.microsoft.com/office/drawing/2014/main" id="{72EB137B-1632-1A4A-A03A-A1299859B56A}"/>
              </a:ext>
            </a:extLst>
          </p:cNvPr>
          <p:cNvSpPr>
            <a:spLocks noGrp="1"/>
          </p:cNvSpPr>
          <p:nvPr>
            <p:ph type="body" idx="93" hasCustomPrompt="1"/>
          </p:nvPr>
        </p:nvSpPr>
        <p:spPr>
          <a:xfrm rot="2700000">
            <a:off x="1648288" y="2032430"/>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2" name="Text Placeholder 2">
            <a:extLst>
              <a:ext uri="{FF2B5EF4-FFF2-40B4-BE49-F238E27FC236}">
                <a16:creationId xmlns:a16="http://schemas.microsoft.com/office/drawing/2014/main" id="{2429E7AC-2D2A-3843-9BDA-1951B09C9716}"/>
              </a:ext>
            </a:extLst>
          </p:cNvPr>
          <p:cNvSpPr>
            <a:spLocks noGrp="1"/>
          </p:cNvSpPr>
          <p:nvPr>
            <p:ph type="body" idx="94" hasCustomPrompt="1"/>
          </p:nvPr>
        </p:nvSpPr>
        <p:spPr>
          <a:xfrm rot="2700000">
            <a:off x="8910733" y="312909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3" name="Text Placeholder 2">
            <a:extLst>
              <a:ext uri="{FF2B5EF4-FFF2-40B4-BE49-F238E27FC236}">
                <a16:creationId xmlns:a16="http://schemas.microsoft.com/office/drawing/2014/main" id="{174F553F-38EE-9048-9569-AE772678C597}"/>
              </a:ext>
            </a:extLst>
          </p:cNvPr>
          <p:cNvSpPr>
            <a:spLocks noGrp="1"/>
          </p:cNvSpPr>
          <p:nvPr>
            <p:ph type="body" idx="95" hasCustomPrompt="1"/>
          </p:nvPr>
        </p:nvSpPr>
        <p:spPr>
          <a:xfrm rot="2700000">
            <a:off x="6057943" y="3700433"/>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4" name="Text Placeholder 2">
            <a:extLst>
              <a:ext uri="{FF2B5EF4-FFF2-40B4-BE49-F238E27FC236}">
                <a16:creationId xmlns:a16="http://schemas.microsoft.com/office/drawing/2014/main" id="{8706C783-F0AA-3E4F-B53B-9A18A074E2E1}"/>
              </a:ext>
            </a:extLst>
          </p:cNvPr>
          <p:cNvSpPr>
            <a:spLocks noGrp="1"/>
          </p:cNvSpPr>
          <p:nvPr>
            <p:ph type="body" idx="96" hasCustomPrompt="1"/>
          </p:nvPr>
        </p:nvSpPr>
        <p:spPr>
          <a:xfrm rot="2700000">
            <a:off x="4637715" y="204740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5" name="Text Placeholder 2">
            <a:extLst>
              <a:ext uri="{FF2B5EF4-FFF2-40B4-BE49-F238E27FC236}">
                <a16:creationId xmlns:a16="http://schemas.microsoft.com/office/drawing/2014/main" id="{5C6230A1-147F-FF4C-A635-88599DFC0327}"/>
              </a:ext>
            </a:extLst>
          </p:cNvPr>
          <p:cNvSpPr>
            <a:spLocks noGrp="1"/>
          </p:cNvSpPr>
          <p:nvPr>
            <p:ph type="body" idx="97" hasCustomPrompt="1"/>
          </p:nvPr>
        </p:nvSpPr>
        <p:spPr>
          <a:xfrm rot="2700000">
            <a:off x="2563655" y="4813102"/>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6" name="Text Placeholder 2">
            <a:extLst>
              <a:ext uri="{FF2B5EF4-FFF2-40B4-BE49-F238E27FC236}">
                <a16:creationId xmlns:a16="http://schemas.microsoft.com/office/drawing/2014/main" id="{0A2E69B3-D8FF-5840-AEAE-B682A81036D4}"/>
              </a:ext>
            </a:extLst>
          </p:cNvPr>
          <p:cNvSpPr>
            <a:spLocks noGrp="1"/>
          </p:cNvSpPr>
          <p:nvPr>
            <p:ph type="body" idx="98" hasCustomPrompt="1"/>
          </p:nvPr>
        </p:nvSpPr>
        <p:spPr>
          <a:xfrm rot="2700000">
            <a:off x="7884312" y="5873883"/>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7" name="Text Placeholder 2">
            <a:extLst>
              <a:ext uri="{FF2B5EF4-FFF2-40B4-BE49-F238E27FC236}">
                <a16:creationId xmlns:a16="http://schemas.microsoft.com/office/drawing/2014/main" id="{A7882A8E-615C-5342-A6D2-C1A2CF34E1BD}"/>
              </a:ext>
            </a:extLst>
          </p:cNvPr>
          <p:cNvSpPr>
            <a:spLocks noGrp="1"/>
          </p:cNvSpPr>
          <p:nvPr>
            <p:ph type="body" idx="99" hasCustomPrompt="1"/>
          </p:nvPr>
        </p:nvSpPr>
        <p:spPr>
          <a:xfrm rot="2700000">
            <a:off x="10555676" y="5873881"/>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9" name="Text Placeholder 2">
            <a:extLst>
              <a:ext uri="{FF2B5EF4-FFF2-40B4-BE49-F238E27FC236}">
                <a16:creationId xmlns:a16="http://schemas.microsoft.com/office/drawing/2014/main" id="{21760A0C-944B-394F-A4E9-02DD20113473}"/>
              </a:ext>
            </a:extLst>
          </p:cNvPr>
          <p:cNvSpPr>
            <a:spLocks noGrp="1"/>
          </p:cNvSpPr>
          <p:nvPr>
            <p:ph type="body" idx="101" hasCustomPrompt="1"/>
          </p:nvPr>
        </p:nvSpPr>
        <p:spPr>
          <a:xfrm>
            <a:off x="3747255" y="2511065"/>
            <a:ext cx="1960203"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1" name="Text Placeholder 2">
            <a:extLst>
              <a:ext uri="{FF2B5EF4-FFF2-40B4-BE49-F238E27FC236}">
                <a16:creationId xmlns:a16="http://schemas.microsoft.com/office/drawing/2014/main" id="{F1FDCCB4-9DAC-C746-8BD0-E672B6DADCF2}"/>
              </a:ext>
            </a:extLst>
          </p:cNvPr>
          <p:cNvSpPr>
            <a:spLocks noGrp="1"/>
          </p:cNvSpPr>
          <p:nvPr>
            <p:ph type="body" idx="103" hasCustomPrompt="1"/>
          </p:nvPr>
        </p:nvSpPr>
        <p:spPr>
          <a:xfrm>
            <a:off x="6621401" y="2913233"/>
            <a:ext cx="1960203"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4" name="Text Placeholder 2">
            <a:extLst>
              <a:ext uri="{FF2B5EF4-FFF2-40B4-BE49-F238E27FC236}">
                <a16:creationId xmlns:a16="http://schemas.microsoft.com/office/drawing/2014/main" id="{8075D3F2-86B8-154C-BE89-98368046D29A}"/>
              </a:ext>
            </a:extLst>
          </p:cNvPr>
          <p:cNvSpPr>
            <a:spLocks noGrp="1"/>
          </p:cNvSpPr>
          <p:nvPr>
            <p:ph type="body" idx="106" hasCustomPrompt="1"/>
          </p:nvPr>
        </p:nvSpPr>
        <p:spPr>
          <a:xfrm>
            <a:off x="7208443" y="6138938"/>
            <a:ext cx="1699388"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6" name="Text Placeholder 2">
            <a:extLst>
              <a:ext uri="{FF2B5EF4-FFF2-40B4-BE49-F238E27FC236}">
                <a16:creationId xmlns:a16="http://schemas.microsoft.com/office/drawing/2014/main" id="{C62ADEB6-71B2-B74E-B8DF-BDA3827681B7}"/>
              </a:ext>
            </a:extLst>
          </p:cNvPr>
          <p:cNvSpPr>
            <a:spLocks noGrp="1"/>
          </p:cNvSpPr>
          <p:nvPr>
            <p:ph type="body" idx="108" hasCustomPrompt="1"/>
          </p:nvPr>
        </p:nvSpPr>
        <p:spPr>
          <a:xfrm>
            <a:off x="9782507" y="6142120"/>
            <a:ext cx="1699388"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8" name="Picture Placeholder 20">
            <a:extLst>
              <a:ext uri="{FF2B5EF4-FFF2-40B4-BE49-F238E27FC236}">
                <a16:creationId xmlns:a16="http://schemas.microsoft.com/office/drawing/2014/main" id="{D0834F52-D580-F04E-A159-D5CF29B64C83}"/>
              </a:ext>
            </a:extLst>
          </p:cNvPr>
          <p:cNvSpPr>
            <a:spLocks noGrp="1"/>
          </p:cNvSpPr>
          <p:nvPr>
            <p:ph type="pic" sz="quarter" idx="112" hasCustomPrompt="1"/>
          </p:nvPr>
        </p:nvSpPr>
        <p:spPr>
          <a:xfrm>
            <a:off x="1873855" y="4543253"/>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29" name="Text Placeholder 2">
            <a:extLst>
              <a:ext uri="{FF2B5EF4-FFF2-40B4-BE49-F238E27FC236}">
                <a16:creationId xmlns:a16="http://schemas.microsoft.com/office/drawing/2014/main" id="{1B1BF7C5-325B-4C49-9328-24A3B79344D6}"/>
              </a:ext>
            </a:extLst>
          </p:cNvPr>
          <p:cNvSpPr>
            <a:spLocks noGrp="1"/>
          </p:cNvSpPr>
          <p:nvPr>
            <p:ph type="body" idx="113" hasCustomPrompt="1"/>
          </p:nvPr>
        </p:nvSpPr>
        <p:spPr>
          <a:xfrm>
            <a:off x="3111153" y="4578404"/>
            <a:ext cx="1695987"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0" name="Text Placeholder 2">
            <a:extLst>
              <a:ext uri="{FF2B5EF4-FFF2-40B4-BE49-F238E27FC236}">
                <a16:creationId xmlns:a16="http://schemas.microsoft.com/office/drawing/2014/main" id="{2058F207-AD99-6E4D-BFE4-41F267516A79}"/>
              </a:ext>
            </a:extLst>
          </p:cNvPr>
          <p:cNvSpPr>
            <a:spLocks noGrp="1"/>
          </p:cNvSpPr>
          <p:nvPr>
            <p:ph type="body" idx="114" hasCustomPrompt="1"/>
          </p:nvPr>
        </p:nvSpPr>
        <p:spPr>
          <a:xfrm>
            <a:off x="5280249" y="4207514"/>
            <a:ext cx="1699388"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4" name="Picture Placeholder 20">
            <a:extLst>
              <a:ext uri="{FF2B5EF4-FFF2-40B4-BE49-F238E27FC236}">
                <a16:creationId xmlns:a16="http://schemas.microsoft.com/office/drawing/2014/main" id="{CE9AFAA5-680C-5548-9169-DB0C4B533185}"/>
              </a:ext>
            </a:extLst>
          </p:cNvPr>
          <p:cNvSpPr>
            <a:spLocks noGrp="1"/>
          </p:cNvSpPr>
          <p:nvPr>
            <p:ph type="pic" sz="quarter" idx="123" hasCustomPrompt="1"/>
          </p:nvPr>
        </p:nvSpPr>
        <p:spPr>
          <a:xfrm>
            <a:off x="1507004" y="1348926"/>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8" name="Picture Placeholder 20">
            <a:extLst>
              <a:ext uri="{FF2B5EF4-FFF2-40B4-BE49-F238E27FC236}">
                <a16:creationId xmlns:a16="http://schemas.microsoft.com/office/drawing/2014/main" id="{E433E301-4F64-AA41-AD84-4A1A1A5AB2EA}"/>
              </a:ext>
            </a:extLst>
          </p:cNvPr>
          <p:cNvSpPr>
            <a:spLocks noGrp="1"/>
          </p:cNvSpPr>
          <p:nvPr>
            <p:ph type="pic" sz="quarter" idx="124" hasCustomPrompt="1"/>
          </p:nvPr>
        </p:nvSpPr>
        <p:spPr>
          <a:xfrm>
            <a:off x="4506877" y="1348926"/>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39" name="Picture Placeholder 20">
            <a:extLst>
              <a:ext uri="{FF2B5EF4-FFF2-40B4-BE49-F238E27FC236}">
                <a16:creationId xmlns:a16="http://schemas.microsoft.com/office/drawing/2014/main" id="{BBE888F8-F214-8342-88B6-2AA27FD14E90}"/>
              </a:ext>
            </a:extLst>
          </p:cNvPr>
          <p:cNvSpPr>
            <a:spLocks noGrp="1"/>
          </p:cNvSpPr>
          <p:nvPr>
            <p:ph type="pic" sz="quarter" idx="125" hasCustomPrompt="1"/>
          </p:nvPr>
        </p:nvSpPr>
        <p:spPr>
          <a:xfrm>
            <a:off x="5902540" y="2888968"/>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1" name="Picture Placeholder 20">
            <a:extLst>
              <a:ext uri="{FF2B5EF4-FFF2-40B4-BE49-F238E27FC236}">
                <a16:creationId xmlns:a16="http://schemas.microsoft.com/office/drawing/2014/main" id="{BF2D087C-7F83-E346-9D98-CD8E7E779BF5}"/>
              </a:ext>
            </a:extLst>
          </p:cNvPr>
          <p:cNvSpPr>
            <a:spLocks noGrp="1"/>
          </p:cNvSpPr>
          <p:nvPr>
            <p:ph type="pic" sz="quarter" idx="127" hasCustomPrompt="1"/>
          </p:nvPr>
        </p:nvSpPr>
        <p:spPr>
          <a:xfrm>
            <a:off x="9239297" y="2888968"/>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2" name="Picture Placeholder 20">
            <a:extLst>
              <a:ext uri="{FF2B5EF4-FFF2-40B4-BE49-F238E27FC236}">
                <a16:creationId xmlns:a16="http://schemas.microsoft.com/office/drawing/2014/main" id="{560F1DDF-C33C-B24D-BE45-1752F458B4F6}"/>
              </a:ext>
            </a:extLst>
          </p:cNvPr>
          <p:cNvSpPr>
            <a:spLocks noGrp="1"/>
          </p:cNvSpPr>
          <p:nvPr>
            <p:ph type="pic" sz="quarter" idx="128" hasCustomPrompt="1"/>
          </p:nvPr>
        </p:nvSpPr>
        <p:spPr>
          <a:xfrm>
            <a:off x="9110961" y="6113431"/>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5" name="Picture Placeholder 20">
            <a:extLst>
              <a:ext uri="{FF2B5EF4-FFF2-40B4-BE49-F238E27FC236}">
                <a16:creationId xmlns:a16="http://schemas.microsoft.com/office/drawing/2014/main" id="{6F7E4D10-66CA-8840-8189-43F45E37A69F}"/>
              </a:ext>
            </a:extLst>
          </p:cNvPr>
          <p:cNvSpPr>
            <a:spLocks noGrp="1"/>
          </p:cNvSpPr>
          <p:nvPr>
            <p:ph type="pic" sz="quarter" idx="129" hasCustomPrompt="1"/>
          </p:nvPr>
        </p:nvSpPr>
        <p:spPr>
          <a:xfrm>
            <a:off x="6536897" y="6145143"/>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cxnSp>
        <p:nvCxnSpPr>
          <p:cNvPr id="31" name="Straight Connector 30">
            <a:extLst>
              <a:ext uri="{FF2B5EF4-FFF2-40B4-BE49-F238E27FC236}">
                <a16:creationId xmlns:a16="http://schemas.microsoft.com/office/drawing/2014/main" id="{886EE767-4C59-F440-9D23-68D816B28CE4}"/>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Slide Number Placeholder 2">
            <a:extLst>
              <a:ext uri="{FF2B5EF4-FFF2-40B4-BE49-F238E27FC236}">
                <a16:creationId xmlns:a16="http://schemas.microsoft.com/office/drawing/2014/main" id="{BCB2FF89-1C89-4C5B-A2DA-5660F71C1C4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0" name="Group 39">
            <a:extLst>
              <a:ext uri="{FF2B5EF4-FFF2-40B4-BE49-F238E27FC236}">
                <a16:creationId xmlns:a16="http://schemas.microsoft.com/office/drawing/2014/main" id="{FC0D40E8-40E2-4C15-AFB6-C8F0D011DC8A}"/>
              </a:ext>
            </a:extLst>
          </p:cNvPr>
          <p:cNvGrpSpPr/>
          <p:nvPr userDrawn="1"/>
        </p:nvGrpSpPr>
        <p:grpSpPr>
          <a:xfrm>
            <a:off x="11454056" y="6354160"/>
            <a:ext cx="369644" cy="226799"/>
            <a:chOff x="10171675" y="6328233"/>
            <a:chExt cx="731163" cy="454938"/>
          </a:xfrm>
        </p:grpSpPr>
        <p:sp>
          <p:nvSpPr>
            <p:cNvPr id="43" name="Freeform: Shape 42">
              <a:extLst>
                <a:ext uri="{FF2B5EF4-FFF2-40B4-BE49-F238E27FC236}">
                  <a16:creationId xmlns:a16="http://schemas.microsoft.com/office/drawing/2014/main" id="{C4C54891-D1BA-4D28-A67C-B763AA340EC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4" name="Freeform: Shape 43">
              <a:extLst>
                <a:ext uri="{FF2B5EF4-FFF2-40B4-BE49-F238E27FC236}">
                  <a16:creationId xmlns:a16="http://schemas.microsoft.com/office/drawing/2014/main" id="{E94295BA-5C8F-42D4-A1D5-134085B7773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6" name="Group 45">
              <a:extLst>
                <a:ext uri="{FF2B5EF4-FFF2-40B4-BE49-F238E27FC236}">
                  <a16:creationId xmlns:a16="http://schemas.microsoft.com/office/drawing/2014/main" id="{1C3307DA-7D86-4435-A5D1-BF1C2230A355}"/>
                </a:ext>
              </a:extLst>
            </p:cNvPr>
            <p:cNvGrpSpPr/>
            <p:nvPr userDrawn="1"/>
          </p:nvGrpSpPr>
          <p:grpSpPr>
            <a:xfrm>
              <a:off x="10499754" y="6374995"/>
              <a:ext cx="74948" cy="362489"/>
              <a:chOff x="11458342" y="5807359"/>
              <a:chExt cx="74948" cy="362489"/>
            </a:xfrm>
          </p:grpSpPr>
          <p:sp>
            <p:nvSpPr>
              <p:cNvPr id="47" name="Freeform: Shape 46">
                <a:extLst>
                  <a:ext uri="{FF2B5EF4-FFF2-40B4-BE49-F238E27FC236}">
                    <a16:creationId xmlns:a16="http://schemas.microsoft.com/office/drawing/2014/main" id="{DA6D6AFF-B6A3-402B-877D-497E4822848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A3DC64FD-7199-4EF0-97E5-776CA476A80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8200044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 slide_5">
    <p:spTree>
      <p:nvGrpSpPr>
        <p:cNvPr id="1" name=""/>
        <p:cNvGrpSpPr/>
        <p:nvPr/>
      </p:nvGrpSpPr>
      <p:grpSpPr>
        <a:xfrm>
          <a:off x="0" y="0"/>
          <a:ext cx="0" cy="0"/>
          <a:chOff x="0" y="0"/>
          <a:chExt cx="0" cy="0"/>
        </a:xfrm>
      </p:grpSpPr>
      <p:sp>
        <p:nvSpPr>
          <p:cNvPr id="39" name="Text Placeholder 4">
            <a:extLst>
              <a:ext uri="{FF2B5EF4-FFF2-40B4-BE49-F238E27FC236}">
                <a16:creationId xmlns:a16="http://schemas.microsoft.com/office/drawing/2014/main" id="{9DE6CB2C-F7F0-B343-BC3E-955F268FCFCF}"/>
              </a:ext>
            </a:extLst>
          </p:cNvPr>
          <p:cNvSpPr>
            <a:spLocks noGrp="1"/>
          </p:cNvSpPr>
          <p:nvPr>
            <p:ph type="body" sz="quarter" idx="129"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pic>
        <p:nvPicPr>
          <p:cNvPr id="9" name="Graphic 8">
            <a:extLst>
              <a:ext uri="{FF2B5EF4-FFF2-40B4-BE49-F238E27FC236}">
                <a16:creationId xmlns:a16="http://schemas.microsoft.com/office/drawing/2014/main" id="{59D7D11D-D61D-764A-87FC-21FF37BCB9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3136"/>
          <a:stretch/>
        </p:blipFill>
        <p:spPr>
          <a:xfrm>
            <a:off x="956850" y="1771372"/>
            <a:ext cx="10530455" cy="4401610"/>
          </a:xfrm>
          <a:prstGeom prst="rect">
            <a:avLst/>
          </a:prstGeom>
        </p:spPr>
      </p:pic>
      <p:sp>
        <p:nvSpPr>
          <p:cNvPr id="10" name="Text Placeholder 2">
            <a:extLst>
              <a:ext uri="{FF2B5EF4-FFF2-40B4-BE49-F238E27FC236}">
                <a16:creationId xmlns:a16="http://schemas.microsoft.com/office/drawing/2014/main" id="{C4179FDD-3CAB-8D4F-831F-B0393051B3A5}"/>
              </a:ext>
            </a:extLst>
          </p:cNvPr>
          <p:cNvSpPr>
            <a:spLocks noGrp="1"/>
          </p:cNvSpPr>
          <p:nvPr>
            <p:ph type="body" idx="38" hasCustomPrompt="1"/>
          </p:nvPr>
        </p:nvSpPr>
        <p:spPr>
          <a:xfrm>
            <a:off x="2164243" y="1378062"/>
            <a:ext cx="1960203"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 name="Text Placeholder 2">
            <a:extLst>
              <a:ext uri="{FF2B5EF4-FFF2-40B4-BE49-F238E27FC236}">
                <a16:creationId xmlns:a16="http://schemas.microsoft.com/office/drawing/2014/main" id="{E1C4B353-8740-224C-80B8-F6B3491E461A}"/>
              </a:ext>
            </a:extLst>
          </p:cNvPr>
          <p:cNvSpPr>
            <a:spLocks noGrp="1"/>
          </p:cNvSpPr>
          <p:nvPr>
            <p:ph type="body" idx="93" hasCustomPrompt="1"/>
          </p:nvPr>
        </p:nvSpPr>
        <p:spPr>
          <a:xfrm rot="2700000">
            <a:off x="1648288" y="2032430"/>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2" name="Text Placeholder 2">
            <a:extLst>
              <a:ext uri="{FF2B5EF4-FFF2-40B4-BE49-F238E27FC236}">
                <a16:creationId xmlns:a16="http://schemas.microsoft.com/office/drawing/2014/main" id="{B26953A6-529E-7948-8EEF-7F3298C0579E}"/>
              </a:ext>
            </a:extLst>
          </p:cNvPr>
          <p:cNvSpPr>
            <a:spLocks noGrp="1"/>
          </p:cNvSpPr>
          <p:nvPr>
            <p:ph type="body" idx="94" hasCustomPrompt="1"/>
          </p:nvPr>
        </p:nvSpPr>
        <p:spPr>
          <a:xfrm rot="2700000">
            <a:off x="8910733" y="3129095"/>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3" name="Text Placeholder 2">
            <a:extLst>
              <a:ext uri="{FF2B5EF4-FFF2-40B4-BE49-F238E27FC236}">
                <a16:creationId xmlns:a16="http://schemas.microsoft.com/office/drawing/2014/main" id="{B79ED4BF-EF27-9841-B00A-8BBE2DE1470F}"/>
              </a:ext>
            </a:extLst>
          </p:cNvPr>
          <p:cNvSpPr>
            <a:spLocks noGrp="1"/>
          </p:cNvSpPr>
          <p:nvPr>
            <p:ph type="body" idx="95" hasCustomPrompt="1"/>
          </p:nvPr>
        </p:nvSpPr>
        <p:spPr>
          <a:xfrm rot="2700000">
            <a:off x="6057943" y="3700433"/>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4" name="Text Placeholder 2">
            <a:extLst>
              <a:ext uri="{FF2B5EF4-FFF2-40B4-BE49-F238E27FC236}">
                <a16:creationId xmlns:a16="http://schemas.microsoft.com/office/drawing/2014/main" id="{F2549BC3-6473-6141-A42F-8B3E9930F3E9}"/>
              </a:ext>
            </a:extLst>
          </p:cNvPr>
          <p:cNvSpPr>
            <a:spLocks noGrp="1"/>
          </p:cNvSpPr>
          <p:nvPr>
            <p:ph type="body" idx="96" hasCustomPrompt="1"/>
          </p:nvPr>
        </p:nvSpPr>
        <p:spPr>
          <a:xfrm rot="2700000">
            <a:off x="4637715" y="2047400"/>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6" name="Text Placeholder 2">
            <a:extLst>
              <a:ext uri="{FF2B5EF4-FFF2-40B4-BE49-F238E27FC236}">
                <a16:creationId xmlns:a16="http://schemas.microsoft.com/office/drawing/2014/main" id="{CA7312B6-A9B4-5C46-8CFE-72D8C23A3990}"/>
              </a:ext>
            </a:extLst>
          </p:cNvPr>
          <p:cNvSpPr>
            <a:spLocks noGrp="1"/>
          </p:cNvSpPr>
          <p:nvPr>
            <p:ph type="body" idx="97" hasCustomPrompt="1"/>
          </p:nvPr>
        </p:nvSpPr>
        <p:spPr>
          <a:xfrm rot="2700000">
            <a:off x="2563655" y="4813102"/>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7" name="Text Placeholder 2">
            <a:extLst>
              <a:ext uri="{FF2B5EF4-FFF2-40B4-BE49-F238E27FC236}">
                <a16:creationId xmlns:a16="http://schemas.microsoft.com/office/drawing/2014/main" id="{5AE5C370-C541-D447-8FB7-2EBC9CF0DE21}"/>
              </a:ext>
            </a:extLst>
          </p:cNvPr>
          <p:cNvSpPr>
            <a:spLocks noGrp="1"/>
          </p:cNvSpPr>
          <p:nvPr>
            <p:ph type="body" idx="98" hasCustomPrompt="1"/>
          </p:nvPr>
        </p:nvSpPr>
        <p:spPr>
          <a:xfrm rot="2700000">
            <a:off x="4637714" y="5311623"/>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18" name="Text Placeholder 2">
            <a:extLst>
              <a:ext uri="{FF2B5EF4-FFF2-40B4-BE49-F238E27FC236}">
                <a16:creationId xmlns:a16="http://schemas.microsoft.com/office/drawing/2014/main" id="{853F3E03-1C84-B144-8FAD-EEF5245338CE}"/>
              </a:ext>
            </a:extLst>
          </p:cNvPr>
          <p:cNvSpPr>
            <a:spLocks noGrp="1"/>
          </p:cNvSpPr>
          <p:nvPr>
            <p:ph type="body" idx="99" hasCustomPrompt="1"/>
          </p:nvPr>
        </p:nvSpPr>
        <p:spPr>
          <a:xfrm rot="2700000">
            <a:off x="10555676" y="5873881"/>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20" name="Text Placeholder 2">
            <a:extLst>
              <a:ext uri="{FF2B5EF4-FFF2-40B4-BE49-F238E27FC236}">
                <a16:creationId xmlns:a16="http://schemas.microsoft.com/office/drawing/2014/main" id="{A5FBD33B-06CD-7E4B-B5F5-89F7D7CA635D}"/>
              </a:ext>
            </a:extLst>
          </p:cNvPr>
          <p:cNvSpPr>
            <a:spLocks noGrp="1"/>
          </p:cNvSpPr>
          <p:nvPr>
            <p:ph type="body" idx="101" hasCustomPrompt="1"/>
          </p:nvPr>
        </p:nvSpPr>
        <p:spPr>
          <a:xfrm>
            <a:off x="5149841" y="1364239"/>
            <a:ext cx="1960203"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2" name="Text Placeholder 2">
            <a:extLst>
              <a:ext uri="{FF2B5EF4-FFF2-40B4-BE49-F238E27FC236}">
                <a16:creationId xmlns:a16="http://schemas.microsoft.com/office/drawing/2014/main" id="{474F332F-2FDF-7842-812C-3CA804B7AE16}"/>
              </a:ext>
            </a:extLst>
          </p:cNvPr>
          <p:cNvSpPr>
            <a:spLocks noGrp="1"/>
          </p:cNvSpPr>
          <p:nvPr>
            <p:ph type="body" idx="103" hasCustomPrompt="1"/>
          </p:nvPr>
        </p:nvSpPr>
        <p:spPr>
          <a:xfrm>
            <a:off x="9903308" y="2913235"/>
            <a:ext cx="1911396"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5" name="Text Placeholder 2">
            <a:extLst>
              <a:ext uri="{FF2B5EF4-FFF2-40B4-BE49-F238E27FC236}">
                <a16:creationId xmlns:a16="http://schemas.microsoft.com/office/drawing/2014/main" id="{24FBB8CB-FB70-D346-854B-21D2C458CE7F}"/>
              </a:ext>
            </a:extLst>
          </p:cNvPr>
          <p:cNvSpPr>
            <a:spLocks noGrp="1"/>
          </p:cNvSpPr>
          <p:nvPr>
            <p:ph type="body" idx="106" hasCustomPrompt="1"/>
          </p:nvPr>
        </p:nvSpPr>
        <p:spPr>
          <a:xfrm>
            <a:off x="6325042" y="6138938"/>
            <a:ext cx="1699388" cy="456490"/>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6" name="Picture Placeholder 20">
            <a:extLst>
              <a:ext uri="{FF2B5EF4-FFF2-40B4-BE49-F238E27FC236}">
                <a16:creationId xmlns:a16="http://schemas.microsoft.com/office/drawing/2014/main" id="{70B639DF-AE9D-634F-8EF7-7F5FEA29A24A}"/>
              </a:ext>
            </a:extLst>
          </p:cNvPr>
          <p:cNvSpPr>
            <a:spLocks noGrp="1"/>
          </p:cNvSpPr>
          <p:nvPr>
            <p:ph type="pic" sz="quarter" idx="107" hasCustomPrompt="1"/>
          </p:nvPr>
        </p:nvSpPr>
        <p:spPr>
          <a:xfrm>
            <a:off x="5645867" y="6097390"/>
            <a:ext cx="580776" cy="486109"/>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27" name="Text Placeholder 2">
            <a:extLst>
              <a:ext uri="{FF2B5EF4-FFF2-40B4-BE49-F238E27FC236}">
                <a16:creationId xmlns:a16="http://schemas.microsoft.com/office/drawing/2014/main" id="{01D997F8-99FA-1E46-90EA-6964873FBD52}"/>
              </a:ext>
            </a:extLst>
          </p:cNvPr>
          <p:cNvSpPr>
            <a:spLocks noGrp="1"/>
          </p:cNvSpPr>
          <p:nvPr>
            <p:ph type="body" idx="108" hasCustomPrompt="1"/>
          </p:nvPr>
        </p:nvSpPr>
        <p:spPr>
          <a:xfrm>
            <a:off x="9782507" y="6142120"/>
            <a:ext cx="1371268" cy="453308"/>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0" name="Text Placeholder 2">
            <a:extLst>
              <a:ext uri="{FF2B5EF4-FFF2-40B4-BE49-F238E27FC236}">
                <a16:creationId xmlns:a16="http://schemas.microsoft.com/office/drawing/2014/main" id="{AB50942B-E44A-6846-ACCF-B4D8DA050B98}"/>
              </a:ext>
            </a:extLst>
          </p:cNvPr>
          <p:cNvSpPr>
            <a:spLocks noGrp="1"/>
          </p:cNvSpPr>
          <p:nvPr>
            <p:ph type="body" idx="113" hasCustomPrompt="1"/>
          </p:nvPr>
        </p:nvSpPr>
        <p:spPr>
          <a:xfrm>
            <a:off x="981861" y="4565293"/>
            <a:ext cx="1695987"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1" name="Text Placeholder 2">
            <a:extLst>
              <a:ext uri="{FF2B5EF4-FFF2-40B4-BE49-F238E27FC236}">
                <a16:creationId xmlns:a16="http://schemas.microsoft.com/office/drawing/2014/main" id="{2AAE345D-E540-5449-89DD-A5E9FFA9988F}"/>
              </a:ext>
            </a:extLst>
          </p:cNvPr>
          <p:cNvSpPr>
            <a:spLocks noGrp="1"/>
          </p:cNvSpPr>
          <p:nvPr>
            <p:ph type="body" idx="114" hasCustomPrompt="1"/>
          </p:nvPr>
        </p:nvSpPr>
        <p:spPr>
          <a:xfrm>
            <a:off x="6550241" y="2997630"/>
            <a:ext cx="1699388"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2" name="Text Placeholder 2">
            <a:extLst>
              <a:ext uri="{FF2B5EF4-FFF2-40B4-BE49-F238E27FC236}">
                <a16:creationId xmlns:a16="http://schemas.microsoft.com/office/drawing/2014/main" id="{BD634682-B372-AC4B-8910-091B468E274C}"/>
              </a:ext>
            </a:extLst>
          </p:cNvPr>
          <p:cNvSpPr>
            <a:spLocks noGrp="1"/>
          </p:cNvSpPr>
          <p:nvPr>
            <p:ph type="body" idx="115" hasCustomPrompt="1"/>
          </p:nvPr>
        </p:nvSpPr>
        <p:spPr>
          <a:xfrm rot="2700000">
            <a:off x="6634608" y="5873880"/>
            <a:ext cx="144000" cy="144000"/>
          </a:xfrm>
          <a:solidFill>
            <a:schemeClr val="accent2"/>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33" name="Text Placeholder 2">
            <a:extLst>
              <a:ext uri="{FF2B5EF4-FFF2-40B4-BE49-F238E27FC236}">
                <a16:creationId xmlns:a16="http://schemas.microsoft.com/office/drawing/2014/main" id="{1CAEB879-6F1C-4D47-AD55-E41618FACFC6}"/>
              </a:ext>
            </a:extLst>
          </p:cNvPr>
          <p:cNvSpPr>
            <a:spLocks noGrp="1"/>
          </p:cNvSpPr>
          <p:nvPr>
            <p:ph type="body" idx="116" hasCustomPrompt="1"/>
          </p:nvPr>
        </p:nvSpPr>
        <p:spPr>
          <a:xfrm rot="2700000">
            <a:off x="8636277" y="5311623"/>
            <a:ext cx="144000" cy="144000"/>
          </a:xfrm>
          <a:solidFill>
            <a:schemeClr val="accent1"/>
          </a:solidFill>
        </p:spPr>
        <p:txBody>
          <a:bodyPr anchor="ctr">
            <a:noAutofit/>
          </a:bodyPr>
          <a:lstStyle>
            <a:lvl1pPr marL="0" indent="0" algn="l">
              <a:lnSpc>
                <a:spcPct val="100000"/>
              </a:lnSpc>
              <a:buNone/>
              <a:defRPr sz="12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 </a:t>
            </a:r>
          </a:p>
        </p:txBody>
      </p:sp>
      <p:sp>
        <p:nvSpPr>
          <p:cNvPr id="35" name="Text Placeholder 2">
            <a:extLst>
              <a:ext uri="{FF2B5EF4-FFF2-40B4-BE49-F238E27FC236}">
                <a16:creationId xmlns:a16="http://schemas.microsoft.com/office/drawing/2014/main" id="{136D84C5-B77B-AC4E-8177-63B0FD4EB165}"/>
              </a:ext>
            </a:extLst>
          </p:cNvPr>
          <p:cNvSpPr>
            <a:spLocks noGrp="1"/>
          </p:cNvSpPr>
          <p:nvPr>
            <p:ph type="body" idx="118" hasCustomPrompt="1"/>
          </p:nvPr>
        </p:nvSpPr>
        <p:spPr>
          <a:xfrm>
            <a:off x="4346284" y="4611788"/>
            <a:ext cx="1695987"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7" name="Text Placeholder 2">
            <a:extLst>
              <a:ext uri="{FF2B5EF4-FFF2-40B4-BE49-F238E27FC236}">
                <a16:creationId xmlns:a16="http://schemas.microsoft.com/office/drawing/2014/main" id="{213349B4-4083-044F-9876-27B20D4DACAA}"/>
              </a:ext>
            </a:extLst>
          </p:cNvPr>
          <p:cNvSpPr>
            <a:spLocks noGrp="1"/>
          </p:cNvSpPr>
          <p:nvPr>
            <p:ph type="body" idx="120" hasCustomPrompt="1"/>
          </p:nvPr>
        </p:nvSpPr>
        <p:spPr>
          <a:xfrm>
            <a:off x="7972888" y="4611788"/>
            <a:ext cx="1695987" cy="559012"/>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0" name="Picture Placeholder 20">
            <a:extLst>
              <a:ext uri="{FF2B5EF4-FFF2-40B4-BE49-F238E27FC236}">
                <a16:creationId xmlns:a16="http://schemas.microsoft.com/office/drawing/2014/main" id="{D246F1D5-13D0-0D43-9C56-BF0413E0E337}"/>
              </a:ext>
            </a:extLst>
          </p:cNvPr>
          <p:cNvSpPr>
            <a:spLocks noGrp="1"/>
          </p:cNvSpPr>
          <p:nvPr>
            <p:ph type="pic" sz="quarter" idx="121" hasCustomPrompt="1"/>
          </p:nvPr>
        </p:nvSpPr>
        <p:spPr>
          <a:xfrm>
            <a:off x="3672688" y="4605474"/>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1" name="Picture Placeholder 20">
            <a:extLst>
              <a:ext uri="{FF2B5EF4-FFF2-40B4-BE49-F238E27FC236}">
                <a16:creationId xmlns:a16="http://schemas.microsoft.com/office/drawing/2014/main" id="{58A2D0AA-6B05-DD4D-866B-3794E596191E}"/>
              </a:ext>
            </a:extLst>
          </p:cNvPr>
          <p:cNvSpPr>
            <a:spLocks noGrp="1"/>
          </p:cNvSpPr>
          <p:nvPr>
            <p:ph type="pic" sz="quarter" idx="122" hasCustomPrompt="1"/>
          </p:nvPr>
        </p:nvSpPr>
        <p:spPr>
          <a:xfrm>
            <a:off x="331920" y="4541305"/>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2" name="Picture Placeholder 20">
            <a:extLst>
              <a:ext uri="{FF2B5EF4-FFF2-40B4-BE49-F238E27FC236}">
                <a16:creationId xmlns:a16="http://schemas.microsoft.com/office/drawing/2014/main" id="{D8F3F6AD-2870-7444-87C1-14AC7E77DC67}"/>
              </a:ext>
            </a:extLst>
          </p:cNvPr>
          <p:cNvSpPr>
            <a:spLocks noGrp="1"/>
          </p:cNvSpPr>
          <p:nvPr>
            <p:ph type="pic" sz="quarter" idx="123" hasCustomPrompt="1"/>
          </p:nvPr>
        </p:nvSpPr>
        <p:spPr>
          <a:xfrm>
            <a:off x="1507004" y="1348926"/>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3" name="Picture Placeholder 20">
            <a:extLst>
              <a:ext uri="{FF2B5EF4-FFF2-40B4-BE49-F238E27FC236}">
                <a16:creationId xmlns:a16="http://schemas.microsoft.com/office/drawing/2014/main" id="{B3695920-B3E8-A140-AF03-20162485A64A}"/>
              </a:ext>
            </a:extLst>
          </p:cNvPr>
          <p:cNvSpPr>
            <a:spLocks noGrp="1"/>
          </p:cNvSpPr>
          <p:nvPr>
            <p:ph type="pic" sz="quarter" idx="124" hasCustomPrompt="1"/>
          </p:nvPr>
        </p:nvSpPr>
        <p:spPr>
          <a:xfrm>
            <a:off x="4506877" y="1348926"/>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4" name="Picture Placeholder 20">
            <a:extLst>
              <a:ext uri="{FF2B5EF4-FFF2-40B4-BE49-F238E27FC236}">
                <a16:creationId xmlns:a16="http://schemas.microsoft.com/office/drawing/2014/main" id="{A24FE325-94E0-2A41-8F72-E555841EF096}"/>
              </a:ext>
            </a:extLst>
          </p:cNvPr>
          <p:cNvSpPr>
            <a:spLocks noGrp="1"/>
          </p:cNvSpPr>
          <p:nvPr>
            <p:ph type="pic" sz="quarter" idx="125" hasCustomPrompt="1"/>
          </p:nvPr>
        </p:nvSpPr>
        <p:spPr>
          <a:xfrm>
            <a:off x="5902540" y="2985221"/>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5" name="Picture Placeholder 20">
            <a:extLst>
              <a:ext uri="{FF2B5EF4-FFF2-40B4-BE49-F238E27FC236}">
                <a16:creationId xmlns:a16="http://schemas.microsoft.com/office/drawing/2014/main" id="{D67E988E-C0DB-9242-9785-339FC053C9EE}"/>
              </a:ext>
            </a:extLst>
          </p:cNvPr>
          <p:cNvSpPr>
            <a:spLocks noGrp="1"/>
          </p:cNvSpPr>
          <p:nvPr>
            <p:ph type="pic" sz="quarter" idx="126" hasCustomPrompt="1"/>
          </p:nvPr>
        </p:nvSpPr>
        <p:spPr>
          <a:xfrm>
            <a:off x="7314245" y="4605473"/>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6" name="Picture Placeholder 20">
            <a:extLst>
              <a:ext uri="{FF2B5EF4-FFF2-40B4-BE49-F238E27FC236}">
                <a16:creationId xmlns:a16="http://schemas.microsoft.com/office/drawing/2014/main" id="{F82A2667-3311-754C-A46C-14916221C92C}"/>
              </a:ext>
            </a:extLst>
          </p:cNvPr>
          <p:cNvSpPr>
            <a:spLocks noGrp="1"/>
          </p:cNvSpPr>
          <p:nvPr>
            <p:ph type="pic" sz="quarter" idx="127" hasCustomPrompt="1"/>
          </p:nvPr>
        </p:nvSpPr>
        <p:spPr>
          <a:xfrm>
            <a:off x="9239297" y="2888968"/>
            <a:ext cx="580776" cy="595283"/>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7" name="Picture Placeholder 20">
            <a:extLst>
              <a:ext uri="{FF2B5EF4-FFF2-40B4-BE49-F238E27FC236}">
                <a16:creationId xmlns:a16="http://schemas.microsoft.com/office/drawing/2014/main" id="{817879F9-AE2B-6B4C-A0BF-3056CB23E2A1}"/>
              </a:ext>
            </a:extLst>
          </p:cNvPr>
          <p:cNvSpPr>
            <a:spLocks noGrp="1"/>
          </p:cNvSpPr>
          <p:nvPr>
            <p:ph type="pic" sz="quarter" idx="128" hasCustomPrompt="1"/>
          </p:nvPr>
        </p:nvSpPr>
        <p:spPr>
          <a:xfrm>
            <a:off x="9110961" y="6113432"/>
            <a:ext cx="580776" cy="482720"/>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cxnSp>
        <p:nvCxnSpPr>
          <p:cNvPr id="36" name="Straight Connector 35">
            <a:extLst>
              <a:ext uri="{FF2B5EF4-FFF2-40B4-BE49-F238E27FC236}">
                <a16:creationId xmlns:a16="http://schemas.microsoft.com/office/drawing/2014/main" id="{20DF1853-A091-7146-9266-65CC6899954F}"/>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2">
            <a:extLst>
              <a:ext uri="{FF2B5EF4-FFF2-40B4-BE49-F238E27FC236}">
                <a16:creationId xmlns:a16="http://schemas.microsoft.com/office/drawing/2014/main" id="{2349627F-86DB-4C3A-BC0B-B8B6ED1D6EF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9" name="Group 48">
            <a:extLst>
              <a:ext uri="{FF2B5EF4-FFF2-40B4-BE49-F238E27FC236}">
                <a16:creationId xmlns:a16="http://schemas.microsoft.com/office/drawing/2014/main" id="{427A8D60-4E10-44C1-A2C8-2F1B72E9292F}"/>
              </a:ext>
            </a:extLst>
          </p:cNvPr>
          <p:cNvGrpSpPr/>
          <p:nvPr userDrawn="1"/>
        </p:nvGrpSpPr>
        <p:grpSpPr>
          <a:xfrm>
            <a:off x="11454056" y="6354160"/>
            <a:ext cx="369644" cy="226799"/>
            <a:chOff x="10171675" y="6328233"/>
            <a:chExt cx="731163" cy="454938"/>
          </a:xfrm>
        </p:grpSpPr>
        <p:sp>
          <p:nvSpPr>
            <p:cNvPr id="50" name="Freeform: Shape 49">
              <a:extLst>
                <a:ext uri="{FF2B5EF4-FFF2-40B4-BE49-F238E27FC236}">
                  <a16:creationId xmlns:a16="http://schemas.microsoft.com/office/drawing/2014/main" id="{1696666C-512B-4D5D-B8BA-4CED63A76BC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1" name="Freeform: Shape 50">
              <a:extLst>
                <a:ext uri="{FF2B5EF4-FFF2-40B4-BE49-F238E27FC236}">
                  <a16:creationId xmlns:a16="http://schemas.microsoft.com/office/drawing/2014/main" id="{10166CAC-4E67-4DD1-AECE-CE4A9891D7C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3" name="Group 52">
              <a:extLst>
                <a:ext uri="{FF2B5EF4-FFF2-40B4-BE49-F238E27FC236}">
                  <a16:creationId xmlns:a16="http://schemas.microsoft.com/office/drawing/2014/main" id="{23430633-6512-4E8E-825E-0D354730358D}"/>
                </a:ext>
              </a:extLst>
            </p:cNvPr>
            <p:cNvGrpSpPr/>
            <p:nvPr userDrawn="1"/>
          </p:nvGrpSpPr>
          <p:grpSpPr>
            <a:xfrm>
              <a:off x="10499754" y="6374995"/>
              <a:ext cx="74948" cy="362489"/>
              <a:chOff x="11458342" y="5807359"/>
              <a:chExt cx="74948" cy="362489"/>
            </a:xfrm>
          </p:grpSpPr>
          <p:sp>
            <p:nvSpPr>
              <p:cNvPr id="54" name="Freeform: Shape 53">
                <a:extLst>
                  <a:ext uri="{FF2B5EF4-FFF2-40B4-BE49-F238E27FC236}">
                    <a16:creationId xmlns:a16="http://schemas.microsoft.com/office/drawing/2014/main" id="{9F260401-0A22-4584-8EDB-CCEDF0EA5CD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EFA95877-6992-4A04-8493-DAD471C2768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5781459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fographic_Calendar 12 months">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2BB9E7BA-2287-4647-B00A-8BEF027E40C0}"/>
              </a:ext>
            </a:extLst>
          </p:cNvPr>
          <p:cNvSpPr/>
          <p:nvPr userDrawn="1"/>
        </p:nvSpPr>
        <p:spPr>
          <a:xfrm>
            <a:off x="3215804"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68" name="Rectangle 67">
            <a:extLst>
              <a:ext uri="{FF2B5EF4-FFF2-40B4-BE49-F238E27FC236}">
                <a16:creationId xmlns:a16="http://schemas.microsoft.com/office/drawing/2014/main" id="{736663BA-6572-C94A-B4A9-6B60029FCEDA}"/>
              </a:ext>
            </a:extLst>
          </p:cNvPr>
          <p:cNvSpPr/>
          <p:nvPr userDrawn="1"/>
        </p:nvSpPr>
        <p:spPr>
          <a:xfrm>
            <a:off x="2253340"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61" name="Rectangle 60">
            <a:extLst>
              <a:ext uri="{FF2B5EF4-FFF2-40B4-BE49-F238E27FC236}">
                <a16:creationId xmlns:a16="http://schemas.microsoft.com/office/drawing/2014/main" id="{2A2FE6F1-B669-4E43-BEBD-F19B831AFD65}"/>
              </a:ext>
            </a:extLst>
          </p:cNvPr>
          <p:cNvSpPr/>
          <p:nvPr userDrawn="1"/>
        </p:nvSpPr>
        <p:spPr>
          <a:xfrm>
            <a:off x="1290876" y="1911513"/>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25" name="Rectangle 24">
            <a:extLst>
              <a:ext uri="{FF2B5EF4-FFF2-40B4-BE49-F238E27FC236}">
                <a16:creationId xmlns:a16="http://schemas.microsoft.com/office/drawing/2014/main" id="{5A32BF3A-34F0-A740-BBFD-048D861D76B8}"/>
              </a:ext>
            </a:extLst>
          </p:cNvPr>
          <p:cNvSpPr/>
          <p:nvPr userDrawn="1"/>
        </p:nvSpPr>
        <p:spPr>
          <a:xfrm>
            <a:off x="328412" y="1911513"/>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94" name="Rectangle 93">
            <a:extLst>
              <a:ext uri="{FF2B5EF4-FFF2-40B4-BE49-F238E27FC236}">
                <a16:creationId xmlns:a16="http://schemas.microsoft.com/office/drawing/2014/main" id="{0A55DAF2-086C-D14B-8654-60643503A81A}"/>
              </a:ext>
            </a:extLst>
          </p:cNvPr>
          <p:cNvSpPr/>
          <p:nvPr userDrawn="1"/>
        </p:nvSpPr>
        <p:spPr>
          <a:xfrm>
            <a:off x="4178268"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95" name="Rectangle 94">
            <a:extLst>
              <a:ext uri="{FF2B5EF4-FFF2-40B4-BE49-F238E27FC236}">
                <a16:creationId xmlns:a16="http://schemas.microsoft.com/office/drawing/2014/main" id="{C4A2A037-08FE-424F-A365-4A1EBC86491E}"/>
              </a:ext>
            </a:extLst>
          </p:cNvPr>
          <p:cNvSpPr/>
          <p:nvPr userDrawn="1"/>
        </p:nvSpPr>
        <p:spPr>
          <a:xfrm>
            <a:off x="5140732"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96" name="Rectangle 95">
            <a:extLst>
              <a:ext uri="{FF2B5EF4-FFF2-40B4-BE49-F238E27FC236}">
                <a16:creationId xmlns:a16="http://schemas.microsoft.com/office/drawing/2014/main" id="{CF77C4FE-A214-CB43-AFC5-4803EBCB9E65}"/>
              </a:ext>
            </a:extLst>
          </p:cNvPr>
          <p:cNvSpPr/>
          <p:nvPr userDrawn="1"/>
        </p:nvSpPr>
        <p:spPr>
          <a:xfrm>
            <a:off x="6103196"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00" name="Rectangle 99">
            <a:extLst>
              <a:ext uri="{FF2B5EF4-FFF2-40B4-BE49-F238E27FC236}">
                <a16:creationId xmlns:a16="http://schemas.microsoft.com/office/drawing/2014/main" id="{F4CF5780-CB0A-8C4B-A999-0BDE69D14748}"/>
              </a:ext>
            </a:extLst>
          </p:cNvPr>
          <p:cNvSpPr/>
          <p:nvPr userDrawn="1"/>
        </p:nvSpPr>
        <p:spPr>
          <a:xfrm>
            <a:off x="7065660"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01" name="Rectangle 100">
            <a:extLst>
              <a:ext uri="{FF2B5EF4-FFF2-40B4-BE49-F238E27FC236}">
                <a16:creationId xmlns:a16="http://schemas.microsoft.com/office/drawing/2014/main" id="{C0543FBD-1106-9549-9333-2C9F9915F52D}"/>
              </a:ext>
            </a:extLst>
          </p:cNvPr>
          <p:cNvSpPr/>
          <p:nvPr userDrawn="1"/>
        </p:nvSpPr>
        <p:spPr>
          <a:xfrm>
            <a:off x="8028124"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02" name="Rectangle 101">
            <a:extLst>
              <a:ext uri="{FF2B5EF4-FFF2-40B4-BE49-F238E27FC236}">
                <a16:creationId xmlns:a16="http://schemas.microsoft.com/office/drawing/2014/main" id="{42F37D97-8808-E944-A779-B92B0847C7E4}"/>
              </a:ext>
            </a:extLst>
          </p:cNvPr>
          <p:cNvSpPr/>
          <p:nvPr userDrawn="1"/>
        </p:nvSpPr>
        <p:spPr>
          <a:xfrm>
            <a:off x="8990588"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03" name="Rectangle 102">
            <a:extLst>
              <a:ext uri="{FF2B5EF4-FFF2-40B4-BE49-F238E27FC236}">
                <a16:creationId xmlns:a16="http://schemas.microsoft.com/office/drawing/2014/main" id="{5BD5F4A2-EAF2-DD43-B154-505DA9496EAE}"/>
              </a:ext>
            </a:extLst>
          </p:cNvPr>
          <p:cNvSpPr/>
          <p:nvPr userDrawn="1"/>
        </p:nvSpPr>
        <p:spPr>
          <a:xfrm>
            <a:off x="9953052"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04" name="Rectangle 103">
            <a:extLst>
              <a:ext uri="{FF2B5EF4-FFF2-40B4-BE49-F238E27FC236}">
                <a16:creationId xmlns:a16="http://schemas.microsoft.com/office/drawing/2014/main" id="{4E131421-CD62-5648-B571-798189F777CC}"/>
              </a:ext>
            </a:extLst>
          </p:cNvPr>
          <p:cNvSpPr/>
          <p:nvPr userDrawn="1"/>
        </p:nvSpPr>
        <p:spPr>
          <a:xfrm>
            <a:off x="10915521"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9" name="Text Placeholder 2">
            <a:extLst>
              <a:ext uri="{FF2B5EF4-FFF2-40B4-BE49-F238E27FC236}">
                <a16:creationId xmlns:a16="http://schemas.microsoft.com/office/drawing/2014/main" id="{0C6DE6E9-824F-374B-B867-D138C4437712}"/>
              </a:ext>
            </a:extLst>
          </p:cNvPr>
          <p:cNvSpPr>
            <a:spLocks noGrp="1"/>
          </p:cNvSpPr>
          <p:nvPr>
            <p:ph type="body" idx="26" hasCustomPrompt="1"/>
          </p:nvPr>
        </p:nvSpPr>
        <p:spPr>
          <a:xfrm>
            <a:off x="341830"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45" name="Text Placeholder 4">
            <a:extLst>
              <a:ext uri="{FF2B5EF4-FFF2-40B4-BE49-F238E27FC236}">
                <a16:creationId xmlns:a16="http://schemas.microsoft.com/office/drawing/2014/main" id="{FC60D2E8-2FCE-424A-ACAD-252A9BF092D9}"/>
              </a:ext>
            </a:extLst>
          </p:cNvPr>
          <p:cNvSpPr>
            <a:spLocks noGrp="1"/>
          </p:cNvSpPr>
          <p:nvPr>
            <p:ph type="body" sz="quarter" idx="38" hasCustomPrompt="1"/>
          </p:nvPr>
        </p:nvSpPr>
        <p:spPr>
          <a:xfrm>
            <a:off x="694481" y="2483203"/>
            <a:ext cx="3661619" cy="80639"/>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11" name="Straight Connector 10">
            <a:extLst>
              <a:ext uri="{FF2B5EF4-FFF2-40B4-BE49-F238E27FC236}">
                <a16:creationId xmlns:a16="http://schemas.microsoft.com/office/drawing/2014/main" id="{B5FF01B0-DB0A-5840-B7F3-E885D142F2D6}"/>
              </a:ext>
            </a:extLst>
          </p:cNvPr>
          <p:cNvCxnSpPr>
            <a:cxnSpLocks/>
          </p:cNvCxnSpPr>
          <p:nvPr userDrawn="1"/>
        </p:nvCxnSpPr>
        <p:spPr>
          <a:xfrm>
            <a:off x="1401611" y="2409509"/>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369B188-5FA3-9142-9C3A-5A37BF8F7EAE}"/>
              </a:ext>
            </a:extLst>
          </p:cNvPr>
          <p:cNvCxnSpPr>
            <a:cxnSpLocks/>
          </p:cNvCxnSpPr>
          <p:nvPr userDrawn="1"/>
        </p:nvCxnSpPr>
        <p:spPr>
          <a:xfrm>
            <a:off x="2942024"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53" name="Text Placeholder 4">
            <a:extLst>
              <a:ext uri="{FF2B5EF4-FFF2-40B4-BE49-F238E27FC236}">
                <a16:creationId xmlns:a16="http://schemas.microsoft.com/office/drawing/2014/main" id="{36D13BC5-BBA2-574E-95D2-78C55CD604D3}"/>
              </a:ext>
            </a:extLst>
          </p:cNvPr>
          <p:cNvSpPr>
            <a:spLocks noGrp="1"/>
          </p:cNvSpPr>
          <p:nvPr>
            <p:ph type="body" sz="quarter" idx="41" hasCustomPrompt="1"/>
          </p:nvPr>
        </p:nvSpPr>
        <p:spPr>
          <a:xfrm>
            <a:off x="2544225" y="3475090"/>
            <a:ext cx="5530133" cy="80641"/>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55" name="Straight Connector 54">
            <a:extLst>
              <a:ext uri="{FF2B5EF4-FFF2-40B4-BE49-F238E27FC236}">
                <a16:creationId xmlns:a16="http://schemas.microsoft.com/office/drawing/2014/main" id="{0EF60B52-06DB-1546-BF9B-9734B849D414}"/>
              </a:ext>
            </a:extLst>
          </p:cNvPr>
          <p:cNvCxnSpPr>
            <a:cxnSpLocks/>
          </p:cNvCxnSpPr>
          <p:nvPr userDrawn="1"/>
        </p:nvCxnSpPr>
        <p:spPr>
          <a:xfrm>
            <a:off x="3251355" y="3401396"/>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06AAA096-F594-EF46-91A3-98AEC7B14BD2}"/>
              </a:ext>
            </a:extLst>
          </p:cNvPr>
          <p:cNvCxnSpPr>
            <a:cxnSpLocks/>
          </p:cNvCxnSpPr>
          <p:nvPr userDrawn="1"/>
        </p:nvCxnSpPr>
        <p:spPr>
          <a:xfrm>
            <a:off x="4791768"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60" name="Text Placeholder 4">
            <a:extLst>
              <a:ext uri="{FF2B5EF4-FFF2-40B4-BE49-F238E27FC236}">
                <a16:creationId xmlns:a16="http://schemas.microsoft.com/office/drawing/2014/main" id="{CCFCB5C0-77B8-B341-82BE-02A2C52E1640}"/>
              </a:ext>
            </a:extLst>
          </p:cNvPr>
          <p:cNvSpPr>
            <a:spLocks noGrp="1"/>
          </p:cNvSpPr>
          <p:nvPr>
            <p:ph type="body" sz="quarter" idx="44" hasCustomPrompt="1"/>
          </p:nvPr>
        </p:nvSpPr>
        <p:spPr>
          <a:xfrm>
            <a:off x="4401244" y="4456585"/>
            <a:ext cx="2744606" cy="73695"/>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62" name="Straight Connector 61">
            <a:extLst>
              <a:ext uri="{FF2B5EF4-FFF2-40B4-BE49-F238E27FC236}">
                <a16:creationId xmlns:a16="http://schemas.microsoft.com/office/drawing/2014/main" id="{2CB69AD1-A8AF-8742-8133-2A2AF04F0916}"/>
              </a:ext>
            </a:extLst>
          </p:cNvPr>
          <p:cNvCxnSpPr>
            <a:cxnSpLocks/>
          </p:cNvCxnSpPr>
          <p:nvPr userDrawn="1"/>
        </p:nvCxnSpPr>
        <p:spPr>
          <a:xfrm>
            <a:off x="5108373" y="4382890"/>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D94715F-31BA-B841-B4D7-EDFEB9374009}"/>
              </a:ext>
            </a:extLst>
          </p:cNvPr>
          <p:cNvCxnSpPr>
            <a:cxnSpLocks/>
          </p:cNvCxnSpPr>
          <p:nvPr userDrawn="1"/>
        </p:nvCxnSpPr>
        <p:spPr>
          <a:xfrm>
            <a:off x="6648786"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67" name="Text Placeholder 4">
            <a:extLst>
              <a:ext uri="{FF2B5EF4-FFF2-40B4-BE49-F238E27FC236}">
                <a16:creationId xmlns:a16="http://schemas.microsoft.com/office/drawing/2014/main" id="{8CE3C53B-99F4-5D46-85A1-65D124DCA974}"/>
              </a:ext>
            </a:extLst>
          </p:cNvPr>
          <p:cNvSpPr>
            <a:spLocks noGrp="1"/>
          </p:cNvSpPr>
          <p:nvPr>
            <p:ph type="body" sz="quarter" idx="47" hasCustomPrompt="1"/>
          </p:nvPr>
        </p:nvSpPr>
        <p:spPr>
          <a:xfrm>
            <a:off x="6257081" y="5309164"/>
            <a:ext cx="5530130" cy="80629"/>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69" name="Straight Connector 68">
            <a:extLst>
              <a:ext uri="{FF2B5EF4-FFF2-40B4-BE49-F238E27FC236}">
                <a16:creationId xmlns:a16="http://schemas.microsoft.com/office/drawing/2014/main" id="{B3529C9D-D6E7-4640-B5F8-511ECEDD59D1}"/>
              </a:ext>
            </a:extLst>
          </p:cNvPr>
          <p:cNvCxnSpPr>
            <a:cxnSpLocks/>
          </p:cNvCxnSpPr>
          <p:nvPr userDrawn="1"/>
        </p:nvCxnSpPr>
        <p:spPr>
          <a:xfrm>
            <a:off x="6964211" y="5235470"/>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A159126-62F6-6B42-A0BD-F137561C68B6}"/>
              </a:ext>
            </a:extLst>
          </p:cNvPr>
          <p:cNvCxnSpPr>
            <a:cxnSpLocks/>
          </p:cNvCxnSpPr>
          <p:nvPr userDrawn="1"/>
        </p:nvCxnSpPr>
        <p:spPr>
          <a:xfrm>
            <a:off x="8504624"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B629537A-29F1-544C-BDA9-75759FF19E73}"/>
              </a:ext>
            </a:extLst>
          </p:cNvPr>
          <p:cNvSpPr>
            <a:spLocks noGrp="1"/>
          </p:cNvSpPr>
          <p:nvPr>
            <p:ph type="body" sz="quarter" idx="50" hasCustomPrompt="1"/>
          </p:nvPr>
        </p:nvSpPr>
        <p:spPr>
          <a:xfrm rot="2700000">
            <a:off x="1364290" y="2342109"/>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74" name="Text Placeholder 3">
            <a:extLst>
              <a:ext uri="{FF2B5EF4-FFF2-40B4-BE49-F238E27FC236}">
                <a16:creationId xmlns:a16="http://schemas.microsoft.com/office/drawing/2014/main" id="{5D179911-C0E3-9B49-B67A-CBEF1D231203}"/>
              </a:ext>
            </a:extLst>
          </p:cNvPr>
          <p:cNvSpPr>
            <a:spLocks noGrp="1"/>
          </p:cNvSpPr>
          <p:nvPr>
            <p:ph type="body" sz="quarter" idx="51" hasCustomPrompt="1"/>
          </p:nvPr>
        </p:nvSpPr>
        <p:spPr>
          <a:xfrm rot="2700000">
            <a:off x="2904164" y="2342108"/>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75" name="Text Placeholder 3">
            <a:extLst>
              <a:ext uri="{FF2B5EF4-FFF2-40B4-BE49-F238E27FC236}">
                <a16:creationId xmlns:a16="http://schemas.microsoft.com/office/drawing/2014/main" id="{B16A3F50-C052-F74B-9DCA-B515C9F3A56A}"/>
              </a:ext>
            </a:extLst>
          </p:cNvPr>
          <p:cNvSpPr>
            <a:spLocks noGrp="1"/>
          </p:cNvSpPr>
          <p:nvPr>
            <p:ph type="body" sz="quarter" idx="52" hasCustomPrompt="1"/>
          </p:nvPr>
        </p:nvSpPr>
        <p:spPr>
          <a:xfrm rot="2700000">
            <a:off x="3213120" y="3316223"/>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76" name="Text Placeholder 3">
            <a:extLst>
              <a:ext uri="{FF2B5EF4-FFF2-40B4-BE49-F238E27FC236}">
                <a16:creationId xmlns:a16="http://schemas.microsoft.com/office/drawing/2014/main" id="{F624A207-9720-7248-9472-C33C40607E81}"/>
              </a:ext>
            </a:extLst>
          </p:cNvPr>
          <p:cNvSpPr>
            <a:spLocks noGrp="1"/>
          </p:cNvSpPr>
          <p:nvPr>
            <p:ph type="body" sz="quarter" idx="53" hasCustomPrompt="1"/>
          </p:nvPr>
        </p:nvSpPr>
        <p:spPr>
          <a:xfrm rot="2700000">
            <a:off x="4755202" y="3316223"/>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77" name="Text Placeholder 3">
            <a:extLst>
              <a:ext uri="{FF2B5EF4-FFF2-40B4-BE49-F238E27FC236}">
                <a16:creationId xmlns:a16="http://schemas.microsoft.com/office/drawing/2014/main" id="{79CAD199-BBE8-0C45-A649-4E53E7C42D88}"/>
              </a:ext>
            </a:extLst>
          </p:cNvPr>
          <p:cNvSpPr>
            <a:spLocks noGrp="1"/>
          </p:cNvSpPr>
          <p:nvPr>
            <p:ph type="body" sz="quarter" idx="54" hasCustomPrompt="1"/>
          </p:nvPr>
        </p:nvSpPr>
        <p:spPr>
          <a:xfrm rot="2700000">
            <a:off x="5074119" y="4305118"/>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78" name="Text Placeholder 3">
            <a:extLst>
              <a:ext uri="{FF2B5EF4-FFF2-40B4-BE49-F238E27FC236}">
                <a16:creationId xmlns:a16="http://schemas.microsoft.com/office/drawing/2014/main" id="{E115D814-9535-094E-8EA2-80FD698916F7}"/>
              </a:ext>
            </a:extLst>
          </p:cNvPr>
          <p:cNvSpPr>
            <a:spLocks noGrp="1"/>
          </p:cNvSpPr>
          <p:nvPr>
            <p:ph type="body" sz="quarter" idx="55" hasCustomPrompt="1"/>
          </p:nvPr>
        </p:nvSpPr>
        <p:spPr>
          <a:xfrm rot="2700000">
            <a:off x="6613290" y="4305117"/>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79" name="Text Placeholder 3">
            <a:extLst>
              <a:ext uri="{FF2B5EF4-FFF2-40B4-BE49-F238E27FC236}">
                <a16:creationId xmlns:a16="http://schemas.microsoft.com/office/drawing/2014/main" id="{A366EABB-B522-8B40-AB84-355DBCC9399E}"/>
              </a:ext>
            </a:extLst>
          </p:cNvPr>
          <p:cNvSpPr>
            <a:spLocks noGrp="1"/>
          </p:cNvSpPr>
          <p:nvPr>
            <p:ph type="body" sz="quarter" idx="56" hasCustomPrompt="1"/>
          </p:nvPr>
        </p:nvSpPr>
        <p:spPr>
          <a:xfrm rot="2700000">
            <a:off x="6922473" y="5153493"/>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80" name="Text Placeholder 3">
            <a:extLst>
              <a:ext uri="{FF2B5EF4-FFF2-40B4-BE49-F238E27FC236}">
                <a16:creationId xmlns:a16="http://schemas.microsoft.com/office/drawing/2014/main" id="{0CC8B98F-4E55-5141-9999-9464A679D0C2}"/>
              </a:ext>
            </a:extLst>
          </p:cNvPr>
          <p:cNvSpPr>
            <a:spLocks noGrp="1"/>
          </p:cNvSpPr>
          <p:nvPr>
            <p:ph type="body" sz="quarter" idx="57" hasCustomPrompt="1"/>
          </p:nvPr>
        </p:nvSpPr>
        <p:spPr>
          <a:xfrm rot="2700000">
            <a:off x="8469920" y="5153492"/>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105" name="Text Placeholder 2">
            <a:extLst>
              <a:ext uri="{FF2B5EF4-FFF2-40B4-BE49-F238E27FC236}">
                <a16:creationId xmlns:a16="http://schemas.microsoft.com/office/drawing/2014/main" id="{77ADF0C8-52DD-4C40-97A8-276E029D81CB}"/>
              </a:ext>
            </a:extLst>
          </p:cNvPr>
          <p:cNvSpPr>
            <a:spLocks noGrp="1"/>
          </p:cNvSpPr>
          <p:nvPr>
            <p:ph type="body" idx="60" hasCustomPrompt="1"/>
          </p:nvPr>
        </p:nvSpPr>
        <p:spPr>
          <a:xfrm>
            <a:off x="129087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6" name="Text Placeholder 2">
            <a:extLst>
              <a:ext uri="{FF2B5EF4-FFF2-40B4-BE49-F238E27FC236}">
                <a16:creationId xmlns:a16="http://schemas.microsoft.com/office/drawing/2014/main" id="{3AE0D6C6-81E7-BF43-B949-ABDD805FDD2E}"/>
              </a:ext>
            </a:extLst>
          </p:cNvPr>
          <p:cNvSpPr>
            <a:spLocks noGrp="1"/>
          </p:cNvSpPr>
          <p:nvPr>
            <p:ph type="body" idx="61" hasCustomPrompt="1"/>
          </p:nvPr>
        </p:nvSpPr>
        <p:spPr>
          <a:xfrm>
            <a:off x="223992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7" name="Text Placeholder 2">
            <a:extLst>
              <a:ext uri="{FF2B5EF4-FFF2-40B4-BE49-F238E27FC236}">
                <a16:creationId xmlns:a16="http://schemas.microsoft.com/office/drawing/2014/main" id="{F67FD4CE-4F6F-7B47-A1B5-565C9A102738}"/>
              </a:ext>
            </a:extLst>
          </p:cNvPr>
          <p:cNvSpPr>
            <a:spLocks noGrp="1"/>
          </p:cNvSpPr>
          <p:nvPr>
            <p:ph type="body" idx="62" hasCustomPrompt="1"/>
          </p:nvPr>
        </p:nvSpPr>
        <p:spPr>
          <a:xfrm>
            <a:off x="322922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8" name="Text Placeholder 2">
            <a:extLst>
              <a:ext uri="{FF2B5EF4-FFF2-40B4-BE49-F238E27FC236}">
                <a16:creationId xmlns:a16="http://schemas.microsoft.com/office/drawing/2014/main" id="{984B5E32-D0B0-7945-99FB-2E85927514AE}"/>
              </a:ext>
            </a:extLst>
          </p:cNvPr>
          <p:cNvSpPr>
            <a:spLocks noGrp="1"/>
          </p:cNvSpPr>
          <p:nvPr>
            <p:ph type="body" idx="63" hasCustomPrompt="1"/>
          </p:nvPr>
        </p:nvSpPr>
        <p:spPr>
          <a:xfrm>
            <a:off x="417826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9" name="Text Placeholder 2">
            <a:extLst>
              <a:ext uri="{FF2B5EF4-FFF2-40B4-BE49-F238E27FC236}">
                <a16:creationId xmlns:a16="http://schemas.microsoft.com/office/drawing/2014/main" id="{60A1D61D-83C8-7E4A-81B9-CFBDA4C64963}"/>
              </a:ext>
            </a:extLst>
          </p:cNvPr>
          <p:cNvSpPr>
            <a:spLocks noGrp="1"/>
          </p:cNvSpPr>
          <p:nvPr>
            <p:ph type="body" idx="64" hasCustomPrompt="1"/>
          </p:nvPr>
        </p:nvSpPr>
        <p:spPr>
          <a:xfrm>
            <a:off x="516566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0" name="Text Placeholder 2">
            <a:extLst>
              <a:ext uri="{FF2B5EF4-FFF2-40B4-BE49-F238E27FC236}">
                <a16:creationId xmlns:a16="http://schemas.microsoft.com/office/drawing/2014/main" id="{36D91269-39DA-A447-B664-BEB908E6545C}"/>
              </a:ext>
            </a:extLst>
          </p:cNvPr>
          <p:cNvSpPr>
            <a:spLocks noGrp="1"/>
          </p:cNvSpPr>
          <p:nvPr>
            <p:ph type="body" idx="65" hasCustomPrompt="1"/>
          </p:nvPr>
        </p:nvSpPr>
        <p:spPr>
          <a:xfrm>
            <a:off x="6116614"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1" name="Text Placeholder 2">
            <a:extLst>
              <a:ext uri="{FF2B5EF4-FFF2-40B4-BE49-F238E27FC236}">
                <a16:creationId xmlns:a16="http://schemas.microsoft.com/office/drawing/2014/main" id="{FA33066F-EC0E-9A4C-8871-CE25BC4BE04B}"/>
              </a:ext>
            </a:extLst>
          </p:cNvPr>
          <p:cNvSpPr>
            <a:spLocks noGrp="1"/>
          </p:cNvSpPr>
          <p:nvPr>
            <p:ph type="body" idx="66" hasCustomPrompt="1"/>
          </p:nvPr>
        </p:nvSpPr>
        <p:spPr>
          <a:xfrm>
            <a:off x="707907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2" name="Text Placeholder 2">
            <a:extLst>
              <a:ext uri="{FF2B5EF4-FFF2-40B4-BE49-F238E27FC236}">
                <a16:creationId xmlns:a16="http://schemas.microsoft.com/office/drawing/2014/main" id="{4F5FCDF2-C84B-1C47-859E-8D21EAF6DCD8}"/>
              </a:ext>
            </a:extLst>
          </p:cNvPr>
          <p:cNvSpPr>
            <a:spLocks noGrp="1"/>
          </p:cNvSpPr>
          <p:nvPr>
            <p:ph type="body" idx="67" hasCustomPrompt="1"/>
          </p:nvPr>
        </p:nvSpPr>
        <p:spPr>
          <a:xfrm>
            <a:off x="804154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3" name="Text Placeholder 2">
            <a:extLst>
              <a:ext uri="{FF2B5EF4-FFF2-40B4-BE49-F238E27FC236}">
                <a16:creationId xmlns:a16="http://schemas.microsoft.com/office/drawing/2014/main" id="{D3476C72-3DBF-FA4F-9D7D-8171954D1850}"/>
              </a:ext>
            </a:extLst>
          </p:cNvPr>
          <p:cNvSpPr>
            <a:spLocks noGrp="1"/>
          </p:cNvSpPr>
          <p:nvPr>
            <p:ph type="body" idx="68" hasCustomPrompt="1"/>
          </p:nvPr>
        </p:nvSpPr>
        <p:spPr>
          <a:xfrm>
            <a:off x="900400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4" name="Text Placeholder 2">
            <a:extLst>
              <a:ext uri="{FF2B5EF4-FFF2-40B4-BE49-F238E27FC236}">
                <a16:creationId xmlns:a16="http://schemas.microsoft.com/office/drawing/2014/main" id="{49FF0C3E-9A5C-B64C-A94E-88F7F8998228}"/>
              </a:ext>
            </a:extLst>
          </p:cNvPr>
          <p:cNvSpPr>
            <a:spLocks noGrp="1"/>
          </p:cNvSpPr>
          <p:nvPr>
            <p:ph type="body" idx="69" hasCustomPrompt="1"/>
          </p:nvPr>
        </p:nvSpPr>
        <p:spPr>
          <a:xfrm>
            <a:off x="994583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5" name="Text Placeholder 2">
            <a:extLst>
              <a:ext uri="{FF2B5EF4-FFF2-40B4-BE49-F238E27FC236}">
                <a16:creationId xmlns:a16="http://schemas.microsoft.com/office/drawing/2014/main" id="{7AFA9FA4-6E4C-8848-9725-3BC724F0FBC0}"/>
              </a:ext>
            </a:extLst>
          </p:cNvPr>
          <p:cNvSpPr>
            <a:spLocks noGrp="1"/>
          </p:cNvSpPr>
          <p:nvPr>
            <p:ph type="body" idx="70" hasCustomPrompt="1"/>
          </p:nvPr>
        </p:nvSpPr>
        <p:spPr>
          <a:xfrm>
            <a:off x="10901124"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33" name="Text Placeholder 30">
            <a:extLst>
              <a:ext uri="{FF2B5EF4-FFF2-40B4-BE49-F238E27FC236}">
                <a16:creationId xmlns:a16="http://schemas.microsoft.com/office/drawing/2014/main" id="{0A235237-475D-A940-AAA3-E64C331A6EDF}"/>
              </a:ext>
            </a:extLst>
          </p:cNvPr>
          <p:cNvSpPr>
            <a:spLocks noGrp="1"/>
          </p:cNvSpPr>
          <p:nvPr>
            <p:ph type="body" sz="quarter" idx="71" hasCustomPrompt="1"/>
          </p:nvPr>
        </p:nvSpPr>
        <p:spPr>
          <a:xfrm rot="5400000">
            <a:off x="4439441" y="3941115"/>
            <a:ext cx="4097779" cy="45719"/>
          </a:xfrm>
          <a:solidFill>
            <a:schemeClr val="accent1"/>
          </a:solidFill>
        </p:spPr>
        <p:txBody>
          <a:bodyPr>
            <a:noAutofit/>
          </a:bodyPr>
          <a:lstStyle>
            <a:lvl1pPr>
              <a:defRPr>
                <a:latin typeface="+mn-lt"/>
              </a:defRPr>
            </a:lvl1pPr>
          </a:lstStyle>
          <a:p>
            <a:r>
              <a:rPr lang="ko-KR" altLang="en-US" dirty="0"/>
              <a:t> </a:t>
            </a:r>
            <a:endParaRPr lang="en-US" dirty="0"/>
          </a:p>
        </p:txBody>
      </p:sp>
      <p:sp>
        <p:nvSpPr>
          <p:cNvPr id="85" name="Text Placeholder 2">
            <a:extLst>
              <a:ext uri="{FF2B5EF4-FFF2-40B4-BE49-F238E27FC236}">
                <a16:creationId xmlns:a16="http://schemas.microsoft.com/office/drawing/2014/main" id="{24880CC0-2659-E144-BCBE-6F6FB3C92345}"/>
              </a:ext>
            </a:extLst>
          </p:cNvPr>
          <p:cNvSpPr>
            <a:spLocks noGrp="1"/>
          </p:cNvSpPr>
          <p:nvPr>
            <p:ph type="body" idx="39" hasCustomPrompt="1"/>
          </p:nvPr>
        </p:nvSpPr>
        <p:spPr>
          <a:xfrm>
            <a:off x="1490892" y="2319556"/>
            <a:ext cx="1226748"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6" name="Text Placeholder 2">
            <a:extLst>
              <a:ext uri="{FF2B5EF4-FFF2-40B4-BE49-F238E27FC236}">
                <a16:creationId xmlns:a16="http://schemas.microsoft.com/office/drawing/2014/main" id="{63264259-7D70-F145-B52F-D3C56E3A58EA}"/>
              </a:ext>
            </a:extLst>
          </p:cNvPr>
          <p:cNvSpPr>
            <a:spLocks noGrp="1"/>
          </p:cNvSpPr>
          <p:nvPr>
            <p:ph type="body" idx="40" hasCustomPrompt="1"/>
          </p:nvPr>
        </p:nvSpPr>
        <p:spPr>
          <a:xfrm>
            <a:off x="3045705" y="2319555"/>
            <a:ext cx="1355539" cy="11689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7" name="Text Placeholder 2">
            <a:extLst>
              <a:ext uri="{FF2B5EF4-FFF2-40B4-BE49-F238E27FC236}">
                <a16:creationId xmlns:a16="http://schemas.microsoft.com/office/drawing/2014/main" id="{BF412F4F-1489-5741-8DDC-7B0D7A75CD45}"/>
              </a:ext>
            </a:extLst>
          </p:cNvPr>
          <p:cNvSpPr>
            <a:spLocks noGrp="1"/>
          </p:cNvSpPr>
          <p:nvPr>
            <p:ph type="body" idx="42" hasCustomPrompt="1"/>
          </p:nvPr>
        </p:nvSpPr>
        <p:spPr>
          <a:xfrm>
            <a:off x="3366313" y="3311443"/>
            <a:ext cx="1282710"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8" name="Text Placeholder 2">
            <a:extLst>
              <a:ext uri="{FF2B5EF4-FFF2-40B4-BE49-F238E27FC236}">
                <a16:creationId xmlns:a16="http://schemas.microsoft.com/office/drawing/2014/main" id="{51AF86C1-6CAD-964F-9174-228FFB7A11ED}"/>
              </a:ext>
            </a:extLst>
          </p:cNvPr>
          <p:cNvSpPr>
            <a:spLocks noGrp="1"/>
          </p:cNvSpPr>
          <p:nvPr>
            <p:ph type="body" idx="43" hasCustomPrompt="1"/>
          </p:nvPr>
        </p:nvSpPr>
        <p:spPr>
          <a:xfrm>
            <a:off x="4912173" y="3311443"/>
            <a:ext cx="1382961"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9" name="Text Placeholder 2">
            <a:extLst>
              <a:ext uri="{FF2B5EF4-FFF2-40B4-BE49-F238E27FC236}">
                <a16:creationId xmlns:a16="http://schemas.microsoft.com/office/drawing/2014/main" id="{FA5DB394-D45B-0443-AD9C-09F4558A65DF}"/>
              </a:ext>
            </a:extLst>
          </p:cNvPr>
          <p:cNvSpPr>
            <a:spLocks noGrp="1"/>
          </p:cNvSpPr>
          <p:nvPr>
            <p:ph type="body" idx="45" hasCustomPrompt="1"/>
          </p:nvPr>
        </p:nvSpPr>
        <p:spPr>
          <a:xfrm>
            <a:off x="5239202" y="4292936"/>
            <a:ext cx="1331874" cy="110096"/>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0" name="Text Placeholder 2">
            <a:extLst>
              <a:ext uri="{FF2B5EF4-FFF2-40B4-BE49-F238E27FC236}">
                <a16:creationId xmlns:a16="http://schemas.microsoft.com/office/drawing/2014/main" id="{1102455A-6D99-5B4E-9E83-86B86D8B91BF}"/>
              </a:ext>
            </a:extLst>
          </p:cNvPr>
          <p:cNvSpPr>
            <a:spLocks noGrp="1"/>
          </p:cNvSpPr>
          <p:nvPr>
            <p:ph type="body" idx="46" hasCustomPrompt="1"/>
          </p:nvPr>
        </p:nvSpPr>
        <p:spPr>
          <a:xfrm>
            <a:off x="6774340" y="4292937"/>
            <a:ext cx="1383859" cy="10232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1" name="Text Placeholder 2">
            <a:extLst>
              <a:ext uri="{FF2B5EF4-FFF2-40B4-BE49-F238E27FC236}">
                <a16:creationId xmlns:a16="http://schemas.microsoft.com/office/drawing/2014/main" id="{E3181B28-9F4A-584C-900B-D2BD1E70F220}"/>
              </a:ext>
            </a:extLst>
          </p:cNvPr>
          <p:cNvSpPr>
            <a:spLocks noGrp="1"/>
          </p:cNvSpPr>
          <p:nvPr>
            <p:ph type="body" idx="48" hasCustomPrompt="1"/>
          </p:nvPr>
        </p:nvSpPr>
        <p:spPr>
          <a:xfrm>
            <a:off x="7074741" y="5145516"/>
            <a:ext cx="1328101"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2" name="Text Placeholder 2">
            <a:extLst>
              <a:ext uri="{FF2B5EF4-FFF2-40B4-BE49-F238E27FC236}">
                <a16:creationId xmlns:a16="http://schemas.microsoft.com/office/drawing/2014/main" id="{6A9099A0-D824-F34B-BDE9-84BFA8401367}"/>
              </a:ext>
            </a:extLst>
          </p:cNvPr>
          <p:cNvSpPr>
            <a:spLocks noGrp="1"/>
          </p:cNvSpPr>
          <p:nvPr>
            <p:ph type="body" idx="49" hasCustomPrompt="1"/>
          </p:nvPr>
        </p:nvSpPr>
        <p:spPr>
          <a:xfrm>
            <a:off x="8615154" y="5145516"/>
            <a:ext cx="1442223"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3" name="Text Placeholder 2">
            <a:extLst>
              <a:ext uri="{FF2B5EF4-FFF2-40B4-BE49-F238E27FC236}">
                <a16:creationId xmlns:a16="http://schemas.microsoft.com/office/drawing/2014/main" id="{5DE5C93A-4A40-C348-A7CF-A7314FA5955D}"/>
              </a:ext>
            </a:extLst>
          </p:cNvPr>
          <p:cNvSpPr>
            <a:spLocks noGrp="1"/>
          </p:cNvSpPr>
          <p:nvPr>
            <p:ph type="body" idx="72" hasCustomPrompt="1"/>
          </p:nvPr>
        </p:nvSpPr>
        <p:spPr>
          <a:xfrm>
            <a:off x="6681527" y="2026106"/>
            <a:ext cx="1429409" cy="127476"/>
          </a:xfrm>
          <a:prstGeom prst="rect">
            <a:avLst/>
          </a:prstGeom>
          <a:solidFill>
            <a:schemeClr val="accent1">
              <a:alpha val="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Deadline</a:t>
            </a:r>
          </a:p>
        </p:txBody>
      </p:sp>
      <p:sp>
        <p:nvSpPr>
          <p:cNvPr id="83" name="Text Placeholder 4">
            <a:extLst>
              <a:ext uri="{FF2B5EF4-FFF2-40B4-BE49-F238E27FC236}">
                <a16:creationId xmlns:a16="http://schemas.microsoft.com/office/drawing/2014/main" id="{183CEC94-8EC6-564C-808C-CC0E7B06600B}"/>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84" name="Straight Connector 83">
            <a:extLst>
              <a:ext uri="{FF2B5EF4-FFF2-40B4-BE49-F238E27FC236}">
                <a16:creationId xmlns:a16="http://schemas.microsoft.com/office/drawing/2014/main" id="{0527FCCE-040F-B84C-8F5E-CE83B95CA841}"/>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Slide Number Placeholder 2">
            <a:extLst>
              <a:ext uri="{FF2B5EF4-FFF2-40B4-BE49-F238E27FC236}">
                <a16:creationId xmlns:a16="http://schemas.microsoft.com/office/drawing/2014/main" id="{6C731898-4072-41D8-BB21-0455027444E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70" name="Group 69">
            <a:extLst>
              <a:ext uri="{FF2B5EF4-FFF2-40B4-BE49-F238E27FC236}">
                <a16:creationId xmlns:a16="http://schemas.microsoft.com/office/drawing/2014/main" id="{F3BF0FA9-59E7-47ED-8088-CDD57642960A}"/>
              </a:ext>
            </a:extLst>
          </p:cNvPr>
          <p:cNvGrpSpPr/>
          <p:nvPr userDrawn="1"/>
        </p:nvGrpSpPr>
        <p:grpSpPr>
          <a:xfrm>
            <a:off x="11454056" y="6354160"/>
            <a:ext cx="369644" cy="226799"/>
            <a:chOff x="10171675" y="6328233"/>
            <a:chExt cx="731163" cy="454938"/>
          </a:xfrm>
        </p:grpSpPr>
        <p:sp>
          <p:nvSpPr>
            <p:cNvPr id="73" name="Freeform: Shape 72">
              <a:extLst>
                <a:ext uri="{FF2B5EF4-FFF2-40B4-BE49-F238E27FC236}">
                  <a16:creationId xmlns:a16="http://schemas.microsoft.com/office/drawing/2014/main" id="{1410DB86-904A-449F-BCF3-E5E8F3E122A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81" name="Freeform: Shape 80">
              <a:extLst>
                <a:ext uri="{FF2B5EF4-FFF2-40B4-BE49-F238E27FC236}">
                  <a16:creationId xmlns:a16="http://schemas.microsoft.com/office/drawing/2014/main" id="{1592DC69-6ED0-45EE-ABE1-7D5110199FE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97" name="Group 96">
              <a:extLst>
                <a:ext uri="{FF2B5EF4-FFF2-40B4-BE49-F238E27FC236}">
                  <a16:creationId xmlns:a16="http://schemas.microsoft.com/office/drawing/2014/main" id="{68DD62E0-65D2-4DE1-88FE-38C72C3CF372}"/>
                </a:ext>
              </a:extLst>
            </p:cNvPr>
            <p:cNvGrpSpPr/>
            <p:nvPr userDrawn="1"/>
          </p:nvGrpSpPr>
          <p:grpSpPr>
            <a:xfrm>
              <a:off x="10499754" y="6374995"/>
              <a:ext cx="74948" cy="362489"/>
              <a:chOff x="11458342" y="5807359"/>
              <a:chExt cx="74948" cy="362489"/>
            </a:xfrm>
          </p:grpSpPr>
          <p:sp>
            <p:nvSpPr>
              <p:cNvPr id="98" name="Freeform: Shape 97">
                <a:extLst>
                  <a:ext uri="{FF2B5EF4-FFF2-40B4-BE49-F238E27FC236}">
                    <a16:creationId xmlns:a16="http://schemas.microsoft.com/office/drawing/2014/main" id="{D67FDF71-064C-4DE5-BD66-695134B2132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99" name="Freeform: Shape 98">
                <a:extLst>
                  <a:ext uri="{FF2B5EF4-FFF2-40B4-BE49-F238E27FC236}">
                    <a16:creationId xmlns:a16="http://schemas.microsoft.com/office/drawing/2014/main" id="{3DF36F56-5DAE-42D9-AA2C-C116080F49A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5959412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nfographic_Calendar 6 months">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0E201E8D-70D9-6D41-8858-3E3A78F6CF80}"/>
              </a:ext>
            </a:extLst>
          </p:cNvPr>
          <p:cNvSpPr/>
          <p:nvPr userDrawn="1"/>
        </p:nvSpPr>
        <p:spPr>
          <a:xfrm>
            <a:off x="2292700"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18" name="Rectangle 117">
            <a:extLst>
              <a:ext uri="{FF2B5EF4-FFF2-40B4-BE49-F238E27FC236}">
                <a16:creationId xmlns:a16="http://schemas.microsoft.com/office/drawing/2014/main" id="{212BA128-7A1D-C54E-9431-3C66DCA901DF}"/>
              </a:ext>
            </a:extLst>
          </p:cNvPr>
          <p:cNvSpPr/>
          <p:nvPr userDrawn="1"/>
        </p:nvSpPr>
        <p:spPr>
          <a:xfrm>
            <a:off x="4235182"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19" name="Rectangle 118">
            <a:extLst>
              <a:ext uri="{FF2B5EF4-FFF2-40B4-BE49-F238E27FC236}">
                <a16:creationId xmlns:a16="http://schemas.microsoft.com/office/drawing/2014/main" id="{BB68C687-B843-D94E-A853-EE37D59DA0FE}"/>
              </a:ext>
            </a:extLst>
          </p:cNvPr>
          <p:cNvSpPr/>
          <p:nvPr userDrawn="1"/>
        </p:nvSpPr>
        <p:spPr>
          <a:xfrm>
            <a:off x="6177664"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20" name="Rectangle 119">
            <a:extLst>
              <a:ext uri="{FF2B5EF4-FFF2-40B4-BE49-F238E27FC236}">
                <a16:creationId xmlns:a16="http://schemas.microsoft.com/office/drawing/2014/main" id="{7FE553FC-4F6D-6B49-8419-21B048E73370}"/>
              </a:ext>
            </a:extLst>
          </p:cNvPr>
          <p:cNvSpPr/>
          <p:nvPr userDrawn="1"/>
        </p:nvSpPr>
        <p:spPr>
          <a:xfrm>
            <a:off x="8120146"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121" name="Rectangle 120">
            <a:extLst>
              <a:ext uri="{FF2B5EF4-FFF2-40B4-BE49-F238E27FC236}">
                <a16:creationId xmlns:a16="http://schemas.microsoft.com/office/drawing/2014/main" id="{A199DDA0-6185-7C43-8A10-684D5269E664}"/>
              </a:ext>
            </a:extLst>
          </p:cNvPr>
          <p:cNvSpPr/>
          <p:nvPr userDrawn="1"/>
        </p:nvSpPr>
        <p:spPr>
          <a:xfrm>
            <a:off x="10062628"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67" name="Rectangle 66">
            <a:extLst>
              <a:ext uri="{FF2B5EF4-FFF2-40B4-BE49-F238E27FC236}">
                <a16:creationId xmlns:a16="http://schemas.microsoft.com/office/drawing/2014/main" id="{71B4D5D9-282F-014B-A722-9088DD30FC8B}"/>
              </a:ext>
            </a:extLst>
          </p:cNvPr>
          <p:cNvSpPr/>
          <p:nvPr userDrawn="1"/>
        </p:nvSpPr>
        <p:spPr>
          <a:xfrm>
            <a:off x="350218"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68" name="Text Placeholder 2">
            <a:extLst>
              <a:ext uri="{FF2B5EF4-FFF2-40B4-BE49-F238E27FC236}">
                <a16:creationId xmlns:a16="http://schemas.microsoft.com/office/drawing/2014/main" id="{7A8A5535-1F51-E34D-8D7D-D203440D01C3}"/>
              </a:ext>
            </a:extLst>
          </p:cNvPr>
          <p:cNvSpPr>
            <a:spLocks noGrp="1"/>
          </p:cNvSpPr>
          <p:nvPr>
            <p:ph type="body" idx="26" hasCustomPrompt="1"/>
          </p:nvPr>
        </p:nvSpPr>
        <p:spPr>
          <a:xfrm>
            <a:off x="388437"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69" name="Text Placeholder 2">
            <a:extLst>
              <a:ext uri="{FF2B5EF4-FFF2-40B4-BE49-F238E27FC236}">
                <a16:creationId xmlns:a16="http://schemas.microsoft.com/office/drawing/2014/main" id="{6FCB1E10-0EAC-5A48-A395-599B044701DC}"/>
              </a:ext>
            </a:extLst>
          </p:cNvPr>
          <p:cNvSpPr>
            <a:spLocks noGrp="1"/>
          </p:cNvSpPr>
          <p:nvPr>
            <p:ph type="body" idx="50" hasCustomPrompt="1"/>
          </p:nvPr>
        </p:nvSpPr>
        <p:spPr>
          <a:xfrm>
            <a:off x="2311809"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0" name="Text Placeholder 2">
            <a:extLst>
              <a:ext uri="{FF2B5EF4-FFF2-40B4-BE49-F238E27FC236}">
                <a16:creationId xmlns:a16="http://schemas.microsoft.com/office/drawing/2014/main" id="{B0EE76C7-E61C-0E46-8300-4A4BBCB8EA99}"/>
              </a:ext>
            </a:extLst>
          </p:cNvPr>
          <p:cNvSpPr>
            <a:spLocks noGrp="1"/>
          </p:cNvSpPr>
          <p:nvPr>
            <p:ph type="body" idx="51" hasCustomPrompt="1"/>
          </p:nvPr>
        </p:nvSpPr>
        <p:spPr>
          <a:xfrm>
            <a:off x="4235181"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1" name="Text Placeholder 2">
            <a:extLst>
              <a:ext uri="{FF2B5EF4-FFF2-40B4-BE49-F238E27FC236}">
                <a16:creationId xmlns:a16="http://schemas.microsoft.com/office/drawing/2014/main" id="{E87D6E37-8549-604E-8A2F-202B9D6553F7}"/>
              </a:ext>
            </a:extLst>
          </p:cNvPr>
          <p:cNvSpPr>
            <a:spLocks noGrp="1"/>
          </p:cNvSpPr>
          <p:nvPr>
            <p:ph type="body" idx="52" hasCustomPrompt="1"/>
          </p:nvPr>
        </p:nvSpPr>
        <p:spPr>
          <a:xfrm>
            <a:off x="6177664"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2" name="Text Placeholder 2">
            <a:extLst>
              <a:ext uri="{FF2B5EF4-FFF2-40B4-BE49-F238E27FC236}">
                <a16:creationId xmlns:a16="http://schemas.microsoft.com/office/drawing/2014/main" id="{5BDF00F7-811E-3A4C-960D-96F4A2DFC4C3}"/>
              </a:ext>
            </a:extLst>
          </p:cNvPr>
          <p:cNvSpPr>
            <a:spLocks noGrp="1"/>
          </p:cNvSpPr>
          <p:nvPr>
            <p:ph type="body" idx="53" hasCustomPrompt="1"/>
          </p:nvPr>
        </p:nvSpPr>
        <p:spPr>
          <a:xfrm>
            <a:off x="8120145"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3" name="Text Placeholder 2">
            <a:extLst>
              <a:ext uri="{FF2B5EF4-FFF2-40B4-BE49-F238E27FC236}">
                <a16:creationId xmlns:a16="http://schemas.microsoft.com/office/drawing/2014/main" id="{A9FF1DBE-755C-2D4D-937C-33C981BD22C8}"/>
              </a:ext>
            </a:extLst>
          </p:cNvPr>
          <p:cNvSpPr>
            <a:spLocks noGrp="1"/>
          </p:cNvSpPr>
          <p:nvPr>
            <p:ph type="body" idx="54" hasCustomPrompt="1"/>
          </p:nvPr>
        </p:nvSpPr>
        <p:spPr>
          <a:xfrm>
            <a:off x="10062628"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4" name="Text Placeholder 4">
            <a:extLst>
              <a:ext uri="{FF2B5EF4-FFF2-40B4-BE49-F238E27FC236}">
                <a16:creationId xmlns:a16="http://schemas.microsoft.com/office/drawing/2014/main" id="{62E06FE9-EE0F-C240-AD1A-655FFE3C1091}"/>
              </a:ext>
            </a:extLst>
          </p:cNvPr>
          <p:cNvSpPr>
            <a:spLocks noGrp="1"/>
          </p:cNvSpPr>
          <p:nvPr>
            <p:ph type="body" sz="quarter" idx="38" hasCustomPrompt="1"/>
          </p:nvPr>
        </p:nvSpPr>
        <p:spPr>
          <a:xfrm>
            <a:off x="694481" y="2483203"/>
            <a:ext cx="3661619" cy="80639"/>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75" name="Straight Connector 74">
            <a:extLst>
              <a:ext uri="{FF2B5EF4-FFF2-40B4-BE49-F238E27FC236}">
                <a16:creationId xmlns:a16="http://schemas.microsoft.com/office/drawing/2014/main" id="{43A6361B-D7D1-9846-8272-A3354D772B13}"/>
              </a:ext>
            </a:extLst>
          </p:cNvPr>
          <p:cNvCxnSpPr>
            <a:cxnSpLocks/>
          </p:cNvCxnSpPr>
          <p:nvPr userDrawn="1"/>
        </p:nvCxnSpPr>
        <p:spPr>
          <a:xfrm>
            <a:off x="1401611"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76" name="Text Placeholder 2">
            <a:extLst>
              <a:ext uri="{FF2B5EF4-FFF2-40B4-BE49-F238E27FC236}">
                <a16:creationId xmlns:a16="http://schemas.microsoft.com/office/drawing/2014/main" id="{E4505687-9098-E148-AFB4-A073FD4E7444}"/>
              </a:ext>
            </a:extLst>
          </p:cNvPr>
          <p:cNvSpPr>
            <a:spLocks noGrp="1"/>
          </p:cNvSpPr>
          <p:nvPr>
            <p:ph type="body" idx="39" hasCustomPrompt="1"/>
          </p:nvPr>
        </p:nvSpPr>
        <p:spPr>
          <a:xfrm>
            <a:off x="1490892" y="2319556"/>
            <a:ext cx="1226748"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77" name="Straight Connector 76">
            <a:extLst>
              <a:ext uri="{FF2B5EF4-FFF2-40B4-BE49-F238E27FC236}">
                <a16:creationId xmlns:a16="http://schemas.microsoft.com/office/drawing/2014/main" id="{F52FCC55-FA32-3948-AE93-4297ED8FB5F4}"/>
              </a:ext>
            </a:extLst>
          </p:cNvPr>
          <p:cNvCxnSpPr>
            <a:cxnSpLocks/>
          </p:cNvCxnSpPr>
          <p:nvPr userDrawn="1"/>
        </p:nvCxnSpPr>
        <p:spPr>
          <a:xfrm>
            <a:off x="2942024"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78" name="Text Placeholder 2">
            <a:extLst>
              <a:ext uri="{FF2B5EF4-FFF2-40B4-BE49-F238E27FC236}">
                <a16:creationId xmlns:a16="http://schemas.microsoft.com/office/drawing/2014/main" id="{47105920-1511-664D-883A-2EFB2C4B47DB}"/>
              </a:ext>
            </a:extLst>
          </p:cNvPr>
          <p:cNvSpPr>
            <a:spLocks noGrp="1"/>
          </p:cNvSpPr>
          <p:nvPr>
            <p:ph type="body" idx="40" hasCustomPrompt="1"/>
          </p:nvPr>
        </p:nvSpPr>
        <p:spPr>
          <a:xfrm>
            <a:off x="3045705" y="2319555"/>
            <a:ext cx="1355539" cy="11689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79" name="Text Placeholder 4">
            <a:extLst>
              <a:ext uri="{FF2B5EF4-FFF2-40B4-BE49-F238E27FC236}">
                <a16:creationId xmlns:a16="http://schemas.microsoft.com/office/drawing/2014/main" id="{4FDA3990-EDBC-9B49-BE46-9D57562A1F95}"/>
              </a:ext>
            </a:extLst>
          </p:cNvPr>
          <p:cNvSpPr>
            <a:spLocks noGrp="1"/>
          </p:cNvSpPr>
          <p:nvPr>
            <p:ph type="body" sz="quarter" idx="41" hasCustomPrompt="1"/>
          </p:nvPr>
        </p:nvSpPr>
        <p:spPr>
          <a:xfrm>
            <a:off x="2544225" y="3475090"/>
            <a:ext cx="5327831" cy="80641"/>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80" name="Straight Connector 79">
            <a:extLst>
              <a:ext uri="{FF2B5EF4-FFF2-40B4-BE49-F238E27FC236}">
                <a16:creationId xmlns:a16="http://schemas.microsoft.com/office/drawing/2014/main" id="{2F58F408-60C9-8241-A68D-11D6FD8032FD}"/>
              </a:ext>
            </a:extLst>
          </p:cNvPr>
          <p:cNvCxnSpPr>
            <a:cxnSpLocks/>
          </p:cNvCxnSpPr>
          <p:nvPr userDrawn="1"/>
        </p:nvCxnSpPr>
        <p:spPr>
          <a:xfrm>
            <a:off x="3251355"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81" name="Text Placeholder 2">
            <a:extLst>
              <a:ext uri="{FF2B5EF4-FFF2-40B4-BE49-F238E27FC236}">
                <a16:creationId xmlns:a16="http://schemas.microsoft.com/office/drawing/2014/main" id="{EBD2D4EF-638C-334D-8E16-706D247EC583}"/>
              </a:ext>
            </a:extLst>
          </p:cNvPr>
          <p:cNvSpPr>
            <a:spLocks noGrp="1"/>
          </p:cNvSpPr>
          <p:nvPr>
            <p:ph type="body" idx="42" hasCustomPrompt="1"/>
          </p:nvPr>
        </p:nvSpPr>
        <p:spPr>
          <a:xfrm>
            <a:off x="3366313" y="3311443"/>
            <a:ext cx="1282710"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82" name="Straight Connector 81">
            <a:extLst>
              <a:ext uri="{FF2B5EF4-FFF2-40B4-BE49-F238E27FC236}">
                <a16:creationId xmlns:a16="http://schemas.microsoft.com/office/drawing/2014/main" id="{18905B4B-1AB2-1F4F-A6B6-609F22EC7778}"/>
              </a:ext>
            </a:extLst>
          </p:cNvPr>
          <p:cNvCxnSpPr>
            <a:cxnSpLocks/>
          </p:cNvCxnSpPr>
          <p:nvPr userDrawn="1"/>
        </p:nvCxnSpPr>
        <p:spPr>
          <a:xfrm>
            <a:off x="4791768"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83" name="Text Placeholder 2">
            <a:extLst>
              <a:ext uri="{FF2B5EF4-FFF2-40B4-BE49-F238E27FC236}">
                <a16:creationId xmlns:a16="http://schemas.microsoft.com/office/drawing/2014/main" id="{2D6E0A19-C357-044B-A313-A270D174DAD6}"/>
              </a:ext>
            </a:extLst>
          </p:cNvPr>
          <p:cNvSpPr>
            <a:spLocks noGrp="1"/>
          </p:cNvSpPr>
          <p:nvPr>
            <p:ph type="body" idx="43" hasCustomPrompt="1"/>
          </p:nvPr>
        </p:nvSpPr>
        <p:spPr>
          <a:xfrm>
            <a:off x="4912173" y="3311443"/>
            <a:ext cx="1382961"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4" name="Text Placeholder 4">
            <a:extLst>
              <a:ext uri="{FF2B5EF4-FFF2-40B4-BE49-F238E27FC236}">
                <a16:creationId xmlns:a16="http://schemas.microsoft.com/office/drawing/2014/main" id="{FC3840D1-1591-5748-AF37-C4E1BBBA2DC6}"/>
              </a:ext>
            </a:extLst>
          </p:cNvPr>
          <p:cNvSpPr>
            <a:spLocks noGrp="1"/>
          </p:cNvSpPr>
          <p:nvPr>
            <p:ph type="body" sz="quarter" idx="44" hasCustomPrompt="1"/>
          </p:nvPr>
        </p:nvSpPr>
        <p:spPr>
          <a:xfrm>
            <a:off x="4401244" y="4456585"/>
            <a:ext cx="2744606" cy="73695"/>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85" name="Straight Connector 84">
            <a:extLst>
              <a:ext uri="{FF2B5EF4-FFF2-40B4-BE49-F238E27FC236}">
                <a16:creationId xmlns:a16="http://schemas.microsoft.com/office/drawing/2014/main" id="{6605A2F5-93E3-5F45-9008-5482FA399305}"/>
              </a:ext>
            </a:extLst>
          </p:cNvPr>
          <p:cNvCxnSpPr>
            <a:cxnSpLocks/>
          </p:cNvCxnSpPr>
          <p:nvPr userDrawn="1"/>
        </p:nvCxnSpPr>
        <p:spPr>
          <a:xfrm>
            <a:off x="5108373"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86" name="Text Placeholder 2">
            <a:extLst>
              <a:ext uri="{FF2B5EF4-FFF2-40B4-BE49-F238E27FC236}">
                <a16:creationId xmlns:a16="http://schemas.microsoft.com/office/drawing/2014/main" id="{787C1C17-84CA-AA43-8F28-25A326D3C5AB}"/>
              </a:ext>
            </a:extLst>
          </p:cNvPr>
          <p:cNvSpPr>
            <a:spLocks noGrp="1"/>
          </p:cNvSpPr>
          <p:nvPr>
            <p:ph type="body" idx="45" hasCustomPrompt="1"/>
          </p:nvPr>
        </p:nvSpPr>
        <p:spPr>
          <a:xfrm>
            <a:off x="5239201" y="4292936"/>
            <a:ext cx="1475255" cy="110096"/>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87" name="Straight Connector 86">
            <a:extLst>
              <a:ext uri="{FF2B5EF4-FFF2-40B4-BE49-F238E27FC236}">
                <a16:creationId xmlns:a16="http://schemas.microsoft.com/office/drawing/2014/main" id="{F982DC13-F017-E749-B332-3E0BF779DD0F}"/>
              </a:ext>
            </a:extLst>
          </p:cNvPr>
          <p:cNvCxnSpPr>
            <a:cxnSpLocks/>
          </p:cNvCxnSpPr>
          <p:nvPr userDrawn="1"/>
        </p:nvCxnSpPr>
        <p:spPr>
          <a:xfrm>
            <a:off x="6648786"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88" name="Text Placeholder 2">
            <a:extLst>
              <a:ext uri="{FF2B5EF4-FFF2-40B4-BE49-F238E27FC236}">
                <a16:creationId xmlns:a16="http://schemas.microsoft.com/office/drawing/2014/main" id="{C2E90EA7-F982-7E4E-82ED-32FF0B0D84D8}"/>
              </a:ext>
            </a:extLst>
          </p:cNvPr>
          <p:cNvSpPr>
            <a:spLocks noGrp="1"/>
          </p:cNvSpPr>
          <p:nvPr>
            <p:ph type="body" idx="46" hasCustomPrompt="1"/>
          </p:nvPr>
        </p:nvSpPr>
        <p:spPr>
          <a:xfrm>
            <a:off x="6774340" y="4292937"/>
            <a:ext cx="1383859" cy="10232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9" name="Text Placeholder 4">
            <a:extLst>
              <a:ext uri="{FF2B5EF4-FFF2-40B4-BE49-F238E27FC236}">
                <a16:creationId xmlns:a16="http://schemas.microsoft.com/office/drawing/2014/main" id="{196B7564-439B-2B4C-B70D-B78EED0A2F5E}"/>
              </a:ext>
            </a:extLst>
          </p:cNvPr>
          <p:cNvSpPr>
            <a:spLocks noGrp="1"/>
          </p:cNvSpPr>
          <p:nvPr>
            <p:ph type="body" sz="quarter" idx="47" hasCustomPrompt="1"/>
          </p:nvPr>
        </p:nvSpPr>
        <p:spPr>
          <a:xfrm>
            <a:off x="6257081" y="5309164"/>
            <a:ext cx="5240440" cy="80629"/>
          </a:xfrm>
          <a:solidFill>
            <a:srgbClr val="7E694F"/>
          </a:solidFill>
        </p:spPr>
        <p:txBody>
          <a:bodyPr anchor="ctr">
            <a:noAutofit/>
          </a:bodyPr>
          <a:lstStyle>
            <a:lvl1pPr algn="ctr">
              <a:defRPr sz="1000" cap="all" spc="200" baseline="0">
                <a:solidFill>
                  <a:srgbClr val="FBFFFF"/>
                </a:solidFill>
                <a:latin typeface="+mn-lt"/>
              </a:defRPr>
            </a:lvl1pPr>
          </a:lstStyle>
          <a:p>
            <a:pPr lvl="0"/>
            <a:r>
              <a:rPr lang="en-US" dirty="0"/>
              <a:t> </a:t>
            </a:r>
          </a:p>
        </p:txBody>
      </p:sp>
      <p:cxnSp>
        <p:nvCxnSpPr>
          <p:cNvPr id="90" name="Straight Connector 89">
            <a:extLst>
              <a:ext uri="{FF2B5EF4-FFF2-40B4-BE49-F238E27FC236}">
                <a16:creationId xmlns:a16="http://schemas.microsoft.com/office/drawing/2014/main" id="{A0048AAF-3AA6-C542-865D-E9B679D6F557}"/>
              </a:ext>
            </a:extLst>
          </p:cNvPr>
          <p:cNvCxnSpPr>
            <a:cxnSpLocks/>
          </p:cNvCxnSpPr>
          <p:nvPr userDrawn="1"/>
        </p:nvCxnSpPr>
        <p:spPr>
          <a:xfrm>
            <a:off x="6964211"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91" name="Text Placeholder 2">
            <a:extLst>
              <a:ext uri="{FF2B5EF4-FFF2-40B4-BE49-F238E27FC236}">
                <a16:creationId xmlns:a16="http://schemas.microsoft.com/office/drawing/2014/main" id="{6C5367A8-0770-4049-8CAA-0C3FCBA594C7}"/>
              </a:ext>
            </a:extLst>
          </p:cNvPr>
          <p:cNvSpPr>
            <a:spLocks noGrp="1"/>
          </p:cNvSpPr>
          <p:nvPr>
            <p:ph type="body" idx="48" hasCustomPrompt="1"/>
          </p:nvPr>
        </p:nvSpPr>
        <p:spPr>
          <a:xfrm>
            <a:off x="7074741" y="5145516"/>
            <a:ext cx="1328101"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92" name="Straight Connector 91">
            <a:extLst>
              <a:ext uri="{FF2B5EF4-FFF2-40B4-BE49-F238E27FC236}">
                <a16:creationId xmlns:a16="http://schemas.microsoft.com/office/drawing/2014/main" id="{B6CA37D9-D63F-B04B-AA52-DFCF4B0B385C}"/>
              </a:ext>
            </a:extLst>
          </p:cNvPr>
          <p:cNvCxnSpPr>
            <a:cxnSpLocks/>
          </p:cNvCxnSpPr>
          <p:nvPr userDrawn="1"/>
        </p:nvCxnSpPr>
        <p:spPr>
          <a:xfrm>
            <a:off x="8504624"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93" name="Text Placeholder 2">
            <a:extLst>
              <a:ext uri="{FF2B5EF4-FFF2-40B4-BE49-F238E27FC236}">
                <a16:creationId xmlns:a16="http://schemas.microsoft.com/office/drawing/2014/main" id="{3489F8D1-6142-7D44-B268-9F917081767C}"/>
              </a:ext>
            </a:extLst>
          </p:cNvPr>
          <p:cNvSpPr>
            <a:spLocks noGrp="1"/>
          </p:cNvSpPr>
          <p:nvPr>
            <p:ph type="body" idx="49" hasCustomPrompt="1"/>
          </p:nvPr>
        </p:nvSpPr>
        <p:spPr>
          <a:xfrm>
            <a:off x="8615154" y="5145516"/>
            <a:ext cx="1442223"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rgbClr val="7E694F"/>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4" name="Text Placeholder 3">
            <a:extLst>
              <a:ext uri="{FF2B5EF4-FFF2-40B4-BE49-F238E27FC236}">
                <a16:creationId xmlns:a16="http://schemas.microsoft.com/office/drawing/2014/main" id="{7E8D61EC-1CA1-FD4D-A3D7-C05AFFE59600}"/>
              </a:ext>
            </a:extLst>
          </p:cNvPr>
          <p:cNvSpPr>
            <a:spLocks noGrp="1"/>
          </p:cNvSpPr>
          <p:nvPr>
            <p:ph type="body" sz="quarter" idx="55" hasCustomPrompt="1"/>
          </p:nvPr>
        </p:nvSpPr>
        <p:spPr>
          <a:xfrm rot="2700000">
            <a:off x="1364290" y="2342109"/>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95" name="Text Placeholder 3">
            <a:extLst>
              <a:ext uri="{FF2B5EF4-FFF2-40B4-BE49-F238E27FC236}">
                <a16:creationId xmlns:a16="http://schemas.microsoft.com/office/drawing/2014/main" id="{E6EFD599-4B13-FE4B-B121-E5A88B5F7CB4}"/>
              </a:ext>
            </a:extLst>
          </p:cNvPr>
          <p:cNvSpPr>
            <a:spLocks noGrp="1"/>
          </p:cNvSpPr>
          <p:nvPr>
            <p:ph type="body" sz="quarter" idx="56" hasCustomPrompt="1"/>
          </p:nvPr>
        </p:nvSpPr>
        <p:spPr>
          <a:xfrm rot="2700000">
            <a:off x="2904164" y="2342108"/>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96" name="Text Placeholder 3">
            <a:extLst>
              <a:ext uri="{FF2B5EF4-FFF2-40B4-BE49-F238E27FC236}">
                <a16:creationId xmlns:a16="http://schemas.microsoft.com/office/drawing/2014/main" id="{09811A05-9978-5743-B142-7452BFEDB8FC}"/>
              </a:ext>
            </a:extLst>
          </p:cNvPr>
          <p:cNvSpPr>
            <a:spLocks noGrp="1"/>
          </p:cNvSpPr>
          <p:nvPr>
            <p:ph type="body" sz="quarter" idx="57" hasCustomPrompt="1"/>
          </p:nvPr>
        </p:nvSpPr>
        <p:spPr>
          <a:xfrm rot="2700000">
            <a:off x="3213120" y="3316223"/>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97" name="Text Placeholder 3">
            <a:extLst>
              <a:ext uri="{FF2B5EF4-FFF2-40B4-BE49-F238E27FC236}">
                <a16:creationId xmlns:a16="http://schemas.microsoft.com/office/drawing/2014/main" id="{DDAD608D-160C-224A-BC3C-C1E2BA369649}"/>
              </a:ext>
            </a:extLst>
          </p:cNvPr>
          <p:cNvSpPr>
            <a:spLocks noGrp="1"/>
          </p:cNvSpPr>
          <p:nvPr>
            <p:ph type="body" sz="quarter" idx="58" hasCustomPrompt="1"/>
          </p:nvPr>
        </p:nvSpPr>
        <p:spPr>
          <a:xfrm rot="2700000">
            <a:off x="4755202" y="3316223"/>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98" name="Text Placeholder 3">
            <a:extLst>
              <a:ext uri="{FF2B5EF4-FFF2-40B4-BE49-F238E27FC236}">
                <a16:creationId xmlns:a16="http://schemas.microsoft.com/office/drawing/2014/main" id="{1836DA63-E6A8-B54B-A93A-C6F321B81AA3}"/>
              </a:ext>
            </a:extLst>
          </p:cNvPr>
          <p:cNvSpPr>
            <a:spLocks noGrp="1"/>
          </p:cNvSpPr>
          <p:nvPr>
            <p:ph type="body" sz="quarter" idx="59" hasCustomPrompt="1"/>
          </p:nvPr>
        </p:nvSpPr>
        <p:spPr>
          <a:xfrm rot="2700000">
            <a:off x="5074119" y="4305118"/>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99" name="Text Placeholder 3">
            <a:extLst>
              <a:ext uri="{FF2B5EF4-FFF2-40B4-BE49-F238E27FC236}">
                <a16:creationId xmlns:a16="http://schemas.microsoft.com/office/drawing/2014/main" id="{77C01E00-A6F3-FA40-A201-A968A5C110DA}"/>
              </a:ext>
            </a:extLst>
          </p:cNvPr>
          <p:cNvSpPr>
            <a:spLocks noGrp="1"/>
          </p:cNvSpPr>
          <p:nvPr>
            <p:ph type="body" sz="quarter" idx="60" hasCustomPrompt="1"/>
          </p:nvPr>
        </p:nvSpPr>
        <p:spPr>
          <a:xfrm rot="2700000">
            <a:off x="6613290" y="4305117"/>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100" name="Text Placeholder 3">
            <a:extLst>
              <a:ext uri="{FF2B5EF4-FFF2-40B4-BE49-F238E27FC236}">
                <a16:creationId xmlns:a16="http://schemas.microsoft.com/office/drawing/2014/main" id="{ABCB255A-5EDE-2A4C-9E4C-C08A2E96E496}"/>
              </a:ext>
            </a:extLst>
          </p:cNvPr>
          <p:cNvSpPr>
            <a:spLocks noGrp="1"/>
          </p:cNvSpPr>
          <p:nvPr>
            <p:ph type="body" sz="quarter" idx="61" hasCustomPrompt="1"/>
          </p:nvPr>
        </p:nvSpPr>
        <p:spPr>
          <a:xfrm rot="2700000">
            <a:off x="6922473" y="5153493"/>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101" name="Text Placeholder 3">
            <a:extLst>
              <a:ext uri="{FF2B5EF4-FFF2-40B4-BE49-F238E27FC236}">
                <a16:creationId xmlns:a16="http://schemas.microsoft.com/office/drawing/2014/main" id="{018CF4FA-561A-B34A-8177-8FCD3C6BB8E8}"/>
              </a:ext>
            </a:extLst>
          </p:cNvPr>
          <p:cNvSpPr>
            <a:spLocks noGrp="1"/>
          </p:cNvSpPr>
          <p:nvPr>
            <p:ph type="body" sz="quarter" idx="62" hasCustomPrompt="1"/>
          </p:nvPr>
        </p:nvSpPr>
        <p:spPr>
          <a:xfrm rot="2700000">
            <a:off x="8469920" y="5153492"/>
            <a:ext cx="78156" cy="78156"/>
          </a:xfr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a:latin typeface="+mn-lt"/>
              </a:defRPr>
            </a:lvl1pPr>
          </a:lstStyle>
          <a:p>
            <a:pPr lvl="0"/>
            <a:r>
              <a:rPr lang="ko-KR" altLang="en-US" dirty="0"/>
              <a:t> </a:t>
            </a:r>
            <a:endParaRPr lang="en-US" dirty="0"/>
          </a:p>
        </p:txBody>
      </p:sp>
      <p:sp>
        <p:nvSpPr>
          <p:cNvPr id="55" name="Text Placeholder 4">
            <a:extLst>
              <a:ext uri="{FF2B5EF4-FFF2-40B4-BE49-F238E27FC236}">
                <a16:creationId xmlns:a16="http://schemas.microsoft.com/office/drawing/2014/main" id="{F67045F1-A461-0742-A4EA-127F120602F1}"/>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58" name="Straight Connector 57">
            <a:extLst>
              <a:ext uri="{FF2B5EF4-FFF2-40B4-BE49-F238E27FC236}">
                <a16:creationId xmlns:a16="http://schemas.microsoft.com/office/drawing/2014/main" id="{8DCA628B-F63F-1A42-B768-67232B7B88DF}"/>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30">
            <a:extLst>
              <a:ext uri="{FF2B5EF4-FFF2-40B4-BE49-F238E27FC236}">
                <a16:creationId xmlns:a16="http://schemas.microsoft.com/office/drawing/2014/main" id="{B51312E1-D11D-6A40-B467-2C7A7C398187}"/>
              </a:ext>
            </a:extLst>
          </p:cNvPr>
          <p:cNvSpPr>
            <a:spLocks noGrp="1"/>
          </p:cNvSpPr>
          <p:nvPr>
            <p:ph type="body" sz="quarter" idx="71" hasCustomPrompt="1"/>
          </p:nvPr>
        </p:nvSpPr>
        <p:spPr>
          <a:xfrm rot="5400000">
            <a:off x="4439441" y="3941115"/>
            <a:ext cx="4097779" cy="45719"/>
          </a:xfrm>
          <a:solidFill>
            <a:schemeClr val="accent1"/>
          </a:solidFill>
        </p:spPr>
        <p:txBody>
          <a:bodyPr>
            <a:noAutofit/>
          </a:bodyPr>
          <a:lstStyle>
            <a:lvl1pPr>
              <a:defRPr>
                <a:latin typeface="+mn-lt"/>
              </a:defRPr>
            </a:lvl1pPr>
          </a:lstStyle>
          <a:p>
            <a:r>
              <a:rPr lang="ko-KR" altLang="en-US" dirty="0"/>
              <a:t> </a:t>
            </a:r>
            <a:endParaRPr lang="en-US" dirty="0"/>
          </a:p>
        </p:txBody>
      </p:sp>
      <p:sp>
        <p:nvSpPr>
          <p:cNvPr id="51" name="Text Placeholder 2">
            <a:extLst>
              <a:ext uri="{FF2B5EF4-FFF2-40B4-BE49-F238E27FC236}">
                <a16:creationId xmlns:a16="http://schemas.microsoft.com/office/drawing/2014/main" id="{16C7C1CD-42C0-704F-8FC7-0730E98F9344}"/>
              </a:ext>
            </a:extLst>
          </p:cNvPr>
          <p:cNvSpPr>
            <a:spLocks noGrp="1"/>
          </p:cNvSpPr>
          <p:nvPr>
            <p:ph type="body" idx="72" hasCustomPrompt="1"/>
          </p:nvPr>
        </p:nvSpPr>
        <p:spPr>
          <a:xfrm>
            <a:off x="6681527" y="2026106"/>
            <a:ext cx="1429409" cy="127476"/>
          </a:xfrm>
          <a:prstGeom prst="rect">
            <a:avLst/>
          </a:prstGeom>
          <a:solidFill>
            <a:schemeClr val="accent1">
              <a:alpha val="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cap="all" spc="100" baseline="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Deadline</a:t>
            </a:r>
          </a:p>
        </p:txBody>
      </p:sp>
      <p:sp>
        <p:nvSpPr>
          <p:cNvPr id="52" name="Slide Number Placeholder 2">
            <a:extLst>
              <a:ext uri="{FF2B5EF4-FFF2-40B4-BE49-F238E27FC236}">
                <a16:creationId xmlns:a16="http://schemas.microsoft.com/office/drawing/2014/main" id="{31955150-1BBB-4980-A68B-D05019727F1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4" name="Group 53">
            <a:extLst>
              <a:ext uri="{FF2B5EF4-FFF2-40B4-BE49-F238E27FC236}">
                <a16:creationId xmlns:a16="http://schemas.microsoft.com/office/drawing/2014/main" id="{05CDDF65-C72D-4381-8988-C990BEE1F00B}"/>
              </a:ext>
            </a:extLst>
          </p:cNvPr>
          <p:cNvGrpSpPr/>
          <p:nvPr userDrawn="1"/>
        </p:nvGrpSpPr>
        <p:grpSpPr>
          <a:xfrm>
            <a:off x="11454056" y="6354160"/>
            <a:ext cx="369644" cy="226799"/>
            <a:chOff x="10171675" y="6328233"/>
            <a:chExt cx="731163" cy="454938"/>
          </a:xfrm>
        </p:grpSpPr>
        <p:sp>
          <p:nvSpPr>
            <p:cNvPr id="56" name="Freeform: Shape 55">
              <a:extLst>
                <a:ext uri="{FF2B5EF4-FFF2-40B4-BE49-F238E27FC236}">
                  <a16:creationId xmlns:a16="http://schemas.microsoft.com/office/drawing/2014/main" id="{BAF25E0C-96C8-46E5-B5A9-AAC6A2A28B9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7" name="Freeform: Shape 56">
              <a:extLst>
                <a:ext uri="{FF2B5EF4-FFF2-40B4-BE49-F238E27FC236}">
                  <a16:creationId xmlns:a16="http://schemas.microsoft.com/office/drawing/2014/main" id="{F87B34AF-510C-4E30-B99F-0AF235AEA03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9" name="Group 58">
              <a:extLst>
                <a:ext uri="{FF2B5EF4-FFF2-40B4-BE49-F238E27FC236}">
                  <a16:creationId xmlns:a16="http://schemas.microsoft.com/office/drawing/2014/main" id="{EAD4DFCD-276A-40FD-8D42-1926D828AC1F}"/>
                </a:ext>
              </a:extLst>
            </p:cNvPr>
            <p:cNvGrpSpPr/>
            <p:nvPr userDrawn="1"/>
          </p:nvGrpSpPr>
          <p:grpSpPr>
            <a:xfrm>
              <a:off x="10499754" y="6374995"/>
              <a:ext cx="74948" cy="362489"/>
              <a:chOff x="11458342" y="5807359"/>
              <a:chExt cx="74948" cy="362489"/>
            </a:xfrm>
          </p:grpSpPr>
          <p:sp>
            <p:nvSpPr>
              <p:cNvPr id="60" name="Freeform: Shape 59">
                <a:extLst>
                  <a:ext uri="{FF2B5EF4-FFF2-40B4-BE49-F238E27FC236}">
                    <a16:creationId xmlns:a16="http://schemas.microsoft.com/office/drawing/2014/main" id="{B59705C0-5505-41F2-8274-607EF8E885D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5F5837E2-2E9A-4DD0-867C-E27BB7CF220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1154167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ap_Global Network">
    <p:spTree>
      <p:nvGrpSpPr>
        <p:cNvPr id="1" name=""/>
        <p:cNvGrpSpPr/>
        <p:nvPr/>
      </p:nvGrpSpPr>
      <p:grpSpPr>
        <a:xfrm>
          <a:off x="0" y="0"/>
          <a:ext cx="0" cy="0"/>
          <a:chOff x="0" y="0"/>
          <a:chExt cx="0" cy="0"/>
        </a:xfrm>
      </p:grpSpPr>
      <p:pic>
        <p:nvPicPr>
          <p:cNvPr id="36" name="Picture 35" descr="A picture containing porcelain&#10;&#10;Description automatically generated">
            <a:extLst>
              <a:ext uri="{FF2B5EF4-FFF2-40B4-BE49-F238E27FC236}">
                <a16:creationId xmlns:a16="http://schemas.microsoft.com/office/drawing/2014/main" id="{AFD9D2F1-3698-8C4A-AA12-0B444D5177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6696" y="218209"/>
            <a:ext cx="8995493" cy="6858000"/>
          </a:xfrm>
          <a:prstGeom prst="rect">
            <a:avLst/>
          </a:prstGeom>
        </p:spPr>
      </p:pic>
      <p:sp>
        <p:nvSpPr>
          <p:cNvPr id="37" name="TextBox 36">
            <a:extLst>
              <a:ext uri="{FF2B5EF4-FFF2-40B4-BE49-F238E27FC236}">
                <a16:creationId xmlns:a16="http://schemas.microsoft.com/office/drawing/2014/main" id="{39E7446B-E8DB-0643-95A1-763FC6A2F207}"/>
              </a:ext>
            </a:extLst>
          </p:cNvPr>
          <p:cNvSpPr txBox="1"/>
          <p:nvPr userDrawn="1"/>
        </p:nvSpPr>
        <p:spPr>
          <a:xfrm>
            <a:off x="10192791" y="5973901"/>
            <a:ext cx="1606640" cy="153888"/>
          </a:xfrm>
          <a:prstGeom prst="rect">
            <a:avLst/>
          </a:prstGeom>
          <a:noFill/>
        </p:spPr>
        <p:txBody>
          <a:bodyPr wrap="square" lIns="0" tIns="0" rIns="0" bIns="0" rtlCol="0">
            <a:noAutofit/>
          </a:bodyPr>
          <a:lstStyle/>
          <a:p>
            <a:r>
              <a:rPr lang="en-GB" altLang="zh-CN" sz="1000" dirty="0">
                <a:solidFill>
                  <a:srgbClr val="EE0033"/>
                </a:solidFill>
                <a:latin typeface="+mn-lt"/>
                <a:ea typeface="Source Han Sans CN" panose="020B0500000000000000" pitchFamily="34" charset="-128"/>
              </a:rPr>
              <a:t>Physical Office</a:t>
            </a:r>
            <a:endParaRPr lang="en-AU" sz="1000" dirty="0">
              <a:solidFill>
                <a:srgbClr val="EE0033"/>
              </a:solidFill>
              <a:latin typeface="+mn-lt"/>
            </a:endParaRPr>
          </a:p>
        </p:txBody>
      </p:sp>
      <p:sp>
        <p:nvSpPr>
          <p:cNvPr id="71" name="Oval 70">
            <a:extLst>
              <a:ext uri="{FF2B5EF4-FFF2-40B4-BE49-F238E27FC236}">
                <a16:creationId xmlns:a16="http://schemas.microsoft.com/office/drawing/2014/main" id="{302BC852-3216-3243-A5C3-4ADC2C657DC1}"/>
              </a:ext>
            </a:extLst>
          </p:cNvPr>
          <p:cNvSpPr/>
          <p:nvPr userDrawn="1"/>
        </p:nvSpPr>
        <p:spPr>
          <a:xfrm>
            <a:off x="9965282" y="6004550"/>
            <a:ext cx="101343" cy="101342"/>
          </a:xfrm>
          <a:prstGeom prst="ellipse">
            <a:avLst/>
          </a:prstGeom>
          <a:solidFill>
            <a:schemeClr val="accent2">
              <a:alpha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1">
              <a:ln w="22225">
                <a:solidFill>
                  <a:schemeClr val="accent2"/>
                </a:solidFill>
                <a:prstDash val="solid"/>
              </a:ln>
              <a:solidFill>
                <a:schemeClr val="accent2">
                  <a:lumMod val="40000"/>
                  <a:lumOff val="60000"/>
                </a:schemeClr>
              </a:solidFill>
              <a:latin typeface="+mn-lt"/>
            </a:endParaRPr>
          </a:p>
        </p:txBody>
      </p:sp>
      <p:sp>
        <p:nvSpPr>
          <p:cNvPr id="72" name="TextBox 71">
            <a:extLst>
              <a:ext uri="{FF2B5EF4-FFF2-40B4-BE49-F238E27FC236}">
                <a16:creationId xmlns:a16="http://schemas.microsoft.com/office/drawing/2014/main" id="{34F24805-7AC8-7747-B908-BDFB853F96E8}"/>
              </a:ext>
            </a:extLst>
          </p:cNvPr>
          <p:cNvSpPr txBox="1"/>
          <p:nvPr userDrawn="1"/>
        </p:nvSpPr>
        <p:spPr>
          <a:xfrm>
            <a:off x="9965282" y="5581390"/>
            <a:ext cx="1834149" cy="246221"/>
          </a:xfrm>
          <a:prstGeom prst="rect">
            <a:avLst/>
          </a:prstGeom>
          <a:noFill/>
        </p:spPr>
        <p:txBody>
          <a:bodyPr wrap="square" lIns="0" tIns="0" rIns="0" bIns="0" rtlCol="0">
            <a:noAutofit/>
          </a:bodyPr>
          <a:lstStyle/>
          <a:p>
            <a:r>
              <a:rPr lang="en-GB" altLang="zh-CN" sz="1600" dirty="0">
                <a:latin typeface="+mn-lt"/>
                <a:ea typeface="Source Han Sans CN" panose="020B0500000000000000" pitchFamily="34" charset="-128"/>
              </a:rPr>
              <a:t>Our Global Network</a:t>
            </a:r>
            <a:endParaRPr lang="en-AU" sz="1600" dirty="0">
              <a:latin typeface="+mn-lt"/>
            </a:endParaRPr>
          </a:p>
        </p:txBody>
      </p:sp>
      <p:sp>
        <p:nvSpPr>
          <p:cNvPr id="73" name="TextBox 72">
            <a:extLst>
              <a:ext uri="{FF2B5EF4-FFF2-40B4-BE49-F238E27FC236}">
                <a16:creationId xmlns:a16="http://schemas.microsoft.com/office/drawing/2014/main" id="{13AB4CFA-40F5-E34D-8788-1C6C3DAF6ED3}"/>
              </a:ext>
            </a:extLst>
          </p:cNvPr>
          <p:cNvSpPr txBox="1"/>
          <p:nvPr userDrawn="1"/>
        </p:nvSpPr>
        <p:spPr>
          <a:xfrm>
            <a:off x="3965887" y="1687811"/>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BEIJING</a:t>
            </a:r>
            <a:endParaRPr lang="en-AU" sz="1000" dirty="0">
              <a:latin typeface="+mn-lt"/>
            </a:endParaRPr>
          </a:p>
        </p:txBody>
      </p:sp>
      <p:sp>
        <p:nvSpPr>
          <p:cNvPr id="74" name="TextBox 73">
            <a:extLst>
              <a:ext uri="{FF2B5EF4-FFF2-40B4-BE49-F238E27FC236}">
                <a16:creationId xmlns:a16="http://schemas.microsoft.com/office/drawing/2014/main" id="{F96786C3-B09F-A447-A3C4-24E4FEF09781}"/>
              </a:ext>
            </a:extLst>
          </p:cNvPr>
          <p:cNvSpPr txBox="1"/>
          <p:nvPr userDrawn="1"/>
        </p:nvSpPr>
        <p:spPr>
          <a:xfrm>
            <a:off x="4025847" y="1920159"/>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JINAN</a:t>
            </a:r>
            <a:endParaRPr lang="en-AU" sz="1000" dirty="0">
              <a:latin typeface="+mn-lt"/>
            </a:endParaRPr>
          </a:p>
        </p:txBody>
      </p:sp>
      <p:sp>
        <p:nvSpPr>
          <p:cNvPr id="75" name="TextBox 74">
            <a:extLst>
              <a:ext uri="{FF2B5EF4-FFF2-40B4-BE49-F238E27FC236}">
                <a16:creationId xmlns:a16="http://schemas.microsoft.com/office/drawing/2014/main" id="{59FAE8B3-49AB-4148-82C0-E2988CEC16D1}"/>
              </a:ext>
            </a:extLst>
          </p:cNvPr>
          <p:cNvSpPr txBox="1"/>
          <p:nvPr userDrawn="1"/>
        </p:nvSpPr>
        <p:spPr>
          <a:xfrm>
            <a:off x="5240050" y="1935149"/>
            <a:ext cx="890926"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QINGDAO</a:t>
            </a:r>
            <a:endParaRPr lang="en-AU" sz="1000" dirty="0">
              <a:latin typeface="+mn-lt"/>
            </a:endParaRPr>
          </a:p>
        </p:txBody>
      </p:sp>
      <p:sp>
        <p:nvSpPr>
          <p:cNvPr id="76" name="TextBox 75">
            <a:extLst>
              <a:ext uri="{FF2B5EF4-FFF2-40B4-BE49-F238E27FC236}">
                <a16:creationId xmlns:a16="http://schemas.microsoft.com/office/drawing/2014/main" id="{6AE1E22B-D7E7-1742-AD82-0AE1D9BD5EB6}"/>
              </a:ext>
            </a:extLst>
          </p:cNvPr>
          <p:cNvSpPr txBox="1"/>
          <p:nvPr userDrawn="1"/>
        </p:nvSpPr>
        <p:spPr>
          <a:xfrm>
            <a:off x="5274444" y="2197477"/>
            <a:ext cx="890926"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SHANGHAI</a:t>
            </a:r>
            <a:endParaRPr lang="en-AU" sz="1000" dirty="0">
              <a:latin typeface="+mn-lt"/>
            </a:endParaRPr>
          </a:p>
        </p:txBody>
      </p:sp>
      <p:sp>
        <p:nvSpPr>
          <p:cNvPr id="77" name="TextBox 76">
            <a:extLst>
              <a:ext uri="{FF2B5EF4-FFF2-40B4-BE49-F238E27FC236}">
                <a16:creationId xmlns:a16="http://schemas.microsoft.com/office/drawing/2014/main" id="{1B829EF0-7EB6-DD41-8D64-480A2B5CFC10}"/>
              </a:ext>
            </a:extLst>
          </p:cNvPr>
          <p:cNvSpPr txBox="1"/>
          <p:nvPr userDrawn="1"/>
        </p:nvSpPr>
        <p:spPr>
          <a:xfrm>
            <a:off x="5261179" y="2351365"/>
            <a:ext cx="890926"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HANGZHOU</a:t>
            </a:r>
            <a:endParaRPr lang="en-AU" sz="1000" dirty="0">
              <a:latin typeface="+mn-lt"/>
            </a:endParaRPr>
          </a:p>
        </p:txBody>
      </p:sp>
      <p:sp>
        <p:nvSpPr>
          <p:cNvPr id="78" name="TextBox 77">
            <a:extLst>
              <a:ext uri="{FF2B5EF4-FFF2-40B4-BE49-F238E27FC236}">
                <a16:creationId xmlns:a16="http://schemas.microsoft.com/office/drawing/2014/main" id="{5D80C38E-6A99-7146-A47C-8B4675D5AF59}"/>
              </a:ext>
            </a:extLst>
          </p:cNvPr>
          <p:cNvSpPr txBox="1"/>
          <p:nvPr userDrawn="1"/>
        </p:nvSpPr>
        <p:spPr>
          <a:xfrm>
            <a:off x="4175749" y="2197477"/>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SUZHOU</a:t>
            </a:r>
            <a:endParaRPr lang="en-AU" sz="1000" dirty="0">
              <a:latin typeface="+mn-lt"/>
            </a:endParaRPr>
          </a:p>
        </p:txBody>
      </p:sp>
      <p:sp>
        <p:nvSpPr>
          <p:cNvPr id="79" name="TextBox 78">
            <a:extLst>
              <a:ext uri="{FF2B5EF4-FFF2-40B4-BE49-F238E27FC236}">
                <a16:creationId xmlns:a16="http://schemas.microsoft.com/office/drawing/2014/main" id="{C47E048A-29C4-5740-A397-1F7D3FBA1169}"/>
              </a:ext>
            </a:extLst>
          </p:cNvPr>
          <p:cNvSpPr txBox="1"/>
          <p:nvPr userDrawn="1"/>
        </p:nvSpPr>
        <p:spPr>
          <a:xfrm>
            <a:off x="4998851" y="2060475"/>
            <a:ext cx="890926"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NANJING</a:t>
            </a:r>
            <a:endParaRPr lang="en-AU" sz="1000" dirty="0">
              <a:latin typeface="+mn-lt"/>
            </a:endParaRPr>
          </a:p>
        </p:txBody>
      </p:sp>
      <p:sp>
        <p:nvSpPr>
          <p:cNvPr id="80" name="TextBox 79">
            <a:extLst>
              <a:ext uri="{FF2B5EF4-FFF2-40B4-BE49-F238E27FC236}">
                <a16:creationId xmlns:a16="http://schemas.microsoft.com/office/drawing/2014/main" id="{1BF065AE-0D0C-B048-A4D2-AB31F550A9A1}"/>
              </a:ext>
            </a:extLst>
          </p:cNvPr>
          <p:cNvSpPr txBox="1"/>
          <p:nvPr userDrawn="1"/>
        </p:nvSpPr>
        <p:spPr>
          <a:xfrm>
            <a:off x="4901415" y="2757517"/>
            <a:ext cx="890926"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SHENZHEN</a:t>
            </a:r>
            <a:endParaRPr lang="en-AU" sz="1000" dirty="0">
              <a:latin typeface="+mn-lt"/>
            </a:endParaRPr>
          </a:p>
        </p:txBody>
      </p:sp>
      <p:sp>
        <p:nvSpPr>
          <p:cNvPr id="81" name="TextBox 80">
            <a:extLst>
              <a:ext uri="{FF2B5EF4-FFF2-40B4-BE49-F238E27FC236}">
                <a16:creationId xmlns:a16="http://schemas.microsoft.com/office/drawing/2014/main" id="{873EC415-AF91-204B-9AC2-D6BEE2688286}"/>
              </a:ext>
            </a:extLst>
          </p:cNvPr>
          <p:cNvSpPr txBox="1"/>
          <p:nvPr userDrawn="1"/>
        </p:nvSpPr>
        <p:spPr>
          <a:xfrm>
            <a:off x="4916404" y="2922409"/>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HONG KONG SAR</a:t>
            </a:r>
            <a:endParaRPr lang="en-AU" sz="1000" dirty="0">
              <a:latin typeface="+mn-lt"/>
            </a:endParaRPr>
          </a:p>
        </p:txBody>
      </p:sp>
      <p:sp>
        <p:nvSpPr>
          <p:cNvPr id="82" name="TextBox 81">
            <a:extLst>
              <a:ext uri="{FF2B5EF4-FFF2-40B4-BE49-F238E27FC236}">
                <a16:creationId xmlns:a16="http://schemas.microsoft.com/office/drawing/2014/main" id="{465FD624-A1AF-4E45-ACFC-A5D86D6989DA}"/>
              </a:ext>
            </a:extLst>
          </p:cNvPr>
          <p:cNvSpPr txBox="1"/>
          <p:nvPr userDrawn="1"/>
        </p:nvSpPr>
        <p:spPr>
          <a:xfrm>
            <a:off x="3883440" y="2789588"/>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GUANGZHOU</a:t>
            </a:r>
            <a:endParaRPr lang="en-AU" sz="1000" dirty="0">
              <a:latin typeface="+mn-lt"/>
            </a:endParaRPr>
          </a:p>
        </p:txBody>
      </p:sp>
      <p:sp>
        <p:nvSpPr>
          <p:cNvPr id="83" name="TextBox 82">
            <a:extLst>
              <a:ext uri="{FF2B5EF4-FFF2-40B4-BE49-F238E27FC236}">
                <a16:creationId xmlns:a16="http://schemas.microsoft.com/office/drawing/2014/main" id="{022AAB51-93D7-3349-AAD4-A33E13302830}"/>
              </a:ext>
            </a:extLst>
          </p:cNvPr>
          <p:cNvSpPr txBox="1"/>
          <p:nvPr userDrawn="1"/>
        </p:nvSpPr>
        <p:spPr>
          <a:xfrm>
            <a:off x="3688568" y="2991955"/>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HAIKOU</a:t>
            </a:r>
            <a:endParaRPr lang="en-AU" sz="1000" dirty="0">
              <a:latin typeface="+mn-lt"/>
            </a:endParaRPr>
          </a:p>
        </p:txBody>
      </p:sp>
      <p:sp>
        <p:nvSpPr>
          <p:cNvPr id="84" name="TextBox 83">
            <a:extLst>
              <a:ext uri="{FF2B5EF4-FFF2-40B4-BE49-F238E27FC236}">
                <a16:creationId xmlns:a16="http://schemas.microsoft.com/office/drawing/2014/main" id="{02CE20AA-8C40-3E45-AEF9-66D5ED0F3957}"/>
              </a:ext>
            </a:extLst>
          </p:cNvPr>
          <p:cNvSpPr txBox="1"/>
          <p:nvPr userDrawn="1"/>
        </p:nvSpPr>
        <p:spPr>
          <a:xfrm>
            <a:off x="4654076" y="3147262"/>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SANYA</a:t>
            </a:r>
            <a:endParaRPr lang="en-AU" sz="1000" dirty="0">
              <a:latin typeface="+mn-lt"/>
            </a:endParaRPr>
          </a:p>
        </p:txBody>
      </p:sp>
      <p:sp>
        <p:nvSpPr>
          <p:cNvPr id="85" name="TextBox 84">
            <a:extLst>
              <a:ext uri="{FF2B5EF4-FFF2-40B4-BE49-F238E27FC236}">
                <a16:creationId xmlns:a16="http://schemas.microsoft.com/office/drawing/2014/main" id="{0AC58365-658F-FC46-97A1-2856CC06DE46}"/>
              </a:ext>
            </a:extLst>
          </p:cNvPr>
          <p:cNvSpPr txBox="1"/>
          <p:nvPr userDrawn="1"/>
        </p:nvSpPr>
        <p:spPr>
          <a:xfrm>
            <a:off x="3328803" y="2309903"/>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CHENGDU</a:t>
            </a:r>
            <a:endParaRPr lang="en-AU" sz="1000" dirty="0">
              <a:latin typeface="+mn-lt"/>
            </a:endParaRPr>
          </a:p>
        </p:txBody>
      </p:sp>
      <p:sp>
        <p:nvSpPr>
          <p:cNvPr id="86" name="TextBox 85">
            <a:extLst>
              <a:ext uri="{FF2B5EF4-FFF2-40B4-BE49-F238E27FC236}">
                <a16:creationId xmlns:a16="http://schemas.microsoft.com/office/drawing/2014/main" id="{6D84C911-13BF-9F41-B246-FAA90FFAE5B5}"/>
              </a:ext>
            </a:extLst>
          </p:cNvPr>
          <p:cNvSpPr txBox="1"/>
          <p:nvPr userDrawn="1"/>
        </p:nvSpPr>
        <p:spPr>
          <a:xfrm>
            <a:off x="3463714" y="2452309"/>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CHONGQING</a:t>
            </a:r>
            <a:endParaRPr lang="en-AU" sz="1000" dirty="0">
              <a:latin typeface="+mn-lt"/>
            </a:endParaRPr>
          </a:p>
        </p:txBody>
      </p:sp>
      <p:sp>
        <p:nvSpPr>
          <p:cNvPr id="87" name="TextBox 86">
            <a:extLst>
              <a:ext uri="{FF2B5EF4-FFF2-40B4-BE49-F238E27FC236}">
                <a16:creationId xmlns:a16="http://schemas.microsoft.com/office/drawing/2014/main" id="{F2693ADB-15C6-F846-8C8A-A87F4F0B11ED}"/>
              </a:ext>
            </a:extLst>
          </p:cNvPr>
          <p:cNvSpPr txBox="1"/>
          <p:nvPr userDrawn="1"/>
        </p:nvSpPr>
        <p:spPr>
          <a:xfrm>
            <a:off x="5875278" y="3738487"/>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TOKYO</a:t>
            </a:r>
            <a:endParaRPr lang="en-AU" sz="1000" dirty="0">
              <a:latin typeface="+mn-lt"/>
            </a:endParaRPr>
          </a:p>
        </p:txBody>
      </p:sp>
      <p:sp>
        <p:nvSpPr>
          <p:cNvPr id="88" name="TextBox 87">
            <a:extLst>
              <a:ext uri="{FF2B5EF4-FFF2-40B4-BE49-F238E27FC236}">
                <a16:creationId xmlns:a16="http://schemas.microsoft.com/office/drawing/2014/main" id="{441B846F-6001-3146-8E0A-452F3D7907AB}"/>
              </a:ext>
            </a:extLst>
          </p:cNvPr>
          <p:cNvSpPr txBox="1"/>
          <p:nvPr userDrawn="1"/>
        </p:nvSpPr>
        <p:spPr>
          <a:xfrm>
            <a:off x="4014964" y="4084230"/>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DUBAI</a:t>
            </a:r>
            <a:endParaRPr lang="en-AU" sz="1000" dirty="0">
              <a:latin typeface="+mn-lt"/>
            </a:endParaRPr>
          </a:p>
        </p:txBody>
      </p:sp>
      <p:sp>
        <p:nvSpPr>
          <p:cNvPr id="89" name="TextBox 88">
            <a:extLst>
              <a:ext uri="{FF2B5EF4-FFF2-40B4-BE49-F238E27FC236}">
                <a16:creationId xmlns:a16="http://schemas.microsoft.com/office/drawing/2014/main" id="{C63E8525-26F9-1E4D-97BB-4FD94C4B2522}"/>
              </a:ext>
            </a:extLst>
          </p:cNvPr>
          <p:cNvSpPr txBox="1"/>
          <p:nvPr userDrawn="1"/>
        </p:nvSpPr>
        <p:spPr>
          <a:xfrm>
            <a:off x="2805597" y="4133392"/>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BRUSSELS</a:t>
            </a:r>
            <a:endParaRPr lang="en-AU" sz="1000" dirty="0">
              <a:latin typeface="+mn-lt"/>
            </a:endParaRPr>
          </a:p>
        </p:txBody>
      </p:sp>
      <p:sp>
        <p:nvSpPr>
          <p:cNvPr id="90" name="TextBox 89">
            <a:extLst>
              <a:ext uri="{FF2B5EF4-FFF2-40B4-BE49-F238E27FC236}">
                <a16:creationId xmlns:a16="http://schemas.microsoft.com/office/drawing/2014/main" id="{9502CB4C-6476-CF44-83A5-B4146F53F62F}"/>
              </a:ext>
            </a:extLst>
          </p:cNvPr>
          <p:cNvSpPr txBox="1"/>
          <p:nvPr userDrawn="1"/>
        </p:nvSpPr>
        <p:spPr>
          <a:xfrm>
            <a:off x="2874423" y="4271044"/>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FRANKFURT</a:t>
            </a:r>
            <a:endParaRPr lang="en-AU" sz="1000" dirty="0">
              <a:latin typeface="+mn-lt"/>
            </a:endParaRPr>
          </a:p>
        </p:txBody>
      </p:sp>
      <p:sp>
        <p:nvSpPr>
          <p:cNvPr id="91" name="TextBox 90">
            <a:extLst>
              <a:ext uri="{FF2B5EF4-FFF2-40B4-BE49-F238E27FC236}">
                <a16:creationId xmlns:a16="http://schemas.microsoft.com/office/drawing/2014/main" id="{CC4220FE-6123-0E4D-B788-121F066829FE}"/>
              </a:ext>
            </a:extLst>
          </p:cNvPr>
          <p:cNvSpPr txBox="1"/>
          <p:nvPr userDrawn="1"/>
        </p:nvSpPr>
        <p:spPr>
          <a:xfrm>
            <a:off x="2894087" y="4408696"/>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MILAN</a:t>
            </a:r>
            <a:endParaRPr lang="en-AU" sz="1000" dirty="0">
              <a:latin typeface="+mn-lt"/>
            </a:endParaRPr>
          </a:p>
        </p:txBody>
      </p:sp>
      <p:sp>
        <p:nvSpPr>
          <p:cNvPr id="92" name="TextBox 91">
            <a:extLst>
              <a:ext uri="{FF2B5EF4-FFF2-40B4-BE49-F238E27FC236}">
                <a16:creationId xmlns:a16="http://schemas.microsoft.com/office/drawing/2014/main" id="{BC84D549-EF13-334A-8BA4-DDFDF9C472D3}"/>
              </a:ext>
            </a:extLst>
          </p:cNvPr>
          <p:cNvSpPr txBox="1"/>
          <p:nvPr userDrawn="1"/>
        </p:nvSpPr>
        <p:spPr>
          <a:xfrm>
            <a:off x="2658113" y="4595509"/>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MADRID</a:t>
            </a:r>
            <a:endParaRPr lang="en-AU" sz="1000" dirty="0">
              <a:latin typeface="+mn-lt"/>
            </a:endParaRPr>
          </a:p>
        </p:txBody>
      </p:sp>
      <p:sp>
        <p:nvSpPr>
          <p:cNvPr id="93" name="TextBox 92">
            <a:extLst>
              <a:ext uri="{FF2B5EF4-FFF2-40B4-BE49-F238E27FC236}">
                <a16:creationId xmlns:a16="http://schemas.microsoft.com/office/drawing/2014/main" id="{CFAE4E4D-9691-D446-82DD-F2B41B823373}"/>
              </a:ext>
            </a:extLst>
          </p:cNvPr>
          <p:cNvSpPr txBox="1"/>
          <p:nvPr userDrawn="1"/>
        </p:nvSpPr>
        <p:spPr>
          <a:xfrm>
            <a:off x="1485497" y="4194100"/>
            <a:ext cx="1124631"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LONDON</a:t>
            </a:r>
            <a:endParaRPr lang="en-AU" sz="1000" dirty="0">
              <a:latin typeface="+mn-lt"/>
            </a:endParaRPr>
          </a:p>
        </p:txBody>
      </p:sp>
      <p:sp>
        <p:nvSpPr>
          <p:cNvPr id="94" name="TextBox 93">
            <a:extLst>
              <a:ext uri="{FF2B5EF4-FFF2-40B4-BE49-F238E27FC236}">
                <a16:creationId xmlns:a16="http://schemas.microsoft.com/office/drawing/2014/main" id="{75A65CFC-79B0-3C41-9D56-CFB99C3F2CEA}"/>
              </a:ext>
            </a:extLst>
          </p:cNvPr>
          <p:cNvSpPr txBox="1"/>
          <p:nvPr userDrawn="1"/>
        </p:nvSpPr>
        <p:spPr>
          <a:xfrm>
            <a:off x="5450363" y="5656102"/>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SYDNEY</a:t>
            </a:r>
            <a:endParaRPr lang="en-AU" sz="1000" dirty="0">
              <a:latin typeface="+mn-lt"/>
            </a:endParaRPr>
          </a:p>
        </p:txBody>
      </p:sp>
      <p:sp>
        <p:nvSpPr>
          <p:cNvPr id="95" name="TextBox 94">
            <a:extLst>
              <a:ext uri="{FF2B5EF4-FFF2-40B4-BE49-F238E27FC236}">
                <a16:creationId xmlns:a16="http://schemas.microsoft.com/office/drawing/2014/main" id="{07AFE9FE-8031-FB4F-A8DE-B6526E3403AF}"/>
              </a:ext>
            </a:extLst>
          </p:cNvPr>
          <p:cNvSpPr txBox="1"/>
          <p:nvPr userDrawn="1"/>
        </p:nvSpPr>
        <p:spPr>
          <a:xfrm>
            <a:off x="4194503" y="5429536"/>
            <a:ext cx="1124631"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BRISBANE</a:t>
            </a:r>
            <a:endParaRPr lang="en-AU" sz="1000" dirty="0">
              <a:latin typeface="+mn-lt"/>
            </a:endParaRPr>
          </a:p>
        </p:txBody>
      </p:sp>
      <p:sp>
        <p:nvSpPr>
          <p:cNvPr id="96" name="TextBox 95">
            <a:extLst>
              <a:ext uri="{FF2B5EF4-FFF2-40B4-BE49-F238E27FC236}">
                <a16:creationId xmlns:a16="http://schemas.microsoft.com/office/drawing/2014/main" id="{37C8A5CE-0F78-8F4E-88D0-C67811007DE8}"/>
              </a:ext>
            </a:extLst>
          </p:cNvPr>
          <p:cNvSpPr txBox="1"/>
          <p:nvPr userDrawn="1"/>
        </p:nvSpPr>
        <p:spPr>
          <a:xfrm>
            <a:off x="5401202" y="5813418"/>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CANBERRA</a:t>
            </a:r>
            <a:endParaRPr lang="en-AU" sz="1000" dirty="0">
              <a:latin typeface="+mn-lt"/>
            </a:endParaRPr>
          </a:p>
        </p:txBody>
      </p:sp>
      <p:sp>
        <p:nvSpPr>
          <p:cNvPr id="97" name="TextBox 96">
            <a:extLst>
              <a:ext uri="{FF2B5EF4-FFF2-40B4-BE49-F238E27FC236}">
                <a16:creationId xmlns:a16="http://schemas.microsoft.com/office/drawing/2014/main" id="{D3E558D5-25D6-BA45-86DD-ED915D14A517}"/>
              </a:ext>
            </a:extLst>
          </p:cNvPr>
          <p:cNvSpPr txBox="1"/>
          <p:nvPr userDrawn="1"/>
        </p:nvSpPr>
        <p:spPr>
          <a:xfrm>
            <a:off x="4015692" y="5864335"/>
            <a:ext cx="1124631"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MELBOURNE</a:t>
            </a:r>
            <a:endParaRPr lang="en-AU" sz="1000" dirty="0">
              <a:latin typeface="+mn-lt"/>
            </a:endParaRPr>
          </a:p>
        </p:txBody>
      </p:sp>
      <p:sp>
        <p:nvSpPr>
          <p:cNvPr id="98" name="TextBox 97">
            <a:extLst>
              <a:ext uri="{FF2B5EF4-FFF2-40B4-BE49-F238E27FC236}">
                <a16:creationId xmlns:a16="http://schemas.microsoft.com/office/drawing/2014/main" id="{7BF39707-CC80-2D4E-972F-DCD76A929065}"/>
              </a:ext>
            </a:extLst>
          </p:cNvPr>
          <p:cNvSpPr txBox="1"/>
          <p:nvPr userDrawn="1"/>
        </p:nvSpPr>
        <p:spPr>
          <a:xfrm>
            <a:off x="3142451" y="5685175"/>
            <a:ext cx="1124631"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PERTH</a:t>
            </a:r>
            <a:endParaRPr lang="en-AU" sz="1000" dirty="0">
              <a:latin typeface="+mn-lt"/>
            </a:endParaRPr>
          </a:p>
        </p:txBody>
      </p:sp>
      <p:sp>
        <p:nvSpPr>
          <p:cNvPr id="99" name="TextBox 98">
            <a:extLst>
              <a:ext uri="{FF2B5EF4-FFF2-40B4-BE49-F238E27FC236}">
                <a16:creationId xmlns:a16="http://schemas.microsoft.com/office/drawing/2014/main" id="{D86B0E98-A93B-4B45-AFCC-E3F94A91115F}"/>
              </a:ext>
            </a:extLst>
          </p:cNvPr>
          <p:cNvSpPr txBox="1"/>
          <p:nvPr userDrawn="1"/>
        </p:nvSpPr>
        <p:spPr>
          <a:xfrm>
            <a:off x="4042529" y="4565116"/>
            <a:ext cx="890926"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SINGAPORE</a:t>
            </a:r>
            <a:endParaRPr lang="en-AU" sz="1000" dirty="0">
              <a:latin typeface="+mn-lt"/>
            </a:endParaRPr>
          </a:p>
        </p:txBody>
      </p:sp>
      <p:sp>
        <p:nvSpPr>
          <p:cNvPr id="100" name="TextBox 99">
            <a:extLst>
              <a:ext uri="{FF2B5EF4-FFF2-40B4-BE49-F238E27FC236}">
                <a16:creationId xmlns:a16="http://schemas.microsoft.com/office/drawing/2014/main" id="{CAC074DA-67E9-9040-97E9-8A4F2F1CC081}"/>
              </a:ext>
            </a:extLst>
          </p:cNvPr>
          <p:cNvSpPr txBox="1"/>
          <p:nvPr userDrawn="1"/>
        </p:nvSpPr>
        <p:spPr>
          <a:xfrm>
            <a:off x="6823861" y="3679494"/>
            <a:ext cx="1124631" cy="153888"/>
          </a:xfrm>
          <a:prstGeom prst="rect">
            <a:avLst/>
          </a:prstGeom>
          <a:noFill/>
        </p:spPr>
        <p:txBody>
          <a:bodyPr wrap="square" lIns="0" tIns="0" rIns="0" bIns="0" rtlCol="0">
            <a:noAutofit/>
          </a:bodyPr>
          <a:lstStyle/>
          <a:p>
            <a:pPr algn="r"/>
            <a:r>
              <a:rPr lang="en-GB" altLang="zh-CN" sz="1000" dirty="0">
                <a:latin typeface="+mn-lt"/>
                <a:ea typeface="Source Han Sans CN" panose="020B0500000000000000" pitchFamily="34" charset="-128"/>
              </a:rPr>
              <a:t>SILICON VALLEY</a:t>
            </a:r>
            <a:endParaRPr lang="en-AU" sz="1000" dirty="0">
              <a:latin typeface="+mn-lt"/>
            </a:endParaRPr>
          </a:p>
        </p:txBody>
      </p:sp>
      <p:sp>
        <p:nvSpPr>
          <p:cNvPr id="101" name="TextBox 100">
            <a:extLst>
              <a:ext uri="{FF2B5EF4-FFF2-40B4-BE49-F238E27FC236}">
                <a16:creationId xmlns:a16="http://schemas.microsoft.com/office/drawing/2014/main" id="{5A4E08AA-54AC-4D40-87F2-5EF467F6202B}"/>
              </a:ext>
            </a:extLst>
          </p:cNvPr>
          <p:cNvSpPr txBox="1"/>
          <p:nvPr userDrawn="1"/>
        </p:nvSpPr>
        <p:spPr>
          <a:xfrm>
            <a:off x="9193434" y="3667718"/>
            <a:ext cx="1124631" cy="153888"/>
          </a:xfrm>
          <a:prstGeom prst="rect">
            <a:avLst/>
          </a:prstGeom>
          <a:noFill/>
        </p:spPr>
        <p:txBody>
          <a:bodyPr wrap="square" lIns="0" tIns="0" rIns="0" bIns="0" rtlCol="0">
            <a:noAutofit/>
          </a:bodyPr>
          <a:lstStyle/>
          <a:p>
            <a:r>
              <a:rPr lang="en-GB" altLang="zh-CN" sz="1000" dirty="0">
                <a:latin typeface="+mn-lt"/>
                <a:ea typeface="Source Han Sans CN" panose="020B0500000000000000" pitchFamily="34" charset="-128"/>
              </a:rPr>
              <a:t>NEW YORK</a:t>
            </a:r>
            <a:endParaRPr lang="en-AU" sz="1000" dirty="0">
              <a:latin typeface="+mn-lt"/>
            </a:endParaRPr>
          </a:p>
        </p:txBody>
      </p:sp>
      <p:sp>
        <p:nvSpPr>
          <p:cNvPr id="40" name="Slide Number Placeholder 2">
            <a:extLst>
              <a:ext uri="{FF2B5EF4-FFF2-40B4-BE49-F238E27FC236}">
                <a16:creationId xmlns:a16="http://schemas.microsoft.com/office/drawing/2014/main" id="{3036EB4D-C456-4F48-A077-322A8224AA2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1" name="Group 40">
            <a:extLst>
              <a:ext uri="{FF2B5EF4-FFF2-40B4-BE49-F238E27FC236}">
                <a16:creationId xmlns:a16="http://schemas.microsoft.com/office/drawing/2014/main" id="{3D3D213D-173B-4331-BC56-DF1BD87B85D6}"/>
              </a:ext>
            </a:extLst>
          </p:cNvPr>
          <p:cNvGrpSpPr/>
          <p:nvPr userDrawn="1"/>
        </p:nvGrpSpPr>
        <p:grpSpPr>
          <a:xfrm>
            <a:off x="11454056" y="6354160"/>
            <a:ext cx="369644" cy="226799"/>
            <a:chOff x="10171675" y="6328233"/>
            <a:chExt cx="731163" cy="454938"/>
          </a:xfrm>
        </p:grpSpPr>
        <p:sp>
          <p:nvSpPr>
            <p:cNvPr id="42" name="Freeform: Shape 41">
              <a:extLst>
                <a:ext uri="{FF2B5EF4-FFF2-40B4-BE49-F238E27FC236}">
                  <a16:creationId xmlns:a16="http://schemas.microsoft.com/office/drawing/2014/main" id="{EBCDB561-DD35-495E-8933-030E8CC4B47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3" name="Freeform: Shape 42">
              <a:extLst>
                <a:ext uri="{FF2B5EF4-FFF2-40B4-BE49-F238E27FC236}">
                  <a16:creationId xmlns:a16="http://schemas.microsoft.com/office/drawing/2014/main" id="{DE5EB52B-8A18-4822-88D4-E8F4A020EB9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4" name="Group 43">
              <a:extLst>
                <a:ext uri="{FF2B5EF4-FFF2-40B4-BE49-F238E27FC236}">
                  <a16:creationId xmlns:a16="http://schemas.microsoft.com/office/drawing/2014/main" id="{453356D6-B5DA-4A99-B88E-49B6ACA505E8}"/>
                </a:ext>
              </a:extLst>
            </p:cNvPr>
            <p:cNvGrpSpPr/>
            <p:nvPr userDrawn="1"/>
          </p:nvGrpSpPr>
          <p:grpSpPr>
            <a:xfrm>
              <a:off x="10499754" y="6374995"/>
              <a:ext cx="74948" cy="362489"/>
              <a:chOff x="11458342" y="5807359"/>
              <a:chExt cx="74948" cy="362489"/>
            </a:xfrm>
          </p:grpSpPr>
          <p:sp>
            <p:nvSpPr>
              <p:cNvPr id="45" name="Freeform: Shape 44">
                <a:extLst>
                  <a:ext uri="{FF2B5EF4-FFF2-40B4-BE49-F238E27FC236}">
                    <a16:creationId xmlns:a16="http://schemas.microsoft.com/office/drawing/2014/main" id="{148F191E-EFEA-4F08-92C0-2F558B059F7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B2DD8973-7C26-45B4-A88D-9B7F1B4DABE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3259746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ap_Wor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B778CB43-838C-0B44-829C-56BED84EF175}"/>
              </a:ext>
            </a:extLst>
          </p:cNvPr>
          <p:cNvSpPr>
            <a:spLocks noGrp="1"/>
          </p:cNvSpPr>
          <p:nvPr>
            <p:ph type="body" sz="quarter" idx="88" hasCustomPrompt="1"/>
          </p:nvPr>
        </p:nvSpPr>
        <p:spPr>
          <a:xfrm>
            <a:off x="338109" y="602472"/>
            <a:ext cx="11498400"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4" name="Straight Connector 13">
            <a:extLst>
              <a:ext uri="{FF2B5EF4-FFF2-40B4-BE49-F238E27FC236}">
                <a16:creationId xmlns:a16="http://schemas.microsoft.com/office/drawing/2014/main" id="{C7D868B3-2128-F845-AF70-0653C04DEC4D}"/>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AC91ED03-220B-44AB-84FE-2C70790C05B2}"/>
              </a:ext>
            </a:extLst>
          </p:cNvPr>
          <p:cNvGrpSpPr/>
          <p:nvPr userDrawn="1"/>
        </p:nvGrpSpPr>
        <p:grpSpPr>
          <a:xfrm>
            <a:off x="2468563" y="1411288"/>
            <a:ext cx="7240588" cy="4695826"/>
            <a:chOff x="2468563" y="1411288"/>
            <a:chExt cx="7240588" cy="4695826"/>
          </a:xfrm>
        </p:grpSpPr>
        <p:sp>
          <p:nvSpPr>
            <p:cNvPr id="94" name="Freeform 71">
              <a:extLst>
                <a:ext uri="{FF2B5EF4-FFF2-40B4-BE49-F238E27FC236}">
                  <a16:creationId xmlns:a16="http://schemas.microsoft.com/office/drawing/2014/main" id="{3428B580-3EBA-41B6-A679-14568616FFD4}"/>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6" name="Freeform 73">
              <a:extLst>
                <a:ext uri="{FF2B5EF4-FFF2-40B4-BE49-F238E27FC236}">
                  <a16:creationId xmlns:a16="http://schemas.microsoft.com/office/drawing/2014/main" id="{63E7486E-4109-4117-ACA6-BB683884D2D0}"/>
                </a:ext>
              </a:extLst>
            </p:cNvPr>
            <p:cNvSpPr>
              <a:spLocks noEditPoints="1"/>
            </p:cNvSpPr>
            <p:nvPr userDrawn="1"/>
          </p:nvSpPr>
          <p:spPr bwMode="auto">
            <a:xfrm>
              <a:off x="2692401" y="3262313"/>
              <a:ext cx="163513" cy="301625"/>
            </a:xfrm>
            <a:custGeom>
              <a:avLst/>
              <a:gdLst>
                <a:gd name="T0" fmla="*/ 675 w 1934"/>
                <a:gd name="T1" fmla="*/ 1206 h 3567"/>
                <a:gd name="T2" fmla="*/ 619 w 1934"/>
                <a:gd name="T3" fmla="*/ 1171 h 3567"/>
                <a:gd name="T4" fmla="*/ 675 w 1934"/>
                <a:gd name="T5" fmla="*/ 1206 h 3567"/>
                <a:gd name="T6" fmla="*/ 33 w 1934"/>
                <a:gd name="T7" fmla="*/ 1018 h 3567"/>
                <a:gd name="T8" fmla="*/ 62 w 1934"/>
                <a:gd name="T9" fmla="*/ 1028 h 3567"/>
                <a:gd name="T10" fmla="*/ 178 w 1934"/>
                <a:gd name="T11" fmla="*/ 957 h 3567"/>
                <a:gd name="T12" fmla="*/ 210 w 1934"/>
                <a:gd name="T13" fmla="*/ 910 h 3567"/>
                <a:gd name="T14" fmla="*/ 184 w 1934"/>
                <a:gd name="T15" fmla="*/ 1029 h 3567"/>
                <a:gd name="T16" fmla="*/ 146 w 1934"/>
                <a:gd name="T17" fmla="*/ 1187 h 3567"/>
                <a:gd name="T18" fmla="*/ 246 w 1934"/>
                <a:gd name="T19" fmla="*/ 1259 h 3567"/>
                <a:gd name="T20" fmla="*/ 348 w 1934"/>
                <a:gd name="T21" fmla="*/ 1164 h 3567"/>
                <a:gd name="T22" fmla="*/ 246 w 1934"/>
                <a:gd name="T23" fmla="*/ 1669 h 3567"/>
                <a:gd name="T24" fmla="*/ 409 w 1934"/>
                <a:gd name="T25" fmla="*/ 1732 h 3567"/>
                <a:gd name="T26" fmla="*/ 713 w 1934"/>
                <a:gd name="T27" fmla="*/ 1670 h 3567"/>
                <a:gd name="T28" fmla="*/ 676 w 1934"/>
                <a:gd name="T29" fmla="*/ 1765 h 3567"/>
                <a:gd name="T30" fmla="*/ 767 w 1934"/>
                <a:gd name="T31" fmla="*/ 2152 h 3567"/>
                <a:gd name="T32" fmla="*/ 645 w 1934"/>
                <a:gd name="T33" fmla="*/ 2287 h 3567"/>
                <a:gd name="T34" fmla="*/ 399 w 1934"/>
                <a:gd name="T35" fmla="*/ 2479 h 3567"/>
                <a:gd name="T36" fmla="*/ 483 w 1934"/>
                <a:gd name="T37" fmla="*/ 2511 h 3567"/>
                <a:gd name="T38" fmla="*/ 494 w 1934"/>
                <a:gd name="T39" fmla="*/ 2574 h 3567"/>
                <a:gd name="T40" fmla="*/ 319 w 1934"/>
                <a:gd name="T41" fmla="*/ 2738 h 3567"/>
                <a:gd name="T42" fmla="*/ 241 w 1934"/>
                <a:gd name="T43" fmla="*/ 2808 h 3567"/>
                <a:gd name="T44" fmla="*/ 233 w 1934"/>
                <a:gd name="T45" fmla="*/ 2897 h 3567"/>
                <a:gd name="T46" fmla="*/ 460 w 1934"/>
                <a:gd name="T47" fmla="*/ 2924 h 3567"/>
                <a:gd name="T48" fmla="*/ 634 w 1934"/>
                <a:gd name="T49" fmla="*/ 3008 h 3567"/>
                <a:gd name="T50" fmla="*/ 749 w 1934"/>
                <a:gd name="T51" fmla="*/ 3009 h 3567"/>
                <a:gd name="T52" fmla="*/ 756 w 1934"/>
                <a:gd name="T53" fmla="*/ 3066 h 3567"/>
                <a:gd name="T54" fmla="*/ 407 w 1934"/>
                <a:gd name="T55" fmla="*/ 3189 h 3567"/>
                <a:gd name="T56" fmla="*/ 152 w 1934"/>
                <a:gd name="T57" fmla="*/ 3454 h 3567"/>
                <a:gd name="T58" fmla="*/ 94 w 1934"/>
                <a:gd name="T59" fmla="*/ 3494 h 3567"/>
                <a:gd name="T60" fmla="*/ 173 w 1934"/>
                <a:gd name="T61" fmla="*/ 3558 h 3567"/>
                <a:gd name="T62" fmla="*/ 372 w 1934"/>
                <a:gd name="T63" fmla="*/ 3467 h 3567"/>
                <a:gd name="T64" fmla="*/ 654 w 1934"/>
                <a:gd name="T65" fmla="*/ 3493 h 3567"/>
                <a:gd name="T66" fmla="*/ 1395 w 1934"/>
                <a:gd name="T67" fmla="*/ 3282 h 3567"/>
                <a:gd name="T68" fmla="*/ 1843 w 1934"/>
                <a:gd name="T69" fmla="*/ 3096 h 3567"/>
                <a:gd name="T70" fmla="*/ 1831 w 1934"/>
                <a:gd name="T71" fmla="*/ 3015 h 3567"/>
                <a:gd name="T72" fmla="*/ 1665 w 1934"/>
                <a:gd name="T73" fmla="*/ 2999 h 3567"/>
                <a:gd name="T74" fmla="*/ 1929 w 1934"/>
                <a:gd name="T75" fmla="*/ 2599 h 3567"/>
                <a:gd name="T76" fmla="*/ 1696 w 1934"/>
                <a:gd name="T77" fmla="*/ 2410 h 3567"/>
                <a:gd name="T78" fmla="*/ 1582 w 1934"/>
                <a:gd name="T79" fmla="*/ 2431 h 3567"/>
                <a:gd name="T80" fmla="*/ 1559 w 1934"/>
                <a:gd name="T81" fmla="*/ 2269 h 3567"/>
                <a:gd name="T82" fmla="*/ 1303 w 1934"/>
                <a:gd name="T83" fmla="*/ 1827 h 3567"/>
                <a:gd name="T84" fmla="*/ 1159 w 1934"/>
                <a:gd name="T85" fmla="*/ 1588 h 3567"/>
                <a:gd name="T86" fmla="*/ 870 w 1934"/>
                <a:gd name="T87" fmla="*/ 1178 h 3567"/>
                <a:gd name="T88" fmla="*/ 829 w 1934"/>
                <a:gd name="T89" fmla="*/ 1162 h 3567"/>
                <a:gd name="T90" fmla="*/ 860 w 1934"/>
                <a:gd name="T91" fmla="*/ 1095 h 3567"/>
                <a:gd name="T92" fmla="*/ 812 w 1934"/>
                <a:gd name="T93" fmla="*/ 1028 h 3567"/>
                <a:gd name="T94" fmla="*/ 999 w 1934"/>
                <a:gd name="T95" fmla="*/ 768 h 3567"/>
                <a:gd name="T96" fmla="*/ 927 w 1934"/>
                <a:gd name="T97" fmla="*/ 454 h 3567"/>
                <a:gd name="T98" fmla="*/ 615 w 1934"/>
                <a:gd name="T99" fmla="*/ 454 h 3567"/>
                <a:gd name="T100" fmla="*/ 506 w 1934"/>
                <a:gd name="T101" fmla="*/ 428 h 3567"/>
                <a:gd name="T102" fmla="*/ 696 w 1934"/>
                <a:gd name="T103" fmla="*/ 246 h 3567"/>
                <a:gd name="T104" fmla="*/ 806 w 1934"/>
                <a:gd name="T105" fmla="*/ 91 h 3567"/>
                <a:gd name="T106" fmla="*/ 606 w 1934"/>
                <a:gd name="T107" fmla="*/ 33 h 3567"/>
                <a:gd name="T108" fmla="*/ 287 w 1934"/>
                <a:gd name="T109" fmla="*/ 22 h 3567"/>
                <a:gd name="T110" fmla="*/ 272 w 1934"/>
                <a:gd name="T111" fmla="*/ 192 h 3567"/>
                <a:gd name="T112" fmla="*/ 183 w 1934"/>
                <a:gd name="T113" fmla="*/ 258 h 3567"/>
                <a:gd name="T114" fmla="*/ 244 w 1934"/>
                <a:gd name="T115" fmla="*/ 356 h 3567"/>
                <a:gd name="T116" fmla="*/ 190 w 1934"/>
                <a:gd name="T117" fmla="*/ 378 h 3567"/>
                <a:gd name="T118" fmla="*/ 97 w 1934"/>
                <a:gd name="T119" fmla="*/ 705 h 3567"/>
                <a:gd name="T120" fmla="*/ 33 w 1934"/>
                <a:gd name="T121" fmla="*/ 1018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4" h="3567">
                  <a:moveTo>
                    <a:pt x="675" y="1206"/>
                  </a:moveTo>
                  <a:lnTo>
                    <a:pt x="675" y="1206"/>
                  </a:lnTo>
                  <a:cubicBezTo>
                    <a:pt x="653" y="1205"/>
                    <a:pt x="633" y="1193"/>
                    <a:pt x="621" y="1175"/>
                  </a:cubicBezTo>
                  <a:lnTo>
                    <a:pt x="619" y="1171"/>
                  </a:lnTo>
                  <a:lnTo>
                    <a:pt x="743" y="1186"/>
                  </a:lnTo>
                  <a:lnTo>
                    <a:pt x="675" y="1206"/>
                  </a:lnTo>
                  <a:close/>
                  <a:moveTo>
                    <a:pt x="33" y="1018"/>
                  </a:moveTo>
                  <a:lnTo>
                    <a:pt x="33" y="1018"/>
                  </a:lnTo>
                  <a:lnTo>
                    <a:pt x="46" y="1028"/>
                  </a:lnTo>
                  <a:lnTo>
                    <a:pt x="62" y="1028"/>
                  </a:lnTo>
                  <a:cubicBezTo>
                    <a:pt x="93" y="1028"/>
                    <a:pt x="119" y="1006"/>
                    <a:pt x="161" y="970"/>
                  </a:cubicBezTo>
                  <a:lnTo>
                    <a:pt x="178" y="957"/>
                  </a:lnTo>
                  <a:lnTo>
                    <a:pt x="190" y="942"/>
                  </a:lnTo>
                  <a:cubicBezTo>
                    <a:pt x="201" y="920"/>
                    <a:pt x="209" y="912"/>
                    <a:pt x="210" y="910"/>
                  </a:cubicBezTo>
                  <a:cubicBezTo>
                    <a:pt x="211" y="910"/>
                    <a:pt x="211" y="911"/>
                    <a:pt x="212" y="912"/>
                  </a:cubicBezTo>
                  <a:cubicBezTo>
                    <a:pt x="212" y="938"/>
                    <a:pt x="210" y="971"/>
                    <a:pt x="184" y="1029"/>
                  </a:cubicBezTo>
                  <a:lnTo>
                    <a:pt x="147" y="1175"/>
                  </a:lnTo>
                  <a:lnTo>
                    <a:pt x="146" y="1187"/>
                  </a:lnTo>
                  <a:cubicBezTo>
                    <a:pt x="146" y="1262"/>
                    <a:pt x="193" y="1268"/>
                    <a:pt x="208" y="1268"/>
                  </a:cubicBezTo>
                  <a:cubicBezTo>
                    <a:pt x="221" y="1268"/>
                    <a:pt x="235" y="1265"/>
                    <a:pt x="246" y="1259"/>
                  </a:cubicBezTo>
                  <a:cubicBezTo>
                    <a:pt x="287" y="1247"/>
                    <a:pt x="318" y="1220"/>
                    <a:pt x="338" y="1181"/>
                  </a:cubicBezTo>
                  <a:cubicBezTo>
                    <a:pt x="342" y="1174"/>
                    <a:pt x="345" y="1169"/>
                    <a:pt x="348" y="1164"/>
                  </a:cubicBezTo>
                  <a:cubicBezTo>
                    <a:pt x="351" y="1199"/>
                    <a:pt x="349" y="1282"/>
                    <a:pt x="315" y="1471"/>
                  </a:cubicBezTo>
                  <a:cubicBezTo>
                    <a:pt x="262" y="1569"/>
                    <a:pt x="235" y="1623"/>
                    <a:pt x="246" y="1669"/>
                  </a:cubicBezTo>
                  <a:lnTo>
                    <a:pt x="252" y="1698"/>
                  </a:lnTo>
                  <a:lnTo>
                    <a:pt x="409" y="1732"/>
                  </a:lnTo>
                  <a:lnTo>
                    <a:pt x="605" y="1682"/>
                  </a:lnTo>
                  <a:cubicBezTo>
                    <a:pt x="679" y="1657"/>
                    <a:pt x="710" y="1665"/>
                    <a:pt x="713" y="1670"/>
                  </a:cubicBezTo>
                  <a:lnTo>
                    <a:pt x="716" y="1675"/>
                  </a:lnTo>
                  <a:cubicBezTo>
                    <a:pt x="713" y="1691"/>
                    <a:pt x="693" y="1729"/>
                    <a:pt x="676" y="1765"/>
                  </a:cubicBezTo>
                  <a:cubicBezTo>
                    <a:pt x="645" y="1819"/>
                    <a:pt x="604" y="1892"/>
                    <a:pt x="673" y="1942"/>
                  </a:cubicBezTo>
                  <a:cubicBezTo>
                    <a:pt x="727" y="2006"/>
                    <a:pt x="758" y="2074"/>
                    <a:pt x="767" y="2152"/>
                  </a:cubicBezTo>
                  <a:cubicBezTo>
                    <a:pt x="774" y="2180"/>
                    <a:pt x="779" y="2219"/>
                    <a:pt x="757" y="2247"/>
                  </a:cubicBezTo>
                  <a:cubicBezTo>
                    <a:pt x="732" y="2280"/>
                    <a:pt x="681" y="2287"/>
                    <a:pt x="645" y="2287"/>
                  </a:cubicBezTo>
                  <a:cubicBezTo>
                    <a:pt x="547" y="2279"/>
                    <a:pt x="461" y="2298"/>
                    <a:pt x="419" y="2340"/>
                  </a:cubicBezTo>
                  <a:cubicBezTo>
                    <a:pt x="388" y="2364"/>
                    <a:pt x="360" y="2407"/>
                    <a:pt x="399" y="2479"/>
                  </a:cubicBezTo>
                  <a:lnTo>
                    <a:pt x="409" y="2499"/>
                  </a:lnTo>
                  <a:lnTo>
                    <a:pt x="483" y="2511"/>
                  </a:lnTo>
                  <a:lnTo>
                    <a:pt x="500" y="2511"/>
                  </a:lnTo>
                  <a:lnTo>
                    <a:pt x="494" y="2574"/>
                  </a:lnTo>
                  <a:lnTo>
                    <a:pt x="465" y="2658"/>
                  </a:lnTo>
                  <a:cubicBezTo>
                    <a:pt x="457" y="2713"/>
                    <a:pt x="381" y="2732"/>
                    <a:pt x="319" y="2738"/>
                  </a:cubicBezTo>
                  <a:lnTo>
                    <a:pt x="301" y="2740"/>
                  </a:lnTo>
                  <a:lnTo>
                    <a:pt x="241" y="2808"/>
                  </a:lnTo>
                  <a:lnTo>
                    <a:pt x="232" y="2823"/>
                  </a:lnTo>
                  <a:cubicBezTo>
                    <a:pt x="224" y="2843"/>
                    <a:pt x="216" y="2873"/>
                    <a:pt x="233" y="2897"/>
                  </a:cubicBezTo>
                  <a:cubicBezTo>
                    <a:pt x="241" y="2910"/>
                    <a:pt x="259" y="2925"/>
                    <a:pt x="296" y="2925"/>
                  </a:cubicBezTo>
                  <a:lnTo>
                    <a:pt x="460" y="2924"/>
                  </a:lnTo>
                  <a:cubicBezTo>
                    <a:pt x="503" y="2931"/>
                    <a:pt x="538" y="2944"/>
                    <a:pt x="572" y="2967"/>
                  </a:cubicBezTo>
                  <a:lnTo>
                    <a:pt x="634" y="3008"/>
                  </a:lnTo>
                  <a:lnTo>
                    <a:pt x="735" y="3020"/>
                  </a:lnTo>
                  <a:lnTo>
                    <a:pt x="749" y="3009"/>
                  </a:lnTo>
                  <a:cubicBezTo>
                    <a:pt x="776" y="2989"/>
                    <a:pt x="805" y="2981"/>
                    <a:pt x="830" y="2984"/>
                  </a:cubicBezTo>
                  <a:lnTo>
                    <a:pt x="756" y="3066"/>
                  </a:lnTo>
                  <a:cubicBezTo>
                    <a:pt x="723" y="3099"/>
                    <a:pt x="686" y="3104"/>
                    <a:pt x="647" y="3089"/>
                  </a:cubicBezTo>
                  <a:cubicBezTo>
                    <a:pt x="584" y="3053"/>
                    <a:pt x="511" y="3085"/>
                    <a:pt x="407" y="3189"/>
                  </a:cubicBezTo>
                  <a:lnTo>
                    <a:pt x="239" y="3366"/>
                  </a:lnTo>
                  <a:lnTo>
                    <a:pt x="152" y="3454"/>
                  </a:lnTo>
                  <a:cubicBezTo>
                    <a:pt x="147" y="3460"/>
                    <a:pt x="143" y="3466"/>
                    <a:pt x="140" y="3470"/>
                  </a:cubicBezTo>
                  <a:lnTo>
                    <a:pt x="94" y="3494"/>
                  </a:lnTo>
                  <a:lnTo>
                    <a:pt x="140" y="3538"/>
                  </a:lnTo>
                  <a:cubicBezTo>
                    <a:pt x="147" y="3545"/>
                    <a:pt x="156" y="3551"/>
                    <a:pt x="173" y="3558"/>
                  </a:cubicBezTo>
                  <a:lnTo>
                    <a:pt x="193" y="3567"/>
                  </a:lnTo>
                  <a:lnTo>
                    <a:pt x="372" y="3467"/>
                  </a:lnTo>
                  <a:cubicBezTo>
                    <a:pt x="444" y="3435"/>
                    <a:pt x="491" y="3432"/>
                    <a:pt x="530" y="3462"/>
                  </a:cubicBezTo>
                  <a:lnTo>
                    <a:pt x="654" y="3493"/>
                  </a:lnTo>
                  <a:lnTo>
                    <a:pt x="688" y="3356"/>
                  </a:lnTo>
                  <a:cubicBezTo>
                    <a:pt x="695" y="3333"/>
                    <a:pt x="776" y="3282"/>
                    <a:pt x="1395" y="3282"/>
                  </a:cubicBezTo>
                  <a:cubicBezTo>
                    <a:pt x="1484" y="3282"/>
                    <a:pt x="1583" y="3252"/>
                    <a:pt x="1719" y="3184"/>
                  </a:cubicBezTo>
                  <a:cubicBezTo>
                    <a:pt x="1798" y="3139"/>
                    <a:pt x="1829" y="3110"/>
                    <a:pt x="1843" y="3096"/>
                  </a:cubicBezTo>
                  <a:lnTo>
                    <a:pt x="1932" y="3050"/>
                  </a:lnTo>
                  <a:lnTo>
                    <a:pt x="1831" y="3015"/>
                  </a:lnTo>
                  <a:cubicBezTo>
                    <a:pt x="1823" y="3012"/>
                    <a:pt x="1812" y="3011"/>
                    <a:pt x="1800" y="3011"/>
                  </a:cubicBezTo>
                  <a:cubicBezTo>
                    <a:pt x="1721" y="3011"/>
                    <a:pt x="1683" y="3004"/>
                    <a:pt x="1665" y="2999"/>
                  </a:cubicBezTo>
                  <a:lnTo>
                    <a:pt x="1801" y="2896"/>
                  </a:lnTo>
                  <a:cubicBezTo>
                    <a:pt x="1887" y="2800"/>
                    <a:pt x="1930" y="2702"/>
                    <a:pt x="1929" y="2599"/>
                  </a:cubicBezTo>
                  <a:cubicBezTo>
                    <a:pt x="1934" y="2546"/>
                    <a:pt x="1922" y="2503"/>
                    <a:pt x="1893" y="2471"/>
                  </a:cubicBezTo>
                  <a:cubicBezTo>
                    <a:pt x="1856" y="2430"/>
                    <a:pt x="1790" y="2410"/>
                    <a:pt x="1696" y="2410"/>
                  </a:cubicBezTo>
                  <a:cubicBezTo>
                    <a:pt x="1666" y="2410"/>
                    <a:pt x="1618" y="2433"/>
                    <a:pt x="1572" y="2468"/>
                  </a:cubicBezTo>
                  <a:cubicBezTo>
                    <a:pt x="1574" y="2460"/>
                    <a:pt x="1577" y="2447"/>
                    <a:pt x="1582" y="2431"/>
                  </a:cubicBezTo>
                  <a:lnTo>
                    <a:pt x="1592" y="2358"/>
                  </a:lnTo>
                  <a:lnTo>
                    <a:pt x="1559" y="2269"/>
                  </a:lnTo>
                  <a:lnTo>
                    <a:pt x="1460" y="2188"/>
                  </a:lnTo>
                  <a:cubicBezTo>
                    <a:pt x="1457" y="2040"/>
                    <a:pt x="1403" y="1917"/>
                    <a:pt x="1303" y="1827"/>
                  </a:cubicBezTo>
                  <a:lnTo>
                    <a:pt x="1200" y="1705"/>
                  </a:lnTo>
                  <a:cubicBezTo>
                    <a:pt x="1166" y="1663"/>
                    <a:pt x="1160" y="1632"/>
                    <a:pt x="1159" y="1588"/>
                  </a:cubicBezTo>
                  <a:cubicBezTo>
                    <a:pt x="1149" y="1482"/>
                    <a:pt x="1113" y="1402"/>
                    <a:pt x="1047" y="1335"/>
                  </a:cubicBezTo>
                  <a:lnTo>
                    <a:pt x="870" y="1178"/>
                  </a:lnTo>
                  <a:lnTo>
                    <a:pt x="783" y="1177"/>
                  </a:lnTo>
                  <a:cubicBezTo>
                    <a:pt x="805" y="1172"/>
                    <a:pt x="819" y="1167"/>
                    <a:pt x="829" y="1162"/>
                  </a:cubicBezTo>
                  <a:lnTo>
                    <a:pt x="896" y="1162"/>
                  </a:lnTo>
                  <a:lnTo>
                    <a:pt x="860" y="1095"/>
                  </a:lnTo>
                  <a:cubicBezTo>
                    <a:pt x="856" y="1087"/>
                    <a:pt x="850" y="1080"/>
                    <a:pt x="841" y="1073"/>
                  </a:cubicBezTo>
                  <a:cubicBezTo>
                    <a:pt x="820" y="1052"/>
                    <a:pt x="814" y="1041"/>
                    <a:pt x="812" y="1028"/>
                  </a:cubicBezTo>
                  <a:lnTo>
                    <a:pt x="869" y="972"/>
                  </a:lnTo>
                  <a:cubicBezTo>
                    <a:pt x="969" y="907"/>
                    <a:pt x="993" y="807"/>
                    <a:pt x="999" y="768"/>
                  </a:cubicBezTo>
                  <a:lnTo>
                    <a:pt x="1037" y="547"/>
                  </a:lnTo>
                  <a:cubicBezTo>
                    <a:pt x="1037" y="489"/>
                    <a:pt x="996" y="454"/>
                    <a:pt x="927" y="454"/>
                  </a:cubicBezTo>
                  <a:cubicBezTo>
                    <a:pt x="899" y="454"/>
                    <a:pt x="865" y="459"/>
                    <a:pt x="816" y="473"/>
                  </a:cubicBezTo>
                  <a:lnTo>
                    <a:pt x="615" y="454"/>
                  </a:lnTo>
                  <a:lnTo>
                    <a:pt x="532" y="454"/>
                  </a:lnTo>
                  <a:lnTo>
                    <a:pt x="506" y="428"/>
                  </a:lnTo>
                  <a:lnTo>
                    <a:pt x="546" y="334"/>
                  </a:lnTo>
                  <a:cubicBezTo>
                    <a:pt x="571" y="304"/>
                    <a:pt x="614" y="279"/>
                    <a:pt x="696" y="246"/>
                  </a:cubicBezTo>
                  <a:lnTo>
                    <a:pt x="707" y="240"/>
                  </a:lnTo>
                  <a:cubicBezTo>
                    <a:pt x="773" y="189"/>
                    <a:pt x="808" y="137"/>
                    <a:pt x="806" y="91"/>
                  </a:cubicBezTo>
                  <a:cubicBezTo>
                    <a:pt x="803" y="69"/>
                    <a:pt x="793" y="51"/>
                    <a:pt x="775" y="39"/>
                  </a:cubicBezTo>
                  <a:cubicBezTo>
                    <a:pt x="748" y="3"/>
                    <a:pt x="704" y="0"/>
                    <a:pt x="606" y="33"/>
                  </a:cubicBezTo>
                  <a:lnTo>
                    <a:pt x="474" y="77"/>
                  </a:lnTo>
                  <a:lnTo>
                    <a:pt x="287" y="22"/>
                  </a:lnTo>
                  <a:lnTo>
                    <a:pt x="287" y="189"/>
                  </a:lnTo>
                  <a:cubicBezTo>
                    <a:pt x="283" y="190"/>
                    <a:pt x="278" y="191"/>
                    <a:pt x="272" y="192"/>
                  </a:cubicBezTo>
                  <a:cubicBezTo>
                    <a:pt x="259" y="189"/>
                    <a:pt x="249" y="188"/>
                    <a:pt x="241" y="188"/>
                  </a:cubicBezTo>
                  <a:cubicBezTo>
                    <a:pt x="204" y="188"/>
                    <a:pt x="185" y="212"/>
                    <a:pt x="183" y="258"/>
                  </a:cubicBezTo>
                  <a:lnTo>
                    <a:pt x="183" y="274"/>
                  </a:lnTo>
                  <a:lnTo>
                    <a:pt x="244" y="356"/>
                  </a:lnTo>
                  <a:cubicBezTo>
                    <a:pt x="249" y="363"/>
                    <a:pt x="252" y="368"/>
                    <a:pt x="253" y="372"/>
                  </a:cubicBezTo>
                  <a:lnTo>
                    <a:pt x="190" y="378"/>
                  </a:lnTo>
                  <a:cubicBezTo>
                    <a:pt x="125" y="368"/>
                    <a:pt x="99" y="392"/>
                    <a:pt x="99" y="444"/>
                  </a:cubicBezTo>
                  <a:lnTo>
                    <a:pt x="97" y="705"/>
                  </a:lnTo>
                  <a:lnTo>
                    <a:pt x="45" y="846"/>
                  </a:lnTo>
                  <a:cubicBezTo>
                    <a:pt x="4" y="928"/>
                    <a:pt x="0" y="991"/>
                    <a:pt x="33" y="1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 name="Freeform 79">
              <a:extLst>
                <a:ext uri="{FF2B5EF4-FFF2-40B4-BE49-F238E27FC236}">
                  <a16:creationId xmlns:a16="http://schemas.microsoft.com/office/drawing/2014/main" id="{AC0AEB86-4F59-49F5-A86B-85AC7B8DCDFF}"/>
                </a:ext>
              </a:extLst>
            </p:cNvPr>
            <p:cNvSpPr>
              <a:spLocks/>
            </p:cNvSpPr>
            <p:nvPr userDrawn="1"/>
          </p:nvSpPr>
          <p:spPr bwMode="auto">
            <a:xfrm>
              <a:off x="3073401" y="2033588"/>
              <a:ext cx="171450" cy="168275"/>
            </a:xfrm>
            <a:custGeom>
              <a:avLst/>
              <a:gdLst>
                <a:gd name="T0" fmla="*/ 57 w 2029"/>
                <a:gd name="T1" fmla="*/ 1118 h 1988"/>
                <a:gd name="T2" fmla="*/ 57 w 2029"/>
                <a:gd name="T3" fmla="*/ 1118 h 1988"/>
                <a:gd name="T4" fmla="*/ 217 w 2029"/>
                <a:gd name="T5" fmla="*/ 1191 h 1988"/>
                <a:gd name="T6" fmla="*/ 238 w 2029"/>
                <a:gd name="T7" fmla="*/ 1189 h 1988"/>
                <a:gd name="T8" fmla="*/ 484 w 2029"/>
                <a:gd name="T9" fmla="*/ 1133 h 1988"/>
                <a:gd name="T10" fmla="*/ 577 w 2029"/>
                <a:gd name="T11" fmla="*/ 1126 h 1988"/>
                <a:gd name="T12" fmla="*/ 862 w 2029"/>
                <a:gd name="T13" fmla="*/ 1346 h 1988"/>
                <a:gd name="T14" fmla="*/ 821 w 2029"/>
                <a:gd name="T15" fmla="*/ 1557 h 1988"/>
                <a:gd name="T16" fmla="*/ 676 w 2029"/>
                <a:gd name="T17" fmla="*/ 1749 h 1988"/>
                <a:gd name="T18" fmla="*/ 615 w 2029"/>
                <a:gd name="T19" fmla="*/ 1839 h 1988"/>
                <a:gd name="T20" fmla="*/ 799 w 2029"/>
                <a:gd name="T21" fmla="*/ 1950 h 1988"/>
                <a:gd name="T22" fmla="*/ 1042 w 2029"/>
                <a:gd name="T23" fmla="*/ 1988 h 1988"/>
                <a:gd name="T24" fmla="*/ 1213 w 2029"/>
                <a:gd name="T25" fmla="*/ 1979 h 1988"/>
                <a:gd name="T26" fmla="*/ 1685 w 2029"/>
                <a:gd name="T27" fmla="*/ 1581 h 1988"/>
                <a:gd name="T28" fmla="*/ 2019 w 2029"/>
                <a:gd name="T29" fmla="*/ 1009 h 1988"/>
                <a:gd name="T30" fmla="*/ 2002 w 2029"/>
                <a:gd name="T31" fmla="*/ 755 h 1988"/>
                <a:gd name="T32" fmla="*/ 1862 w 2029"/>
                <a:gd name="T33" fmla="*/ 667 h 1988"/>
                <a:gd name="T34" fmla="*/ 1810 w 2029"/>
                <a:gd name="T35" fmla="*/ 671 h 1988"/>
                <a:gd name="T36" fmla="*/ 1594 w 2029"/>
                <a:gd name="T37" fmla="*/ 653 h 1988"/>
                <a:gd name="T38" fmla="*/ 1584 w 2029"/>
                <a:gd name="T39" fmla="*/ 652 h 1988"/>
                <a:gd name="T40" fmla="*/ 1580 w 2029"/>
                <a:gd name="T41" fmla="*/ 643 h 1988"/>
                <a:gd name="T42" fmla="*/ 1416 w 2029"/>
                <a:gd name="T43" fmla="*/ 332 h 1988"/>
                <a:gd name="T44" fmla="*/ 1341 w 2029"/>
                <a:gd name="T45" fmla="*/ 445 h 1988"/>
                <a:gd name="T46" fmla="*/ 1199 w 2029"/>
                <a:gd name="T47" fmla="*/ 755 h 1988"/>
                <a:gd name="T48" fmla="*/ 1189 w 2029"/>
                <a:gd name="T49" fmla="*/ 768 h 1988"/>
                <a:gd name="T50" fmla="*/ 1177 w 2029"/>
                <a:gd name="T51" fmla="*/ 768 h 1988"/>
                <a:gd name="T52" fmla="*/ 1098 w 2029"/>
                <a:gd name="T53" fmla="*/ 475 h 1988"/>
                <a:gd name="T54" fmla="*/ 1075 w 2029"/>
                <a:gd name="T55" fmla="*/ 24 h 1988"/>
                <a:gd name="T56" fmla="*/ 1060 w 2029"/>
                <a:gd name="T57" fmla="*/ 109 h 1988"/>
                <a:gd name="T58" fmla="*/ 905 w 2029"/>
                <a:gd name="T59" fmla="*/ 646 h 1988"/>
                <a:gd name="T60" fmla="*/ 848 w 2029"/>
                <a:gd name="T61" fmla="*/ 712 h 1988"/>
                <a:gd name="T62" fmla="*/ 825 w 2029"/>
                <a:gd name="T63" fmla="*/ 740 h 1988"/>
                <a:gd name="T64" fmla="*/ 816 w 2029"/>
                <a:gd name="T65" fmla="*/ 704 h 1988"/>
                <a:gd name="T66" fmla="*/ 781 w 2029"/>
                <a:gd name="T67" fmla="*/ 551 h 1988"/>
                <a:gd name="T68" fmla="*/ 722 w 2029"/>
                <a:gd name="T69" fmla="*/ 512 h 1988"/>
                <a:gd name="T70" fmla="*/ 619 w 2029"/>
                <a:gd name="T71" fmla="*/ 512 h 1988"/>
                <a:gd name="T72" fmla="*/ 441 w 2029"/>
                <a:gd name="T73" fmla="*/ 358 h 1988"/>
                <a:gd name="T74" fmla="*/ 318 w 2029"/>
                <a:gd name="T75" fmla="*/ 0 h 1988"/>
                <a:gd name="T76" fmla="*/ 137 w 2029"/>
                <a:gd name="T77" fmla="*/ 612 h 1988"/>
                <a:gd name="T78" fmla="*/ 57 w 2029"/>
                <a:gd name="T79" fmla="*/ 1118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9" h="1988">
                  <a:moveTo>
                    <a:pt x="57" y="1118"/>
                  </a:moveTo>
                  <a:lnTo>
                    <a:pt x="57" y="1118"/>
                  </a:lnTo>
                  <a:cubicBezTo>
                    <a:pt x="114" y="1167"/>
                    <a:pt x="166" y="1191"/>
                    <a:pt x="217" y="1191"/>
                  </a:cubicBezTo>
                  <a:cubicBezTo>
                    <a:pt x="225" y="1191"/>
                    <a:pt x="232" y="1190"/>
                    <a:pt x="238" y="1189"/>
                  </a:cubicBezTo>
                  <a:lnTo>
                    <a:pt x="484" y="1133"/>
                  </a:lnTo>
                  <a:cubicBezTo>
                    <a:pt x="517" y="1129"/>
                    <a:pt x="549" y="1126"/>
                    <a:pt x="577" y="1126"/>
                  </a:cubicBezTo>
                  <a:cubicBezTo>
                    <a:pt x="742" y="1126"/>
                    <a:pt x="836" y="1198"/>
                    <a:pt x="862" y="1346"/>
                  </a:cubicBezTo>
                  <a:cubicBezTo>
                    <a:pt x="873" y="1413"/>
                    <a:pt x="859" y="1492"/>
                    <a:pt x="821" y="1557"/>
                  </a:cubicBezTo>
                  <a:lnTo>
                    <a:pt x="676" y="1749"/>
                  </a:lnTo>
                  <a:cubicBezTo>
                    <a:pt x="631" y="1783"/>
                    <a:pt x="611" y="1814"/>
                    <a:pt x="615" y="1839"/>
                  </a:cubicBezTo>
                  <a:cubicBezTo>
                    <a:pt x="620" y="1866"/>
                    <a:pt x="657" y="1907"/>
                    <a:pt x="799" y="1950"/>
                  </a:cubicBezTo>
                  <a:lnTo>
                    <a:pt x="1042" y="1988"/>
                  </a:lnTo>
                  <a:lnTo>
                    <a:pt x="1213" y="1979"/>
                  </a:lnTo>
                  <a:cubicBezTo>
                    <a:pt x="1335" y="1936"/>
                    <a:pt x="1489" y="1806"/>
                    <a:pt x="1685" y="1581"/>
                  </a:cubicBezTo>
                  <a:cubicBezTo>
                    <a:pt x="1885" y="1353"/>
                    <a:pt x="2000" y="1155"/>
                    <a:pt x="2019" y="1009"/>
                  </a:cubicBezTo>
                  <a:cubicBezTo>
                    <a:pt x="2029" y="878"/>
                    <a:pt x="2016" y="792"/>
                    <a:pt x="2002" y="755"/>
                  </a:cubicBezTo>
                  <a:cubicBezTo>
                    <a:pt x="1972" y="696"/>
                    <a:pt x="1926" y="667"/>
                    <a:pt x="1862" y="667"/>
                  </a:cubicBezTo>
                  <a:cubicBezTo>
                    <a:pt x="1847" y="667"/>
                    <a:pt x="1831" y="668"/>
                    <a:pt x="1810" y="671"/>
                  </a:cubicBezTo>
                  <a:lnTo>
                    <a:pt x="1594" y="653"/>
                  </a:lnTo>
                  <a:lnTo>
                    <a:pt x="1584" y="652"/>
                  </a:lnTo>
                  <a:lnTo>
                    <a:pt x="1580" y="643"/>
                  </a:lnTo>
                  <a:lnTo>
                    <a:pt x="1416" y="332"/>
                  </a:lnTo>
                  <a:lnTo>
                    <a:pt x="1341" y="445"/>
                  </a:lnTo>
                  <a:lnTo>
                    <a:pt x="1199" y="755"/>
                  </a:lnTo>
                  <a:lnTo>
                    <a:pt x="1189" y="768"/>
                  </a:lnTo>
                  <a:lnTo>
                    <a:pt x="1177" y="768"/>
                  </a:lnTo>
                  <a:cubicBezTo>
                    <a:pt x="1161" y="768"/>
                    <a:pt x="1124" y="768"/>
                    <a:pt x="1098" y="475"/>
                  </a:cubicBezTo>
                  <a:cubicBezTo>
                    <a:pt x="1092" y="311"/>
                    <a:pt x="1085" y="116"/>
                    <a:pt x="1075" y="24"/>
                  </a:cubicBezTo>
                  <a:cubicBezTo>
                    <a:pt x="1071" y="44"/>
                    <a:pt x="1066" y="71"/>
                    <a:pt x="1060" y="109"/>
                  </a:cubicBezTo>
                  <a:cubicBezTo>
                    <a:pt x="1051" y="278"/>
                    <a:pt x="1000" y="458"/>
                    <a:pt x="905" y="646"/>
                  </a:cubicBezTo>
                  <a:lnTo>
                    <a:pt x="848" y="712"/>
                  </a:lnTo>
                  <a:lnTo>
                    <a:pt x="825" y="740"/>
                  </a:lnTo>
                  <a:lnTo>
                    <a:pt x="816" y="704"/>
                  </a:lnTo>
                  <a:lnTo>
                    <a:pt x="781" y="551"/>
                  </a:lnTo>
                  <a:cubicBezTo>
                    <a:pt x="766" y="528"/>
                    <a:pt x="753" y="520"/>
                    <a:pt x="722" y="512"/>
                  </a:cubicBezTo>
                  <a:lnTo>
                    <a:pt x="619" y="512"/>
                  </a:lnTo>
                  <a:cubicBezTo>
                    <a:pt x="523" y="512"/>
                    <a:pt x="460" y="456"/>
                    <a:pt x="441" y="358"/>
                  </a:cubicBezTo>
                  <a:lnTo>
                    <a:pt x="318" y="0"/>
                  </a:lnTo>
                  <a:lnTo>
                    <a:pt x="137" y="612"/>
                  </a:lnTo>
                  <a:cubicBezTo>
                    <a:pt x="0" y="980"/>
                    <a:pt x="17" y="1090"/>
                    <a:pt x="57" y="11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 name="Freeform 81">
              <a:extLst>
                <a:ext uri="{FF2B5EF4-FFF2-40B4-BE49-F238E27FC236}">
                  <a16:creationId xmlns:a16="http://schemas.microsoft.com/office/drawing/2014/main" id="{B224342F-B48C-45EC-A0CE-0CEC05BAED72}"/>
                </a:ext>
              </a:extLst>
            </p:cNvPr>
            <p:cNvSpPr>
              <a:spLocks/>
            </p:cNvSpPr>
            <p:nvPr userDrawn="1"/>
          </p:nvSpPr>
          <p:spPr bwMode="auto">
            <a:xfrm>
              <a:off x="2922588" y="2112963"/>
              <a:ext cx="193675" cy="325438"/>
            </a:xfrm>
            <a:custGeom>
              <a:avLst/>
              <a:gdLst>
                <a:gd name="T0" fmla="*/ 92 w 2284"/>
                <a:gd name="T1" fmla="*/ 1015 h 3837"/>
                <a:gd name="T2" fmla="*/ 147 w 2284"/>
                <a:gd name="T3" fmla="*/ 993 h 3837"/>
                <a:gd name="T4" fmla="*/ 249 w 2284"/>
                <a:gd name="T5" fmla="*/ 901 h 3837"/>
                <a:gd name="T6" fmla="*/ 319 w 2284"/>
                <a:gd name="T7" fmla="*/ 1016 h 3837"/>
                <a:gd name="T8" fmla="*/ 259 w 2284"/>
                <a:gd name="T9" fmla="*/ 1329 h 3837"/>
                <a:gd name="T10" fmla="*/ 400 w 2284"/>
                <a:gd name="T11" fmla="*/ 1954 h 3837"/>
                <a:gd name="T12" fmla="*/ 666 w 2284"/>
                <a:gd name="T13" fmla="*/ 2129 h 3837"/>
                <a:gd name="T14" fmla="*/ 905 w 2284"/>
                <a:gd name="T15" fmla="*/ 1581 h 3837"/>
                <a:gd name="T16" fmla="*/ 928 w 2284"/>
                <a:gd name="T17" fmla="*/ 1577 h 3837"/>
                <a:gd name="T18" fmla="*/ 1279 w 2284"/>
                <a:gd name="T19" fmla="*/ 2065 h 3837"/>
                <a:gd name="T20" fmla="*/ 766 w 2284"/>
                <a:gd name="T21" fmla="*/ 2409 h 3837"/>
                <a:gd name="T22" fmla="*/ 868 w 2284"/>
                <a:gd name="T23" fmla="*/ 2709 h 3837"/>
                <a:gd name="T24" fmla="*/ 1361 w 2284"/>
                <a:gd name="T25" fmla="*/ 2692 h 3837"/>
                <a:gd name="T26" fmla="*/ 1144 w 2284"/>
                <a:gd name="T27" fmla="*/ 2913 h 3837"/>
                <a:gd name="T28" fmla="*/ 843 w 2284"/>
                <a:gd name="T29" fmla="*/ 3084 h 3837"/>
                <a:gd name="T30" fmla="*/ 1058 w 2284"/>
                <a:gd name="T31" fmla="*/ 3535 h 3837"/>
                <a:gd name="T32" fmla="*/ 1411 w 2284"/>
                <a:gd name="T33" fmla="*/ 3837 h 3837"/>
                <a:gd name="T34" fmla="*/ 1456 w 2284"/>
                <a:gd name="T35" fmla="*/ 3580 h 3837"/>
                <a:gd name="T36" fmla="*/ 1822 w 2284"/>
                <a:gd name="T37" fmla="*/ 2678 h 3837"/>
                <a:gd name="T38" fmla="*/ 1921 w 2284"/>
                <a:gd name="T39" fmla="*/ 1887 h 3837"/>
                <a:gd name="T40" fmla="*/ 2264 w 2284"/>
                <a:gd name="T41" fmla="*/ 1323 h 3837"/>
                <a:gd name="T42" fmla="*/ 1814 w 2284"/>
                <a:gd name="T43" fmla="*/ 779 h 3837"/>
                <a:gd name="T44" fmla="*/ 1743 w 2284"/>
                <a:gd name="T45" fmla="*/ 627 h 3837"/>
                <a:gd name="T46" fmla="*/ 1698 w 2284"/>
                <a:gd name="T47" fmla="*/ 811 h 3837"/>
                <a:gd name="T48" fmla="*/ 1648 w 2284"/>
                <a:gd name="T49" fmla="*/ 831 h 3837"/>
                <a:gd name="T50" fmla="*/ 1587 w 2284"/>
                <a:gd name="T51" fmla="*/ 415 h 3837"/>
                <a:gd name="T52" fmla="*/ 1483 w 2284"/>
                <a:gd name="T53" fmla="*/ 176 h 3837"/>
                <a:gd name="T54" fmla="*/ 1231 w 2284"/>
                <a:gd name="T55" fmla="*/ 0 h 3837"/>
                <a:gd name="T56" fmla="*/ 1155 w 2284"/>
                <a:gd name="T57" fmla="*/ 195 h 3837"/>
                <a:gd name="T58" fmla="*/ 1241 w 2284"/>
                <a:gd name="T59" fmla="*/ 1107 h 3837"/>
                <a:gd name="T60" fmla="*/ 1034 w 2284"/>
                <a:gd name="T61" fmla="*/ 777 h 3837"/>
                <a:gd name="T62" fmla="*/ 742 w 2284"/>
                <a:gd name="T63" fmla="*/ 800 h 3837"/>
                <a:gd name="T64" fmla="*/ 736 w 2284"/>
                <a:gd name="T65" fmla="*/ 813 h 3837"/>
                <a:gd name="T66" fmla="*/ 707 w 2284"/>
                <a:gd name="T67" fmla="*/ 842 h 3837"/>
                <a:gd name="T68" fmla="*/ 616 w 2284"/>
                <a:gd name="T69" fmla="*/ 784 h 3837"/>
                <a:gd name="T70" fmla="*/ 508 w 2284"/>
                <a:gd name="T71" fmla="*/ 278 h 3837"/>
                <a:gd name="T72" fmla="*/ 372 w 2284"/>
                <a:gd name="T73" fmla="*/ 291 h 3837"/>
                <a:gd name="T74" fmla="*/ 188 w 2284"/>
                <a:gd name="T75" fmla="*/ 320 h 3837"/>
                <a:gd name="T76" fmla="*/ 27 w 2284"/>
                <a:gd name="T77" fmla="*/ 840 h 3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4" h="3837">
                  <a:moveTo>
                    <a:pt x="92" y="1015"/>
                  </a:moveTo>
                  <a:lnTo>
                    <a:pt x="92" y="1015"/>
                  </a:lnTo>
                  <a:cubicBezTo>
                    <a:pt x="98" y="1020"/>
                    <a:pt x="105" y="1026"/>
                    <a:pt x="112" y="1026"/>
                  </a:cubicBezTo>
                  <a:cubicBezTo>
                    <a:pt x="121" y="1026"/>
                    <a:pt x="133" y="1016"/>
                    <a:pt x="147" y="993"/>
                  </a:cubicBezTo>
                  <a:lnTo>
                    <a:pt x="241" y="908"/>
                  </a:lnTo>
                  <a:lnTo>
                    <a:pt x="249" y="901"/>
                  </a:lnTo>
                  <a:lnTo>
                    <a:pt x="260" y="904"/>
                  </a:lnTo>
                  <a:cubicBezTo>
                    <a:pt x="300" y="918"/>
                    <a:pt x="310" y="959"/>
                    <a:pt x="319" y="1016"/>
                  </a:cubicBezTo>
                  <a:lnTo>
                    <a:pt x="318" y="1183"/>
                  </a:lnTo>
                  <a:lnTo>
                    <a:pt x="259" y="1329"/>
                  </a:lnTo>
                  <a:cubicBezTo>
                    <a:pt x="200" y="1396"/>
                    <a:pt x="187" y="1489"/>
                    <a:pt x="216" y="1622"/>
                  </a:cubicBezTo>
                  <a:cubicBezTo>
                    <a:pt x="253" y="1754"/>
                    <a:pt x="308" y="1853"/>
                    <a:pt x="400" y="1954"/>
                  </a:cubicBezTo>
                  <a:cubicBezTo>
                    <a:pt x="473" y="2043"/>
                    <a:pt x="562" y="2105"/>
                    <a:pt x="643" y="2126"/>
                  </a:cubicBezTo>
                  <a:cubicBezTo>
                    <a:pt x="651" y="2128"/>
                    <a:pt x="659" y="2129"/>
                    <a:pt x="666" y="2129"/>
                  </a:cubicBezTo>
                  <a:cubicBezTo>
                    <a:pt x="726" y="2129"/>
                    <a:pt x="751" y="2054"/>
                    <a:pt x="761" y="1992"/>
                  </a:cubicBezTo>
                  <a:cubicBezTo>
                    <a:pt x="781" y="1716"/>
                    <a:pt x="829" y="1581"/>
                    <a:pt x="905" y="1581"/>
                  </a:cubicBezTo>
                  <a:lnTo>
                    <a:pt x="906" y="1581"/>
                  </a:lnTo>
                  <a:cubicBezTo>
                    <a:pt x="912" y="1579"/>
                    <a:pt x="920" y="1577"/>
                    <a:pt x="928" y="1577"/>
                  </a:cubicBezTo>
                  <a:cubicBezTo>
                    <a:pt x="991" y="1577"/>
                    <a:pt x="1085" y="1653"/>
                    <a:pt x="1234" y="1820"/>
                  </a:cubicBezTo>
                  <a:cubicBezTo>
                    <a:pt x="1321" y="1898"/>
                    <a:pt x="1340" y="1993"/>
                    <a:pt x="1279" y="2065"/>
                  </a:cubicBezTo>
                  <a:lnTo>
                    <a:pt x="1023" y="2245"/>
                  </a:lnTo>
                  <a:cubicBezTo>
                    <a:pt x="880" y="2317"/>
                    <a:pt x="799" y="2369"/>
                    <a:pt x="766" y="2409"/>
                  </a:cubicBezTo>
                  <a:cubicBezTo>
                    <a:pt x="696" y="2497"/>
                    <a:pt x="697" y="2572"/>
                    <a:pt x="770" y="2675"/>
                  </a:cubicBezTo>
                  <a:cubicBezTo>
                    <a:pt x="775" y="2698"/>
                    <a:pt x="807" y="2708"/>
                    <a:pt x="868" y="2709"/>
                  </a:cubicBezTo>
                  <a:lnTo>
                    <a:pt x="1221" y="2586"/>
                  </a:lnTo>
                  <a:cubicBezTo>
                    <a:pt x="1285" y="2586"/>
                    <a:pt x="1330" y="2620"/>
                    <a:pt x="1361" y="2692"/>
                  </a:cubicBezTo>
                  <a:cubicBezTo>
                    <a:pt x="1372" y="2721"/>
                    <a:pt x="1371" y="2749"/>
                    <a:pt x="1358" y="2776"/>
                  </a:cubicBezTo>
                  <a:cubicBezTo>
                    <a:pt x="1333" y="2829"/>
                    <a:pt x="1262" y="2874"/>
                    <a:pt x="1144" y="2913"/>
                  </a:cubicBezTo>
                  <a:lnTo>
                    <a:pt x="960" y="2995"/>
                  </a:lnTo>
                  <a:lnTo>
                    <a:pt x="843" y="3084"/>
                  </a:lnTo>
                  <a:cubicBezTo>
                    <a:pt x="802" y="3149"/>
                    <a:pt x="814" y="3224"/>
                    <a:pt x="879" y="3307"/>
                  </a:cubicBezTo>
                  <a:lnTo>
                    <a:pt x="1058" y="3535"/>
                  </a:lnTo>
                  <a:cubicBezTo>
                    <a:pt x="1109" y="3617"/>
                    <a:pt x="1196" y="3706"/>
                    <a:pt x="1289" y="3774"/>
                  </a:cubicBezTo>
                  <a:cubicBezTo>
                    <a:pt x="1342" y="3815"/>
                    <a:pt x="1383" y="3837"/>
                    <a:pt x="1411" y="3837"/>
                  </a:cubicBezTo>
                  <a:cubicBezTo>
                    <a:pt x="1423" y="3837"/>
                    <a:pt x="1459" y="3837"/>
                    <a:pt x="1465" y="3743"/>
                  </a:cubicBezTo>
                  <a:lnTo>
                    <a:pt x="1456" y="3580"/>
                  </a:lnTo>
                  <a:lnTo>
                    <a:pt x="1476" y="3405"/>
                  </a:lnTo>
                  <a:lnTo>
                    <a:pt x="1822" y="2678"/>
                  </a:lnTo>
                  <a:lnTo>
                    <a:pt x="1860" y="2285"/>
                  </a:lnTo>
                  <a:cubicBezTo>
                    <a:pt x="1860" y="2070"/>
                    <a:pt x="1900" y="1939"/>
                    <a:pt x="1921" y="1887"/>
                  </a:cubicBezTo>
                  <a:lnTo>
                    <a:pt x="2248" y="1495"/>
                  </a:lnTo>
                  <a:cubicBezTo>
                    <a:pt x="2279" y="1440"/>
                    <a:pt x="2284" y="1390"/>
                    <a:pt x="2264" y="1323"/>
                  </a:cubicBezTo>
                  <a:cubicBezTo>
                    <a:pt x="2238" y="1252"/>
                    <a:pt x="2149" y="1183"/>
                    <a:pt x="2038" y="1098"/>
                  </a:cubicBezTo>
                  <a:cubicBezTo>
                    <a:pt x="1960" y="1049"/>
                    <a:pt x="1905" y="950"/>
                    <a:pt x="1814" y="779"/>
                  </a:cubicBezTo>
                  <a:lnTo>
                    <a:pt x="1760" y="641"/>
                  </a:lnTo>
                  <a:cubicBezTo>
                    <a:pt x="1753" y="635"/>
                    <a:pt x="1748" y="630"/>
                    <a:pt x="1743" y="627"/>
                  </a:cubicBezTo>
                  <a:lnTo>
                    <a:pt x="1700" y="805"/>
                  </a:lnTo>
                  <a:lnTo>
                    <a:pt x="1698" y="811"/>
                  </a:lnTo>
                  <a:lnTo>
                    <a:pt x="1692" y="815"/>
                  </a:lnTo>
                  <a:cubicBezTo>
                    <a:pt x="1676" y="826"/>
                    <a:pt x="1662" y="831"/>
                    <a:pt x="1648" y="831"/>
                  </a:cubicBezTo>
                  <a:cubicBezTo>
                    <a:pt x="1585" y="831"/>
                    <a:pt x="1578" y="733"/>
                    <a:pt x="1578" y="658"/>
                  </a:cubicBezTo>
                  <a:lnTo>
                    <a:pt x="1587" y="415"/>
                  </a:lnTo>
                  <a:cubicBezTo>
                    <a:pt x="1587" y="320"/>
                    <a:pt x="1583" y="222"/>
                    <a:pt x="1552" y="206"/>
                  </a:cubicBezTo>
                  <a:lnTo>
                    <a:pt x="1483" y="176"/>
                  </a:lnTo>
                  <a:lnTo>
                    <a:pt x="1387" y="109"/>
                  </a:lnTo>
                  <a:cubicBezTo>
                    <a:pt x="1330" y="58"/>
                    <a:pt x="1265" y="0"/>
                    <a:pt x="1231" y="0"/>
                  </a:cubicBezTo>
                  <a:lnTo>
                    <a:pt x="1221" y="0"/>
                  </a:lnTo>
                  <a:cubicBezTo>
                    <a:pt x="1191" y="0"/>
                    <a:pt x="1155" y="52"/>
                    <a:pt x="1155" y="195"/>
                  </a:cubicBezTo>
                  <a:lnTo>
                    <a:pt x="1240" y="722"/>
                  </a:lnTo>
                  <a:cubicBezTo>
                    <a:pt x="1283" y="974"/>
                    <a:pt x="1284" y="1075"/>
                    <a:pt x="1241" y="1107"/>
                  </a:cubicBezTo>
                  <a:cubicBezTo>
                    <a:pt x="1230" y="1114"/>
                    <a:pt x="1219" y="1117"/>
                    <a:pt x="1208" y="1117"/>
                  </a:cubicBezTo>
                  <a:cubicBezTo>
                    <a:pt x="1148" y="1117"/>
                    <a:pt x="1096" y="1015"/>
                    <a:pt x="1034" y="777"/>
                  </a:cubicBezTo>
                  <a:lnTo>
                    <a:pt x="881" y="271"/>
                  </a:lnTo>
                  <a:cubicBezTo>
                    <a:pt x="790" y="319"/>
                    <a:pt x="742" y="501"/>
                    <a:pt x="742" y="800"/>
                  </a:cubicBezTo>
                  <a:lnTo>
                    <a:pt x="742" y="807"/>
                  </a:lnTo>
                  <a:lnTo>
                    <a:pt x="736" y="813"/>
                  </a:lnTo>
                  <a:lnTo>
                    <a:pt x="718" y="832"/>
                  </a:lnTo>
                  <a:lnTo>
                    <a:pt x="707" y="842"/>
                  </a:lnTo>
                  <a:lnTo>
                    <a:pt x="694" y="834"/>
                  </a:lnTo>
                  <a:lnTo>
                    <a:pt x="616" y="784"/>
                  </a:lnTo>
                  <a:cubicBezTo>
                    <a:pt x="544" y="702"/>
                    <a:pt x="508" y="612"/>
                    <a:pt x="508" y="518"/>
                  </a:cubicBezTo>
                  <a:lnTo>
                    <a:pt x="508" y="278"/>
                  </a:lnTo>
                  <a:cubicBezTo>
                    <a:pt x="507" y="274"/>
                    <a:pt x="505" y="264"/>
                    <a:pt x="478" y="264"/>
                  </a:cubicBezTo>
                  <a:cubicBezTo>
                    <a:pt x="453" y="264"/>
                    <a:pt x="417" y="273"/>
                    <a:pt x="372" y="291"/>
                  </a:cubicBezTo>
                  <a:lnTo>
                    <a:pt x="282" y="320"/>
                  </a:lnTo>
                  <a:lnTo>
                    <a:pt x="188" y="320"/>
                  </a:lnTo>
                  <a:cubicBezTo>
                    <a:pt x="149" y="320"/>
                    <a:pt x="106" y="354"/>
                    <a:pt x="54" y="424"/>
                  </a:cubicBezTo>
                  <a:cubicBezTo>
                    <a:pt x="9" y="505"/>
                    <a:pt x="0" y="650"/>
                    <a:pt x="27" y="840"/>
                  </a:cubicBezTo>
                  <a:lnTo>
                    <a:pt x="92" y="10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Freeform 5">
              <a:extLst>
                <a:ext uri="{FF2B5EF4-FFF2-40B4-BE49-F238E27FC236}">
                  <a16:creationId xmlns:a16="http://schemas.microsoft.com/office/drawing/2014/main" id="{1D6E1061-8642-4799-A768-12528AC9B098}"/>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Freeform 6">
              <a:extLst>
                <a:ext uri="{FF2B5EF4-FFF2-40B4-BE49-F238E27FC236}">
                  <a16:creationId xmlns:a16="http://schemas.microsoft.com/office/drawing/2014/main" id="{C88CF820-F07E-48E9-9D0D-AC85C8080B1C}"/>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 name="T44" fmla="*/ 766 w 766"/>
                <a:gd name="T45"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lnTo>
                    <a:pt x="766" y="29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Freeform 7">
              <a:extLst>
                <a:ext uri="{FF2B5EF4-FFF2-40B4-BE49-F238E27FC236}">
                  <a16:creationId xmlns:a16="http://schemas.microsoft.com/office/drawing/2014/main" id="{6712F20A-08A7-49AE-A971-C982E2756167}"/>
                </a:ext>
              </a:extLst>
            </p:cNvPr>
            <p:cNvSpPr>
              <a:spLocks noEditPoints="1"/>
            </p:cNvSpPr>
            <p:nvPr userDrawn="1"/>
          </p:nvSpPr>
          <p:spPr bwMode="auto">
            <a:xfrm>
              <a:off x="2468563" y="2162176"/>
              <a:ext cx="4187825" cy="3308350"/>
            </a:xfrm>
            <a:custGeom>
              <a:avLst/>
              <a:gdLst>
                <a:gd name="T0" fmla="*/ 8587 w 49459"/>
                <a:gd name="T1" fmla="*/ 29175 h 39084"/>
                <a:gd name="T2" fmla="*/ 7015 w 49459"/>
                <a:gd name="T3" fmla="*/ 24525 h 39084"/>
                <a:gd name="T4" fmla="*/ 6464 w 49459"/>
                <a:gd name="T5" fmla="*/ 22877 h 39084"/>
                <a:gd name="T6" fmla="*/ 9922 w 49459"/>
                <a:gd name="T7" fmla="*/ 29063 h 39084"/>
                <a:gd name="T8" fmla="*/ 31463 w 49459"/>
                <a:gd name="T9" fmla="*/ 16448 h 39084"/>
                <a:gd name="T10" fmla="*/ 7222 w 49459"/>
                <a:gd name="T11" fmla="*/ 17370 h 39084"/>
                <a:gd name="T12" fmla="*/ 8204 w 49459"/>
                <a:gd name="T13" fmla="*/ 17196 h 39084"/>
                <a:gd name="T14" fmla="*/ 7688 w 49459"/>
                <a:gd name="T15" fmla="*/ 22154 h 39084"/>
                <a:gd name="T16" fmla="*/ 3862 w 49459"/>
                <a:gd name="T17" fmla="*/ 21218 h 39084"/>
                <a:gd name="T18" fmla="*/ 7507 w 49459"/>
                <a:gd name="T19" fmla="*/ 19668 h 39084"/>
                <a:gd name="T20" fmla="*/ 8110 w 49459"/>
                <a:gd name="T21" fmla="*/ 19528 h 39084"/>
                <a:gd name="T22" fmla="*/ 8764 w 49459"/>
                <a:gd name="T23" fmla="*/ 19686 h 39084"/>
                <a:gd name="T24" fmla="*/ 9666 w 49459"/>
                <a:gd name="T25" fmla="*/ 20196 h 39084"/>
                <a:gd name="T26" fmla="*/ 11768 w 49459"/>
                <a:gd name="T27" fmla="*/ 17705 h 39084"/>
                <a:gd name="T28" fmla="*/ 13137 w 49459"/>
                <a:gd name="T29" fmla="*/ 17720 h 39084"/>
                <a:gd name="T30" fmla="*/ 14385 w 49459"/>
                <a:gd name="T31" fmla="*/ 20752 h 39084"/>
                <a:gd name="T32" fmla="*/ 49177 w 49459"/>
                <a:gd name="T33" fmla="*/ 8730 h 39084"/>
                <a:gd name="T34" fmla="*/ 43876 w 49459"/>
                <a:gd name="T35" fmla="*/ 6948 h 39084"/>
                <a:gd name="T36" fmla="*/ 38881 w 49459"/>
                <a:gd name="T37" fmla="*/ 4775 h 39084"/>
                <a:gd name="T38" fmla="*/ 34221 w 49459"/>
                <a:gd name="T39" fmla="*/ 3978 h 39084"/>
                <a:gd name="T40" fmla="*/ 30769 w 49459"/>
                <a:gd name="T41" fmla="*/ 2932 h 39084"/>
                <a:gd name="T42" fmla="*/ 27104 w 49459"/>
                <a:gd name="T43" fmla="*/ 1508 h 39084"/>
                <a:gd name="T44" fmla="*/ 23113 w 49459"/>
                <a:gd name="T45" fmla="*/ 4908 h 39084"/>
                <a:gd name="T46" fmla="*/ 22703 w 49459"/>
                <a:gd name="T47" fmla="*/ 8294 h 39084"/>
                <a:gd name="T48" fmla="*/ 20178 w 49459"/>
                <a:gd name="T49" fmla="*/ 5701 h 39084"/>
                <a:gd name="T50" fmla="*/ 17112 w 49459"/>
                <a:gd name="T51" fmla="*/ 7850 h 39084"/>
                <a:gd name="T52" fmla="*/ 14267 w 49459"/>
                <a:gd name="T53" fmla="*/ 8893 h 39084"/>
                <a:gd name="T54" fmla="*/ 13313 w 49459"/>
                <a:gd name="T55" fmla="*/ 7754 h 39084"/>
                <a:gd name="T56" fmla="*/ 9743 w 49459"/>
                <a:gd name="T57" fmla="*/ 6523 h 39084"/>
                <a:gd name="T58" fmla="*/ 7502 w 49459"/>
                <a:gd name="T59" fmla="*/ 8557 h 39084"/>
                <a:gd name="T60" fmla="*/ 5513 w 49459"/>
                <a:gd name="T61" fmla="*/ 12291 h 39084"/>
                <a:gd name="T62" fmla="*/ 6987 w 49459"/>
                <a:gd name="T63" fmla="*/ 14150 h 39084"/>
                <a:gd name="T64" fmla="*/ 8125 w 49459"/>
                <a:gd name="T65" fmla="*/ 12614 h 39084"/>
                <a:gd name="T66" fmla="*/ 10154 w 49459"/>
                <a:gd name="T67" fmla="*/ 9848 h 39084"/>
                <a:gd name="T68" fmla="*/ 10749 w 49459"/>
                <a:gd name="T69" fmla="*/ 12178 h 39084"/>
                <a:gd name="T70" fmla="*/ 9173 w 49459"/>
                <a:gd name="T71" fmla="*/ 13783 h 39084"/>
                <a:gd name="T72" fmla="*/ 6431 w 49459"/>
                <a:gd name="T73" fmla="*/ 14561 h 39084"/>
                <a:gd name="T74" fmla="*/ 6174 w 49459"/>
                <a:gd name="T75" fmla="*/ 14946 h 39084"/>
                <a:gd name="T76" fmla="*/ 3432 w 49459"/>
                <a:gd name="T77" fmla="*/ 16918 h 39084"/>
                <a:gd name="T78" fmla="*/ 2034 w 49459"/>
                <a:gd name="T79" fmla="*/ 20766 h 39084"/>
                <a:gd name="T80" fmla="*/ 0 w 49459"/>
                <a:gd name="T81" fmla="*/ 26726 h 39084"/>
                <a:gd name="T82" fmla="*/ 1478 w 49459"/>
                <a:gd name="T83" fmla="*/ 28665 h 39084"/>
                <a:gd name="T84" fmla="*/ 7759 w 49459"/>
                <a:gd name="T85" fmla="*/ 29483 h 39084"/>
                <a:gd name="T86" fmla="*/ 7165 w 49459"/>
                <a:gd name="T87" fmla="*/ 30761 h 39084"/>
                <a:gd name="T88" fmla="*/ 8443 w 49459"/>
                <a:gd name="T89" fmla="*/ 38471 h 39084"/>
                <a:gd name="T90" fmla="*/ 13559 w 49459"/>
                <a:gd name="T91" fmla="*/ 32480 h 39084"/>
                <a:gd name="T92" fmla="*/ 14378 w 49459"/>
                <a:gd name="T93" fmla="*/ 27201 h 39084"/>
                <a:gd name="T94" fmla="*/ 12483 w 49459"/>
                <a:gd name="T95" fmla="*/ 23046 h 39084"/>
                <a:gd name="T96" fmla="*/ 17719 w 49459"/>
                <a:gd name="T97" fmla="*/ 25827 h 39084"/>
                <a:gd name="T98" fmla="*/ 16636 w 49459"/>
                <a:gd name="T99" fmla="*/ 23588 h 39084"/>
                <a:gd name="T100" fmla="*/ 22490 w 49459"/>
                <a:gd name="T101" fmla="*/ 28315 h 39084"/>
                <a:gd name="T102" fmla="*/ 26194 w 49459"/>
                <a:gd name="T103" fmla="*/ 25296 h 39084"/>
                <a:gd name="T104" fmla="*/ 28018 w 49459"/>
                <a:gd name="T105" fmla="*/ 28845 h 39084"/>
                <a:gd name="T106" fmla="*/ 28876 w 49459"/>
                <a:gd name="T107" fmla="*/ 27765 h 39084"/>
                <a:gd name="T108" fmla="*/ 30557 w 49459"/>
                <a:gd name="T109" fmla="*/ 25151 h 39084"/>
                <a:gd name="T110" fmla="*/ 33288 w 49459"/>
                <a:gd name="T111" fmla="*/ 20726 h 39084"/>
                <a:gd name="T112" fmla="*/ 34251 w 49459"/>
                <a:gd name="T113" fmla="*/ 20868 h 39084"/>
                <a:gd name="T114" fmla="*/ 37439 w 49459"/>
                <a:gd name="T115" fmla="*/ 17295 h 39084"/>
                <a:gd name="T116" fmla="*/ 40242 w 49459"/>
                <a:gd name="T117" fmla="*/ 12817 h 39084"/>
                <a:gd name="T118" fmla="*/ 42599 w 49459"/>
                <a:gd name="T119" fmla="*/ 12558 h 39084"/>
                <a:gd name="T120" fmla="*/ 43072 w 49459"/>
                <a:gd name="T121" fmla="*/ 12849 h 39084"/>
                <a:gd name="T122" fmla="*/ 46583 w 49459"/>
                <a:gd name="T123" fmla="*/ 10232 h 39084"/>
                <a:gd name="T124" fmla="*/ 48862 w 49459"/>
                <a:gd name="T125" fmla="*/ 9411 h 39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459" h="39084">
                  <a:moveTo>
                    <a:pt x="35556" y="18979"/>
                  </a:moveTo>
                  <a:lnTo>
                    <a:pt x="35556" y="18979"/>
                  </a:lnTo>
                  <a:lnTo>
                    <a:pt x="35572" y="18959"/>
                  </a:lnTo>
                  <a:cubicBezTo>
                    <a:pt x="35573" y="18958"/>
                    <a:pt x="35575" y="18956"/>
                    <a:pt x="35577" y="18955"/>
                  </a:cubicBezTo>
                  <a:lnTo>
                    <a:pt x="35556" y="18979"/>
                  </a:lnTo>
                  <a:close/>
                  <a:moveTo>
                    <a:pt x="7156" y="31318"/>
                  </a:moveTo>
                  <a:lnTo>
                    <a:pt x="7156" y="31318"/>
                  </a:lnTo>
                  <a:cubicBezTo>
                    <a:pt x="7157" y="31318"/>
                    <a:pt x="7158" y="31318"/>
                    <a:pt x="7159" y="31318"/>
                  </a:cubicBezTo>
                  <a:cubicBezTo>
                    <a:pt x="7129" y="31320"/>
                    <a:pt x="7090" y="31340"/>
                    <a:pt x="7037" y="31382"/>
                  </a:cubicBezTo>
                  <a:cubicBezTo>
                    <a:pt x="7088" y="31339"/>
                    <a:pt x="7125" y="31318"/>
                    <a:pt x="7156" y="31318"/>
                  </a:cubicBezTo>
                  <a:close/>
                  <a:moveTo>
                    <a:pt x="7316" y="31385"/>
                  </a:moveTo>
                  <a:lnTo>
                    <a:pt x="7316" y="31385"/>
                  </a:lnTo>
                  <a:lnTo>
                    <a:pt x="7315" y="31385"/>
                  </a:lnTo>
                  <a:lnTo>
                    <a:pt x="7252" y="31385"/>
                  </a:lnTo>
                  <a:lnTo>
                    <a:pt x="7251" y="31385"/>
                  </a:lnTo>
                  <a:lnTo>
                    <a:pt x="7316" y="31385"/>
                  </a:lnTo>
                  <a:close/>
                  <a:moveTo>
                    <a:pt x="7516" y="31287"/>
                  </a:moveTo>
                  <a:lnTo>
                    <a:pt x="7516" y="31287"/>
                  </a:lnTo>
                  <a:cubicBezTo>
                    <a:pt x="7520" y="31287"/>
                    <a:pt x="7524" y="31288"/>
                    <a:pt x="7528" y="31288"/>
                  </a:cubicBezTo>
                  <a:cubicBezTo>
                    <a:pt x="7524" y="31288"/>
                    <a:pt x="7521" y="31287"/>
                    <a:pt x="7517" y="31287"/>
                  </a:cubicBezTo>
                  <a:cubicBezTo>
                    <a:pt x="7509" y="31287"/>
                    <a:pt x="7500" y="31288"/>
                    <a:pt x="7491" y="31289"/>
                  </a:cubicBezTo>
                  <a:lnTo>
                    <a:pt x="7414" y="31321"/>
                  </a:lnTo>
                  <a:cubicBezTo>
                    <a:pt x="7430" y="31309"/>
                    <a:pt x="7447" y="31297"/>
                    <a:pt x="7473" y="31290"/>
                  </a:cubicBezTo>
                  <a:cubicBezTo>
                    <a:pt x="7489" y="31288"/>
                    <a:pt x="7503" y="31287"/>
                    <a:pt x="7516" y="31287"/>
                  </a:cubicBezTo>
                  <a:close/>
                  <a:moveTo>
                    <a:pt x="7776" y="31296"/>
                  </a:moveTo>
                  <a:lnTo>
                    <a:pt x="7776" y="31296"/>
                  </a:lnTo>
                  <a:cubicBezTo>
                    <a:pt x="7728" y="31351"/>
                    <a:pt x="7670" y="31380"/>
                    <a:pt x="7600" y="31385"/>
                  </a:cubicBezTo>
                  <a:lnTo>
                    <a:pt x="7600" y="31384"/>
                  </a:lnTo>
                  <a:cubicBezTo>
                    <a:pt x="7667" y="31381"/>
                    <a:pt x="7727" y="31350"/>
                    <a:pt x="7776" y="31296"/>
                  </a:cubicBezTo>
                  <a:close/>
                  <a:moveTo>
                    <a:pt x="7928" y="30869"/>
                  </a:moveTo>
                  <a:lnTo>
                    <a:pt x="7928" y="30869"/>
                  </a:lnTo>
                  <a:cubicBezTo>
                    <a:pt x="7976" y="30764"/>
                    <a:pt x="8010" y="30702"/>
                    <a:pt x="8035" y="30676"/>
                  </a:cubicBezTo>
                  <a:lnTo>
                    <a:pt x="8170" y="30530"/>
                  </a:lnTo>
                  <a:lnTo>
                    <a:pt x="8040" y="30677"/>
                  </a:lnTo>
                  <a:lnTo>
                    <a:pt x="7932" y="30868"/>
                  </a:lnTo>
                  <a:lnTo>
                    <a:pt x="7873" y="31113"/>
                  </a:lnTo>
                  <a:cubicBezTo>
                    <a:pt x="7869" y="31123"/>
                    <a:pt x="7866" y="31132"/>
                    <a:pt x="7862" y="31142"/>
                  </a:cubicBezTo>
                  <a:cubicBezTo>
                    <a:pt x="7865" y="31134"/>
                    <a:pt x="7868" y="31126"/>
                    <a:pt x="7870" y="31117"/>
                  </a:cubicBezTo>
                  <a:lnTo>
                    <a:pt x="7928" y="30869"/>
                  </a:lnTo>
                  <a:close/>
                  <a:moveTo>
                    <a:pt x="8587" y="29158"/>
                  </a:moveTo>
                  <a:lnTo>
                    <a:pt x="8587" y="29158"/>
                  </a:lnTo>
                  <a:cubicBezTo>
                    <a:pt x="8629" y="29077"/>
                    <a:pt x="8689" y="29035"/>
                    <a:pt x="8758" y="29035"/>
                  </a:cubicBezTo>
                  <a:cubicBezTo>
                    <a:pt x="8768" y="29035"/>
                    <a:pt x="8777" y="29036"/>
                    <a:pt x="8787" y="29038"/>
                  </a:cubicBezTo>
                  <a:cubicBezTo>
                    <a:pt x="8781" y="29037"/>
                    <a:pt x="8776" y="29037"/>
                    <a:pt x="8771" y="29037"/>
                  </a:cubicBezTo>
                  <a:cubicBezTo>
                    <a:pt x="8719" y="29037"/>
                    <a:pt x="8645" y="29060"/>
                    <a:pt x="8587" y="29175"/>
                  </a:cubicBezTo>
                  <a:lnTo>
                    <a:pt x="8532" y="29322"/>
                  </a:lnTo>
                  <a:lnTo>
                    <a:pt x="8531" y="29324"/>
                  </a:lnTo>
                  <a:lnTo>
                    <a:pt x="8587" y="29158"/>
                  </a:lnTo>
                  <a:close/>
                  <a:moveTo>
                    <a:pt x="6288" y="28892"/>
                  </a:moveTo>
                  <a:lnTo>
                    <a:pt x="6288" y="28892"/>
                  </a:lnTo>
                  <a:cubicBezTo>
                    <a:pt x="6306" y="28855"/>
                    <a:pt x="6342" y="28818"/>
                    <a:pt x="6378" y="28785"/>
                  </a:cubicBezTo>
                  <a:lnTo>
                    <a:pt x="6288" y="28892"/>
                  </a:lnTo>
                  <a:close/>
                  <a:moveTo>
                    <a:pt x="6306" y="13764"/>
                  </a:moveTo>
                  <a:lnTo>
                    <a:pt x="6306" y="13764"/>
                  </a:lnTo>
                  <a:cubicBezTo>
                    <a:pt x="6317" y="13741"/>
                    <a:pt x="6359" y="13732"/>
                    <a:pt x="6442" y="13732"/>
                  </a:cubicBezTo>
                  <a:lnTo>
                    <a:pt x="6460" y="13732"/>
                  </a:lnTo>
                  <a:cubicBezTo>
                    <a:pt x="6415" y="13757"/>
                    <a:pt x="6369" y="13818"/>
                    <a:pt x="6359" y="13900"/>
                  </a:cubicBezTo>
                  <a:cubicBezTo>
                    <a:pt x="6355" y="13905"/>
                    <a:pt x="6348" y="13908"/>
                    <a:pt x="6326" y="13879"/>
                  </a:cubicBezTo>
                  <a:lnTo>
                    <a:pt x="6258" y="13827"/>
                  </a:lnTo>
                  <a:cubicBezTo>
                    <a:pt x="6273" y="13809"/>
                    <a:pt x="6289" y="13788"/>
                    <a:pt x="6306" y="13764"/>
                  </a:cubicBezTo>
                  <a:close/>
                  <a:moveTo>
                    <a:pt x="7479" y="28032"/>
                  </a:moveTo>
                  <a:lnTo>
                    <a:pt x="7479" y="28032"/>
                  </a:lnTo>
                  <a:cubicBezTo>
                    <a:pt x="7471" y="28016"/>
                    <a:pt x="7466" y="28000"/>
                    <a:pt x="7464" y="27986"/>
                  </a:cubicBezTo>
                  <a:lnTo>
                    <a:pt x="7479" y="28032"/>
                  </a:lnTo>
                  <a:close/>
                  <a:moveTo>
                    <a:pt x="4727" y="27302"/>
                  </a:moveTo>
                  <a:lnTo>
                    <a:pt x="4727" y="27302"/>
                  </a:lnTo>
                  <a:lnTo>
                    <a:pt x="4725" y="27299"/>
                  </a:lnTo>
                  <a:lnTo>
                    <a:pt x="4877" y="27344"/>
                  </a:lnTo>
                  <a:lnTo>
                    <a:pt x="4880" y="27345"/>
                  </a:lnTo>
                  <a:lnTo>
                    <a:pt x="4884" y="27347"/>
                  </a:lnTo>
                  <a:lnTo>
                    <a:pt x="4964" y="27415"/>
                  </a:lnTo>
                  <a:lnTo>
                    <a:pt x="4957" y="27465"/>
                  </a:lnTo>
                  <a:lnTo>
                    <a:pt x="4863" y="27378"/>
                  </a:lnTo>
                  <a:lnTo>
                    <a:pt x="4737" y="27341"/>
                  </a:lnTo>
                  <a:lnTo>
                    <a:pt x="4727" y="27302"/>
                  </a:lnTo>
                  <a:close/>
                  <a:moveTo>
                    <a:pt x="6853" y="22165"/>
                  </a:moveTo>
                  <a:lnTo>
                    <a:pt x="6853" y="22165"/>
                  </a:lnTo>
                  <a:lnTo>
                    <a:pt x="6881" y="22115"/>
                  </a:lnTo>
                  <a:cubicBezTo>
                    <a:pt x="6875" y="22135"/>
                    <a:pt x="6865" y="22151"/>
                    <a:pt x="6853" y="22165"/>
                  </a:cubicBezTo>
                  <a:close/>
                  <a:moveTo>
                    <a:pt x="7645" y="24691"/>
                  </a:moveTo>
                  <a:lnTo>
                    <a:pt x="7645" y="24691"/>
                  </a:lnTo>
                  <a:lnTo>
                    <a:pt x="7645" y="24707"/>
                  </a:lnTo>
                  <a:cubicBezTo>
                    <a:pt x="7645" y="24716"/>
                    <a:pt x="7646" y="24725"/>
                    <a:pt x="7647" y="24735"/>
                  </a:cubicBezTo>
                  <a:cubicBezTo>
                    <a:pt x="7594" y="24771"/>
                    <a:pt x="7551" y="24789"/>
                    <a:pt x="7514" y="24789"/>
                  </a:cubicBezTo>
                  <a:cubicBezTo>
                    <a:pt x="7505" y="24789"/>
                    <a:pt x="7496" y="24788"/>
                    <a:pt x="7484" y="24783"/>
                  </a:cubicBezTo>
                  <a:lnTo>
                    <a:pt x="7217" y="24607"/>
                  </a:lnTo>
                  <a:lnTo>
                    <a:pt x="7008" y="24552"/>
                  </a:lnTo>
                  <a:lnTo>
                    <a:pt x="7027" y="24542"/>
                  </a:lnTo>
                  <a:lnTo>
                    <a:pt x="7013" y="24524"/>
                  </a:lnTo>
                  <a:lnTo>
                    <a:pt x="7015" y="24525"/>
                  </a:lnTo>
                  <a:lnTo>
                    <a:pt x="7227" y="24581"/>
                  </a:lnTo>
                  <a:cubicBezTo>
                    <a:pt x="7326" y="24616"/>
                    <a:pt x="7437" y="24666"/>
                    <a:pt x="7512" y="24751"/>
                  </a:cubicBezTo>
                  <a:cubicBezTo>
                    <a:pt x="7512" y="24751"/>
                    <a:pt x="7514" y="24752"/>
                    <a:pt x="7520" y="24752"/>
                  </a:cubicBezTo>
                  <a:cubicBezTo>
                    <a:pt x="7529" y="24752"/>
                    <a:pt x="7575" y="24748"/>
                    <a:pt x="7645" y="24691"/>
                  </a:cubicBezTo>
                  <a:close/>
                  <a:moveTo>
                    <a:pt x="9208" y="29251"/>
                  </a:moveTo>
                  <a:lnTo>
                    <a:pt x="9208" y="29251"/>
                  </a:lnTo>
                  <a:lnTo>
                    <a:pt x="9208" y="29251"/>
                  </a:lnTo>
                  <a:cubicBezTo>
                    <a:pt x="9130" y="29222"/>
                    <a:pt x="9053" y="29181"/>
                    <a:pt x="8962" y="29120"/>
                  </a:cubicBezTo>
                  <a:lnTo>
                    <a:pt x="9208" y="29251"/>
                  </a:lnTo>
                  <a:close/>
                  <a:moveTo>
                    <a:pt x="9059" y="28032"/>
                  </a:moveTo>
                  <a:lnTo>
                    <a:pt x="9059" y="28032"/>
                  </a:lnTo>
                  <a:cubicBezTo>
                    <a:pt x="9022" y="28054"/>
                    <a:pt x="8984" y="28070"/>
                    <a:pt x="8938" y="28080"/>
                  </a:cubicBezTo>
                  <a:lnTo>
                    <a:pt x="9059" y="28032"/>
                  </a:lnTo>
                  <a:close/>
                  <a:moveTo>
                    <a:pt x="7656" y="27889"/>
                  </a:moveTo>
                  <a:lnTo>
                    <a:pt x="7656" y="27889"/>
                  </a:lnTo>
                  <a:lnTo>
                    <a:pt x="7653" y="27890"/>
                  </a:lnTo>
                  <a:lnTo>
                    <a:pt x="7550" y="27898"/>
                  </a:lnTo>
                  <a:cubicBezTo>
                    <a:pt x="7549" y="27898"/>
                    <a:pt x="7548" y="27898"/>
                    <a:pt x="7546" y="27898"/>
                  </a:cubicBezTo>
                  <a:cubicBezTo>
                    <a:pt x="7547" y="27898"/>
                    <a:pt x="7548" y="27898"/>
                    <a:pt x="7549" y="27898"/>
                  </a:cubicBezTo>
                  <a:lnTo>
                    <a:pt x="7656" y="27889"/>
                  </a:lnTo>
                  <a:close/>
                  <a:moveTo>
                    <a:pt x="4676" y="27242"/>
                  </a:moveTo>
                  <a:lnTo>
                    <a:pt x="4676" y="27242"/>
                  </a:lnTo>
                  <a:cubicBezTo>
                    <a:pt x="4698" y="27254"/>
                    <a:pt x="4712" y="27270"/>
                    <a:pt x="4717" y="27290"/>
                  </a:cubicBezTo>
                  <a:lnTo>
                    <a:pt x="4676" y="27242"/>
                  </a:lnTo>
                  <a:close/>
                  <a:moveTo>
                    <a:pt x="4427" y="27617"/>
                  </a:moveTo>
                  <a:lnTo>
                    <a:pt x="4427" y="27617"/>
                  </a:lnTo>
                  <a:lnTo>
                    <a:pt x="4450" y="27587"/>
                  </a:lnTo>
                  <a:cubicBezTo>
                    <a:pt x="4471" y="27566"/>
                    <a:pt x="4484" y="27553"/>
                    <a:pt x="4508" y="27545"/>
                  </a:cubicBezTo>
                  <a:lnTo>
                    <a:pt x="4443" y="27601"/>
                  </a:lnTo>
                  <a:lnTo>
                    <a:pt x="4427" y="27617"/>
                  </a:lnTo>
                  <a:close/>
                  <a:moveTo>
                    <a:pt x="9488" y="29205"/>
                  </a:moveTo>
                  <a:lnTo>
                    <a:pt x="9488" y="29205"/>
                  </a:lnTo>
                  <a:cubicBezTo>
                    <a:pt x="9467" y="29237"/>
                    <a:pt x="9443" y="29259"/>
                    <a:pt x="9441" y="29261"/>
                  </a:cubicBezTo>
                  <a:lnTo>
                    <a:pt x="9431" y="29261"/>
                  </a:lnTo>
                  <a:lnTo>
                    <a:pt x="9488" y="29205"/>
                  </a:lnTo>
                  <a:close/>
                  <a:moveTo>
                    <a:pt x="6580" y="24242"/>
                  </a:moveTo>
                  <a:lnTo>
                    <a:pt x="6580" y="24242"/>
                  </a:lnTo>
                  <a:cubicBezTo>
                    <a:pt x="6558" y="24229"/>
                    <a:pt x="6546" y="24207"/>
                    <a:pt x="6544" y="24175"/>
                  </a:cubicBezTo>
                  <a:lnTo>
                    <a:pt x="6588" y="24244"/>
                  </a:lnTo>
                  <a:lnTo>
                    <a:pt x="6580" y="24242"/>
                  </a:lnTo>
                  <a:close/>
                  <a:moveTo>
                    <a:pt x="6563" y="22431"/>
                  </a:moveTo>
                  <a:lnTo>
                    <a:pt x="6563" y="22431"/>
                  </a:lnTo>
                  <a:cubicBezTo>
                    <a:pt x="6568" y="22410"/>
                    <a:pt x="6599" y="22377"/>
                    <a:pt x="6637" y="22341"/>
                  </a:cubicBezTo>
                  <a:lnTo>
                    <a:pt x="6563" y="22431"/>
                  </a:lnTo>
                  <a:close/>
                  <a:moveTo>
                    <a:pt x="6464" y="22877"/>
                  </a:moveTo>
                  <a:lnTo>
                    <a:pt x="6464" y="22877"/>
                  </a:lnTo>
                  <a:cubicBezTo>
                    <a:pt x="6457" y="22843"/>
                    <a:pt x="6448" y="22808"/>
                    <a:pt x="6438" y="22770"/>
                  </a:cubicBezTo>
                  <a:lnTo>
                    <a:pt x="6439" y="22769"/>
                  </a:lnTo>
                  <a:cubicBezTo>
                    <a:pt x="6449" y="22807"/>
                    <a:pt x="6457" y="22842"/>
                    <a:pt x="6464" y="22877"/>
                  </a:cubicBezTo>
                  <a:close/>
                  <a:moveTo>
                    <a:pt x="6470" y="23263"/>
                  </a:moveTo>
                  <a:lnTo>
                    <a:pt x="6470" y="23263"/>
                  </a:lnTo>
                  <a:cubicBezTo>
                    <a:pt x="6470" y="23265"/>
                    <a:pt x="6469" y="23267"/>
                    <a:pt x="6469" y="23269"/>
                  </a:cubicBezTo>
                  <a:cubicBezTo>
                    <a:pt x="6469" y="23269"/>
                    <a:pt x="6469" y="23270"/>
                    <a:pt x="6468" y="23270"/>
                  </a:cubicBezTo>
                  <a:cubicBezTo>
                    <a:pt x="6468" y="23270"/>
                    <a:pt x="6469" y="23269"/>
                    <a:pt x="6469" y="23268"/>
                  </a:cubicBezTo>
                  <a:cubicBezTo>
                    <a:pt x="6469" y="23267"/>
                    <a:pt x="6470" y="23265"/>
                    <a:pt x="6470" y="23263"/>
                  </a:cubicBezTo>
                  <a:close/>
                  <a:moveTo>
                    <a:pt x="6468" y="23486"/>
                  </a:moveTo>
                  <a:lnTo>
                    <a:pt x="6468" y="23486"/>
                  </a:lnTo>
                  <a:cubicBezTo>
                    <a:pt x="6468" y="23483"/>
                    <a:pt x="6468" y="23480"/>
                    <a:pt x="6467" y="23477"/>
                  </a:cubicBezTo>
                  <a:cubicBezTo>
                    <a:pt x="6468" y="23480"/>
                    <a:pt x="6469" y="23484"/>
                    <a:pt x="6469" y="23487"/>
                  </a:cubicBezTo>
                  <a:lnTo>
                    <a:pt x="6472" y="23505"/>
                  </a:lnTo>
                  <a:lnTo>
                    <a:pt x="6468" y="23486"/>
                  </a:lnTo>
                  <a:close/>
                  <a:moveTo>
                    <a:pt x="5754" y="27044"/>
                  </a:moveTo>
                  <a:lnTo>
                    <a:pt x="5754" y="27044"/>
                  </a:lnTo>
                  <a:lnTo>
                    <a:pt x="5723" y="27002"/>
                  </a:lnTo>
                  <a:lnTo>
                    <a:pt x="5709" y="26989"/>
                  </a:lnTo>
                  <a:cubicBezTo>
                    <a:pt x="5690" y="26978"/>
                    <a:pt x="5672" y="26968"/>
                    <a:pt x="5653" y="26960"/>
                  </a:cubicBezTo>
                  <a:cubicBezTo>
                    <a:pt x="5674" y="26968"/>
                    <a:pt x="5695" y="26977"/>
                    <a:pt x="5717" y="26988"/>
                  </a:cubicBezTo>
                  <a:lnTo>
                    <a:pt x="5722" y="26990"/>
                  </a:lnTo>
                  <a:lnTo>
                    <a:pt x="5724" y="26994"/>
                  </a:lnTo>
                  <a:lnTo>
                    <a:pt x="5754" y="27044"/>
                  </a:lnTo>
                  <a:close/>
                  <a:moveTo>
                    <a:pt x="5825" y="27106"/>
                  </a:moveTo>
                  <a:lnTo>
                    <a:pt x="5825" y="27106"/>
                  </a:lnTo>
                  <a:lnTo>
                    <a:pt x="5819" y="27107"/>
                  </a:lnTo>
                  <a:lnTo>
                    <a:pt x="5791" y="27082"/>
                  </a:lnTo>
                  <a:lnTo>
                    <a:pt x="5825" y="27106"/>
                  </a:lnTo>
                  <a:close/>
                  <a:moveTo>
                    <a:pt x="9518" y="27688"/>
                  </a:moveTo>
                  <a:lnTo>
                    <a:pt x="9518" y="27688"/>
                  </a:lnTo>
                  <a:lnTo>
                    <a:pt x="9407" y="27717"/>
                  </a:lnTo>
                  <a:cubicBezTo>
                    <a:pt x="9445" y="27699"/>
                    <a:pt x="9482" y="27689"/>
                    <a:pt x="9518" y="27688"/>
                  </a:cubicBezTo>
                  <a:close/>
                  <a:moveTo>
                    <a:pt x="9670" y="27836"/>
                  </a:moveTo>
                  <a:lnTo>
                    <a:pt x="9670" y="27836"/>
                  </a:lnTo>
                  <a:cubicBezTo>
                    <a:pt x="9690" y="27870"/>
                    <a:pt x="9701" y="27916"/>
                    <a:pt x="9703" y="27984"/>
                  </a:cubicBezTo>
                  <a:lnTo>
                    <a:pt x="9669" y="27835"/>
                  </a:lnTo>
                  <a:lnTo>
                    <a:pt x="9670" y="27836"/>
                  </a:lnTo>
                  <a:close/>
                  <a:moveTo>
                    <a:pt x="9816" y="29130"/>
                  </a:moveTo>
                  <a:lnTo>
                    <a:pt x="9816" y="29130"/>
                  </a:lnTo>
                  <a:lnTo>
                    <a:pt x="9808" y="29131"/>
                  </a:lnTo>
                  <a:lnTo>
                    <a:pt x="9838" y="29116"/>
                  </a:lnTo>
                  <a:lnTo>
                    <a:pt x="9816" y="29130"/>
                  </a:lnTo>
                  <a:close/>
                  <a:moveTo>
                    <a:pt x="9922" y="29063"/>
                  </a:moveTo>
                  <a:lnTo>
                    <a:pt x="9922" y="29063"/>
                  </a:lnTo>
                  <a:lnTo>
                    <a:pt x="9878" y="29091"/>
                  </a:lnTo>
                  <a:lnTo>
                    <a:pt x="9907" y="29067"/>
                  </a:lnTo>
                  <a:lnTo>
                    <a:pt x="9914" y="29061"/>
                  </a:lnTo>
                  <a:lnTo>
                    <a:pt x="9922" y="29063"/>
                  </a:lnTo>
                  <a:lnTo>
                    <a:pt x="9922" y="29063"/>
                  </a:lnTo>
                  <a:close/>
                  <a:moveTo>
                    <a:pt x="10303" y="28999"/>
                  </a:moveTo>
                  <a:lnTo>
                    <a:pt x="10303" y="28999"/>
                  </a:lnTo>
                  <a:lnTo>
                    <a:pt x="10302" y="28999"/>
                  </a:lnTo>
                  <a:lnTo>
                    <a:pt x="10303" y="28999"/>
                  </a:lnTo>
                  <a:lnTo>
                    <a:pt x="10314" y="29005"/>
                  </a:lnTo>
                  <a:cubicBezTo>
                    <a:pt x="10310" y="29003"/>
                    <a:pt x="10307" y="29001"/>
                    <a:pt x="10303" y="28999"/>
                  </a:cubicBezTo>
                  <a:close/>
                  <a:moveTo>
                    <a:pt x="7841" y="25889"/>
                  </a:moveTo>
                  <a:lnTo>
                    <a:pt x="7841" y="25889"/>
                  </a:lnTo>
                  <a:lnTo>
                    <a:pt x="7834" y="25591"/>
                  </a:lnTo>
                  <a:cubicBezTo>
                    <a:pt x="7848" y="25698"/>
                    <a:pt x="7850" y="25796"/>
                    <a:pt x="7841" y="25889"/>
                  </a:cubicBezTo>
                  <a:close/>
                  <a:moveTo>
                    <a:pt x="7357" y="26875"/>
                  </a:moveTo>
                  <a:lnTo>
                    <a:pt x="7357" y="26875"/>
                  </a:lnTo>
                  <a:lnTo>
                    <a:pt x="7360" y="26935"/>
                  </a:lnTo>
                  <a:cubicBezTo>
                    <a:pt x="7357" y="26915"/>
                    <a:pt x="7356" y="26896"/>
                    <a:pt x="7357" y="26875"/>
                  </a:cubicBezTo>
                  <a:close/>
                  <a:moveTo>
                    <a:pt x="7616" y="27422"/>
                  </a:moveTo>
                  <a:lnTo>
                    <a:pt x="7616" y="27422"/>
                  </a:lnTo>
                  <a:lnTo>
                    <a:pt x="7552" y="27311"/>
                  </a:lnTo>
                  <a:lnTo>
                    <a:pt x="7613" y="27408"/>
                  </a:lnTo>
                  <a:lnTo>
                    <a:pt x="7618" y="27417"/>
                  </a:lnTo>
                  <a:lnTo>
                    <a:pt x="7616" y="27422"/>
                  </a:lnTo>
                  <a:close/>
                  <a:moveTo>
                    <a:pt x="10009" y="22695"/>
                  </a:moveTo>
                  <a:lnTo>
                    <a:pt x="10009" y="22695"/>
                  </a:lnTo>
                  <a:lnTo>
                    <a:pt x="10019" y="22641"/>
                  </a:lnTo>
                  <a:cubicBezTo>
                    <a:pt x="10026" y="22652"/>
                    <a:pt x="10027" y="22665"/>
                    <a:pt x="10009" y="22695"/>
                  </a:cubicBezTo>
                  <a:close/>
                  <a:moveTo>
                    <a:pt x="9993" y="22739"/>
                  </a:moveTo>
                  <a:lnTo>
                    <a:pt x="9993" y="22739"/>
                  </a:lnTo>
                  <a:lnTo>
                    <a:pt x="9980" y="22788"/>
                  </a:lnTo>
                  <a:cubicBezTo>
                    <a:pt x="9979" y="22775"/>
                    <a:pt x="9983" y="22758"/>
                    <a:pt x="9993" y="22739"/>
                  </a:cubicBezTo>
                  <a:close/>
                  <a:moveTo>
                    <a:pt x="7628" y="18112"/>
                  </a:moveTo>
                  <a:lnTo>
                    <a:pt x="7628" y="18112"/>
                  </a:lnTo>
                  <a:cubicBezTo>
                    <a:pt x="7628" y="18112"/>
                    <a:pt x="7631" y="18112"/>
                    <a:pt x="7638" y="18117"/>
                  </a:cubicBezTo>
                  <a:cubicBezTo>
                    <a:pt x="7658" y="18136"/>
                    <a:pt x="7676" y="18151"/>
                    <a:pt x="7694" y="18160"/>
                  </a:cubicBezTo>
                  <a:cubicBezTo>
                    <a:pt x="7676" y="18152"/>
                    <a:pt x="7655" y="18138"/>
                    <a:pt x="7631" y="18117"/>
                  </a:cubicBezTo>
                  <a:cubicBezTo>
                    <a:pt x="7629" y="18115"/>
                    <a:pt x="7628" y="18113"/>
                    <a:pt x="7626" y="18112"/>
                  </a:cubicBezTo>
                  <a:cubicBezTo>
                    <a:pt x="7627" y="18112"/>
                    <a:pt x="7627" y="18112"/>
                    <a:pt x="7628" y="18112"/>
                  </a:cubicBezTo>
                  <a:close/>
                  <a:moveTo>
                    <a:pt x="31463" y="16448"/>
                  </a:moveTo>
                  <a:lnTo>
                    <a:pt x="31463" y="16448"/>
                  </a:lnTo>
                  <a:lnTo>
                    <a:pt x="31463" y="16448"/>
                  </a:lnTo>
                  <a:lnTo>
                    <a:pt x="31463" y="16448"/>
                  </a:lnTo>
                  <a:lnTo>
                    <a:pt x="31463" y="16448"/>
                  </a:lnTo>
                  <a:close/>
                  <a:moveTo>
                    <a:pt x="7926" y="17887"/>
                  </a:moveTo>
                  <a:lnTo>
                    <a:pt x="7926" y="17887"/>
                  </a:lnTo>
                  <a:cubicBezTo>
                    <a:pt x="7926" y="17886"/>
                    <a:pt x="7928" y="17881"/>
                    <a:pt x="7938" y="17873"/>
                  </a:cubicBezTo>
                  <a:lnTo>
                    <a:pt x="7926" y="17890"/>
                  </a:lnTo>
                  <a:lnTo>
                    <a:pt x="7926" y="17887"/>
                  </a:lnTo>
                  <a:close/>
                  <a:moveTo>
                    <a:pt x="6713" y="17473"/>
                  </a:moveTo>
                  <a:lnTo>
                    <a:pt x="6713" y="17473"/>
                  </a:lnTo>
                  <a:lnTo>
                    <a:pt x="6696" y="17472"/>
                  </a:lnTo>
                  <a:lnTo>
                    <a:pt x="6715" y="17473"/>
                  </a:lnTo>
                  <a:lnTo>
                    <a:pt x="6713" y="17473"/>
                  </a:lnTo>
                  <a:close/>
                  <a:moveTo>
                    <a:pt x="8079" y="18207"/>
                  </a:moveTo>
                  <a:lnTo>
                    <a:pt x="8079" y="18207"/>
                  </a:lnTo>
                  <a:lnTo>
                    <a:pt x="8085" y="18207"/>
                  </a:lnTo>
                  <a:lnTo>
                    <a:pt x="8116" y="18205"/>
                  </a:lnTo>
                  <a:lnTo>
                    <a:pt x="8081" y="18209"/>
                  </a:lnTo>
                  <a:lnTo>
                    <a:pt x="8069" y="18225"/>
                  </a:lnTo>
                  <a:cubicBezTo>
                    <a:pt x="8058" y="18240"/>
                    <a:pt x="8043" y="18252"/>
                    <a:pt x="8024" y="18260"/>
                  </a:cubicBezTo>
                  <a:lnTo>
                    <a:pt x="8021" y="18258"/>
                  </a:lnTo>
                  <a:lnTo>
                    <a:pt x="8074" y="18212"/>
                  </a:lnTo>
                  <a:lnTo>
                    <a:pt x="8079" y="18207"/>
                  </a:lnTo>
                  <a:close/>
                  <a:moveTo>
                    <a:pt x="8062" y="17800"/>
                  </a:moveTo>
                  <a:lnTo>
                    <a:pt x="8062" y="17800"/>
                  </a:lnTo>
                  <a:lnTo>
                    <a:pt x="8142" y="17897"/>
                  </a:lnTo>
                  <a:cubicBezTo>
                    <a:pt x="8163" y="17919"/>
                    <a:pt x="8186" y="17938"/>
                    <a:pt x="8212" y="17955"/>
                  </a:cubicBezTo>
                  <a:cubicBezTo>
                    <a:pt x="8183" y="17938"/>
                    <a:pt x="8155" y="17919"/>
                    <a:pt x="8127" y="17898"/>
                  </a:cubicBezTo>
                  <a:lnTo>
                    <a:pt x="8060" y="17801"/>
                  </a:lnTo>
                  <a:lnTo>
                    <a:pt x="8062" y="17800"/>
                  </a:lnTo>
                  <a:close/>
                  <a:moveTo>
                    <a:pt x="7423" y="17047"/>
                  </a:moveTo>
                  <a:lnTo>
                    <a:pt x="7423" y="17047"/>
                  </a:lnTo>
                  <a:lnTo>
                    <a:pt x="7424" y="17046"/>
                  </a:lnTo>
                  <a:lnTo>
                    <a:pt x="7516" y="17077"/>
                  </a:lnTo>
                  <a:lnTo>
                    <a:pt x="7478" y="17068"/>
                  </a:lnTo>
                  <a:lnTo>
                    <a:pt x="7423" y="17047"/>
                  </a:lnTo>
                  <a:lnTo>
                    <a:pt x="7423" y="17047"/>
                  </a:lnTo>
                  <a:close/>
                  <a:moveTo>
                    <a:pt x="6463" y="17483"/>
                  </a:moveTo>
                  <a:lnTo>
                    <a:pt x="6463" y="17483"/>
                  </a:lnTo>
                  <a:lnTo>
                    <a:pt x="6469" y="17581"/>
                  </a:lnTo>
                  <a:cubicBezTo>
                    <a:pt x="6470" y="17585"/>
                    <a:pt x="6471" y="17589"/>
                    <a:pt x="6472" y="17593"/>
                  </a:cubicBezTo>
                  <a:cubicBezTo>
                    <a:pt x="6471" y="17589"/>
                    <a:pt x="6469" y="17585"/>
                    <a:pt x="6468" y="17581"/>
                  </a:cubicBezTo>
                  <a:cubicBezTo>
                    <a:pt x="6462" y="17551"/>
                    <a:pt x="6461" y="17516"/>
                    <a:pt x="6463" y="17483"/>
                  </a:cubicBezTo>
                  <a:close/>
                  <a:moveTo>
                    <a:pt x="7219" y="17380"/>
                  </a:moveTo>
                  <a:lnTo>
                    <a:pt x="7219" y="17380"/>
                  </a:lnTo>
                  <a:lnTo>
                    <a:pt x="7222" y="17348"/>
                  </a:lnTo>
                  <a:lnTo>
                    <a:pt x="7222" y="17370"/>
                  </a:lnTo>
                  <a:lnTo>
                    <a:pt x="7222" y="17378"/>
                  </a:lnTo>
                  <a:lnTo>
                    <a:pt x="7216" y="17383"/>
                  </a:lnTo>
                  <a:cubicBezTo>
                    <a:pt x="7208" y="17391"/>
                    <a:pt x="7197" y="17402"/>
                    <a:pt x="7179" y="17402"/>
                  </a:cubicBezTo>
                  <a:cubicBezTo>
                    <a:pt x="7174" y="17402"/>
                    <a:pt x="7169" y="17401"/>
                    <a:pt x="7163" y="17399"/>
                  </a:cubicBezTo>
                  <a:lnTo>
                    <a:pt x="7163" y="17399"/>
                  </a:lnTo>
                  <a:lnTo>
                    <a:pt x="7219" y="17380"/>
                  </a:lnTo>
                  <a:close/>
                  <a:moveTo>
                    <a:pt x="8665" y="18289"/>
                  </a:moveTo>
                  <a:lnTo>
                    <a:pt x="8665" y="18289"/>
                  </a:lnTo>
                  <a:lnTo>
                    <a:pt x="8650" y="18189"/>
                  </a:lnTo>
                  <a:lnTo>
                    <a:pt x="8643" y="18016"/>
                  </a:lnTo>
                  <a:lnTo>
                    <a:pt x="8686" y="18007"/>
                  </a:lnTo>
                  <a:lnTo>
                    <a:pt x="8697" y="18004"/>
                  </a:lnTo>
                  <a:lnTo>
                    <a:pt x="8697" y="18195"/>
                  </a:lnTo>
                  <a:lnTo>
                    <a:pt x="8710" y="18294"/>
                  </a:lnTo>
                  <a:lnTo>
                    <a:pt x="8665" y="18289"/>
                  </a:lnTo>
                  <a:close/>
                  <a:moveTo>
                    <a:pt x="7829" y="16991"/>
                  </a:moveTo>
                  <a:lnTo>
                    <a:pt x="7829" y="16991"/>
                  </a:lnTo>
                  <a:lnTo>
                    <a:pt x="8086" y="17022"/>
                  </a:lnTo>
                  <a:lnTo>
                    <a:pt x="8089" y="17022"/>
                  </a:lnTo>
                  <a:lnTo>
                    <a:pt x="8084" y="17022"/>
                  </a:lnTo>
                  <a:lnTo>
                    <a:pt x="7844" y="16994"/>
                  </a:lnTo>
                  <a:lnTo>
                    <a:pt x="7694" y="17011"/>
                  </a:lnTo>
                  <a:cubicBezTo>
                    <a:pt x="7726" y="16971"/>
                    <a:pt x="7767" y="16969"/>
                    <a:pt x="7829" y="16991"/>
                  </a:cubicBezTo>
                  <a:close/>
                  <a:moveTo>
                    <a:pt x="8793" y="18683"/>
                  </a:moveTo>
                  <a:lnTo>
                    <a:pt x="8793" y="18683"/>
                  </a:lnTo>
                  <a:lnTo>
                    <a:pt x="8793" y="18683"/>
                  </a:lnTo>
                  <a:lnTo>
                    <a:pt x="8792" y="18686"/>
                  </a:lnTo>
                  <a:lnTo>
                    <a:pt x="8793" y="18683"/>
                  </a:lnTo>
                  <a:close/>
                  <a:moveTo>
                    <a:pt x="8718" y="18562"/>
                  </a:moveTo>
                  <a:lnTo>
                    <a:pt x="8718" y="18562"/>
                  </a:lnTo>
                  <a:lnTo>
                    <a:pt x="8741" y="18508"/>
                  </a:lnTo>
                  <a:cubicBezTo>
                    <a:pt x="8751" y="18483"/>
                    <a:pt x="8757" y="18462"/>
                    <a:pt x="8758" y="18441"/>
                  </a:cubicBezTo>
                  <a:cubicBezTo>
                    <a:pt x="8758" y="18462"/>
                    <a:pt x="8753" y="18484"/>
                    <a:pt x="8743" y="18505"/>
                  </a:cubicBezTo>
                  <a:lnTo>
                    <a:pt x="8720" y="18565"/>
                  </a:lnTo>
                  <a:lnTo>
                    <a:pt x="8718" y="18562"/>
                  </a:lnTo>
                  <a:close/>
                  <a:moveTo>
                    <a:pt x="9524" y="18422"/>
                  </a:moveTo>
                  <a:lnTo>
                    <a:pt x="9524" y="18422"/>
                  </a:lnTo>
                  <a:cubicBezTo>
                    <a:pt x="9528" y="18422"/>
                    <a:pt x="9531" y="18422"/>
                    <a:pt x="9532" y="18421"/>
                  </a:cubicBezTo>
                  <a:cubicBezTo>
                    <a:pt x="9532" y="18422"/>
                    <a:pt x="9532" y="18423"/>
                    <a:pt x="9532" y="18423"/>
                  </a:cubicBezTo>
                  <a:cubicBezTo>
                    <a:pt x="9530" y="18423"/>
                    <a:pt x="9527" y="18423"/>
                    <a:pt x="9524" y="18423"/>
                  </a:cubicBezTo>
                  <a:cubicBezTo>
                    <a:pt x="9517" y="18423"/>
                    <a:pt x="9505" y="18425"/>
                    <a:pt x="9492" y="18429"/>
                  </a:cubicBezTo>
                  <a:cubicBezTo>
                    <a:pt x="9506" y="18424"/>
                    <a:pt x="9517" y="18422"/>
                    <a:pt x="9524" y="18422"/>
                  </a:cubicBezTo>
                  <a:close/>
                  <a:moveTo>
                    <a:pt x="8208" y="17198"/>
                  </a:moveTo>
                  <a:lnTo>
                    <a:pt x="8208" y="17198"/>
                  </a:lnTo>
                  <a:lnTo>
                    <a:pt x="8204" y="17196"/>
                  </a:lnTo>
                  <a:lnTo>
                    <a:pt x="8202" y="17192"/>
                  </a:lnTo>
                  <a:cubicBezTo>
                    <a:pt x="8193" y="17178"/>
                    <a:pt x="8186" y="17162"/>
                    <a:pt x="8181" y="17144"/>
                  </a:cubicBezTo>
                  <a:cubicBezTo>
                    <a:pt x="8188" y="17159"/>
                    <a:pt x="8198" y="17172"/>
                    <a:pt x="8209" y="17183"/>
                  </a:cubicBezTo>
                  <a:lnTo>
                    <a:pt x="8259" y="17228"/>
                  </a:lnTo>
                  <a:lnTo>
                    <a:pt x="8256" y="17230"/>
                  </a:lnTo>
                  <a:lnTo>
                    <a:pt x="8208" y="17198"/>
                  </a:lnTo>
                  <a:close/>
                  <a:moveTo>
                    <a:pt x="8312" y="30148"/>
                  </a:moveTo>
                  <a:lnTo>
                    <a:pt x="8312" y="30148"/>
                  </a:lnTo>
                  <a:cubicBezTo>
                    <a:pt x="8312" y="30152"/>
                    <a:pt x="8312" y="30156"/>
                    <a:pt x="8313" y="30160"/>
                  </a:cubicBezTo>
                  <a:cubicBezTo>
                    <a:pt x="8312" y="30167"/>
                    <a:pt x="8312" y="30173"/>
                    <a:pt x="8311" y="30179"/>
                  </a:cubicBezTo>
                  <a:cubicBezTo>
                    <a:pt x="8311" y="30170"/>
                    <a:pt x="8312" y="30162"/>
                    <a:pt x="8312" y="30153"/>
                  </a:cubicBezTo>
                  <a:cubicBezTo>
                    <a:pt x="8312" y="30151"/>
                    <a:pt x="8312" y="30150"/>
                    <a:pt x="8312" y="30148"/>
                  </a:cubicBezTo>
                  <a:close/>
                  <a:moveTo>
                    <a:pt x="12240" y="22399"/>
                  </a:moveTo>
                  <a:lnTo>
                    <a:pt x="12240" y="22399"/>
                  </a:lnTo>
                  <a:lnTo>
                    <a:pt x="12193" y="22447"/>
                  </a:lnTo>
                  <a:cubicBezTo>
                    <a:pt x="12146" y="22495"/>
                    <a:pt x="12103" y="22517"/>
                    <a:pt x="12068" y="22498"/>
                  </a:cubicBezTo>
                  <a:lnTo>
                    <a:pt x="11965" y="22483"/>
                  </a:lnTo>
                  <a:lnTo>
                    <a:pt x="11928" y="22530"/>
                  </a:lnTo>
                  <a:lnTo>
                    <a:pt x="11841" y="22522"/>
                  </a:lnTo>
                  <a:lnTo>
                    <a:pt x="11754" y="22490"/>
                  </a:lnTo>
                  <a:lnTo>
                    <a:pt x="11713" y="22389"/>
                  </a:lnTo>
                  <a:lnTo>
                    <a:pt x="11436" y="22399"/>
                  </a:lnTo>
                  <a:lnTo>
                    <a:pt x="11425" y="22401"/>
                  </a:lnTo>
                  <a:cubicBezTo>
                    <a:pt x="11282" y="22442"/>
                    <a:pt x="11200" y="22480"/>
                    <a:pt x="11151" y="22529"/>
                  </a:cubicBezTo>
                  <a:cubicBezTo>
                    <a:pt x="11150" y="22530"/>
                    <a:pt x="11139" y="22536"/>
                    <a:pt x="11091" y="22536"/>
                  </a:cubicBezTo>
                  <a:cubicBezTo>
                    <a:pt x="11049" y="22536"/>
                    <a:pt x="10991" y="22531"/>
                    <a:pt x="10921" y="22523"/>
                  </a:cubicBezTo>
                  <a:lnTo>
                    <a:pt x="10424" y="22410"/>
                  </a:lnTo>
                  <a:lnTo>
                    <a:pt x="10118" y="22324"/>
                  </a:lnTo>
                  <a:lnTo>
                    <a:pt x="10107" y="22326"/>
                  </a:lnTo>
                  <a:cubicBezTo>
                    <a:pt x="10089" y="22330"/>
                    <a:pt x="10069" y="22337"/>
                    <a:pt x="10050" y="22349"/>
                  </a:cubicBezTo>
                  <a:cubicBezTo>
                    <a:pt x="9802" y="22264"/>
                    <a:pt x="9623" y="22168"/>
                    <a:pt x="9556" y="22081"/>
                  </a:cubicBezTo>
                  <a:cubicBezTo>
                    <a:pt x="9523" y="22034"/>
                    <a:pt x="9471" y="22011"/>
                    <a:pt x="9398" y="22011"/>
                  </a:cubicBezTo>
                  <a:cubicBezTo>
                    <a:pt x="9385" y="22011"/>
                    <a:pt x="9371" y="22012"/>
                    <a:pt x="9360" y="22013"/>
                  </a:cubicBezTo>
                  <a:lnTo>
                    <a:pt x="9133" y="22079"/>
                  </a:lnTo>
                  <a:cubicBezTo>
                    <a:pt x="9052" y="22095"/>
                    <a:pt x="8996" y="22134"/>
                    <a:pt x="8957" y="22202"/>
                  </a:cubicBezTo>
                  <a:cubicBezTo>
                    <a:pt x="8931" y="22244"/>
                    <a:pt x="8922" y="22306"/>
                    <a:pt x="8931" y="22383"/>
                  </a:cubicBezTo>
                  <a:lnTo>
                    <a:pt x="8903" y="22571"/>
                  </a:lnTo>
                  <a:cubicBezTo>
                    <a:pt x="8893" y="22623"/>
                    <a:pt x="8853" y="22667"/>
                    <a:pt x="8795" y="22689"/>
                  </a:cubicBezTo>
                  <a:cubicBezTo>
                    <a:pt x="8752" y="22700"/>
                    <a:pt x="8707" y="22706"/>
                    <a:pt x="8661" y="22706"/>
                  </a:cubicBezTo>
                  <a:cubicBezTo>
                    <a:pt x="8505" y="22706"/>
                    <a:pt x="8337" y="22640"/>
                    <a:pt x="8163" y="22511"/>
                  </a:cubicBezTo>
                  <a:lnTo>
                    <a:pt x="8039" y="22492"/>
                  </a:lnTo>
                  <a:cubicBezTo>
                    <a:pt x="7981" y="22492"/>
                    <a:pt x="7910" y="22486"/>
                    <a:pt x="7877" y="22442"/>
                  </a:cubicBezTo>
                  <a:cubicBezTo>
                    <a:pt x="7822" y="22397"/>
                    <a:pt x="7795" y="22344"/>
                    <a:pt x="7796" y="22282"/>
                  </a:cubicBezTo>
                  <a:lnTo>
                    <a:pt x="7770" y="22196"/>
                  </a:lnTo>
                  <a:lnTo>
                    <a:pt x="7688" y="22154"/>
                  </a:lnTo>
                  <a:lnTo>
                    <a:pt x="7584" y="22135"/>
                  </a:lnTo>
                  <a:lnTo>
                    <a:pt x="7580" y="22134"/>
                  </a:lnTo>
                  <a:lnTo>
                    <a:pt x="7576" y="22131"/>
                  </a:lnTo>
                  <a:lnTo>
                    <a:pt x="7511" y="22076"/>
                  </a:lnTo>
                  <a:lnTo>
                    <a:pt x="7451" y="22033"/>
                  </a:lnTo>
                  <a:lnTo>
                    <a:pt x="7306" y="22042"/>
                  </a:lnTo>
                  <a:lnTo>
                    <a:pt x="7127" y="22042"/>
                  </a:lnTo>
                  <a:cubicBezTo>
                    <a:pt x="7090" y="22042"/>
                    <a:pt x="7043" y="22019"/>
                    <a:pt x="6988" y="21974"/>
                  </a:cubicBezTo>
                  <a:lnTo>
                    <a:pt x="6920" y="21943"/>
                  </a:lnTo>
                  <a:lnTo>
                    <a:pt x="6920" y="21909"/>
                  </a:lnTo>
                  <a:lnTo>
                    <a:pt x="6914" y="21864"/>
                  </a:lnTo>
                  <a:lnTo>
                    <a:pt x="6876" y="21863"/>
                  </a:lnTo>
                  <a:cubicBezTo>
                    <a:pt x="6652" y="21785"/>
                    <a:pt x="6609" y="21722"/>
                    <a:pt x="6600" y="21699"/>
                  </a:cubicBezTo>
                  <a:cubicBezTo>
                    <a:pt x="6598" y="21691"/>
                    <a:pt x="6595" y="21678"/>
                    <a:pt x="6604" y="21663"/>
                  </a:cubicBezTo>
                  <a:lnTo>
                    <a:pt x="6776" y="21424"/>
                  </a:lnTo>
                  <a:cubicBezTo>
                    <a:pt x="6838" y="21299"/>
                    <a:pt x="6836" y="21212"/>
                    <a:pt x="6765" y="21154"/>
                  </a:cubicBezTo>
                  <a:cubicBezTo>
                    <a:pt x="6749" y="21144"/>
                    <a:pt x="6715" y="21099"/>
                    <a:pt x="6750" y="20901"/>
                  </a:cubicBezTo>
                  <a:lnTo>
                    <a:pt x="6782" y="20750"/>
                  </a:lnTo>
                  <a:lnTo>
                    <a:pt x="6649" y="20821"/>
                  </a:lnTo>
                  <a:lnTo>
                    <a:pt x="6637" y="20830"/>
                  </a:lnTo>
                  <a:cubicBezTo>
                    <a:pt x="6634" y="20833"/>
                    <a:pt x="6631" y="20835"/>
                    <a:pt x="6631" y="20836"/>
                  </a:cubicBezTo>
                  <a:cubicBezTo>
                    <a:pt x="6629" y="20834"/>
                    <a:pt x="6621" y="20827"/>
                    <a:pt x="6609" y="20803"/>
                  </a:cubicBezTo>
                  <a:lnTo>
                    <a:pt x="6494" y="20663"/>
                  </a:lnTo>
                  <a:lnTo>
                    <a:pt x="6461" y="20659"/>
                  </a:lnTo>
                  <a:cubicBezTo>
                    <a:pt x="6410" y="20659"/>
                    <a:pt x="6364" y="20689"/>
                    <a:pt x="6311" y="20732"/>
                  </a:cubicBezTo>
                  <a:cubicBezTo>
                    <a:pt x="6227" y="20799"/>
                    <a:pt x="6164" y="20823"/>
                    <a:pt x="6118" y="20836"/>
                  </a:cubicBezTo>
                  <a:lnTo>
                    <a:pt x="6107" y="20840"/>
                  </a:lnTo>
                  <a:lnTo>
                    <a:pt x="6026" y="20821"/>
                  </a:lnTo>
                  <a:lnTo>
                    <a:pt x="5936" y="20772"/>
                  </a:lnTo>
                  <a:lnTo>
                    <a:pt x="5837" y="20805"/>
                  </a:lnTo>
                  <a:lnTo>
                    <a:pt x="5778" y="20834"/>
                  </a:lnTo>
                  <a:lnTo>
                    <a:pt x="5731" y="20796"/>
                  </a:lnTo>
                  <a:lnTo>
                    <a:pt x="5651" y="20750"/>
                  </a:lnTo>
                  <a:lnTo>
                    <a:pt x="5575" y="20802"/>
                  </a:lnTo>
                  <a:lnTo>
                    <a:pt x="5564" y="20813"/>
                  </a:lnTo>
                  <a:cubicBezTo>
                    <a:pt x="5537" y="20849"/>
                    <a:pt x="5526" y="20849"/>
                    <a:pt x="5522" y="20849"/>
                  </a:cubicBezTo>
                  <a:lnTo>
                    <a:pt x="5311" y="20840"/>
                  </a:lnTo>
                  <a:lnTo>
                    <a:pt x="4898" y="20868"/>
                  </a:lnTo>
                  <a:lnTo>
                    <a:pt x="4524" y="20905"/>
                  </a:lnTo>
                  <a:cubicBezTo>
                    <a:pt x="4423" y="20905"/>
                    <a:pt x="4343" y="20944"/>
                    <a:pt x="4285" y="21021"/>
                  </a:cubicBezTo>
                  <a:lnTo>
                    <a:pt x="4223" y="21110"/>
                  </a:lnTo>
                  <a:lnTo>
                    <a:pt x="4139" y="21160"/>
                  </a:lnTo>
                  <a:lnTo>
                    <a:pt x="4018" y="21169"/>
                  </a:lnTo>
                  <a:lnTo>
                    <a:pt x="3871" y="21209"/>
                  </a:lnTo>
                  <a:lnTo>
                    <a:pt x="3862" y="21218"/>
                  </a:lnTo>
                  <a:cubicBezTo>
                    <a:pt x="3792" y="21286"/>
                    <a:pt x="3723" y="21328"/>
                    <a:pt x="3668" y="21338"/>
                  </a:cubicBezTo>
                  <a:lnTo>
                    <a:pt x="3643" y="21338"/>
                  </a:lnTo>
                  <a:lnTo>
                    <a:pt x="3475" y="21309"/>
                  </a:lnTo>
                  <a:lnTo>
                    <a:pt x="3260" y="21318"/>
                  </a:lnTo>
                  <a:lnTo>
                    <a:pt x="3244" y="21321"/>
                  </a:lnTo>
                  <a:cubicBezTo>
                    <a:pt x="3165" y="21353"/>
                    <a:pt x="3115" y="21346"/>
                    <a:pt x="3035" y="21277"/>
                  </a:cubicBezTo>
                  <a:lnTo>
                    <a:pt x="2926" y="21203"/>
                  </a:lnTo>
                  <a:lnTo>
                    <a:pt x="2819" y="21158"/>
                  </a:lnTo>
                  <a:cubicBezTo>
                    <a:pt x="2908" y="21086"/>
                    <a:pt x="3014" y="21036"/>
                    <a:pt x="3134" y="21007"/>
                  </a:cubicBezTo>
                  <a:lnTo>
                    <a:pt x="3553" y="20987"/>
                  </a:lnTo>
                  <a:lnTo>
                    <a:pt x="3565" y="20966"/>
                  </a:lnTo>
                  <a:cubicBezTo>
                    <a:pt x="3655" y="20815"/>
                    <a:pt x="3771" y="20738"/>
                    <a:pt x="3929" y="20725"/>
                  </a:cubicBezTo>
                  <a:lnTo>
                    <a:pt x="3963" y="20723"/>
                  </a:lnTo>
                  <a:lnTo>
                    <a:pt x="3971" y="20689"/>
                  </a:lnTo>
                  <a:cubicBezTo>
                    <a:pt x="4006" y="20528"/>
                    <a:pt x="4079" y="20413"/>
                    <a:pt x="4181" y="20358"/>
                  </a:cubicBezTo>
                  <a:lnTo>
                    <a:pt x="4241" y="20326"/>
                  </a:lnTo>
                  <a:lnTo>
                    <a:pt x="4189" y="20282"/>
                  </a:lnTo>
                  <a:cubicBezTo>
                    <a:pt x="4113" y="20219"/>
                    <a:pt x="4095" y="20150"/>
                    <a:pt x="4127" y="20049"/>
                  </a:cubicBezTo>
                  <a:cubicBezTo>
                    <a:pt x="4159" y="19961"/>
                    <a:pt x="4230" y="19881"/>
                    <a:pt x="4346" y="19802"/>
                  </a:cubicBezTo>
                  <a:lnTo>
                    <a:pt x="4359" y="19794"/>
                  </a:lnTo>
                  <a:lnTo>
                    <a:pt x="4390" y="19702"/>
                  </a:lnTo>
                  <a:lnTo>
                    <a:pt x="4397" y="19691"/>
                  </a:lnTo>
                  <a:cubicBezTo>
                    <a:pt x="4414" y="19664"/>
                    <a:pt x="4431" y="19638"/>
                    <a:pt x="4468" y="19608"/>
                  </a:cubicBezTo>
                  <a:cubicBezTo>
                    <a:pt x="4500" y="19576"/>
                    <a:pt x="4539" y="19560"/>
                    <a:pt x="4594" y="19559"/>
                  </a:cubicBezTo>
                  <a:lnTo>
                    <a:pt x="4691" y="19542"/>
                  </a:lnTo>
                  <a:lnTo>
                    <a:pt x="4815" y="19475"/>
                  </a:lnTo>
                  <a:lnTo>
                    <a:pt x="4909" y="19372"/>
                  </a:lnTo>
                  <a:lnTo>
                    <a:pt x="4899" y="19252"/>
                  </a:lnTo>
                  <a:lnTo>
                    <a:pt x="4885" y="19208"/>
                  </a:lnTo>
                  <a:lnTo>
                    <a:pt x="4889" y="19208"/>
                  </a:lnTo>
                  <a:lnTo>
                    <a:pt x="4889" y="19143"/>
                  </a:lnTo>
                  <a:cubicBezTo>
                    <a:pt x="4897" y="19074"/>
                    <a:pt x="4935" y="19008"/>
                    <a:pt x="4995" y="18957"/>
                  </a:cubicBezTo>
                  <a:cubicBezTo>
                    <a:pt x="5048" y="18912"/>
                    <a:pt x="5093" y="18893"/>
                    <a:pt x="5148" y="18892"/>
                  </a:cubicBezTo>
                  <a:lnTo>
                    <a:pt x="5557" y="18987"/>
                  </a:lnTo>
                  <a:lnTo>
                    <a:pt x="5567" y="18984"/>
                  </a:lnTo>
                  <a:cubicBezTo>
                    <a:pt x="5647" y="18967"/>
                    <a:pt x="5742" y="18940"/>
                    <a:pt x="5843" y="18861"/>
                  </a:cubicBezTo>
                  <a:lnTo>
                    <a:pt x="6064" y="18652"/>
                  </a:lnTo>
                  <a:lnTo>
                    <a:pt x="6036" y="18641"/>
                  </a:lnTo>
                  <a:lnTo>
                    <a:pt x="6044" y="18632"/>
                  </a:lnTo>
                  <a:cubicBezTo>
                    <a:pt x="6160" y="18544"/>
                    <a:pt x="6237" y="18508"/>
                    <a:pt x="6282" y="18524"/>
                  </a:cubicBezTo>
                  <a:cubicBezTo>
                    <a:pt x="6389" y="18560"/>
                    <a:pt x="6507" y="18679"/>
                    <a:pt x="6615" y="18860"/>
                  </a:cubicBezTo>
                  <a:lnTo>
                    <a:pt x="6749" y="19079"/>
                  </a:lnTo>
                  <a:lnTo>
                    <a:pt x="6886" y="19254"/>
                  </a:lnTo>
                  <a:lnTo>
                    <a:pt x="7179" y="19471"/>
                  </a:lnTo>
                  <a:lnTo>
                    <a:pt x="7507" y="19668"/>
                  </a:lnTo>
                  <a:cubicBezTo>
                    <a:pt x="7746" y="19827"/>
                    <a:pt x="7881" y="19984"/>
                    <a:pt x="7898" y="20123"/>
                  </a:cubicBezTo>
                  <a:lnTo>
                    <a:pt x="7957" y="20277"/>
                  </a:lnTo>
                  <a:lnTo>
                    <a:pt x="7935" y="20285"/>
                  </a:lnTo>
                  <a:cubicBezTo>
                    <a:pt x="7923" y="20287"/>
                    <a:pt x="7903" y="20291"/>
                    <a:pt x="7891" y="20306"/>
                  </a:cubicBezTo>
                  <a:lnTo>
                    <a:pt x="7884" y="20314"/>
                  </a:lnTo>
                  <a:lnTo>
                    <a:pt x="7881" y="20324"/>
                  </a:lnTo>
                  <a:cubicBezTo>
                    <a:pt x="7863" y="20396"/>
                    <a:pt x="7855" y="20447"/>
                    <a:pt x="7853" y="20484"/>
                  </a:cubicBezTo>
                  <a:lnTo>
                    <a:pt x="7778" y="20488"/>
                  </a:lnTo>
                  <a:cubicBezTo>
                    <a:pt x="7747" y="20489"/>
                    <a:pt x="7698" y="20494"/>
                    <a:pt x="7629" y="20502"/>
                  </a:cubicBezTo>
                  <a:cubicBezTo>
                    <a:pt x="7506" y="20528"/>
                    <a:pt x="7428" y="20530"/>
                    <a:pt x="7397" y="20506"/>
                  </a:cubicBezTo>
                  <a:lnTo>
                    <a:pt x="7334" y="20460"/>
                  </a:lnTo>
                  <a:lnTo>
                    <a:pt x="7319" y="20460"/>
                  </a:lnTo>
                  <a:cubicBezTo>
                    <a:pt x="7300" y="20460"/>
                    <a:pt x="7282" y="20470"/>
                    <a:pt x="7269" y="20488"/>
                  </a:cubicBezTo>
                  <a:lnTo>
                    <a:pt x="7188" y="20521"/>
                  </a:lnTo>
                  <a:cubicBezTo>
                    <a:pt x="7132" y="20532"/>
                    <a:pt x="7107" y="20567"/>
                    <a:pt x="7089" y="20592"/>
                  </a:cubicBezTo>
                  <a:lnTo>
                    <a:pt x="7080" y="20606"/>
                  </a:lnTo>
                  <a:lnTo>
                    <a:pt x="7081" y="20622"/>
                  </a:lnTo>
                  <a:cubicBezTo>
                    <a:pt x="7086" y="20681"/>
                    <a:pt x="7131" y="20711"/>
                    <a:pt x="7174" y="20733"/>
                  </a:cubicBezTo>
                  <a:lnTo>
                    <a:pt x="7433" y="20843"/>
                  </a:lnTo>
                  <a:lnTo>
                    <a:pt x="7462" y="20862"/>
                  </a:lnTo>
                  <a:cubicBezTo>
                    <a:pt x="7525" y="20901"/>
                    <a:pt x="7575" y="20932"/>
                    <a:pt x="7626" y="20949"/>
                  </a:cubicBezTo>
                  <a:cubicBezTo>
                    <a:pt x="7647" y="20956"/>
                    <a:pt x="7664" y="20960"/>
                    <a:pt x="7680" y="20960"/>
                  </a:cubicBezTo>
                  <a:cubicBezTo>
                    <a:pt x="7716" y="20960"/>
                    <a:pt x="7737" y="20944"/>
                    <a:pt x="7748" y="20931"/>
                  </a:cubicBezTo>
                  <a:cubicBezTo>
                    <a:pt x="7771" y="20905"/>
                    <a:pt x="7780" y="20866"/>
                    <a:pt x="7774" y="20818"/>
                  </a:cubicBezTo>
                  <a:cubicBezTo>
                    <a:pt x="7766" y="20725"/>
                    <a:pt x="7782" y="20639"/>
                    <a:pt x="7822" y="20553"/>
                  </a:cubicBezTo>
                  <a:lnTo>
                    <a:pt x="7852" y="20489"/>
                  </a:lnTo>
                  <a:cubicBezTo>
                    <a:pt x="7850" y="20542"/>
                    <a:pt x="7862" y="20565"/>
                    <a:pt x="7874" y="20578"/>
                  </a:cubicBezTo>
                  <a:lnTo>
                    <a:pt x="7892" y="20594"/>
                  </a:lnTo>
                  <a:lnTo>
                    <a:pt x="7902" y="20594"/>
                  </a:lnTo>
                  <a:cubicBezTo>
                    <a:pt x="7909" y="20596"/>
                    <a:pt x="7919" y="20599"/>
                    <a:pt x="7929" y="20599"/>
                  </a:cubicBezTo>
                  <a:cubicBezTo>
                    <a:pt x="7979" y="20599"/>
                    <a:pt x="8008" y="20545"/>
                    <a:pt x="8024" y="20505"/>
                  </a:cubicBezTo>
                  <a:lnTo>
                    <a:pt x="8106" y="20378"/>
                  </a:lnTo>
                  <a:lnTo>
                    <a:pt x="8248" y="20226"/>
                  </a:lnTo>
                  <a:cubicBezTo>
                    <a:pt x="8265" y="20205"/>
                    <a:pt x="8272" y="20180"/>
                    <a:pt x="8267" y="20153"/>
                  </a:cubicBezTo>
                  <a:cubicBezTo>
                    <a:pt x="8255" y="20099"/>
                    <a:pt x="8194" y="20058"/>
                    <a:pt x="8146" y="20034"/>
                  </a:cubicBezTo>
                  <a:cubicBezTo>
                    <a:pt x="8116" y="20018"/>
                    <a:pt x="8110" y="20004"/>
                    <a:pt x="8107" y="19993"/>
                  </a:cubicBezTo>
                  <a:cubicBezTo>
                    <a:pt x="8102" y="19973"/>
                    <a:pt x="8115" y="19942"/>
                    <a:pt x="8146" y="19897"/>
                  </a:cubicBezTo>
                  <a:lnTo>
                    <a:pt x="8215" y="19843"/>
                  </a:lnTo>
                  <a:lnTo>
                    <a:pt x="8254" y="19849"/>
                  </a:lnTo>
                  <a:lnTo>
                    <a:pt x="8383" y="19946"/>
                  </a:lnTo>
                  <a:lnTo>
                    <a:pt x="8528" y="19989"/>
                  </a:lnTo>
                  <a:lnTo>
                    <a:pt x="8543" y="19950"/>
                  </a:lnTo>
                  <a:cubicBezTo>
                    <a:pt x="8549" y="19934"/>
                    <a:pt x="8551" y="19919"/>
                    <a:pt x="8548" y="19909"/>
                  </a:cubicBezTo>
                  <a:cubicBezTo>
                    <a:pt x="8543" y="19856"/>
                    <a:pt x="8493" y="19793"/>
                    <a:pt x="8392" y="19716"/>
                  </a:cubicBezTo>
                  <a:lnTo>
                    <a:pt x="8110" y="19528"/>
                  </a:lnTo>
                  <a:cubicBezTo>
                    <a:pt x="8064" y="19499"/>
                    <a:pt x="8003" y="19456"/>
                    <a:pt x="8001" y="19404"/>
                  </a:cubicBezTo>
                  <a:lnTo>
                    <a:pt x="8000" y="19390"/>
                  </a:lnTo>
                  <a:lnTo>
                    <a:pt x="7962" y="19340"/>
                  </a:lnTo>
                  <a:lnTo>
                    <a:pt x="7857" y="19301"/>
                  </a:lnTo>
                  <a:lnTo>
                    <a:pt x="7844" y="19298"/>
                  </a:lnTo>
                  <a:cubicBezTo>
                    <a:pt x="7726" y="19290"/>
                    <a:pt x="7619" y="19215"/>
                    <a:pt x="7527" y="19076"/>
                  </a:cubicBezTo>
                  <a:lnTo>
                    <a:pt x="7422" y="18906"/>
                  </a:lnTo>
                  <a:lnTo>
                    <a:pt x="7307" y="18733"/>
                  </a:lnTo>
                  <a:cubicBezTo>
                    <a:pt x="7122" y="18548"/>
                    <a:pt x="7109" y="18503"/>
                    <a:pt x="7107" y="18503"/>
                  </a:cubicBezTo>
                  <a:lnTo>
                    <a:pt x="7107" y="18503"/>
                  </a:lnTo>
                  <a:lnTo>
                    <a:pt x="7137" y="18313"/>
                  </a:lnTo>
                  <a:lnTo>
                    <a:pt x="7128" y="18299"/>
                  </a:lnTo>
                  <a:cubicBezTo>
                    <a:pt x="7066" y="18197"/>
                    <a:pt x="7066" y="18173"/>
                    <a:pt x="7066" y="18171"/>
                  </a:cubicBezTo>
                  <a:cubicBezTo>
                    <a:pt x="7066" y="18171"/>
                    <a:pt x="7071" y="18167"/>
                    <a:pt x="7081" y="18168"/>
                  </a:cubicBezTo>
                  <a:cubicBezTo>
                    <a:pt x="7178" y="18176"/>
                    <a:pt x="7242" y="18168"/>
                    <a:pt x="7274" y="18137"/>
                  </a:cubicBezTo>
                  <a:lnTo>
                    <a:pt x="7384" y="18103"/>
                  </a:lnTo>
                  <a:lnTo>
                    <a:pt x="7419" y="18103"/>
                  </a:lnTo>
                  <a:cubicBezTo>
                    <a:pt x="7427" y="18103"/>
                    <a:pt x="7431" y="18105"/>
                    <a:pt x="7431" y="18100"/>
                  </a:cubicBezTo>
                  <a:lnTo>
                    <a:pt x="7434" y="18138"/>
                  </a:lnTo>
                  <a:lnTo>
                    <a:pt x="7463" y="18141"/>
                  </a:lnTo>
                  <a:lnTo>
                    <a:pt x="7456" y="18141"/>
                  </a:lnTo>
                  <a:lnTo>
                    <a:pt x="7421" y="18184"/>
                  </a:lnTo>
                  <a:cubicBezTo>
                    <a:pt x="7392" y="18207"/>
                    <a:pt x="7373" y="18237"/>
                    <a:pt x="7423" y="18307"/>
                  </a:cubicBezTo>
                  <a:cubicBezTo>
                    <a:pt x="7439" y="18323"/>
                    <a:pt x="7446" y="18330"/>
                    <a:pt x="7465" y="18337"/>
                  </a:cubicBezTo>
                  <a:cubicBezTo>
                    <a:pt x="7470" y="18333"/>
                    <a:pt x="7480" y="18322"/>
                    <a:pt x="7485" y="18306"/>
                  </a:cubicBezTo>
                  <a:cubicBezTo>
                    <a:pt x="7508" y="18201"/>
                    <a:pt x="7546" y="18178"/>
                    <a:pt x="7574" y="18178"/>
                  </a:cubicBezTo>
                  <a:cubicBezTo>
                    <a:pt x="7604" y="18178"/>
                    <a:pt x="7634" y="18204"/>
                    <a:pt x="7661" y="18256"/>
                  </a:cubicBezTo>
                  <a:lnTo>
                    <a:pt x="7772" y="18505"/>
                  </a:lnTo>
                  <a:lnTo>
                    <a:pt x="7819" y="18561"/>
                  </a:lnTo>
                  <a:lnTo>
                    <a:pt x="7839" y="18585"/>
                  </a:lnTo>
                  <a:lnTo>
                    <a:pt x="7808" y="18592"/>
                  </a:lnTo>
                  <a:lnTo>
                    <a:pt x="7761" y="18601"/>
                  </a:lnTo>
                  <a:lnTo>
                    <a:pt x="7755" y="18596"/>
                  </a:lnTo>
                  <a:lnTo>
                    <a:pt x="7753" y="18596"/>
                  </a:lnTo>
                  <a:cubicBezTo>
                    <a:pt x="7753" y="18599"/>
                    <a:pt x="7756" y="18621"/>
                    <a:pt x="7847" y="18702"/>
                  </a:cubicBezTo>
                  <a:cubicBezTo>
                    <a:pt x="7891" y="18755"/>
                    <a:pt x="7953" y="18782"/>
                    <a:pt x="8043" y="18809"/>
                  </a:cubicBezTo>
                  <a:cubicBezTo>
                    <a:pt x="8094" y="18819"/>
                    <a:pt x="8147" y="18833"/>
                    <a:pt x="8199" y="18861"/>
                  </a:cubicBezTo>
                  <a:lnTo>
                    <a:pt x="8269" y="18955"/>
                  </a:lnTo>
                  <a:lnTo>
                    <a:pt x="8278" y="18984"/>
                  </a:lnTo>
                  <a:lnTo>
                    <a:pt x="8475" y="19151"/>
                  </a:lnTo>
                  <a:lnTo>
                    <a:pt x="8584" y="19226"/>
                  </a:lnTo>
                  <a:lnTo>
                    <a:pt x="8584" y="19225"/>
                  </a:lnTo>
                  <a:lnTo>
                    <a:pt x="8751" y="19362"/>
                  </a:lnTo>
                  <a:lnTo>
                    <a:pt x="8752" y="19364"/>
                  </a:lnTo>
                  <a:cubicBezTo>
                    <a:pt x="8803" y="19453"/>
                    <a:pt x="8808" y="19556"/>
                    <a:pt x="8764" y="19686"/>
                  </a:cubicBezTo>
                  <a:cubicBezTo>
                    <a:pt x="8744" y="19787"/>
                    <a:pt x="8764" y="19871"/>
                    <a:pt x="8829" y="19948"/>
                  </a:cubicBezTo>
                  <a:lnTo>
                    <a:pt x="8898" y="20009"/>
                  </a:lnTo>
                  <a:lnTo>
                    <a:pt x="8898" y="20201"/>
                  </a:lnTo>
                  <a:lnTo>
                    <a:pt x="8916" y="20162"/>
                  </a:lnTo>
                  <a:cubicBezTo>
                    <a:pt x="8934" y="20204"/>
                    <a:pt x="8973" y="20236"/>
                    <a:pt x="9031" y="20237"/>
                  </a:cubicBezTo>
                  <a:lnTo>
                    <a:pt x="9118" y="20219"/>
                  </a:lnTo>
                  <a:lnTo>
                    <a:pt x="9143" y="20229"/>
                  </a:lnTo>
                  <a:cubicBezTo>
                    <a:pt x="9144" y="20239"/>
                    <a:pt x="9138" y="20250"/>
                    <a:pt x="9123" y="20273"/>
                  </a:cubicBezTo>
                  <a:lnTo>
                    <a:pt x="9088" y="20356"/>
                  </a:lnTo>
                  <a:lnTo>
                    <a:pt x="9108" y="20378"/>
                  </a:lnTo>
                  <a:cubicBezTo>
                    <a:pt x="9148" y="20422"/>
                    <a:pt x="9202" y="20445"/>
                    <a:pt x="9267" y="20445"/>
                  </a:cubicBezTo>
                  <a:cubicBezTo>
                    <a:pt x="9277" y="20445"/>
                    <a:pt x="9286" y="20445"/>
                    <a:pt x="9300" y="20443"/>
                  </a:cubicBezTo>
                  <a:lnTo>
                    <a:pt x="9514" y="20479"/>
                  </a:lnTo>
                  <a:cubicBezTo>
                    <a:pt x="9573" y="20521"/>
                    <a:pt x="9566" y="20550"/>
                    <a:pt x="9565" y="20554"/>
                  </a:cubicBezTo>
                  <a:cubicBezTo>
                    <a:pt x="9561" y="20563"/>
                    <a:pt x="9557" y="20567"/>
                    <a:pt x="9555" y="20567"/>
                  </a:cubicBezTo>
                  <a:cubicBezTo>
                    <a:pt x="9550" y="20567"/>
                    <a:pt x="9540" y="20562"/>
                    <a:pt x="9522" y="20544"/>
                  </a:cubicBezTo>
                  <a:cubicBezTo>
                    <a:pt x="9478" y="20512"/>
                    <a:pt x="9436" y="20492"/>
                    <a:pt x="9370" y="20473"/>
                  </a:cubicBezTo>
                  <a:cubicBezTo>
                    <a:pt x="9341" y="20466"/>
                    <a:pt x="9315" y="20463"/>
                    <a:pt x="9292" y="20463"/>
                  </a:cubicBezTo>
                  <a:cubicBezTo>
                    <a:pt x="9265" y="20463"/>
                    <a:pt x="9227" y="20468"/>
                    <a:pt x="9202" y="20492"/>
                  </a:cubicBezTo>
                  <a:lnTo>
                    <a:pt x="9185" y="20508"/>
                  </a:lnTo>
                  <a:lnTo>
                    <a:pt x="9207" y="20676"/>
                  </a:lnTo>
                  <a:lnTo>
                    <a:pt x="9247" y="20847"/>
                  </a:lnTo>
                  <a:lnTo>
                    <a:pt x="9348" y="20903"/>
                  </a:lnTo>
                  <a:lnTo>
                    <a:pt x="9386" y="20903"/>
                  </a:lnTo>
                  <a:cubicBezTo>
                    <a:pt x="9424" y="20973"/>
                    <a:pt x="9471" y="21008"/>
                    <a:pt x="9526" y="21008"/>
                  </a:cubicBezTo>
                  <a:cubicBezTo>
                    <a:pt x="9533" y="21008"/>
                    <a:pt x="9541" y="21007"/>
                    <a:pt x="9551" y="21005"/>
                  </a:cubicBezTo>
                  <a:cubicBezTo>
                    <a:pt x="9594" y="20991"/>
                    <a:pt x="9662" y="20949"/>
                    <a:pt x="9635" y="20822"/>
                  </a:cubicBezTo>
                  <a:lnTo>
                    <a:pt x="9609" y="20728"/>
                  </a:lnTo>
                  <a:cubicBezTo>
                    <a:pt x="9616" y="20731"/>
                    <a:pt x="9625" y="20737"/>
                    <a:pt x="9636" y="20745"/>
                  </a:cubicBezTo>
                  <a:lnTo>
                    <a:pt x="9648" y="20753"/>
                  </a:lnTo>
                  <a:lnTo>
                    <a:pt x="9785" y="20753"/>
                  </a:lnTo>
                  <a:lnTo>
                    <a:pt x="9763" y="20692"/>
                  </a:lnTo>
                  <a:cubicBezTo>
                    <a:pt x="9752" y="20658"/>
                    <a:pt x="9720" y="20650"/>
                    <a:pt x="9685" y="20644"/>
                  </a:cubicBezTo>
                  <a:lnTo>
                    <a:pt x="9669" y="20631"/>
                  </a:lnTo>
                  <a:lnTo>
                    <a:pt x="9676" y="20611"/>
                  </a:lnTo>
                  <a:lnTo>
                    <a:pt x="9768" y="20603"/>
                  </a:lnTo>
                  <a:cubicBezTo>
                    <a:pt x="9811" y="20647"/>
                    <a:pt x="9830" y="20660"/>
                    <a:pt x="9852" y="20661"/>
                  </a:cubicBezTo>
                  <a:lnTo>
                    <a:pt x="9897" y="20663"/>
                  </a:lnTo>
                  <a:lnTo>
                    <a:pt x="9900" y="20618"/>
                  </a:lnTo>
                  <a:cubicBezTo>
                    <a:pt x="9901" y="20606"/>
                    <a:pt x="9900" y="20582"/>
                    <a:pt x="9877" y="20507"/>
                  </a:cubicBezTo>
                  <a:cubicBezTo>
                    <a:pt x="9830" y="20411"/>
                    <a:pt x="9762" y="20353"/>
                    <a:pt x="9666" y="20323"/>
                  </a:cubicBezTo>
                  <a:lnTo>
                    <a:pt x="9607" y="20284"/>
                  </a:lnTo>
                  <a:cubicBezTo>
                    <a:pt x="9618" y="20254"/>
                    <a:pt x="9606" y="20232"/>
                    <a:pt x="9585" y="20203"/>
                  </a:cubicBezTo>
                  <a:cubicBezTo>
                    <a:pt x="9582" y="20194"/>
                    <a:pt x="9581" y="20187"/>
                    <a:pt x="9580" y="20182"/>
                  </a:cubicBezTo>
                  <a:lnTo>
                    <a:pt x="9666" y="20196"/>
                  </a:lnTo>
                  <a:lnTo>
                    <a:pt x="9660" y="20136"/>
                  </a:lnTo>
                  <a:cubicBezTo>
                    <a:pt x="9657" y="20106"/>
                    <a:pt x="9633" y="20089"/>
                    <a:pt x="9627" y="20085"/>
                  </a:cubicBezTo>
                  <a:cubicBezTo>
                    <a:pt x="9572" y="20039"/>
                    <a:pt x="9545" y="19982"/>
                    <a:pt x="9523" y="19930"/>
                  </a:cubicBezTo>
                  <a:cubicBezTo>
                    <a:pt x="9508" y="19874"/>
                    <a:pt x="9517" y="19819"/>
                    <a:pt x="9549" y="19765"/>
                  </a:cubicBezTo>
                  <a:cubicBezTo>
                    <a:pt x="9558" y="19773"/>
                    <a:pt x="9574" y="19794"/>
                    <a:pt x="9604" y="19848"/>
                  </a:cubicBezTo>
                  <a:cubicBezTo>
                    <a:pt x="9678" y="19958"/>
                    <a:pt x="9724" y="20001"/>
                    <a:pt x="9769" y="20001"/>
                  </a:cubicBezTo>
                  <a:cubicBezTo>
                    <a:pt x="9849" y="20001"/>
                    <a:pt x="9859" y="19970"/>
                    <a:pt x="9862" y="19960"/>
                  </a:cubicBezTo>
                  <a:lnTo>
                    <a:pt x="9872" y="19928"/>
                  </a:lnTo>
                  <a:lnTo>
                    <a:pt x="9853" y="19914"/>
                  </a:lnTo>
                  <a:lnTo>
                    <a:pt x="9824" y="19864"/>
                  </a:lnTo>
                  <a:cubicBezTo>
                    <a:pt x="9825" y="19844"/>
                    <a:pt x="9829" y="19838"/>
                    <a:pt x="9828" y="19843"/>
                  </a:cubicBezTo>
                  <a:lnTo>
                    <a:pt x="9876" y="19765"/>
                  </a:lnTo>
                  <a:cubicBezTo>
                    <a:pt x="9865" y="19757"/>
                    <a:pt x="9855" y="19751"/>
                    <a:pt x="9844" y="19746"/>
                  </a:cubicBezTo>
                  <a:lnTo>
                    <a:pt x="9823" y="19712"/>
                  </a:lnTo>
                  <a:lnTo>
                    <a:pt x="10097" y="19665"/>
                  </a:lnTo>
                  <a:cubicBezTo>
                    <a:pt x="10111" y="19676"/>
                    <a:pt x="10151" y="19695"/>
                    <a:pt x="10289" y="19719"/>
                  </a:cubicBezTo>
                  <a:lnTo>
                    <a:pt x="10365" y="19758"/>
                  </a:lnTo>
                  <a:lnTo>
                    <a:pt x="10383" y="19711"/>
                  </a:lnTo>
                  <a:cubicBezTo>
                    <a:pt x="10398" y="19674"/>
                    <a:pt x="10422" y="19626"/>
                    <a:pt x="10483" y="19587"/>
                  </a:cubicBezTo>
                  <a:lnTo>
                    <a:pt x="10497" y="19578"/>
                  </a:lnTo>
                  <a:lnTo>
                    <a:pt x="10502" y="19562"/>
                  </a:lnTo>
                  <a:cubicBezTo>
                    <a:pt x="10511" y="19533"/>
                    <a:pt x="10520" y="19501"/>
                    <a:pt x="10509" y="19459"/>
                  </a:cubicBezTo>
                  <a:lnTo>
                    <a:pt x="10485" y="19371"/>
                  </a:lnTo>
                  <a:lnTo>
                    <a:pt x="10530" y="19352"/>
                  </a:lnTo>
                  <a:lnTo>
                    <a:pt x="10804" y="19331"/>
                  </a:lnTo>
                  <a:lnTo>
                    <a:pt x="10735" y="19152"/>
                  </a:lnTo>
                  <a:cubicBezTo>
                    <a:pt x="10729" y="19122"/>
                    <a:pt x="10733" y="19109"/>
                    <a:pt x="10731" y="19107"/>
                  </a:cubicBezTo>
                  <a:lnTo>
                    <a:pt x="10816" y="19052"/>
                  </a:lnTo>
                  <a:lnTo>
                    <a:pt x="10867" y="18927"/>
                  </a:lnTo>
                  <a:cubicBezTo>
                    <a:pt x="10870" y="18912"/>
                    <a:pt x="10880" y="18878"/>
                    <a:pt x="10910" y="18873"/>
                  </a:cubicBezTo>
                  <a:lnTo>
                    <a:pt x="10935" y="18869"/>
                  </a:lnTo>
                  <a:lnTo>
                    <a:pt x="10977" y="18771"/>
                  </a:lnTo>
                  <a:lnTo>
                    <a:pt x="10982" y="18771"/>
                  </a:lnTo>
                  <a:lnTo>
                    <a:pt x="11000" y="18715"/>
                  </a:lnTo>
                  <a:lnTo>
                    <a:pt x="11003" y="18709"/>
                  </a:lnTo>
                  <a:lnTo>
                    <a:pt x="11002" y="18709"/>
                  </a:lnTo>
                  <a:lnTo>
                    <a:pt x="11027" y="18635"/>
                  </a:lnTo>
                  <a:cubicBezTo>
                    <a:pt x="11052" y="18498"/>
                    <a:pt x="11070" y="18426"/>
                    <a:pt x="11101" y="18399"/>
                  </a:cubicBezTo>
                  <a:cubicBezTo>
                    <a:pt x="11116" y="18393"/>
                    <a:pt x="11159" y="18377"/>
                    <a:pt x="11227" y="18354"/>
                  </a:cubicBezTo>
                  <a:cubicBezTo>
                    <a:pt x="11257" y="18341"/>
                    <a:pt x="11279" y="18320"/>
                    <a:pt x="11289" y="18295"/>
                  </a:cubicBezTo>
                  <a:cubicBezTo>
                    <a:pt x="11299" y="18271"/>
                    <a:pt x="11301" y="18242"/>
                    <a:pt x="11294" y="18217"/>
                  </a:cubicBezTo>
                  <a:lnTo>
                    <a:pt x="11291" y="18205"/>
                  </a:lnTo>
                  <a:lnTo>
                    <a:pt x="11236" y="18150"/>
                  </a:lnTo>
                  <a:cubicBezTo>
                    <a:pt x="11328" y="17952"/>
                    <a:pt x="11455" y="17818"/>
                    <a:pt x="11622" y="17743"/>
                  </a:cubicBezTo>
                  <a:cubicBezTo>
                    <a:pt x="11684" y="17715"/>
                    <a:pt x="11732" y="17702"/>
                    <a:pt x="11768" y="17705"/>
                  </a:cubicBezTo>
                  <a:lnTo>
                    <a:pt x="11781" y="17752"/>
                  </a:lnTo>
                  <a:lnTo>
                    <a:pt x="11770" y="17858"/>
                  </a:lnTo>
                  <a:lnTo>
                    <a:pt x="11773" y="17868"/>
                  </a:lnTo>
                  <a:cubicBezTo>
                    <a:pt x="11787" y="17911"/>
                    <a:pt x="11819" y="17933"/>
                    <a:pt x="11878" y="17933"/>
                  </a:cubicBezTo>
                  <a:lnTo>
                    <a:pt x="11878" y="17933"/>
                  </a:lnTo>
                  <a:lnTo>
                    <a:pt x="12008" y="17915"/>
                  </a:lnTo>
                  <a:lnTo>
                    <a:pt x="12122" y="17934"/>
                  </a:lnTo>
                  <a:cubicBezTo>
                    <a:pt x="12129" y="17938"/>
                    <a:pt x="12135" y="17943"/>
                    <a:pt x="12135" y="17949"/>
                  </a:cubicBezTo>
                  <a:cubicBezTo>
                    <a:pt x="12136" y="17953"/>
                    <a:pt x="12134" y="17977"/>
                    <a:pt x="12064" y="18026"/>
                  </a:cubicBezTo>
                  <a:cubicBezTo>
                    <a:pt x="11964" y="18106"/>
                    <a:pt x="11940" y="18136"/>
                    <a:pt x="11930" y="18153"/>
                  </a:cubicBezTo>
                  <a:lnTo>
                    <a:pt x="11903" y="18201"/>
                  </a:lnTo>
                  <a:lnTo>
                    <a:pt x="12029" y="18243"/>
                  </a:lnTo>
                  <a:cubicBezTo>
                    <a:pt x="12068" y="18251"/>
                    <a:pt x="12078" y="18257"/>
                    <a:pt x="12083" y="18266"/>
                  </a:cubicBezTo>
                  <a:lnTo>
                    <a:pt x="12100" y="18357"/>
                  </a:lnTo>
                  <a:cubicBezTo>
                    <a:pt x="12100" y="18414"/>
                    <a:pt x="12123" y="18447"/>
                    <a:pt x="12165" y="18458"/>
                  </a:cubicBezTo>
                  <a:cubicBezTo>
                    <a:pt x="12200" y="18472"/>
                    <a:pt x="12234" y="18478"/>
                    <a:pt x="12269" y="18478"/>
                  </a:cubicBezTo>
                  <a:cubicBezTo>
                    <a:pt x="12338" y="18478"/>
                    <a:pt x="12408" y="18452"/>
                    <a:pt x="12481" y="18399"/>
                  </a:cubicBezTo>
                  <a:lnTo>
                    <a:pt x="12611" y="18316"/>
                  </a:lnTo>
                  <a:lnTo>
                    <a:pt x="12784" y="18280"/>
                  </a:lnTo>
                  <a:lnTo>
                    <a:pt x="12866" y="18256"/>
                  </a:lnTo>
                  <a:lnTo>
                    <a:pt x="12880" y="18175"/>
                  </a:lnTo>
                  <a:lnTo>
                    <a:pt x="12874" y="18161"/>
                  </a:lnTo>
                  <a:cubicBezTo>
                    <a:pt x="12845" y="18105"/>
                    <a:pt x="12787" y="18092"/>
                    <a:pt x="12706" y="18136"/>
                  </a:cubicBezTo>
                  <a:cubicBezTo>
                    <a:pt x="12638" y="18175"/>
                    <a:pt x="12571" y="18177"/>
                    <a:pt x="12544" y="18143"/>
                  </a:cubicBezTo>
                  <a:lnTo>
                    <a:pt x="12475" y="18055"/>
                  </a:lnTo>
                  <a:lnTo>
                    <a:pt x="12378" y="17968"/>
                  </a:lnTo>
                  <a:lnTo>
                    <a:pt x="12301" y="17917"/>
                  </a:lnTo>
                  <a:cubicBezTo>
                    <a:pt x="12296" y="17902"/>
                    <a:pt x="12296" y="17896"/>
                    <a:pt x="12294" y="17897"/>
                  </a:cubicBezTo>
                  <a:cubicBezTo>
                    <a:pt x="12296" y="17897"/>
                    <a:pt x="12299" y="17896"/>
                    <a:pt x="12306" y="17896"/>
                  </a:cubicBezTo>
                  <a:lnTo>
                    <a:pt x="12478" y="17896"/>
                  </a:lnTo>
                  <a:lnTo>
                    <a:pt x="12572" y="17783"/>
                  </a:lnTo>
                  <a:lnTo>
                    <a:pt x="12586" y="17773"/>
                  </a:lnTo>
                  <a:lnTo>
                    <a:pt x="12606" y="17794"/>
                  </a:lnTo>
                  <a:lnTo>
                    <a:pt x="12715" y="17781"/>
                  </a:lnTo>
                  <a:lnTo>
                    <a:pt x="12727" y="17767"/>
                  </a:lnTo>
                  <a:cubicBezTo>
                    <a:pt x="12750" y="17740"/>
                    <a:pt x="12793" y="17723"/>
                    <a:pt x="12849" y="17707"/>
                  </a:cubicBezTo>
                  <a:lnTo>
                    <a:pt x="13020" y="17659"/>
                  </a:lnTo>
                  <a:lnTo>
                    <a:pt x="13179" y="17603"/>
                  </a:lnTo>
                  <a:lnTo>
                    <a:pt x="13318" y="17564"/>
                  </a:lnTo>
                  <a:lnTo>
                    <a:pt x="13356" y="17576"/>
                  </a:lnTo>
                  <a:lnTo>
                    <a:pt x="13524" y="17559"/>
                  </a:lnTo>
                  <a:cubicBezTo>
                    <a:pt x="13519" y="17567"/>
                    <a:pt x="13507" y="17584"/>
                    <a:pt x="13474" y="17612"/>
                  </a:cubicBezTo>
                  <a:cubicBezTo>
                    <a:pt x="13402" y="17666"/>
                    <a:pt x="13350" y="17691"/>
                    <a:pt x="13312" y="17691"/>
                  </a:cubicBezTo>
                  <a:cubicBezTo>
                    <a:pt x="13243" y="17691"/>
                    <a:pt x="13214" y="17697"/>
                    <a:pt x="13198" y="17702"/>
                  </a:cubicBezTo>
                  <a:lnTo>
                    <a:pt x="13137" y="17720"/>
                  </a:lnTo>
                  <a:lnTo>
                    <a:pt x="13230" y="17852"/>
                  </a:lnTo>
                  <a:lnTo>
                    <a:pt x="13239" y="17862"/>
                  </a:lnTo>
                  <a:cubicBezTo>
                    <a:pt x="13281" y="17895"/>
                    <a:pt x="13290" y="17908"/>
                    <a:pt x="13293" y="17905"/>
                  </a:cubicBezTo>
                  <a:lnTo>
                    <a:pt x="13268" y="17931"/>
                  </a:lnTo>
                  <a:lnTo>
                    <a:pt x="13204" y="17976"/>
                  </a:lnTo>
                  <a:cubicBezTo>
                    <a:pt x="13175" y="17992"/>
                    <a:pt x="13152" y="18040"/>
                    <a:pt x="13162" y="18094"/>
                  </a:cubicBezTo>
                  <a:cubicBezTo>
                    <a:pt x="13162" y="18123"/>
                    <a:pt x="13156" y="18146"/>
                    <a:pt x="13146" y="18162"/>
                  </a:cubicBezTo>
                  <a:lnTo>
                    <a:pt x="13061" y="18171"/>
                  </a:lnTo>
                  <a:lnTo>
                    <a:pt x="12963" y="18193"/>
                  </a:lnTo>
                  <a:lnTo>
                    <a:pt x="12953" y="18215"/>
                  </a:lnTo>
                  <a:cubicBezTo>
                    <a:pt x="12937" y="18253"/>
                    <a:pt x="12952" y="18298"/>
                    <a:pt x="12998" y="18346"/>
                  </a:cubicBezTo>
                  <a:lnTo>
                    <a:pt x="13504" y="18691"/>
                  </a:lnTo>
                  <a:lnTo>
                    <a:pt x="13547" y="18717"/>
                  </a:lnTo>
                  <a:lnTo>
                    <a:pt x="13752" y="18911"/>
                  </a:lnTo>
                  <a:lnTo>
                    <a:pt x="13928" y="19020"/>
                  </a:lnTo>
                  <a:cubicBezTo>
                    <a:pt x="13993" y="19057"/>
                    <a:pt x="14032" y="19101"/>
                    <a:pt x="14047" y="19156"/>
                  </a:cubicBezTo>
                  <a:cubicBezTo>
                    <a:pt x="14065" y="19208"/>
                    <a:pt x="14065" y="19262"/>
                    <a:pt x="14065" y="19330"/>
                  </a:cubicBezTo>
                  <a:lnTo>
                    <a:pt x="14033" y="19536"/>
                  </a:lnTo>
                  <a:lnTo>
                    <a:pt x="14177" y="19560"/>
                  </a:lnTo>
                  <a:lnTo>
                    <a:pt x="14264" y="19538"/>
                  </a:lnTo>
                  <a:lnTo>
                    <a:pt x="14272" y="19531"/>
                  </a:lnTo>
                  <a:cubicBezTo>
                    <a:pt x="14366" y="19451"/>
                    <a:pt x="14433" y="19490"/>
                    <a:pt x="14489" y="19635"/>
                  </a:cubicBezTo>
                  <a:lnTo>
                    <a:pt x="14547" y="19803"/>
                  </a:lnTo>
                  <a:lnTo>
                    <a:pt x="14544" y="19808"/>
                  </a:lnTo>
                  <a:lnTo>
                    <a:pt x="14555" y="19915"/>
                  </a:lnTo>
                  <a:lnTo>
                    <a:pt x="14655" y="19976"/>
                  </a:lnTo>
                  <a:lnTo>
                    <a:pt x="14670" y="19982"/>
                  </a:lnTo>
                  <a:cubicBezTo>
                    <a:pt x="14706" y="19989"/>
                    <a:pt x="14716" y="20001"/>
                    <a:pt x="14722" y="20022"/>
                  </a:cubicBezTo>
                  <a:lnTo>
                    <a:pt x="14732" y="20040"/>
                  </a:lnTo>
                  <a:lnTo>
                    <a:pt x="14731" y="20041"/>
                  </a:lnTo>
                  <a:cubicBezTo>
                    <a:pt x="14726" y="20070"/>
                    <a:pt x="14701" y="20112"/>
                    <a:pt x="14664" y="20172"/>
                  </a:cubicBezTo>
                  <a:lnTo>
                    <a:pt x="14658" y="20181"/>
                  </a:lnTo>
                  <a:lnTo>
                    <a:pt x="14647" y="20339"/>
                  </a:lnTo>
                  <a:lnTo>
                    <a:pt x="14696" y="20409"/>
                  </a:lnTo>
                  <a:lnTo>
                    <a:pt x="14741" y="20447"/>
                  </a:lnTo>
                  <a:cubicBezTo>
                    <a:pt x="14739" y="20470"/>
                    <a:pt x="14730" y="20499"/>
                    <a:pt x="14715" y="20529"/>
                  </a:cubicBezTo>
                  <a:lnTo>
                    <a:pt x="14693" y="20595"/>
                  </a:lnTo>
                  <a:lnTo>
                    <a:pt x="14746" y="20722"/>
                  </a:lnTo>
                  <a:lnTo>
                    <a:pt x="14807" y="20818"/>
                  </a:lnTo>
                  <a:lnTo>
                    <a:pt x="14805" y="20820"/>
                  </a:lnTo>
                  <a:cubicBezTo>
                    <a:pt x="14777" y="20845"/>
                    <a:pt x="14758" y="20857"/>
                    <a:pt x="14744" y="20855"/>
                  </a:cubicBezTo>
                  <a:lnTo>
                    <a:pt x="14726" y="20779"/>
                  </a:lnTo>
                  <a:lnTo>
                    <a:pt x="14601" y="20745"/>
                  </a:lnTo>
                  <a:lnTo>
                    <a:pt x="14466" y="20764"/>
                  </a:lnTo>
                  <a:lnTo>
                    <a:pt x="14385" y="20752"/>
                  </a:lnTo>
                  <a:lnTo>
                    <a:pt x="14413" y="20714"/>
                  </a:lnTo>
                  <a:lnTo>
                    <a:pt x="14328" y="20744"/>
                  </a:lnTo>
                  <a:lnTo>
                    <a:pt x="14324" y="20743"/>
                  </a:lnTo>
                  <a:lnTo>
                    <a:pt x="14322" y="20746"/>
                  </a:lnTo>
                  <a:lnTo>
                    <a:pt x="14249" y="20772"/>
                  </a:lnTo>
                  <a:lnTo>
                    <a:pt x="14184" y="20822"/>
                  </a:lnTo>
                  <a:lnTo>
                    <a:pt x="14005" y="20839"/>
                  </a:lnTo>
                  <a:lnTo>
                    <a:pt x="13861" y="20820"/>
                  </a:lnTo>
                  <a:lnTo>
                    <a:pt x="13847" y="20828"/>
                  </a:lnTo>
                  <a:cubicBezTo>
                    <a:pt x="13695" y="20917"/>
                    <a:pt x="13591" y="20959"/>
                    <a:pt x="13520" y="20961"/>
                  </a:cubicBezTo>
                  <a:lnTo>
                    <a:pt x="13404" y="20934"/>
                  </a:lnTo>
                  <a:lnTo>
                    <a:pt x="13293" y="20884"/>
                  </a:lnTo>
                  <a:lnTo>
                    <a:pt x="13165" y="20952"/>
                  </a:lnTo>
                  <a:lnTo>
                    <a:pt x="13037" y="20944"/>
                  </a:lnTo>
                  <a:lnTo>
                    <a:pt x="12927" y="20914"/>
                  </a:lnTo>
                  <a:lnTo>
                    <a:pt x="12917" y="20916"/>
                  </a:lnTo>
                  <a:cubicBezTo>
                    <a:pt x="12886" y="20922"/>
                    <a:pt x="12866" y="20935"/>
                    <a:pt x="12858" y="20955"/>
                  </a:cubicBezTo>
                  <a:cubicBezTo>
                    <a:pt x="12850" y="20972"/>
                    <a:pt x="12852" y="20994"/>
                    <a:pt x="12866" y="21022"/>
                  </a:cubicBezTo>
                  <a:cubicBezTo>
                    <a:pt x="12889" y="21061"/>
                    <a:pt x="12875" y="21071"/>
                    <a:pt x="12867" y="21077"/>
                  </a:cubicBezTo>
                  <a:lnTo>
                    <a:pt x="12857" y="21085"/>
                  </a:lnTo>
                  <a:lnTo>
                    <a:pt x="12823" y="21169"/>
                  </a:lnTo>
                  <a:lnTo>
                    <a:pt x="12662" y="21169"/>
                  </a:lnTo>
                  <a:lnTo>
                    <a:pt x="12682" y="21460"/>
                  </a:lnTo>
                  <a:lnTo>
                    <a:pt x="12661" y="21570"/>
                  </a:lnTo>
                  <a:lnTo>
                    <a:pt x="12652" y="21568"/>
                  </a:lnTo>
                  <a:lnTo>
                    <a:pt x="12619" y="21713"/>
                  </a:lnTo>
                  <a:lnTo>
                    <a:pt x="12502" y="22045"/>
                  </a:lnTo>
                  <a:lnTo>
                    <a:pt x="12494" y="22048"/>
                  </a:lnTo>
                  <a:lnTo>
                    <a:pt x="12459" y="22116"/>
                  </a:lnTo>
                  <a:cubicBezTo>
                    <a:pt x="12388" y="22286"/>
                    <a:pt x="12318" y="22400"/>
                    <a:pt x="12270" y="22467"/>
                  </a:cubicBezTo>
                  <a:lnTo>
                    <a:pt x="12240" y="22399"/>
                  </a:lnTo>
                  <a:close/>
                  <a:moveTo>
                    <a:pt x="48747" y="9229"/>
                  </a:moveTo>
                  <a:lnTo>
                    <a:pt x="48747" y="9229"/>
                  </a:lnTo>
                  <a:cubicBezTo>
                    <a:pt x="48757" y="9229"/>
                    <a:pt x="48774" y="9235"/>
                    <a:pt x="48801" y="9246"/>
                  </a:cubicBezTo>
                  <a:lnTo>
                    <a:pt x="48926" y="9333"/>
                  </a:lnTo>
                  <a:lnTo>
                    <a:pt x="49104" y="9343"/>
                  </a:lnTo>
                  <a:lnTo>
                    <a:pt x="49110" y="9342"/>
                  </a:lnTo>
                  <a:cubicBezTo>
                    <a:pt x="49140" y="9336"/>
                    <a:pt x="49160" y="9321"/>
                    <a:pt x="49166" y="9295"/>
                  </a:cubicBezTo>
                  <a:cubicBezTo>
                    <a:pt x="49168" y="9285"/>
                    <a:pt x="49167" y="9273"/>
                    <a:pt x="49161" y="9260"/>
                  </a:cubicBezTo>
                  <a:cubicBezTo>
                    <a:pt x="49231" y="9259"/>
                    <a:pt x="49279" y="9220"/>
                    <a:pt x="49307" y="9141"/>
                  </a:cubicBezTo>
                  <a:lnTo>
                    <a:pt x="49357" y="9093"/>
                  </a:lnTo>
                  <a:lnTo>
                    <a:pt x="49402" y="9071"/>
                  </a:lnTo>
                  <a:lnTo>
                    <a:pt x="49459" y="9016"/>
                  </a:lnTo>
                  <a:lnTo>
                    <a:pt x="49366" y="8900"/>
                  </a:lnTo>
                  <a:lnTo>
                    <a:pt x="49177" y="8730"/>
                  </a:lnTo>
                  <a:cubicBezTo>
                    <a:pt x="49106" y="8674"/>
                    <a:pt x="49050" y="8607"/>
                    <a:pt x="49011" y="8532"/>
                  </a:cubicBezTo>
                  <a:lnTo>
                    <a:pt x="48999" y="8509"/>
                  </a:lnTo>
                  <a:lnTo>
                    <a:pt x="48858" y="8498"/>
                  </a:lnTo>
                  <a:lnTo>
                    <a:pt x="48697" y="8507"/>
                  </a:lnTo>
                  <a:lnTo>
                    <a:pt x="48595" y="8439"/>
                  </a:lnTo>
                  <a:cubicBezTo>
                    <a:pt x="48562" y="8411"/>
                    <a:pt x="48533" y="8397"/>
                    <a:pt x="48506" y="8397"/>
                  </a:cubicBezTo>
                  <a:cubicBezTo>
                    <a:pt x="48489" y="8397"/>
                    <a:pt x="48457" y="8403"/>
                    <a:pt x="48434" y="8440"/>
                  </a:cubicBezTo>
                  <a:lnTo>
                    <a:pt x="48429" y="8453"/>
                  </a:lnTo>
                  <a:cubicBezTo>
                    <a:pt x="48423" y="8479"/>
                    <a:pt x="48416" y="8538"/>
                    <a:pt x="48428" y="8747"/>
                  </a:cubicBezTo>
                  <a:cubicBezTo>
                    <a:pt x="48445" y="8850"/>
                    <a:pt x="48430" y="8896"/>
                    <a:pt x="48427" y="8903"/>
                  </a:cubicBezTo>
                  <a:cubicBezTo>
                    <a:pt x="48406" y="8903"/>
                    <a:pt x="48378" y="8899"/>
                    <a:pt x="48361" y="8882"/>
                  </a:cubicBezTo>
                  <a:cubicBezTo>
                    <a:pt x="48348" y="8869"/>
                    <a:pt x="48342" y="8849"/>
                    <a:pt x="48343" y="8822"/>
                  </a:cubicBezTo>
                  <a:lnTo>
                    <a:pt x="48343" y="8816"/>
                  </a:lnTo>
                  <a:lnTo>
                    <a:pt x="48341" y="8810"/>
                  </a:lnTo>
                  <a:cubicBezTo>
                    <a:pt x="48328" y="8761"/>
                    <a:pt x="48325" y="8704"/>
                    <a:pt x="48332" y="8636"/>
                  </a:cubicBezTo>
                  <a:lnTo>
                    <a:pt x="48333" y="8631"/>
                  </a:lnTo>
                  <a:lnTo>
                    <a:pt x="48332" y="8625"/>
                  </a:lnTo>
                  <a:cubicBezTo>
                    <a:pt x="48293" y="8338"/>
                    <a:pt x="48183" y="8111"/>
                    <a:pt x="48002" y="7949"/>
                  </a:cubicBezTo>
                  <a:lnTo>
                    <a:pt x="47691" y="7714"/>
                  </a:lnTo>
                  <a:lnTo>
                    <a:pt x="47298" y="7433"/>
                  </a:lnTo>
                  <a:lnTo>
                    <a:pt x="47090" y="7263"/>
                  </a:lnTo>
                  <a:lnTo>
                    <a:pt x="46832" y="7072"/>
                  </a:lnTo>
                  <a:lnTo>
                    <a:pt x="46544" y="6933"/>
                  </a:lnTo>
                  <a:lnTo>
                    <a:pt x="46309" y="6791"/>
                  </a:lnTo>
                  <a:cubicBezTo>
                    <a:pt x="46246" y="6735"/>
                    <a:pt x="46121" y="6715"/>
                    <a:pt x="45954" y="6741"/>
                  </a:cubicBezTo>
                  <a:cubicBezTo>
                    <a:pt x="45851" y="6745"/>
                    <a:pt x="45771" y="6748"/>
                    <a:pt x="45712" y="6748"/>
                  </a:cubicBezTo>
                  <a:cubicBezTo>
                    <a:pt x="45634" y="6748"/>
                    <a:pt x="45608" y="6744"/>
                    <a:pt x="45600" y="6742"/>
                  </a:cubicBezTo>
                  <a:lnTo>
                    <a:pt x="45593" y="6740"/>
                  </a:lnTo>
                  <a:lnTo>
                    <a:pt x="45502" y="6748"/>
                  </a:lnTo>
                  <a:lnTo>
                    <a:pt x="45493" y="6731"/>
                  </a:lnTo>
                  <a:cubicBezTo>
                    <a:pt x="45489" y="6669"/>
                    <a:pt x="45435" y="6638"/>
                    <a:pt x="45339" y="6638"/>
                  </a:cubicBezTo>
                  <a:lnTo>
                    <a:pt x="45339" y="6638"/>
                  </a:lnTo>
                  <a:lnTo>
                    <a:pt x="45114" y="6600"/>
                  </a:lnTo>
                  <a:cubicBezTo>
                    <a:pt x="44987" y="6579"/>
                    <a:pt x="44931" y="6577"/>
                    <a:pt x="44877" y="6605"/>
                  </a:cubicBezTo>
                  <a:cubicBezTo>
                    <a:pt x="44784" y="6671"/>
                    <a:pt x="44773" y="6746"/>
                    <a:pt x="44781" y="6802"/>
                  </a:cubicBezTo>
                  <a:cubicBezTo>
                    <a:pt x="44791" y="6849"/>
                    <a:pt x="44809" y="6898"/>
                    <a:pt x="44860" y="6978"/>
                  </a:cubicBezTo>
                  <a:lnTo>
                    <a:pt x="44954" y="7156"/>
                  </a:lnTo>
                  <a:cubicBezTo>
                    <a:pt x="44982" y="7212"/>
                    <a:pt x="44960" y="7258"/>
                    <a:pt x="44938" y="7286"/>
                  </a:cubicBezTo>
                  <a:cubicBezTo>
                    <a:pt x="44814" y="7433"/>
                    <a:pt x="44738" y="7464"/>
                    <a:pt x="44695" y="7464"/>
                  </a:cubicBezTo>
                  <a:cubicBezTo>
                    <a:pt x="44643" y="7464"/>
                    <a:pt x="44599" y="7418"/>
                    <a:pt x="44565" y="7328"/>
                  </a:cubicBezTo>
                  <a:lnTo>
                    <a:pt x="44318" y="7048"/>
                  </a:lnTo>
                  <a:lnTo>
                    <a:pt x="44048" y="6828"/>
                  </a:lnTo>
                  <a:lnTo>
                    <a:pt x="44022" y="6841"/>
                  </a:lnTo>
                  <a:cubicBezTo>
                    <a:pt x="44008" y="6847"/>
                    <a:pt x="43983" y="6863"/>
                    <a:pt x="43896" y="6932"/>
                  </a:cubicBezTo>
                  <a:lnTo>
                    <a:pt x="43876" y="6948"/>
                  </a:lnTo>
                  <a:cubicBezTo>
                    <a:pt x="43832" y="6999"/>
                    <a:pt x="43773" y="7023"/>
                    <a:pt x="43690" y="7023"/>
                  </a:cubicBezTo>
                  <a:cubicBezTo>
                    <a:pt x="43524" y="7023"/>
                    <a:pt x="43398" y="6975"/>
                    <a:pt x="43310" y="6877"/>
                  </a:cubicBezTo>
                  <a:cubicBezTo>
                    <a:pt x="43304" y="6859"/>
                    <a:pt x="43287" y="6835"/>
                    <a:pt x="43236" y="6835"/>
                  </a:cubicBezTo>
                  <a:cubicBezTo>
                    <a:pt x="43203" y="6835"/>
                    <a:pt x="43160" y="6844"/>
                    <a:pt x="43103" y="6864"/>
                  </a:cubicBezTo>
                  <a:lnTo>
                    <a:pt x="42868" y="6909"/>
                  </a:lnTo>
                  <a:cubicBezTo>
                    <a:pt x="42858" y="6905"/>
                    <a:pt x="42848" y="6902"/>
                    <a:pt x="42837" y="6902"/>
                  </a:cubicBezTo>
                  <a:cubicBezTo>
                    <a:pt x="42778" y="6902"/>
                    <a:pt x="42731" y="6972"/>
                    <a:pt x="42681" y="7072"/>
                  </a:cubicBezTo>
                  <a:lnTo>
                    <a:pt x="42614" y="7164"/>
                  </a:lnTo>
                  <a:lnTo>
                    <a:pt x="42576" y="7164"/>
                  </a:lnTo>
                  <a:cubicBezTo>
                    <a:pt x="42561" y="7140"/>
                    <a:pt x="42561" y="7090"/>
                    <a:pt x="42561" y="7026"/>
                  </a:cubicBezTo>
                  <a:lnTo>
                    <a:pt x="42530" y="6850"/>
                  </a:lnTo>
                  <a:lnTo>
                    <a:pt x="42414" y="6818"/>
                  </a:lnTo>
                  <a:lnTo>
                    <a:pt x="42318" y="6816"/>
                  </a:lnTo>
                  <a:cubicBezTo>
                    <a:pt x="42304" y="6816"/>
                    <a:pt x="42301" y="6816"/>
                    <a:pt x="42297" y="6807"/>
                  </a:cubicBezTo>
                  <a:lnTo>
                    <a:pt x="42297" y="6677"/>
                  </a:lnTo>
                  <a:cubicBezTo>
                    <a:pt x="42317" y="6497"/>
                    <a:pt x="42282" y="6341"/>
                    <a:pt x="42190" y="6198"/>
                  </a:cubicBezTo>
                  <a:cubicBezTo>
                    <a:pt x="42103" y="6073"/>
                    <a:pt x="41986" y="5984"/>
                    <a:pt x="41834" y="5926"/>
                  </a:cubicBezTo>
                  <a:lnTo>
                    <a:pt x="41343" y="5857"/>
                  </a:lnTo>
                  <a:lnTo>
                    <a:pt x="41338" y="5857"/>
                  </a:lnTo>
                  <a:cubicBezTo>
                    <a:pt x="41157" y="5877"/>
                    <a:pt x="40995" y="5923"/>
                    <a:pt x="40837" y="6003"/>
                  </a:cubicBezTo>
                  <a:cubicBezTo>
                    <a:pt x="40751" y="6057"/>
                    <a:pt x="40672" y="6084"/>
                    <a:pt x="40602" y="6084"/>
                  </a:cubicBezTo>
                  <a:cubicBezTo>
                    <a:pt x="40593" y="6084"/>
                    <a:pt x="40583" y="6084"/>
                    <a:pt x="40570" y="6083"/>
                  </a:cubicBezTo>
                  <a:cubicBezTo>
                    <a:pt x="40522" y="6083"/>
                    <a:pt x="40465" y="6034"/>
                    <a:pt x="40410" y="5986"/>
                  </a:cubicBezTo>
                  <a:lnTo>
                    <a:pt x="40265" y="5796"/>
                  </a:lnTo>
                  <a:lnTo>
                    <a:pt x="40039" y="5603"/>
                  </a:lnTo>
                  <a:lnTo>
                    <a:pt x="40023" y="5595"/>
                  </a:lnTo>
                  <a:cubicBezTo>
                    <a:pt x="39873" y="5549"/>
                    <a:pt x="39792" y="5487"/>
                    <a:pt x="39777" y="5440"/>
                  </a:cubicBezTo>
                  <a:cubicBezTo>
                    <a:pt x="39753" y="5393"/>
                    <a:pt x="39771" y="5345"/>
                    <a:pt x="39805" y="5286"/>
                  </a:cubicBezTo>
                  <a:lnTo>
                    <a:pt x="39883" y="5128"/>
                  </a:lnTo>
                  <a:lnTo>
                    <a:pt x="39882" y="5114"/>
                  </a:lnTo>
                  <a:cubicBezTo>
                    <a:pt x="39874" y="5050"/>
                    <a:pt x="39800" y="5030"/>
                    <a:pt x="39707" y="5004"/>
                  </a:cubicBezTo>
                  <a:lnTo>
                    <a:pt x="39338" y="4982"/>
                  </a:lnTo>
                  <a:lnTo>
                    <a:pt x="39330" y="4985"/>
                  </a:lnTo>
                  <a:cubicBezTo>
                    <a:pt x="39274" y="5003"/>
                    <a:pt x="39206" y="5034"/>
                    <a:pt x="39174" y="5108"/>
                  </a:cubicBezTo>
                  <a:lnTo>
                    <a:pt x="39084" y="5245"/>
                  </a:lnTo>
                  <a:cubicBezTo>
                    <a:pt x="39031" y="5298"/>
                    <a:pt x="38965" y="5337"/>
                    <a:pt x="38891" y="5360"/>
                  </a:cubicBezTo>
                  <a:cubicBezTo>
                    <a:pt x="38832" y="5373"/>
                    <a:pt x="38789" y="5379"/>
                    <a:pt x="38768" y="5378"/>
                  </a:cubicBezTo>
                  <a:cubicBezTo>
                    <a:pt x="38772" y="5372"/>
                    <a:pt x="38779" y="5363"/>
                    <a:pt x="38791" y="5352"/>
                  </a:cubicBezTo>
                  <a:lnTo>
                    <a:pt x="39025" y="5174"/>
                  </a:lnTo>
                  <a:cubicBezTo>
                    <a:pt x="39059" y="5152"/>
                    <a:pt x="39066" y="5128"/>
                    <a:pt x="39065" y="5110"/>
                  </a:cubicBezTo>
                  <a:cubicBezTo>
                    <a:pt x="39062" y="5078"/>
                    <a:pt x="39031" y="5052"/>
                    <a:pt x="38966" y="5030"/>
                  </a:cubicBezTo>
                  <a:lnTo>
                    <a:pt x="38789" y="5006"/>
                  </a:lnTo>
                  <a:lnTo>
                    <a:pt x="38841" y="4954"/>
                  </a:lnTo>
                  <a:cubicBezTo>
                    <a:pt x="38895" y="4901"/>
                    <a:pt x="38916" y="4861"/>
                    <a:pt x="38912" y="4831"/>
                  </a:cubicBezTo>
                  <a:cubicBezTo>
                    <a:pt x="38912" y="4810"/>
                    <a:pt x="38901" y="4789"/>
                    <a:pt x="38881" y="4775"/>
                  </a:cubicBezTo>
                  <a:lnTo>
                    <a:pt x="38356" y="4617"/>
                  </a:lnTo>
                  <a:lnTo>
                    <a:pt x="37881" y="4530"/>
                  </a:lnTo>
                  <a:lnTo>
                    <a:pt x="37721" y="4699"/>
                  </a:lnTo>
                  <a:cubicBezTo>
                    <a:pt x="37669" y="4729"/>
                    <a:pt x="37574" y="4763"/>
                    <a:pt x="37478" y="4787"/>
                  </a:cubicBezTo>
                  <a:cubicBezTo>
                    <a:pt x="37465" y="4791"/>
                    <a:pt x="37402" y="4815"/>
                    <a:pt x="37359" y="4893"/>
                  </a:cubicBezTo>
                  <a:cubicBezTo>
                    <a:pt x="37324" y="4929"/>
                    <a:pt x="37309" y="4960"/>
                    <a:pt x="37311" y="4988"/>
                  </a:cubicBezTo>
                  <a:cubicBezTo>
                    <a:pt x="37311" y="5008"/>
                    <a:pt x="37321" y="5027"/>
                    <a:pt x="37338" y="5043"/>
                  </a:cubicBezTo>
                  <a:lnTo>
                    <a:pt x="37356" y="5059"/>
                  </a:lnTo>
                  <a:lnTo>
                    <a:pt x="37379" y="5054"/>
                  </a:lnTo>
                  <a:cubicBezTo>
                    <a:pt x="37404" y="5049"/>
                    <a:pt x="37443" y="5029"/>
                    <a:pt x="37499" y="4997"/>
                  </a:cubicBezTo>
                  <a:cubicBezTo>
                    <a:pt x="37511" y="4990"/>
                    <a:pt x="37517" y="4989"/>
                    <a:pt x="37516" y="4989"/>
                  </a:cubicBezTo>
                  <a:cubicBezTo>
                    <a:pt x="37518" y="4991"/>
                    <a:pt x="37528" y="5002"/>
                    <a:pt x="37534" y="5057"/>
                  </a:cubicBezTo>
                  <a:lnTo>
                    <a:pt x="37526" y="5433"/>
                  </a:lnTo>
                  <a:cubicBezTo>
                    <a:pt x="37526" y="5535"/>
                    <a:pt x="37503" y="5547"/>
                    <a:pt x="37487" y="5547"/>
                  </a:cubicBezTo>
                  <a:cubicBezTo>
                    <a:pt x="37475" y="5546"/>
                    <a:pt x="37431" y="5526"/>
                    <a:pt x="37372" y="5488"/>
                  </a:cubicBezTo>
                  <a:cubicBezTo>
                    <a:pt x="37316" y="5441"/>
                    <a:pt x="37272" y="5431"/>
                    <a:pt x="37245" y="5431"/>
                  </a:cubicBezTo>
                  <a:cubicBezTo>
                    <a:pt x="37236" y="5431"/>
                    <a:pt x="37227" y="5432"/>
                    <a:pt x="37224" y="5432"/>
                  </a:cubicBezTo>
                  <a:lnTo>
                    <a:pt x="37211" y="5437"/>
                  </a:lnTo>
                  <a:cubicBezTo>
                    <a:pt x="37161" y="5462"/>
                    <a:pt x="37140" y="5526"/>
                    <a:pt x="37140" y="5650"/>
                  </a:cubicBezTo>
                  <a:cubicBezTo>
                    <a:pt x="37140" y="5766"/>
                    <a:pt x="37094" y="5766"/>
                    <a:pt x="37072" y="5766"/>
                  </a:cubicBezTo>
                  <a:cubicBezTo>
                    <a:pt x="37043" y="5766"/>
                    <a:pt x="37005" y="5754"/>
                    <a:pt x="36954" y="5729"/>
                  </a:cubicBezTo>
                  <a:lnTo>
                    <a:pt x="36654" y="5481"/>
                  </a:lnTo>
                  <a:lnTo>
                    <a:pt x="36642" y="5474"/>
                  </a:lnTo>
                  <a:cubicBezTo>
                    <a:pt x="36589" y="5452"/>
                    <a:pt x="36525" y="5468"/>
                    <a:pt x="36447" y="5523"/>
                  </a:cubicBezTo>
                  <a:lnTo>
                    <a:pt x="36251" y="5645"/>
                  </a:lnTo>
                  <a:cubicBezTo>
                    <a:pt x="36182" y="5687"/>
                    <a:pt x="36130" y="5698"/>
                    <a:pt x="36078" y="5671"/>
                  </a:cubicBezTo>
                  <a:cubicBezTo>
                    <a:pt x="36018" y="5646"/>
                    <a:pt x="35957" y="5574"/>
                    <a:pt x="35903" y="5467"/>
                  </a:cubicBezTo>
                  <a:cubicBezTo>
                    <a:pt x="35845" y="5369"/>
                    <a:pt x="35817" y="5329"/>
                    <a:pt x="35775" y="5329"/>
                  </a:cubicBezTo>
                  <a:lnTo>
                    <a:pt x="35763" y="5329"/>
                  </a:lnTo>
                  <a:lnTo>
                    <a:pt x="35752" y="5335"/>
                  </a:lnTo>
                  <a:cubicBezTo>
                    <a:pt x="35739" y="5342"/>
                    <a:pt x="35697" y="5376"/>
                    <a:pt x="35683" y="5503"/>
                  </a:cubicBezTo>
                  <a:lnTo>
                    <a:pt x="35628" y="5753"/>
                  </a:lnTo>
                  <a:lnTo>
                    <a:pt x="35562" y="5939"/>
                  </a:lnTo>
                  <a:cubicBezTo>
                    <a:pt x="35514" y="5994"/>
                    <a:pt x="35467" y="6021"/>
                    <a:pt x="35417" y="6021"/>
                  </a:cubicBezTo>
                  <a:cubicBezTo>
                    <a:pt x="35339" y="6021"/>
                    <a:pt x="35254" y="5958"/>
                    <a:pt x="35160" y="5832"/>
                  </a:cubicBezTo>
                  <a:lnTo>
                    <a:pt x="34708" y="5117"/>
                  </a:lnTo>
                  <a:cubicBezTo>
                    <a:pt x="34669" y="5058"/>
                    <a:pt x="34592" y="5007"/>
                    <a:pt x="34477" y="4965"/>
                  </a:cubicBezTo>
                  <a:cubicBezTo>
                    <a:pt x="34373" y="4937"/>
                    <a:pt x="34332" y="4913"/>
                    <a:pt x="34324" y="4902"/>
                  </a:cubicBezTo>
                  <a:cubicBezTo>
                    <a:pt x="34316" y="4888"/>
                    <a:pt x="34316" y="4840"/>
                    <a:pt x="34496" y="4684"/>
                  </a:cubicBezTo>
                  <a:lnTo>
                    <a:pt x="34855" y="4391"/>
                  </a:lnTo>
                  <a:cubicBezTo>
                    <a:pt x="34919" y="4327"/>
                    <a:pt x="34932" y="4239"/>
                    <a:pt x="34888" y="4150"/>
                  </a:cubicBezTo>
                  <a:cubicBezTo>
                    <a:pt x="34839" y="4071"/>
                    <a:pt x="34759" y="4011"/>
                    <a:pt x="34664" y="3980"/>
                  </a:cubicBezTo>
                  <a:lnTo>
                    <a:pt x="34655" y="3977"/>
                  </a:lnTo>
                  <a:lnTo>
                    <a:pt x="34443" y="3996"/>
                  </a:lnTo>
                  <a:lnTo>
                    <a:pt x="34221" y="3978"/>
                  </a:lnTo>
                  <a:cubicBezTo>
                    <a:pt x="34177" y="3969"/>
                    <a:pt x="34115" y="3913"/>
                    <a:pt x="34058" y="3856"/>
                  </a:cubicBezTo>
                  <a:cubicBezTo>
                    <a:pt x="33994" y="3782"/>
                    <a:pt x="33935" y="3739"/>
                    <a:pt x="33890" y="3733"/>
                  </a:cubicBezTo>
                  <a:cubicBezTo>
                    <a:pt x="33783" y="3701"/>
                    <a:pt x="33707" y="3722"/>
                    <a:pt x="33660" y="3788"/>
                  </a:cubicBezTo>
                  <a:cubicBezTo>
                    <a:pt x="33585" y="3864"/>
                    <a:pt x="33576" y="3934"/>
                    <a:pt x="33627" y="4016"/>
                  </a:cubicBezTo>
                  <a:cubicBezTo>
                    <a:pt x="33726" y="4236"/>
                    <a:pt x="33667" y="4306"/>
                    <a:pt x="33589" y="4348"/>
                  </a:cubicBezTo>
                  <a:lnTo>
                    <a:pt x="33581" y="4353"/>
                  </a:lnTo>
                  <a:cubicBezTo>
                    <a:pt x="33566" y="4366"/>
                    <a:pt x="33552" y="4395"/>
                    <a:pt x="33543" y="4433"/>
                  </a:cubicBezTo>
                  <a:lnTo>
                    <a:pt x="33510" y="4479"/>
                  </a:lnTo>
                  <a:lnTo>
                    <a:pt x="33412" y="4442"/>
                  </a:lnTo>
                  <a:cubicBezTo>
                    <a:pt x="33341" y="4402"/>
                    <a:pt x="33281" y="4373"/>
                    <a:pt x="33222" y="4392"/>
                  </a:cubicBezTo>
                  <a:cubicBezTo>
                    <a:pt x="33140" y="4397"/>
                    <a:pt x="33060" y="4400"/>
                    <a:pt x="32986" y="4400"/>
                  </a:cubicBezTo>
                  <a:cubicBezTo>
                    <a:pt x="32791" y="4400"/>
                    <a:pt x="32642" y="4380"/>
                    <a:pt x="32544" y="4340"/>
                  </a:cubicBezTo>
                  <a:cubicBezTo>
                    <a:pt x="32454" y="4302"/>
                    <a:pt x="32410" y="4251"/>
                    <a:pt x="32410" y="4183"/>
                  </a:cubicBezTo>
                  <a:cubicBezTo>
                    <a:pt x="32410" y="4035"/>
                    <a:pt x="32381" y="3938"/>
                    <a:pt x="32320" y="3884"/>
                  </a:cubicBezTo>
                  <a:lnTo>
                    <a:pt x="32312" y="3876"/>
                  </a:lnTo>
                  <a:lnTo>
                    <a:pt x="32087" y="3826"/>
                  </a:lnTo>
                  <a:lnTo>
                    <a:pt x="31802" y="3846"/>
                  </a:lnTo>
                  <a:lnTo>
                    <a:pt x="31502" y="3826"/>
                  </a:lnTo>
                  <a:cubicBezTo>
                    <a:pt x="31441" y="3804"/>
                    <a:pt x="31396" y="3847"/>
                    <a:pt x="31366" y="3892"/>
                  </a:cubicBezTo>
                  <a:lnTo>
                    <a:pt x="31304" y="4052"/>
                  </a:lnTo>
                  <a:cubicBezTo>
                    <a:pt x="31289" y="4092"/>
                    <a:pt x="31275" y="4105"/>
                    <a:pt x="31276" y="4108"/>
                  </a:cubicBezTo>
                  <a:cubicBezTo>
                    <a:pt x="31276" y="4108"/>
                    <a:pt x="31274" y="4106"/>
                    <a:pt x="31270" y="4095"/>
                  </a:cubicBezTo>
                  <a:cubicBezTo>
                    <a:pt x="31246" y="4049"/>
                    <a:pt x="31245" y="4002"/>
                    <a:pt x="31267" y="3966"/>
                  </a:cubicBezTo>
                  <a:lnTo>
                    <a:pt x="31271" y="3957"/>
                  </a:lnTo>
                  <a:cubicBezTo>
                    <a:pt x="31300" y="3869"/>
                    <a:pt x="31299" y="3803"/>
                    <a:pt x="31268" y="3758"/>
                  </a:cubicBezTo>
                  <a:cubicBezTo>
                    <a:pt x="31242" y="3723"/>
                    <a:pt x="31200" y="3705"/>
                    <a:pt x="31140" y="3705"/>
                  </a:cubicBezTo>
                  <a:lnTo>
                    <a:pt x="30978" y="3715"/>
                  </a:lnTo>
                  <a:lnTo>
                    <a:pt x="30860" y="3733"/>
                  </a:lnTo>
                  <a:cubicBezTo>
                    <a:pt x="30792" y="3733"/>
                    <a:pt x="30746" y="3667"/>
                    <a:pt x="30718" y="3611"/>
                  </a:cubicBezTo>
                  <a:lnTo>
                    <a:pt x="30604" y="3484"/>
                  </a:lnTo>
                  <a:lnTo>
                    <a:pt x="30582" y="3469"/>
                  </a:lnTo>
                  <a:lnTo>
                    <a:pt x="30552" y="3469"/>
                  </a:lnTo>
                  <a:cubicBezTo>
                    <a:pt x="30502" y="3469"/>
                    <a:pt x="30468" y="3482"/>
                    <a:pt x="30447" y="3509"/>
                  </a:cubicBezTo>
                  <a:cubicBezTo>
                    <a:pt x="30425" y="3539"/>
                    <a:pt x="30422" y="3583"/>
                    <a:pt x="30440" y="3648"/>
                  </a:cubicBezTo>
                  <a:cubicBezTo>
                    <a:pt x="30476" y="3741"/>
                    <a:pt x="30509" y="3829"/>
                    <a:pt x="30507" y="3848"/>
                  </a:cubicBezTo>
                  <a:lnTo>
                    <a:pt x="30504" y="3864"/>
                  </a:lnTo>
                  <a:cubicBezTo>
                    <a:pt x="30504" y="3903"/>
                    <a:pt x="30308" y="4011"/>
                    <a:pt x="30230" y="4055"/>
                  </a:cubicBezTo>
                  <a:lnTo>
                    <a:pt x="29864" y="4204"/>
                  </a:lnTo>
                  <a:cubicBezTo>
                    <a:pt x="29786" y="4215"/>
                    <a:pt x="29699" y="4254"/>
                    <a:pt x="29602" y="4322"/>
                  </a:cubicBezTo>
                  <a:lnTo>
                    <a:pt x="29419" y="4469"/>
                  </a:lnTo>
                  <a:cubicBezTo>
                    <a:pt x="29410" y="4474"/>
                    <a:pt x="29402" y="4477"/>
                    <a:pt x="29396" y="4480"/>
                  </a:cubicBezTo>
                  <a:lnTo>
                    <a:pt x="29493" y="4254"/>
                  </a:lnTo>
                  <a:cubicBezTo>
                    <a:pt x="29576" y="4115"/>
                    <a:pt x="29734" y="3948"/>
                    <a:pt x="29975" y="3744"/>
                  </a:cubicBezTo>
                  <a:cubicBezTo>
                    <a:pt x="30229" y="3536"/>
                    <a:pt x="30416" y="3370"/>
                    <a:pt x="30505" y="3242"/>
                  </a:cubicBezTo>
                  <a:lnTo>
                    <a:pt x="30769" y="2932"/>
                  </a:lnTo>
                  <a:cubicBezTo>
                    <a:pt x="30897" y="2783"/>
                    <a:pt x="31000" y="2704"/>
                    <a:pt x="31061" y="2666"/>
                  </a:cubicBezTo>
                  <a:cubicBezTo>
                    <a:pt x="31155" y="2619"/>
                    <a:pt x="31205" y="2562"/>
                    <a:pt x="31245" y="2513"/>
                  </a:cubicBezTo>
                  <a:lnTo>
                    <a:pt x="31253" y="2502"/>
                  </a:lnTo>
                  <a:lnTo>
                    <a:pt x="31274" y="2315"/>
                  </a:lnTo>
                  <a:lnTo>
                    <a:pt x="31235" y="2139"/>
                  </a:lnTo>
                  <a:cubicBezTo>
                    <a:pt x="31235" y="2073"/>
                    <a:pt x="31236" y="2012"/>
                    <a:pt x="31264" y="1976"/>
                  </a:cubicBezTo>
                  <a:lnTo>
                    <a:pt x="31270" y="1967"/>
                  </a:lnTo>
                  <a:cubicBezTo>
                    <a:pt x="31324" y="1852"/>
                    <a:pt x="31363" y="1739"/>
                    <a:pt x="31287" y="1678"/>
                  </a:cubicBezTo>
                  <a:lnTo>
                    <a:pt x="31204" y="1631"/>
                  </a:lnTo>
                  <a:lnTo>
                    <a:pt x="31135" y="1561"/>
                  </a:lnTo>
                  <a:lnTo>
                    <a:pt x="31055" y="1401"/>
                  </a:lnTo>
                  <a:lnTo>
                    <a:pt x="31001" y="1255"/>
                  </a:lnTo>
                  <a:lnTo>
                    <a:pt x="30994" y="1243"/>
                  </a:lnTo>
                  <a:cubicBezTo>
                    <a:pt x="30932" y="1162"/>
                    <a:pt x="30809" y="1096"/>
                    <a:pt x="30560" y="1010"/>
                  </a:cubicBezTo>
                  <a:cubicBezTo>
                    <a:pt x="30338" y="917"/>
                    <a:pt x="30170" y="903"/>
                    <a:pt x="30080" y="960"/>
                  </a:cubicBezTo>
                  <a:lnTo>
                    <a:pt x="29994" y="1063"/>
                  </a:lnTo>
                  <a:lnTo>
                    <a:pt x="29899" y="1168"/>
                  </a:lnTo>
                  <a:cubicBezTo>
                    <a:pt x="29877" y="1198"/>
                    <a:pt x="29850" y="1203"/>
                    <a:pt x="29836" y="1204"/>
                  </a:cubicBezTo>
                  <a:lnTo>
                    <a:pt x="29719" y="1177"/>
                  </a:lnTo>
                  <a:cubicBezTo>
                    <a:pt x="29643" y="1162"/>
                    <a:pt x="29614" y="1136"/>
                    <a:pt x="29619" y="1087"/>
                  </a:cubicBezTo>
                  <a:lnTo>
                    <a:pt x="29725" y="891"/>
                  </a:lnTo>
                  <a:cubicBezTo>
                    <a:pt x="29762" y="843"/>
                    <a:pt x="29776" y="801"/>
                    <a:pt x="29764" y="764"/>
                  </a:cubicBezTo>
                  <a:cubicBezTo>
                    <a:pt x="29754" y="738"/>
                    <a:pt x="29730" y="719"/>
                    <a:pt x="29688" y="707"/>
                  </a:cubicBezTo>
                  <a:lnTo>
                    <a:pt x="29418" y="679"/>
                  </a:lnTo>
                  <a:lnTo>
                    <a:pt x="29151" y="633"/>
                  </a:lnTo>
                  <a:cubicBezTo>
                    <a:pt x="29140" y="625"/>
                    <a:pt x="29134" y="614"/>
                    <a:pt x="29133" y="601"/>
                  </a:cubicBezTo>
                  <a:cubicBezTo>
                    <a:pt x="29129" y="569"/>
                    <a:pt x="29156" y="522"/>
                    <a:pt x="29209" y="468"/>
                  </a:cubicBezTo>
                  <a:cubicBezTo>
                    <a:pt x="29302" y="342"/>
                    <a:pt x="29342" y="241"/>
                    <a:pt x="29327" y="165"/>
                  </a:cubicBezTo>
                  <a:cubicBezTo>
                    <a:pt x="29318" y="125"/>
                    <a:pt x="29294" y="94"/>
                    <a:pt x="29261" y="74"/>
                  </a:cubicBezTo>
                  <a:cubicBezTo>
                    <a:pt x="29176" y="0"/>
                    <a:pt x="29030" y="1"/>
                    <a:pt x="28851" y="69"/>
                  </a:cubicBezTo>
                  <a:cubicBezTo>
                    <a:pt x="28653" y="128"/>
                    <a:pt x="28499" y="236"/>
                    <a:pt x="28395" y="388"/>
                  </a:cubicBezTo>
                  <a:cubicBezTo>
                    <a:pt x="28261" y="561"/>
                    <a:pt x="28236" y="748"/>
                    <a:pt x="28316" y="980"/>
                  </a:cubicBezTo>
                  <a:cubicBezTo>
                    <a:pt x="28341" y="1034"/>
                    <a:pt x="28330" y="1058"/>
                    <a:pt x="28326" y="1066"/>
                  </a:cubicBezTo>
                  <a:cubicBezTo>
                    <a:pt x="28312" y="1096"/>
                    <a:pt x="28271" y="1120"/>
                    <a:pt x="28203" y="1140"/>
                  </a:cubicBezTo>
                  <a:lnTo>
                    <a:pt x="28044" y="1179"/>
                  </a:lnTo>
                  <a:lnTo>
                    <a:pt x="27974" y="1269"/>
                  </a:lnTo>
                  <a:lnTo>
                    <a:pt x="27901" y="1536"/>
                  </a:lnTo>
                  <a:cubicBezTo>
                    <a:pt x="27896" y="1556"/>
                    <a:pt x="27886" y="1556"/>
                    <a:pt x="27882" y="1556"/>
                  </a:cubicBezTo>
                  <a:cubicBezTo>
                    <a:pt x="27878" y="1556"/>
                    <a:pt x="27874" y="1555"/>
                    <a:pt x="27872" y="1555"/>
                  </a:cubicBezTo>
                  <a:lnTo>
                    <a:pt x="27793" y="1527"/>
                  </a:lnTo>
                  <a:lnTo>
                    <a:pt x="27778" y="1524"/>
                  </a:lnTo>
                  <a:cubicBezTo>
                    <a:pt x="27721" y="1524"/>
                    <a:pt x="27669" y="1546"/>
                    <a:pt x="27608" y="1598"/>
                  </a:cubicBezTo>
                  <a:cubicBezTo>
                    <a:pt x="27452" y="1754"/>
                    <a:pt x="27358" y="1803"/>
                    <a:pt x="27277" y="1754"/>
                  </a:cubicBezTo>
                  <a:lnTo>
                    <a:pt x="27187" y="1656"/>
                  </a:lnTo>
                  <a:lnTo>
                    <a:pt x="27104" y="1508"/>
                  </a:lnTo>
                  <a:cubicBezTo>
                    <a:pt x="27002" y="1354"/>
                    <a:pt x="26872" y="1348"/>
                    <a:pt x="26705" y="1504"/>
                  </a:cubicBezTo>
                  <a:cubicBezTo>
                    <a:pt x="26533" y="1686"/>
                    <a:pt x="26435" y="1783"/>
                    <a:pt x="26377" y="1808"/>
                  </a:cubicBezTo>
                  <a:lnTo>
                    <a:pt x="26153" y="1883"/>
                  </a:lnTo>
                  <a:lnTo>
                    <a:pt x="25852" y="1967"/>
                  </a:lnTo>
                  <a:cubicBezTo>
                    <a:pt x="25606" y="2043"/>
                    <a:pt x="25465" y="2127"/>
                    <a:pt x="25407" y="2237"/>
                  </a:cubicBezTo>
                  <a:cubicBezTo>
                    <a:pt x="25248" y="2341"/>
                    <a:pt x="25125" y="2455"/>
                    <a:pt x="25019" y="2599"/>
                  </a:cubicBezTo>
                  <a:cubicBezTo>
                    <a:pt x="24923" y="2754"/>
                    <a:pt x="24874" y="2892"/>
                    <a:pt x="24874" y="3008"/>
                  </a:cubicBezTo>
                  <a:cubicBezTo>
                    <a:pt x="24874" y="3104"/>
                    <a:pt x="24912" y="3231"/>
                    <a:pt x="24990" y="3398"/>
                  </a:cubicBezTo>
                  <a:cubicBezTo>
                    <a:pt x="25051" y="3511"/>
                    <a:pt x="25071" y="3617"/>
                    <a:pt x="25046" y="3682"/>
                  </a:cubicBezTo>
                  <a:cubicBezTo>
                    <a:pt x="25008" y="3757"/>
                    <a:pt x="24944" y="3815"/>
                    <a:pt x="24843" y="3866"/>
                  </a:cubicBezTo>
                  <a:lnTo>
                    <a:pt x="24816" y="3869"/>
                  </a:lnTo>
                  <a:lnTo>
                    <a:pt x="24840" y="3820"/>
                  </a:lnTo>
                  <a:cubicBezTo>
                    <a:pt x="24898" y="3746"/>
                    <a:pt x="24916" y="3700"/>
                    <a:pt x="24920" y="3673"/>
                  </a:cubicBezTo>
                  <a:lnTo>
                    <a:pt x="24930" y="3623"/>
                  </a:lnTo>
                  <a:lnTo>
                    <a:pt x="24765" y="3610"/>
                  </a:lnTo>
                  <a:lnTo>
                    <a:pt x="24575" y="3695"/>
                  </a:lnTo>
                  <a:lnTo>
                    <a:pt x="24441" y="3803"/>
                  </a:lnTo>
                  <a:cubicBezTo>
                    <a:pt x="24421" y="3749"/>
                    <a:pt x="24368" y="3715"/>
                    <a:pt x="24297" y="3713"/>
                  </a:cubicBezTo>
                  <a:lnTo>
                    <a:pt x="24289" y="3713"/>
                  </a:lnTo>
                  <a:lnTo>
                    <a:pt x="24090" y="3783"/>
                  </a:lnTo>
                  <a:cubicBezTo>
                    <a:pt x="24017" y="3819"/>
                    <a:pt x="23859" y="3836"/>
                    <a:pt x="23604" y="3836"/>
                  </a:cubicBezTo>
                  <a:cubicBezTo>
                    <a:pt x="23441" y="3836"/>
                    <a:pt x="23386" y="3933"/>
                    <a:pt x="23370" y="4018"/>
                  </a:cubicBezTo>
                  <a:cubicBezTo>
                    <a:pt x="23335" y="4094"/>
                    <a:pt x="23338" y="4203"/>
                    <a:pt x="23381" y="4361"/>
                  </a:cubicBezTo>
                  <a:cubicBezTo>
                    <a:pt x="23413" y="4466"/>
                    <a:pt x="23455" y="4573"/>
                    <a:pt x="23524" y="4724"/>
                  </a:cubicBezTo>
                  <a:cubicBezTo>
                    <a:pt x="23590" y="4838"/>
                    <a:pt x="23649" y="4915"/>
                    <a:pt x="23703" y="4959"/>
                  </a:cubicBezTo>
                  <a:cubicBezTo>
                    <a:pt x="23928" y="5094"/>
                    <a:pt x="24038" y="5363"/>
                    <a:pt x="24038" y="5780"/>
                  </a:cubicBezTo>
                  <a:lnTo>
                    <a:pt x="24028" y="6189"/>
                  </a:lnTo>
                  <a:lnTo>
                    <a:pt x="24020" y="6227"/>
                  </a:lnTo>
                  <a:lnTo>
                    <a:pt x="23997" y="6084"/>
                  </a:lnTo>
                  <a:cubicBezTo>
                    <a:pt x="23983" y="6038"/>
                    <a:pt x="23971" y="6005"/>
                    <a:pt x="23960" y="5986"/>
                  </a:cubicBezTo>
                  <a:lnTo>
                    <a:pt x="23919" y="5911"/>
                  </a:lnTo>
                  <a:lnTo>
                    <a:pt x="23879" y="5986"/>
                  </a:lnTo>
                  <a:cubicBezTo>
                    <a:pt x="23874" y="5995"/>
                    <a:pt x="23867" y="6011"/>
                    <a:pt x="23861" y="6035"/>
                  </a:cubicBezTo>
                  <a:lnTo>
                    <a:pt x="23836" y="6099"/>
                  </a:lnTo>
                  <a:cubicBezTo>
                    <a:pt x="23815" y="6157"/>
                    <a:pt x="23795" y="6209"/>
                    <a:pt x="23778" y="6243"/>
                  </a:cubicBezTo>
                  <a:cubicBezTo>
                    <a:pt x="23778" y="6230"/>
                    <a:pt x="23779" y="6212"/>
                    <a:pt x="23782" y="6188"/>
                  </a:cubicBezTo>
                  <a:lnTo>
                    <a:pt x="23810" y="5908"/>
                  </a:lnTo>
                  <a:lnTo>
                    <a:pt x="23893" y="5669"/>
                  </a:lnTo>
                  <a:cubicBezTo>
                    <a:pt x="23998" y="5504"/>
                    <a:pt x="23981" y="5473"/>
                    <a:pt x="23973" y="5458"/>
                  </a:cubicBezTo>
                  <a:lnTo>
                    <a:pt x="23960" y="5434"/>
                  </a:lnTo>
                  <a:lnTo>
                    <a:pt x="23689" y="5434"/>
                  </a:lnTo>
                  <a:cubicBezTo>
                    <a:pt x="23640" y="5434"/>
                    <a:pt x="23571" y="5358"/>
                    <a:pt x="23503" y="5275"/>
                  </a:cubicBezTo>
                  <a:lnTo>
                    <a:pt x="23284" y="5018"/>
                  </a:lnTo>
                  <a:lnTo>
                    <a:pt x="23221" y="4964"/>
                  </a:lnTo>
                  <a:lnTo>
                    <a:pt x="23113" y="4908"/>
                  </a:lnTo>
                  <a:lnTo>
                    <a:pt x="22978" y="4908"/>
                  </a:lnTo>
                  <a:lnTo>
                    <a:pt x="22859" y="4958"/>
                  </a:lnTo>
                  <a:cubicBezTo>
                    <a:pt x="22840" y="4967"/>
                    <a:pt x="22778" y="5002"/>
                    <a:pt x="22778" y="5062"/>
                  </a:cubicBezTo>
                  <a:lnTo>
                    <a:pt x="22797" y="5173"/>
                  </a:lnTo>
                  <a:lnTo>
                    <a:pt x="22806" y="5260"/>
                  </a:lnTo>
                  <a:cubicBezTo>
                    <a:pt x="22800" y="5269"/>
                    <a:pt x="22785" y="5275"/>
                    <a:pt x="22750" y="5283"/>
                  </a:cubicBezTo>
                  <a:lnTo>
                    <a:pt x="22608" y="5238"/>
                  </a:lnTo>
                  <a:cubicBezTo>
                    <a:pt x="22548" y="5196"/>
                    <a:pt x="22521" y="5187"/>
                    <a:pt x="22500" y="5187"/>
                  </a:cubicBezTo>
                  <a:lnTo>
                    <a:pt x="22479" y="5191"/>
                  </a:lnTo>
                  <a:cubicBezTo>
                    <a:pt x="22399" y="5213"/>
                    <a:pt x="22370" y="5281"/>
                    <a:pt x="22393" y="5390"/>
                  </a:cubicBezTo>
                  <a:cubicBezTo>
                    <a:pt x="22406" y="5496"/>
                    <a:pt x="22454" y="5537"/>
                    <a:pt x="22497" y="5554"/>
                  </a:cubicBezTo>
                  <a:lnTo>
                    <a:pt x="22742" y="5620"/>
                  </a:lnTo>
                  <a:cubicBezTo>
                    <a:pt x="22831" y="5644"/>
                    <a:pt x="22891" y="5700"/>
                    <a:pt x="22891" y="5765"/>
                  </a:cubicBezTo>
                  <a:lnTo>
                    <a:pt x="22910" y="5922"/>
                  </a:lnTo>
                  <a:cubicBezTo>
                    <a:pt x="22910" y="5934"/>
                    <a:pt x="22910" y="5956"/>
                    <a:pt x="22907" y="5968"/>
                  </a:cubicBezTo>
                  <a:cubicBezTo>
                    <a:pt x="22903" y="5966"/>
                    <a:pt x="22897" y="5963"/>
                    <a:pt x="22888" y="5957"/>
                  </a:cubicBezTo>
                  <a:lnTo>
                    <a:pt x="22770" y="5866"/>
                  </a:lnTo>
                  <a:lnTo>
                    <a:pt x="22614" y="5801"/>
                  </a:lnTo>
                  <a:cubicBezTo>
                    <a:pt x="22451" y="5759"/>
                    <a:pt x="22329" y="5698"/>
                    <a:pt x="22231" y="5610"/>
                  </a:cubicBezTo>
                  <a:cubicBezTo>
                    <a:pt x="22097" y="5495"/>
                    <a:pt x="22077" y="5368"/>
                    <a:pt x="22170" y="5232"/>
                  </a:cubicBezTo>
                  <a:cubicBezTo>
                    <a:pt x="22211" y="5170"/>
                    <a:pt x="22239" y="5062"/>
                    <a:pt x="22259" y="4890"/>
                  </a:cubicBezTo>
                  <a:cubicBezTo>
                    <a:pt x="22273" y="4645"/>
                    <a:pt x="22243" y="4581"/>
                    <a:pt x="22198" y="4564"/>
                  </a:cubicBezTo>
                  <a:cubicBezTo>
                    <a:pt x="22180" y="4554"/>
                    <a:pt x="22160" y="4549"/>
                    <a:pt x="22142" y="4549"/>
                  </a:cubicBezTo>
                  <a:cubicBezTo>
                    <a:pt x="22097" y="4549"/>
                    <a:pt x="22039" y="4581"/>
                    <a:pt x="22017" y="4737"/>
                  </a:cubicBezTo>
                  <a:lnTo>
                    <a:pt x="22007" y="5036"/>
                  </a:lnTo>
                  <a:cubicBezTo>
                    <a:pt x="21999" y="5122"/>
                    <a:pt x="21936" y="5200"/>
                    <a:pt x="21802" y="5289"/>
                  </a:cubicBezTo>
                  <a:lnTo>
                    <a:pt x="21693" y="5371"/>
                  </a:lnTo>
                  <a:lnTo>
                    <a:pt x="21591" y="5493"/>
                  </a:lnTo>
                  <a:lnTo>
                    <a:pt x="21699" y="5848"/>
                  </a:lnTo>
                  <a:cubicBezTo>
                    <a:pt x="21803" y="6114"/>
                    <a:pt x="21802" y="6221"/>
                    <a:pt x="21791" y="6267"/>
                  </a:cubicBezTo>
                  <a:lnTo>
                    <a:pt x="21743" y="6836"/>
                  </a:lnTo>
                  <a:cubicBezTo>
                    <a:pt x="21759" y="7025"/>
                    <a:pt x="21798" y="7221"/>
                    <a:pt x="21978" y="7246"/>
                  </a:cubicBezTo>
                  <a:lnTo>
                    <a:pt x="22082" y="7247"/>
                  </a:lnTo>
                  <a:lnTo>
                    <a:pt x="22179" y="7218"/>
                  </a:lnTo>
                  <a:lnTo>
                    <a:pt x="22359" y="7191"/>
                  </a:lnTo>
                  <a:lnTo>
                    <a:pt x="22506" y="7269"/>
                  </a:lnTo>
                  <a:cubicBezTo>
                    <a:pt x="22587" y="7332"/>
                    <a:pt x="22661" y="7424"/>
                    <a:pt x="22724" y="7541"/>
                  </a:cubicBezTo>
                  <a:cubicBezTo>
                    <a:pt x="22795" y="7692"/>
                    <a:pt x="22796" y="7802"/>
                    <a:pt x="22728" y="7887"/>
                  </a:cubicBezTo>
                  <a:cubicBezTo>
                    <a:pt x="22662" y="7960"/>
                    <a:pt x="22636" y="8015"/>
                    <a:pt x="22645" y="8061"/>
                  </a:cubicBezTo>
                  <a:cubicBezTo>
                    <a:pt x="22649" y="8083"/>
                    <a:pt x="22662" y="8113"/>
                    <a:pt x="22711" y="8138"/>
                  </a:cubicBezTo>
                  <a:lnTo>
                    <a:pt x="22815" y="8175"/>
                  </a:lnTo>
                  <a:cubicBezTo>
                    <a:pt x="22850" y="8188"/>
                    <a:pt x="22869" y="8203"/>
                    <a:pt x="22875" y="8218"/>
                  </a:cubicBezTo>
                  <a:cubicBezTo>
                    <a:pt x="22887" y="8243"/>
                    <a:pt x="22882" y="8255"/>
                    <a:pt x="22880" y="8259"/>
                  </a:cubicBezTo>
                  <a:cubicBezTo>
                    <a:pt x="22873" y="8277"/>
                    <a:pt x="22850" y="8288"/>
                    <a:pt x="22838" y="8292"/>
                  </a:cubicBezTo>
                  <a:cubicBezTo>
                    <a:pt x="22785" y="8301"/>
                    <a:pt x="22735" y="8299"/>
                    <a:pt x="22703" y="8294"/>
                  </a:cubicBezTo>
                  <a:cubicBezTo>
                    <a:pt x="22598" y="8250"/>
                    <a:pt x="22552" y="8145"/>
                    <a:pt x="22560" y="7973"/>
                  </a:cubicBezTo>
                  <a:lnTo>
                    <a:pt x="22579" y="7736"/>
                  </a:lnTo>
                  <a:cubicBezTo>
                    <a:pt x="22579" y="7665"/>
                    <a:pt x="22566" y="7596"/>
                    <a:pt x="22537" y="7524"/>
                  </a:cubicBezTo>
                  <a:cubicBezTo>
                    <a:pt x="22482" y="7437"/>
                    <a:pt x="22426" y="7399"/>
                    <a:pt x="22338" y="7390"/>
                  </a:cubicBezTo>
                  <a:cubicBezTo>
                    <a:pt x="22262" y="7381"/>
                    <a:pt x="22184" y="7399"/>
                    <a:pt x="22116" y="7449"/>
                  </a:cubicBezTo>
                  <a:cubicBezTo>
                    <a:pt x="22031" y="7496"/>
                    <a:pt x="21979" y="7559"/>
                    <a:pt x="21935" y="7668"/>
                  </a:cubicBezTo>
                  <a:cubicBezTo>
                    <a:pt x="21894" y="7760"/>
                    <a:pt x="21894" y="7881"/>
                    <a:pt x="21934" y="7979"/>
                  </a:cubicBezTo>
                  <a:cubicBezTo>
                    <a:pt x="21971" y="8092"/>
                    <a:pt x="21968" y="8184"/>
                    <a:pt x="21927" y="8266"/>
                  </a:cubicBezTo>
                  <a:lnTo>
                    <a:pt x="21749" y="8538"/>
                  </a:lnTo>
                  <a:lnTo>
                    <a:pt x="21551" y="8812"/>
                  </a:lnTo>
                  <a:cubicBezTo>
                    <a:pt x="21407" y="8988"/>
                    <a:pt x="21366" y="9005"/>
                    <a:pt x="21368" y="9006"/>
                  </a:cubicBezTo>
                  <a:lnTo>
                    <a:pt x="21001" y="8997"/>
                  </a:lnTo>
                  <a:cubicBezTo>
                    <a:pt x="20949" y="8997"/>
                    <a:pt x="20881" y="8980"/>
                    <a:pt x="20826" y="8953"/>
                  </a:cubicBezTo>
                  <a:lnTo>
                    <a:pt x="20722" y="8846"/>
                  </a:lnTo>
                  <a:cubicBezTo>
                    <a:pt x="20719" y="8838"/>
                    <a:pt x="20720" y="8834"/>
                    <a:pt x="20720" y="8834"/>
                  </a:cubicBezTo>
                  <a:cubicBezTo>
                    <a:pt x="20722" y="8831"/>
                    <a:pt x="20729" y="8822"/>
                    <a:pt x="20759" y="8817"/>
                  </a:cubicBezTo>
                  <a:lnTo>
                    <a:pt x="21039" y="8862"/>
                  </a:lnTo>
                  <a:cubicBezTo>
                    <a:pt x="21135" y="8896"/>
                    <a:pt x="21201" y="8861"/>
                    <a:pt x="21225" y="8774"/>
                  </a:cubicBezTo>
                  <a:lnTo>
                    <a:pt x="21251" y="8576"/>
                  </a:lnTo>
                  <a:lnTo>
                    <a:pt x="21369" y="8412"/>
                  </a:lnTo>
                  <a:lnTo>
                    <a:pt x="21535" y="8228"/>
                  </a:lnTo>
                  <a:lnTo>
                    <a:pt x="21545" y="8210"/>
                  </a:lnTo>
                  <a:cubicBezTo>
                    <a:pt x="21557" y="8168"/>
                    <a:pt x="21563" y="8122"/>
                    <a:pt x="21563" y="8077"/>
                  </a:cubicBezTo>
                  <a:lnTo>
                    <a:pt x="21572" y="7955"/>
                  </a:lnTo>
                  <a:cubicBezTo>
                    <a:pt x="21640" y="7877"/>
                    <a:pt x="21640" y="7717"/>
                    <a:pt x="21572" y="7467"/>
                  </a:cubicBezTo>
                  <a:lnTo>
                    <a:pt x="21497" y="7168"/>
                  </a:lnTo>
                  <a:lnTo>
                    <a:pt x="21451" y="6887"/>
                  </a:lnTo>
                  <a:lnTo>
                    <a:pt x="21498" y="6271"/>
                  </a:lnTo>
                  <a:cubicBezTo>
                    <a:pt x="21507" y="6013"/>
                    <a:pt x="21479" y="5822"/>
                    <a:pt x="21408" y="5680"/>
                  </a:cubicBezTo>
                  <a:cubicBezTo>
                    <a:pt x="21369" y="5627"/>
                    <a:pt x="21356" y="5570"/>
                    <a:pt x="21365" y="5507"/>
                  </a:cubicBezTo>
                  <a:lnTo>
                    <a:pt x="21411" y="5351"/>
                  </a:lnTo>
                  <a:lnTo>
                    <a:pt x="21506" y="5161"/>
                  </a:lnTo>
                  <a:cubicBezTo>
                    <a:pt x="21535" y="5083"/>
                    <a:pt x="21554" y="4985"/>
                    <a:pt x="21554" y="4916"/>
                  </a:cubicBezTo>
                  <a:cubicBezTo>
                    <a:pt x="21554" y="4796"/>
                    <a:pt x="21546" y="4633"/>
                    <a:pt x="21504" y="4537"/>
                  </a:cubicBezTo>
                  <a:cubicBezTo>
                    <a:pt x="21473" y="4477"/>
                    <a:pt x="21412" y="4438"/>
                    <a:pt x="21343" y="4438"/>
                  </a:cubicBezTo>
                  <a:lnTo>
                    <a:pt x="21338" y="4438"/>
                  </a:lnTo>
                  <a:lnTo>
                    <a:pt x="21112" y="4485"/>
                  </a:lnTo>
                  <a:lnTo>
                    <a:pt x="20811" y="4503"/>
                  </a:lnTo>
                  <a:cubicBezTo>
                    <a:pt x="20800" y="4502"/>
                    <a:pt x="20789" y="4501"/>
                    <a:pt x="20780" y="4501"/>
                  </a:cubicBezTo>
                  <a:cubicBezTo>
                    <a:pt x="20723" y="4501"/>
                    <a:pt x="20623" y="4528"/>
                    <a:pt x="20597" y="4717"/>
                  </a:cubicBezTo>
                  <a:lnTo>
                    <a:pt x="20588" y="4894"/>
                  </a:lnTo>
                  <a:cubicBezTo>
                    <a:pt x="20577" y="4968"/>
                    <a:pt x="20558" y="5022"/>
                    <a:pt x="20549" y="5035"/>
                  </a:cubicBezTo>
                  <a:lnTo>
                    <a:pt x="20542" y="5051"/>
                  </a:lnTo>
                  <a:cubicBezTo>
                    <a:pt x="20509" y="5179"/>
                    <a:pt x="20458" y="5296"/>
                    <a:pt x="20386" y="5408"/>
                  </a:cubicBezTo>
                  <a:lnTo>
                    <a:pt x="20178" y="5701"/>
                  </a:lnTo>
                  <a:lnTo>
                    <a:pt x="20049" y="5913"/>
                  </a:lnTo>
                  <a:lnTo>
                    <a:pt x="20044" y="5924"/>
                  </a:lnTo>
                  <a:cubicBezTo>
                    <a:pt x="20021" y="6004"/>
                    <a:pt x="20057" y="6072"/>
                    <a:pt x="20154" y="6131"/>
                  </a:cubicBezTo>
                  <a:lnTo>
                    <a:pt x="20167" y="6136"/>
                  </a:lnTo>
                  <a:cubicBezTo>
                    <a:pt x="20185" y="6141"/>
                    <a:pt x="20212" y="6190"/>
                    <a:pt x="20212" y="6277"/>
                  </a:cubicBezTo>
                  <a:lnTo>
                    <a:pt x="20192" y="6481"/>
                  </a:lnTo>
                  <a:lnTo>
                    <a:pt x="20151" y="6565"/>
                  </a:lnTo>
                  <a:lnTo>
                    <a:pt x="20056" y="6708"/>
                  </a:lnTo>
                  <a:cubicBezTo>
                    <a:pt x="20026" y="6763"/>
                    <a:pt x="20021" y="6809"/>
                    <a:pt x="20042" y="6846"/>
                  </a:cubicBezTo>
                  <a:cubicBezTo>
                    <a:pt x="20067" y="6888"/>
                    <a:pt x="20122" y="6908"/>
                    <a:pt x="20211" y="6908"/>
                  </a:cubicBezTo>
                  <a:cubicBezTo>
                    <a:pt x="20249" y="6908"/>
                    <a:pt x="20284" y="6922"/>
                    <a:pt x="20308" y="6950"/>
                  </a:cubicBezTo>
                  <a:lnTo>
                    <a:pt x="20344" y="7102"/>
                  </a:lnTo>
                  <a:cubicBezTo>
                    <a:pt x="20371" y="7257"/>
                    <a:pt x="20452" y="7374"/>
                    <a:pt x="20572" y="7430"/>
                  </a:cubicBezTo>
                  <a:lnTo>
                    <a:pt x="20573" y="7429"/>
                  </a:lnTo>
                  <a:lnTo>
                    <a:pt x="20581" y="7430"/>
                  </a:lnTo>
                  <a:cubicBezTo>
                    <a:pt x="20581" y="7430"/>
                    <a:pt x="20594" y="7452"/>
                    <a:pt x="20542" y="7588"/>
                  </a:cubicBezTo>
                  <a:cubicBezTo>
                    <a:pt x="20519" y="7680"/>
                    <a:pt x="20488" y="7737"/>
                    <a:pt x="20465" y="7762"/>
                  </a:cubicBezTo>
                  <a:cubicBezTo>
                    <a:pt x="20459" y="7765"/>
                    <a:pt x="20454" y="7766"/>
                    <a:pt x="20449" y="7766"/>
                  </a:cubicBezTo>
                  <a:cubicBezTo>
                    <a:pt x="20424" y="7766"/>
                    <a:pt x="20387" y="7736"/>
                    <a:pt x="20337" y="7673"/>
                  </a:cubicBezTo>
                  <a:lnTo>
                    <a:pt x="20199" y="7471"/>
                  </a:lnTo>
                  <a:lnTo>
                    <a:pt x="19955" y="7263"/>
                  </a:lnTo>
                  <a:lnTo>
                    <a:pt x="19690" y="7065"/>
                  </a:lnTo>
                  <a:cubicBezTo>
                    <a:pt x="19476" y="6916"/>
                    <a:pt x="19284" y="6837"/>
                    <a:pt x="19087" y="6816"/>
                  </a:cubicBezTo>
                  <a:cubicBezTo>
                    <a:pt x="18831" y="6735"/>
                    <a:pt x="18682" y="6753"/>
                    <a:pt x="18601" y="6864"/>
                  </a:cubicBezTo>
                  <a:cubicBezTo>
                    <a:pt x="18548" y="6927"/>
                    <a:pt x="18538" y="7004"/>
                    <a:pt x="18569" y="7108"/>
                  </a:cubicBezTo>
                  <a:lnTo>
                    <a:pt x="18661" y="7329"/>
                  </a:lnTo>
                  <a:cubicBezTo>
                    <a:pt x="18679" y="7408"/>
                    <a:pt x="18669" y="7441"/>
                    <a:pt x="18641" y="7470"/>
                  </a:cubicBezTo>
                  <a:lnTo>
                    <a:pt x="18510" y="7526"/>
                  </a:lnTo>
                  <a:lnTo>
                    <a:pt x="18451" y="7623"/>
                  </a:lnTo>
                  <a:lnTo>
                    <a:pt x="18417" y="7727"/>
                  </a:lnTo>
                  <a:cubicBezTo>
                    <a:pt x="18398" y="7758"/>
                    <a:pt x="18380" y="7758"/>
                    <a:pt x="18373" y="7758"/>
                  </a:cubicBezTo>
                  <a:cubicBezTo>
                    <a:pt x="18352" y="7758"/>
                    <a:pt x="18325" y="7744"/>
                    <a:pt x="18294" y="7717"/>
                  </a:cubicBezTo>
                  <a:cubicBezTo>
                    <a:pt x="18273" y="7696"/>
                    <a:pt x="18265" y="7659"/>
                    <a:pt x="18273" y="7620"/>
                  </a:cubicBezTo>
                  <a:lnTo>
                    <a:pt x="18301" y="7488"/>
                  </a:lnTo>
                  <a:cubicBezTo>
                    <a:pt x="18310" y="7444"/>
                    <a:pt x="18311" y="7416"/>
                    <a:pt x="18306" y="7394"/>
                  </a:cubicBezTo>
                  <a:lnTo>
                    <a:pt x="18298" y="7365"/>
                  </a:lnTo>
                  <a:lnTo>
                    <a:pt x="18086" y="7331"/>
                  </a:lnTo>
                  <a:lnTo>
                    <a:pt x="17960" y="7468"/>
                  </a:lnTo>
                  <a:lnTo>
                    <a:pt x="17859" y="7625"/>
                  </a:lnTo>
                  <a:cubicBezTo>
                    <a:pt x="17851" y="7629"/>
                    <a:pt x="17807" y="7632"/>
                    <a:pt x="17727" y="7616"/>
                  </a:cubicBezTo>
                  <a:lnTo>
                    <a:pt x="17534" y="7569"/>
                  </a:lnTo>
                  <a:lnTo>
                    <a:pt x="17523" y="7568"/>
                  </a:lnTo>
                  <a:cubicBezTo>
                    <a:pt x="17436" y="7568"/>
                    <a:pt x="17347" y="7676"/>
                    <a:pt x="17305" y="7737"/>
                  </a:cubicBezTo>
                  <a:lnTo>
                    <a:pt x="17193" y="7866"/>
                  </a:lnTo>
                  <a:lnTo>
                    <a:pt x="17112" y="7850"/>
                  </a:lnTo>
                  <a:lnTo>
                    <a:pt x="16949" y="7831"/>
                  </a:lnTo>
                  <a:cubicBezTo>
                    <a:pt x="16912" y="7831"/>
                    <a:pt x="16896" y="7826"/>
                    <a:pt x="16892" y="7828"/>
                  </a:cubicBezTo>
                  <a:cubicBezTo>
                    <a:pt x="16896" y="7820"/>
                    <a:pt x="16913" y="7799"/>
                    <a:pt x="16978" y="7763"/>
                  </a:cubicBezTo>
                  <a:lnTo>
                    <a:pt x="16989" y="7755"/>
                  </a:lnTo>
                  <a:cubicBezTo>
                    <a:pt x="17027" y="7715"/>
                    <a:pt x="17033" y="7609"/>
                    <a:pt x="17033" y="7546"/>
                  </a:cubicBezTo>
                  <a:cubicBezTo>
                    <a:pt x="17026" y="7451"/>
                    <a:pt x="17007" y="7397"/>
                    <a:pt x="16975" y="7379"/>
                  </a:cubicBezTo>
                  <a:lnTo>
                    <a:pt x="16945" y="7333"/>
                  </a:lnTo>
                  <a:lnTo>
                    <a:pt x="16774" y="7603"/>
                  </a:lnTo>
                  <a:cubicBezTo>
                    <a:pt x="16737" y="7686"/>
                    <a:pt x="16694" y="7733"/>
                    <a:pt x="16677" y="7740"/>
                  </a:cubicBezTo>
                  <a:lnTo>
                    <a:pt x="16644" y="7772"/>
                  </a:lnTo>
                  <a:cubicBezTo>
                    <a:pt x="16644" y="7772"/>
                    <a:pt x="16644" y="7772"/>
                    <a:pt x="16644" y="7772"/>
                  </a:cubicBezTo>
                  <a:lnTo>
                    <a:pt x="16673" y="7730"/>
                  </a:lnTo>
                  <a:cubicBezTo>
                    <a:pt x="16669" y="7716"/>
                    <a:pt x="16667" y="7694"/>
                    <a:pt x="16667" y="7657"/>
                  </a:cubicBezTo>
                  <a:cubicBezTo>
                    <a:pt x="16656" y="7586"/>
                    <a:pt x="16640" y="7561"/>
                    <a:pt x="16607" y="7561"/>
                  </a:cubicBezTo>
                  <a:lnTo>
                    <a:pt x="16561" y="7561"/>
                  </a:lnTo>
                  <a:lnTo>
                    <a:pt x="16561" y="7590"/>
                  </a:lnTo>
                  <a:lnTo>
                    <a:pt x="16479" y="7689"/>
                  </a:lnTo>
                  <a:cubicBezTo>
                    <a:pt x="16445" y="7723"/>
                    <a:pt x="16393" y="7758"/>
                    <a:pt x="16335" y="7787"/>
                  </a:cubicBezTo>
                  <a:lnTo>
                    <a:pt x="15914" y="8012"/>
                  </a:lnTo>
                  <a:lnTo>
                    <a:pt x="15905" y="8017"/>
                  </a:lnTo>
                  <a:cubicBezTo>
                    <a:pt x="15676" y="8171"/>
                    <a:pt x="15587" y="8256"/>
                    <a:pt x="15588" y="8316"/>
                  </a:cubicBezTo>
                  <a:cubicBezTo>
                    <a:pt x="15570" y="8461"/>
                    <a:pt x="15524" y="8557"/>
                    <a:pt x="15451" y="8605"/>
                  </a:cubicBezTo>
                  <a:cubicBezTo>
                    <a:pt x="15389" y="8640"/>
                    <a:pt x="15331" y="8656"/>
                    <a:pt x="15269" y="8656"/>
                  </a:cubicBezTo>
                  <a:cubicBezTo>
                    <a:pt x="15245" y="8656"/>
                    <a:pt x="15221" y="8654"/>
                    <a:pt x="15200" y="8650"/>
                  </a:cubicBezTo>
                  <a:cubicBezTo>
                    <a:pt x="15120" y="8626"/>
                    <a:pt x="15046" y="8585"/>
                    <a:pt x="14975" y="8524"/>
                  </a:cubicBezTo>
                  <a:cubicBezTo>
                    <a:pt x="14919" y="8476"/>
                    <a:pt x="14895" y="8431"/>
                    <a:pt x="14912" y="8404"/>
                  </a:cubicBezTo>
                  <a:lnTo>
                    <a:pt x="14917" y="8392"/>
                  </a:lnTo>
                  <a:cubicBezTo>
                    <a:pt x="14934" y="8333"/>
                    <a:pt x="15021" y="8251"/>
                    <a:pt x="15140" y="8182"/>
                  </a:cubicBezTo>
                  <a:lnTo>
                    <a:pt x="15240" y="8119"/>
                  </a:lnTo>
                  <a:lnTo>
                    <a:pt x="15248" y="8113"/>
                  </a:lnTo>
                  <a:cubicBezTo>
                    <a:pt x="15280" y="8082"/>
                    <a:pt x="15285" y="8039"/>
                    <a:pt x="15263" y="8005"/>
                  </a:cubicBezTo>
                  <a:lnTo>
                    <a:pt x="15177" y="7844"/>
                  </a:lnTo>
                  <a:lnTo>
                    <a:pt x="15068" y="7675"/>
                  </a:lnTo>
                  <a:lnTo>
                    <a:pt x="14932" y="7634"/>
                  </a:lnTo>
                  <a:lnTo>
                    <a:pt x="14755" y="7614"/>
                  </a:lnTo>
                  <a:cubicBezTo>
                    <a:pt x="14666" y="7571"/>
                    <a:pt x="14624" y="7595"/>
                    <a:pt x="14613" y="7611"/>
                  </a:cubicBezTo>
                  <a:cubicBezTo>
                    <a:pt x="14596" y="7634"/>
                    <a:pt x="14587" y="7674"/>
                    <a:pt x="14632" y="7812"/>
                  </a:cubicBezTo>
                  <a:cubicBezTo>
                    <a:pt x="14683" y="7938"/>
                    <a:pt x="14682" y="8038"/>
                    <a:pt x="14676" y="8089"/>
                  </a:cubicBezTo>
                  <a:lnTo>
                    <a:pt x="14583" y="8341"/>
                  </a:lnTo>
                  <a:cubicBezTo>
                    <a:pt x="14573" y="8378"/>
                    <a:pt x="14569" y="8432"/>
                    <a:pt x="14613" y="8508"/>
                  </a:cubicBezTo>
                  <a:lnTo>
                    <a:pt x="14687" y="8686"/>
                  </a:lnTo>
                  <a:cubicBezTo>
                    <a:pt x="14694" y="8732"/>
                    <a:pt x="14694" y="8827"/>
                    <a:pt x="14685" y="8945"/>
                  </a:cubicBezTo>
                  <a:cubicBezTo>
                    <a:pt x="14667" y="9074"/>
                    <a:pt x="14643" y="9120"/>
                    <a:pt x="14624" y="9133"/>
                  </a:cubicBezTo>
                  <a:lnTo>
                    <a:pt x="14486" y="9013"/>
                  </a:lnTo>
                  <a:cubicBezTo>
                    <a:pt x="14426" y="8959"/>
                    <a:pt x="14340" y="8893"/>
                    <a:pt x="14267" y="8893"/>
                  </a:cubicBezTo>
                  <a:lnTo>
                    <a:pt x="14267" y="8893"/>
                  </a:lnTo>
                  <a:cubicBezTo>
                    <a:pt x="14199" y="8903"/>
                    <a:pt x="14144" y="8947"/>
                    <a:pt x="14087" y="9040"/>
                  </a:cubicBezTo>
                  <a:cubicBezTo>
                    <a:pt x="14041" y="9130"/>
                    <a:pt x="13998" y="9180"/>
                    <a:pt x="13952" y="9196"/>
                  </a:cubicBezTo>
                  <a:cubicBezTo>
                    <a:pt x="13835" y="9235"/>
                    <a:pt x="13734" y="9314"/>
                    <a:pt x="13686" y="9401"/>
                  </a:cubicBezTo>
                  <a:cubicBezTo>
                    <a:pt x="13594" y="9514"/>
                    <a:pt x="13594" y="9633"/>
                    <a:pt x="13684" y="9754"/>
                  </a:cubicBezTo>
                  <a:cubicBezTo>
                    <a:pt x="13797" y="9917"/>
                    <a:pt x="13792" y="9968"/>
                    <a:pt x="13784" y="9982"/>
                  </a:cubicBezTo>
                  <a:cubicBezTo>
                    <a:pt x="13778" y="9994"/>
                    <a:pt x="13758" y="9996"/>
                    <a:pt x="13741" y="9996"/>
                  </a:cubicBezTo>
                  <a:cubicBezTo>
                    <a:pt x="13698" y="9996"/>
                    <a:pt x="13635" y="9980"/>
                    <a:pt x="13548" y="9948"/>
                  </a:cubicBezTo>
                  <a:lnTo>
                    <a:pt x="13202" y="9799"/>
                  </a:lnTo>
                  <a:lnTo>
                    <a:pt x="12989" y="9687"/>
                  </a:lnTo>
                  <a:lnTo>
                    <a:pt x="12976" y="9682"/>
                  </a:lnTo>
                  <a:cubicBezTo>
                    <a:pt x="12968" y="9680"/>
                    <a:pt x="12959" y="9678"/>
                    <a:pt x="12948" y="9678"/>
                  </a:cubicBezTo>
                  <a:cubicBezTo>
                    <a:pt x="12867" y="9678"/>
                    <a:pt x="12856" y="9783"/>
                    <a:pt x="12853" y="9823"/>
                  </a:cubicBezTo>
                  <a:cubicBezTo>
                    <a:pt x="12853" y="9920"/>
                    <a:pt x="12868" y="9982"/>
                    <a:pt x="12907" y="10030"/>
                  </a:cubicBezTo>
                  <a:cubicBezTo>
                    <a:pt x="12958" y="10081"/>
                    <a:pt x="13019" y="10111"/>
                    <a:pt x="13104" y="10130"/>
                  </a:cubicBezTo>
                  <a:cubicBezTo>
                    <a:pt x="13167" y="10157"/>
                    <a:pt x="13198" y="10182"/>
                    <a:pt x="13221" y="10219"/>
                  </a:cubicBezTo>
                  <a:cubicBezTo>
                    <a:pt x="13237" y="10256"/>
                    <a:pt x="13251" y="10308"/>
                    <a:pt x="13231" y="10344"/>
                  </a:cubicBezTo>
                  <a:cubicBezTo>
                    <a:pt x="13219" y="10367"/>
                    <a:pt x="13195" y="10381"/>
                    <a:pt x="13156" y="10388"/>
                  </a:cubicBezTo>
                  <a:cubicBezTo>
                    <a:pt x="13065" y="10407"/>
                    <a:pt x="12968" y="10393"/>
                    <a:pt x="12861" y="10338"/>
                  </a:cubicBezTo>
                  <a:lnTo>
                    <a:pt x="12757" y="10176"/>
                  </a:lnTo>
                  <a:lnTo>
                    <a:pt x="12585" y="10110"/>
                  </a:lnTo>
                  <a:lnTo>
                    <a:pt x="12491" y="10050"/>
                  </a:lnTo>
                  <a:lnTo>
                    <a:pt x="12437" y="9784"/>
                  </a:lnTo>
                  <a:lnTo>
                    <a:pt x="12429" y="9767"/>
                  </a:lnTo>
                  <a:cubicBezTo>
                    <a:pt x="12385" y="9704"/>
                    <a:pt x="12381" y="9602"/>
                    <a:pt x="12418" y="9452"/>
                  </a:cubicBezTo>
                  <a:lnTo>
                    <a:pt x="12446" y="9315"/>
                  </a:lnTo>
                  <a:lnTo>
                    <a:pt x="12447" y="9306"/>
                  </a:lnTo>
                  <a:cubicBezTo>
                    <a:pt x="12447" y="9225"/>
                    <a:pt x="12431" y="9176"/>
                    <a:pt x="12390" y="9135"/>
                  </a:cubicBezTo>
                  <a:lnTo>
                    <a:pt x="12098" y="8872"/>
                  </a:lnTo>
                  <a:cubicBezTo>
                    <a:pt x="11892" y="8699"/>
                    <a:pt x="11872" y="8621"/>
                    <a:pt x="11873" y="8596"/>
                  </a:cubicBezTo>
                  <a:cubicBezTo>
                    <a:pt x="11906" y="8527"/>
                    <a:pt x="11937" y="8542"/>
                    <a:pt x="11968" y="8551"/>
                  </a:cubicBezTo>
                  <a:cubicBezTo>
                    <a:pt x="12006" y="8566"/>
                    <a:pt x="12040" y="8598"/>
                    <a:pt x="12066" y="8641"/>
                  </a:cubicBezTo>
                  <a:cubicBezTo>
                    <a:pt x="12091" y="8691"/>
                    <a:pt x="12161" y="8773"/>
                    <a:pt x="12484" y="8909"/>
                  </a:cubicBezTo>
                  <a:lnTo>
                    <a:pt x="12987" y="9103"/>
                  </a:lnTo>
                  <a:cubicBezTo>
                    <a:pt x="13051" y="9144"/>
                    <a:pt x="13158" y="9192"/>
                    <a:pt x="13302" y="9192"/>
                  </a:cubicBezTo>
                  <a:cubicBezTo>
                    <a:pt x="13416" y="9192"/>
                    <a:pt x="13514" y="9169"/>
                    <a:pt x="13595" y="9124"/>
                  </a:cubicBezTo>
                  <a:cubicBezTo>
                    <a:pt x="13687" y="9085"/>
                    <a:pt x="13845" y="8946"/>
                    <a:pt x="13959" y="8838"/>
                  </a:cubicBezTo>
                  <a:cubicBezTo>
                    <a:pt x="14034" y="8774"/>
                    <a:pt x="14037" y="8637"/>
                    <a:pt x="13969" y="8406"/>
                  </a:cubicBezTo>
                  <a:lnTo>
                    <a:pt x="13969" y="8305"/>
                  </a:lnTo>
                  <a:cubicBezTo>
                    <a:pt x="13975" y="8272"/>
                    <a:pt x="13973" y="8248"/>
                    <a:pt x="13971" y="8222"/>
                  </a:cubicBezTo>
                  <a:lnTo>
                    <a:pt x="13968" y="8185"/>
                  </a:lnTo>
                  <a:lnTo>
                    <a:pt x="13958" y="8174"/>
                  </a:lnTo>
                  <a:cubicBezTo>
                    <a:pt x="13889" y="8092"/>
                    <a:pt x="13762" y="7975"/>
                    <a:pt x="13549" y="7890"/>
                  </a:cubicBezTo>
                  <a:lnTo>
                    <a:pt x="13381" y="7814"/>
                  </a:lnTo>
                  <a:lnTo>
                    <a:pt x="13313" y="7754"/>
                  </a:lnTo>
                  <a:cubicBezTo>
                    <a:pt x="13266" y="7661"/>
                    <a:pt x="13203" y="7580"/>
                    <a:pt x="13112" y="7498"/>
                  </a:cubicBezTo>
                  <a:lnTo>
                    <a:pt x="12772" y="7252"/>
                  </a:lnTo>
                  <a:cubicBezTo>
                    <a:pt x="12492" y="7087"/>
                    <a:pt x="12264" y="7067"/>
                    <a:pt x="12131" y="7192"/>
                  </a:cubicBezTo>
                  <a:lnTo>
                    <a:pt x="12116" y="7136"/>
                  </a:lnTo>
                  <a:cubicBezTo>
                    <a:pt x="12087" y="7050"/>
                    <a:pt x="12022" y="6991"/>
                    <a:pt x="11927" y="6967"/>
                  </a:cubicBezTo>
                  <a:cubicBezTo>
                    <a:pt x="11903" y="6961"/>
                    <a:pt x="11871" y="6913"/>
                    <a:pt x="11854" y="6820"/>
                  </a:cubicBezTo>
                  <a:lnTo>
                    <a:pt x="11818" y="6631"/>
                  </a:lnTo>
                  <a:lnTo>
                    <a:pt x="11613" y="6750"/>
                  </a:lnTo>
                  <a:lnTo>
                    <a:pt x="11574" y="6750"/>
                  </a:lnTo>
                  <a:lnTo>
                    <a:pt x="11568" y="6765"/>
                  </a:lnTo>
                  <a:lnTo>
                    <a:pt x="11203" y="6703"/>
                  </a:lnTo>
                  <a:cubicBezTo>
                    <a:pt x="11121" y="6664"/>
                    <a:pt x="11090" y="6615"/>
                    <a:pt x="11099" y="6536"/>
                  </a:cubicBezTo>
                  <a:lnTo>
                    <a:pt x="11426" y="6448"/>
                  </a:lnTo>
                  <a:lnTo>
                    <a:pt x="11436" y="6444"/>
                  </a:lnTo>
                  <a:cubicBezTo>
                    <a:pt x="11475" y="6423"/>
                    <a:pt x="11527" y="6390"/>
                    <a:pt x="11524" y="6341"/>
                  </a:cubicBezTo>
                  <a:cubicBezTo>
                    <a:pt x="11522" y="6292"/>
                    <a:pt x="11468" y="6250"/>
                    <a:pt x="11341" y="6197"/>
                  </a:cubicBezTo>
                  <a:lnTo>
                    <a:pt x="11107" y="6002"/>
                  </a:lnTo>
                  <a:cubicBezTo>
                    <a:pt x="11079" y="5986"/>
                    <a:pt x="11054" y="5979"/>
                    <a:pt x="11030" y="5979"/>
                  </a:cubicBezTo>
                  <a:cubicBezTo>
                    <a:pt x="10913" y="5979"/>
                    <a:pt x="10888" y="6165"/>
                    <a:pt x="10879" y="6232"/>
                  </a:cubicBezTo>
                  <a:cubicBezTo>
                    <a:pt x="10879" y="6249"/>
                    <a:pt x="10878" y="6261"/>
                    <a:pt x="10876" y="6269"/>
                  </a:cubicBezTo>
                  <a:cubicBezTo>
                    <a:pt x="10861" y="6232"/>
                    <a:pt x="10849" y="6203"/>
                    <a:pt x="10849" y="6159"/>
                  </a:cubicBezTo>
                  <a:lnTo>
                    <a:pt x="10886" y="6014"/>
                  </a:lnTo>
                  <a:cubicBezTo>
                    <a:pt x="10909" y="5964"/>
                    <a:pt x="10910" y="5918"/>
                    <a:pt x="10889" y="5878"/>
                  </a:cubicBezTo>
                  <a:lnTo>
                    <a:pt x="10884" y="5868"/>
                  </a:lnTo>
                  <a:lnTo>
                    <a:pt x="10874" y="5862"/>
                  </a:lnTo>
                  <a:cubicBezTo>
                    <a:pt x="10845" y="5843"/>
                    <a:pt x="10819" y="5834"/>
                    <a:pt x="10793" y="5834"/>
                  </a:cubicBezTo>
                  <a:cubicBezTo>
                    <a:pt x="10714" y="5834"/>
                    <a:pt x="10671" y="5921"/>
                    <a:pt x="10645" y="5989"/>
                  </a:cubicBezTo>
                  <a:lnTo>
                    <a:pt x="10560" y="6241"/>
                  </a:lnTo>
                  <a:cubicBezTo>
                    <a:pt x="10531" y="6288"/>
                    <a:pt x="10515" y="6292"/>
                    <a:pt x="10517" y="6288"/>
                  </a:cubicBezTo>
                  <a:cubicBezTo>
                    <a:pt x="10515" y="6283"/>
                    <a:pt x="10510" y="6266"/>
                    <a:pt x="10510" y="6228"/>
                  </a:cubicBezTo>
                  <a:cubicBezTo>
                    <a:pt x="10501" y="6174"/>
                    <a:pt x="10501" y="6092"/>
                    <a:pt x="10501" y="5984"/>
                  </a:cubicBezTo>
                  <a:lnTo>
                    <a:pt x="10501" y="5842"/>
                  </a:lnTo>
                  <a:lnTo>
                    <a:pt x="10418" y="5957"/>
                  </a:lnTo>
                  <a:cubicBezTo>
                    <a:pt x="10411" y="5967"/>
                    <a:pt x="10402" y="5982"/>
                    <a:pt x="10392" y="6004"/>
                  </a:cubicBezTo>
                  <a:lnTo>
                    <a:pt x="10169" y="6462"/>
                  </a:lnTo>
                  <a:cubicBezTo>
                    <a:pt x="10165" y="6467"/>
                    <a:pt x="10163" y="6471"/>
                    <a:pt x="10160" y="6473"/>
                  </a:cubicBezTo>
                  <a:cubicBezTo>
                    <a:pt x="10157" y="6465"/>
                    <a:pt x="10151" y="6450"/>
                    <a:pt x="10144" y="6421"/>
                  </a:cubicBezTo>
                  <a:lnTo>
                    <a:pt x="10227" y="6117"/>
                  </a:lnTo>
                  <a:cubicBezTo>
                    <a:pt x="10247" y="6037"/>
                    <a:pt x="10254" y="5996"/>
                    <a:pt x="10256" y="5973"/>
                  </a:cubicBezTo>
                  <a:lnTo>
                    <a:pt x="10331" y="5893"/>
                  </a:lnTo>
                  <a:lnTo>
                    <a:pt x="10207" y="5907"/>
                  </a:lnTo>
                  <a:cubicBezTo>
                    <a:pt x="10194" y="5909"/>
                    <a:pt x="10181" y="5916"/>
                    <a:pt x="10162" y="5932"/>
                  </a:cubicBezTo>
                  <a:lnTo>
                    <a:pt x="9880" y="6232"/>
                  </a:lnTo>
                  <a:cubicBezTo>
                    <a:pt x="9835" y="6236"/>
                    <a:pt x="9807" y="6295"/>
                    <a:pt x="9790" y="6347"/>
                  </a:cubicBezTo>
                  <a:lnTo>
                    <a:pt x="9743" y="6523"/>
                  </a:lnTo>
                  <a:cubicBezTo>
                    <a:pt x="9733" y="6549"/>
                    <a:pt x="9712" y="6592"/>
                    <a:pt x="9688" y="6592"/>
                  </a:cubicBezTo>
                  <a:cubicBezTo>
                    <a:pt x="9675" y="6592"/>
                    <a:pt x="9657" y="6581"/>
                    <a:pt x="9637" y="6561"/>
                  </a:cubicBezTo>
                  <a:lnTo>
                    <a:pt x="9552" y="6477"/>
                  </a:lnTo>
                  <a:cubicBezTo>
                    <a:pt x="9530" y="6461"/>
                    <a:pt x="9514" y="6449"/>
                    <a:pt x="9493" y="6449"/>
                  </a:cubicBezTo>
                  <a:cubicBezTo>
                    <a:pt x="9480" y="6449"/>
                    <a:pt x="9470" y="6453"/>
                    <a:pt x="9462" y="6457"/>
                  </a:cubicBezTo>
                  <a:lnTo>
                    <a:pt x="9447" y="6467"/>
                  </a:lnTo>
                  <a:cubicBezTo>
                    <a:pt x="9424" y="6492"/>
                    <a:pt x="9413" y="6534"/>
                    <a:pt x="9412" y="6606"/>
                  </a:cubicBezTo>
                  <a:lnTo>
                    <a:pt x="9404" y="6702"/>
                  </a:lnTo>
                  <a:cubicBezTo>
                    <a:pt x="9394" y="6694"/>
                    <a:pt x="9379" y="6678"/>
                    <a:pt x="9362" y="6662"/>
                  </a:cubicBezTo>
                  <a:lnTo>
                    <a:pt x="9258" y="6580"/>
                  </a:lnTo>
                  <a:lnTo>
                    <a:pt x="9229" y="6608"/>
                  </a:lnTo>
                  <a:cubicBezTo>
                    <a:pt x="9198" y="6637"/>
                    <a:pt x="9150" y="6708"/>
                    <a:pt x="9097" y="6801"/>
                  </a:cubicBezTo>
                  <a:lnTo>
                    <a:pt x="9003" y="6955"/>
                  </a:lnTo>
                  <a:cubicBezTo>
                    <a:pt x="9002" y="6919"/>
                    <a:pt x="9003" y="6871"/>
                    <a:pt x="9006" y="6821"/>
                  </a:cubicBezTo>
                  <a:lnTo>
                    <a:pt x="9006" y="6631"/>
                  </a:lnTo>
                  <a:lnTo>
                    <a:pt x="8920" y="6800"/>
                  </a:lnTo>
                  <a:cubicBezTo>
                    <a:pt x="8894" y="6849"/>
                    <a:pt x="8857" y="6948"/>
                    <a:pt x="8812" y="7093"/>
                  </a:cubicBezTo>
                  <a:cubicBezTo>
                    <a:pt x="8807" y="7116"/>
                    <a:pt x="8794" y="7142"/>
                    <a:pt x="8756" y="7120"/>
                  </a:cubicBezTo>
                  <a:cubicBezTo>
                    <a:pt x="8696" y="7090"/>
                    <a:pt x="8656" y="7087"/>
                    <a:pt x="8605" y="7112"/>
                  </a:cubicBezTo>
                  <a:lnTo>
                    <a:pt x="8527" y="7056"/>
                  </a:lnTo>
                  <a:lnTo>
                    <a:pt x="8471" y="6976"/>
                  </a:lnTo>
                  <a:lnTo>
                    <a:pt x="8443" y="7064"/>
                  </a:lnTo>
                  <a:cubicBezTo>
                    <a:pt x="8438" y="7077"/>
                    <a:pt x="8436" y="7094"/>
                    <a:pt x="8435" y="7119"/>
                  </a:cubicBezTo>
                  <a:lnTo>
                    <a:pt x="8346" y="7306"/>
                  </a:lnTo>
                  <a:lnTo>
                    <a:pt x="8209" y="7490"/>
                  </a:lnTo>
                  <a:cubicBezTo>
                    <a:pt x="8169" y="7513"/>
                    <a:pt x="8146" y="7540"/>
                    <a:pt x="8139" y="7570"/>
                  </a:cubicBezTo>
                  <a:cubicBezTo>
                    <a:pt x="8130" y="7604"/>
                    <a:pt x="8139" y="7642"/>
                    <a:pt x="8166" y="7684"/>
                  </a:cubicBezTo>
                  <a:lnTo>
                    <a:pt x="8191" y="7728"/>
                  </a:lnTo>
                  <a:cubicBezTo>
                    <a:pt x="8185" y="7730"/>
                    <a:pt x="8177" y="7731"/>
                    <a:pt x="8172" y="7732"/>
                  </a:cubicBezTo>
                  <a:cubicBezTo>
                    <a:pt x="8165" y="7733"/>
                    <a:pt x="8157" y="7735"/>
                    <a:pt x="8148" y="7736"/>
                  </a:cubicBezTo>
                  <a:lnTo>
                    <a:pt x="8136" y="7738"/>
                  </a:lnTo>
                  <a:lnTo>
                    <a:pt x="8127" y="7746"/>
                  </a:lnTo>
                  <a:cubicBezTo>
                    <a:pt x="8109" y="7760"/>
                    <a:pt x="8098" y="7786"/>
                    <a:pt x="8096" y="7876"/>
                  </a:cubicBezTo>
                  <a:lnTo>
                    <a:pt x="8065" y="7990"/>
                  </a:lnTo>
                  <a:lnTo>
                    <a:pt x="8006" y="7976"/>
                  </a:lnTo>
                  <a:cubicBezTo>
                    <a:pt x="7991" y="7968"/>
                    <a:pt x="7975" y="7964"/>
                    <a:pt x="7960" y="7964"/>
                  </a:cubicBezTo>
                  <a:cubicBezTo>
                    <a:pt x="7924" y="7964"/>
                    <a:pt x="7873" y="7987"/>
                    <a:pt x="7828" y="8094"/>
                  </a:cubicBezTo>
                  <a:lnTo>
                    <a:pt x="7824" y="8166"/>
                  </a:lnTo>
                  <a:lnTo>
                    <a:pt x="7871" y="8190"/>
                  </a:lnTo>
                  <a:cubicBezTo>
                    <a:pt x="7872" y="8200"/>
                    <a:pt x="7864" y="8230"/>
                    <a:pt x="7827" y="8275"/>
                  </a:cubicBezTo>
                  <a:lnTo>
                    <a:pt x="7636" y="8313"/>
                  </a:lnTo>
                  <a:lnTo>
                    <a:pt x="7594" y="8397"/>
                  </a:lnTo>
                  <a:lnTo>
                    <a:pt x="7588" y="8461"/>
                  </a:lnTo>
                  <a:lnTo>
                    <a:pt x="7589" y="8466"/>
                  </a:lnTo>
                  <a:cubicBezTo>
                    <a:pt x="7594" y="8491"/>
                    <a:pt x="7568" y="8519"/>
                    <a:pt x="7502" y="8557"/>
                  </a:cubicBezTo>
                  <a:lnTo>
                    <a:pt x="7359" y="8755"/>
                  </a:lnTo>
                  <a:cubicBezTo>
                    <a:pt x="7287" y="8858"/>
                    <a:pt x="7269" y="8910"/>
                    <a:pt x="7264" y="8932"/>
                  </a:cubicBezTo>
                  <a:lnTo>
                    <a:pt x="7254" y="8977"/>
                  </a:lnTo>
                  <a:lnTo>
                    <a:pt x="7301" y="8986"/>
                  </a:lnTo>
                  <a:cubicBezTo>
                    <a:pt x="7310" y="8988"/>
                    <a:pt x="7321" y="8992"/>
                    <a:pt x="7324" y="8999"/>
                  </a:cubicBezTo>
                  <a:cubicBezTo>
                    <a:pt x="7325" y="9002"/>
                    <a:pt x="7333" y="9028"/>
                    <a:pt x="7267" y="9109"/>
                  </a:cubicBezTo>
                  <a:lnTo>
                    <a:pt x="7138" y="9256"/>
                  </a:lnTo>
                  <a:lnTo>
                    <a:pt x="7132" y="9265"/>
                  </a:lnTo>
                  <a:cubicBezTo>
                    <a:pt x="7095" y="9338"/>
                    <a:pt x="7082" y="9422"/>
                    <a:pt x="7091" y="9524"/>
                  </a:cubicBezTo>
                  <a:cubicBezTo>
                    <a:pt x="7099" y="9612"/>
                    <a:pt x="7091" y="9673"/>
                    <a:pt x="7069" y="9711"/>
                  </a:cubicBezTo>
                  <a:lnTo>
                    <a:pt x="6873" y="9954"/>
                  </a:lnTo>
                  <a:lnTo>
                    <a:pt x="6648" y="10179"/>
                  </a:lnTo>
                  <a:cubicBezTo>
                    <a:pt x="6578" y="10224"/>
                    <a:pt x="6518" y="10310"/>
                    <a:pt x="6463" y="10443"/>
                  </a:cubicBezTo>
                  <a:cubicBezTo>
                    <a:pt x="6409" y="10592"/>
                    <a:pt x="6368" y="10648"/>
                    <a:pt x="6346" y="10670"/>
                  </a:cubicBezTo>
                  <a:lnTo>
                    <a:pt x="6336" y="10670"/>
                  </a:lnTo>
                  <a:lnTo>
                    <a:pt x="6309" y="10656"/>
                  </a:lnTo>
                  <a:lnTo>
                    <a:pt x="6296" y="10651"/>
                  </a:lnTo>
                  <a:cubicBezTo>
                    <a:pt x="6288" y="10650"/>
                    <a:pt x="6280" y="10649"/>
                    <a:pt x="6274" y="10649"/>
                  </a:cubicBezTo>
                  <a:cubicBezTo>
                    <a:pt x="6219" y="10649"/>
                    <a:pt x="6181" y="10689"/>
                    <a:pt x="6162" y="10761"/>
                  </a:cubicBezTo>
                  <a:cubicBezTo>
                    <a:pt x="6129" y="10836"/>
                    <a:pt x="6097" y="10877"/>
                    <a:pt x="6056" y="10896"/>
                  </a:cubicBezTo>
                  <a:lnTo>
                    <a:pt x="5845" y="10905"/>
                  </a:lnTo>
                  <a:lnTo>
                    <a:pt x="5749" y="10905"/>
                  </a:lnTo>
                  <a:lnTo>
                    <a:pt x="5839" y="11017"/>
                  </a:lnTo>
                  <a:cubicBezTo>
                    <a:pt x="5862" y="11040"/>
                    <a:pt x="5868" y="11058"/>
                    <a:pt x="5866" y="11070"/>
                  </a:cubicBezTo>
                  <a:cubicBezTo>
                    <a:pt x="5865" y="11075"/>
                    <a:pt x="5860" y="11078"/>
                    <a:pt x="5855" y="11082"/>
                  </a:cubicBezTo>
                  <a:lnTo>
                    <a:pt x="5787" y="11067"/>
                  </a:lnTo>
                  <a:cubicBezTo>
                    <a:pt x="5778" y="11059"/>
                    <a:pt x="5763" y="11049"/>
                    <a:pt x="5743" y="11049"/>
                  </a:cubicBezTo>
                  <a:cubicBezTo>
                    <a:pt x="5708" y="11049"/>
                    <a:pt x="5684" y="11081"/>
                    <a:pt x="5665" y="11114"/>
                  </a:cubicBezTo>
                  <a:lnTo>
                    <a:pt x="5500" y="11270"/>
                  </a:lnTo>
                  <a:cubicBezTo>
                    <a:pt x="5444" y="11327"/>
                    <a:pt x="5437" y="11374"/>
                    <a:pt x="5442" y="11403"/>
                  </a:cubicBezTo>
                  <a:cubicBezTo>
                    <a:pt x="5445" y="11423"/>
                    <a:pt x="5457" y="11450"/>
                    <a:pt x="5490" y="11475"/>
                  </a:cubicBezTo>
                  <a:lnTo>
                    <a:pt x="5431" y="11488"/>
                  </a:lnTo>
                  <a:cubicBezTo>
                    <a:pt x="5369" y="11500"/>
                    <a:pt x="5333" y="11560"/>
                    <a:pt x="5333" y="11652"/>
                  </a:cubicBezTo>
                  <a:lnTo>
                    <a:pt x="5333" y="11656"/>
                  </a:lnTo>
                  <a:lnTo>
                    <a:pt x="5362" y="11803"/>
                  </a:lnTo>
                  <a:cubicBezTo>
                    <a:pt x="5370" y="11842"/>
                    <a:pt x="5370" y="11872"/>
                    <a:pt x="5349" y="11901"/>
                  </a:cubicBezTo>
                  <a:cubicBezTo>
                    <a:pt x="5312" y="11946"/>
                    <a:pt x="5297" y="11980"/>
                    <a:pt x="5301" y="12007"/>
                  </a:cubicBezTo>
                  <a:cubicBezTo>
                    <a:pt x="5304" y="12027"/>
                    <a:pt x="5315" y="12044"/>
                    <a:pt x="5333" y="12054"/>
                  </a:cubicBezTo>
                  <a:lnTo>
                    <a:pt x="5346" y="12058"/>
                  </a:lnTo>
                  <a:cubicBezTo>
                    <a:pt x="5389" y="12067"/>
                    <a:pt x="5403" y="12075"/>
                    <a:pt x="5429" y="12100"/>
                  </a:cubicBezTo>
                  <a:cubicBezTo>
                    <a:pt x="5442" y="12110"/>
                    <a:pt x="5445" y="12113"/>
                    <a:pt x="5414" y="12165"/>
                  </a:cubicBezTo>
                  <a:cubicBezTo>
                    <a:pt x="5383" y="12190"/>
                    <a:pt x="5369" y="12214"/>
                    <a:pt x="5365" y="12224"/>
                  </a:cubicBezTo>
                  <a:lnTo>
                    <a:pt x="5270" y="12314"/>
                  </a:lnTo>
                  <a:lnTo>
                    <a:pt x="5498" y="12295"/>
                  </a:lnTo>
                  <a:lnTo>
                    <a:pt x="5513" y="12291"/>
                  </a:lnTo>
                  <a:cubicBezTo>
                    <a:pt x="5520" y="12288"/>
                    <a:pt x="5525" y="12288"/>
                    <a:pt x="5527" y="12287"/>
                  </a:cubicBezTo>
                  <a:cubicBezTo>
                    <a:pt x="5527" y="12287"/>
                    <a:pt x="5532" y="12297"/>
                    <a:pt x="5522" y="12333"/>
                  </a:cubicBezTo>
                  <a:lnTo>
                    <a:pt x="5500" y="12368"/>
                  </a:lnTo>
                  <a:lnTo>
                    <a:pt x="5463" y="12387"/>
                  </a:lnTo>
                  <a:lnTo>
                    <a:pt x="5457" y="12398"/>
                  </a:lnTo>
                  <a:cubicBezTo>
                    <a:pt x="5445" y="12417"/>
                    <a:pt x="5442" y="12435"/>
                    <a:pt x="5446" y="12452"/>
                  </a:cubicBezTo>
                  <a:lnTo>
                    <a:pt x="5449" y="12461"/>
                  </a:lnTo>
                  <a:cubicBezTo>
                    <a:pt x="5456" y="12476"/>
                    <a:pt x="5469" y="12485"/>
                    <a:pt x="5482" y="12491"/>
                  </a:cubicBezTo>
                  <a:lnTo>
                    <a:pt x="5452" y="12501"/>
                  </a:lnTo>
                  <a:lnTo>
                    <a:pt x="5376" y="12560"/>
                  </a:lnTo>
                  <a:lnTo>
                    <a:pt x="5371" y="12571"/>
                  </a:lnTo>
                  <a:cubicBezTo>
                    <a:pt x="5346" y="12633"/>
                    <a:pt x="5344" y="12681"/>
                    <a:pt x="5368" y="12716"/>
                  </a:cubicBezTo>
                  <a:cubicBezTo>
                    <a:pt x="5387" y="12739"/>
                    <a:pt x="5412" y="12745"/>
                    <a:pt x="5430" y="12746"/>
                  </a:cubicBezTo>
                  <a:lnTo>
                    <a:pt x="5435" y="12746"/>
                  </a:lnTo>
                  <a:lnTo>
                    <a:pt x="5525" y="12729"/>
                  </a:lnTo>
                  <a:lnTo>
                    <a:pt x="5481" y="12791"/>
                  </a:lnTo>
                  <a:lnTo>
                    <a:pt x="5521" y="12817"/>
                  </a:lnTo>
                  <a:cubicBezTo>
                    <a:pt x="5529" y="12822"/>
                    <a:pt x="5536" y="12827"/>
                    <a:pt x="5541" y="12831"/>
                  </a:cubicBezTo>
                  <a:cubicBezTo>
                    <a:pt x="5484" y="12832"/>
                    <a:pt x="5420" y="12839"/>
                    <a:pt x="5399" y="12885"/>
                  </a:cubicBezTo>
                  <a:cubicBezTo>
                    <a:pt x="5376" y="12935"/>
                    <a:pt x="5425" y="12996"/>
                    <a:pt x="5463" y="13036"/>
                  </a:cubicBezTo>
                  <a:cubicBezTo>
                    <a:pt x="5542" y="13128"/>
                    <a:pt x="5654" y="13197"/>
                    <a:pt x="5714" y="13230"/>
                  </a:cubicBezTo>
                  <a:cubicBezTo>
                    <a:pt x="5794" y="13273"/>
                    <a:pt x="5866" y="13293"/>
                    <a:pt x="5935" y="13293"/>
                  </a:cubicBezTo>
                  <a:cubicBezTo>
                    <a:pt x="6028" y="13293"/>
                    <a:pt x="6111" y="13256"/>
                    <a:pt x="6189" y="13178"/>
                  </a:cubicBezTo>
                  <a:cubicBezTo>
                    <a:pt x="6370" y="12986"/>
                    <a:pt x="6398" y="12931"/>
                    <a:pt x="6402" y="12905"/>
                  </a:cubicBezTo>
                  <a:lnTo>
                    <a:pt x="6431" y="12839"/>
                  </a:lnTo>
                  <a:lnTo>
                    <a:pt x="6498" y="12839"/>
                  </a:lnTo>
                  <a:cubicBezTo>
                    <a:pt x="6593" y="12839"/>
                    <a:pt x="6646" y="12768"/>
                    <a:pt x="6647" y="12640"/>
                  </a:cubicBezTo>
                  <a:cubicBezTo>
                    <a:pt x="6648" y="12652"/>
                    <a:pt x="6649" y="12667"/>
                    <a:pt x="6650" y="12684"/>
                  </a:cubicBezTo>
                  <a:cubicBezTo>
                    <a:pt x="6646" y="12703"/>
                    <a:pt x="6644" y="12727"/>
                    <a:pt x="6659" y="12746"/>
                  </a:cubicBezTo>
                  <a:lnTo>
                    <a:pt x="6674" y="12764"/>
                  </a:lnTo>
                  <a:lnTo>
                    <a:pt x="6696" y="12764"/>
                  </a:lnTo>
                  <a:cubicBezTo>
                    <a:pt x="6706" y="12764"/>
                    <a:pt x="6719" y="12761"/>
                    <a:pt x="6735" y="12756"/>
                  </a:cubicBezTo>
                  <a:lnTo>
                    <a:pt x="6749" y="12749"/>
                  </a:lnTo>
                  <a:cubicBezTo>
                    <a:pt x="6750" y="12748"/>
                    <a:pt x="6751" y="12747"/>
                    <a:pt x="6752" y="12747"/>
                  </a:cubicBezTo>
                  <a:lnTo>
                    <a:pt x="6752" y="12807"/>
                  </a:lnTo>
                  <a:lnTo>
                    <a:pt x="6763" y="12815"/>
                  </a:lnTo>
                  <a:lnTo>
                    <a:pt x="6771" y="13027"/>
                  </a:lnTo>
                  <a:lnTo>
                    <a:pt x="6895" y="13220"/>
                  </a:lnTo>
                  <a:lnTo>
                    <a:pt x="6977" y="13612"/>
                  </a:lnTo>
                  <a:lnTo>
                    <a:pt x="7053" y="13778"/>
                  </a:lnTo>
                  <a:lnTo>
                    <a:pt x="7152" y="13899"/>
                  </a:lnTo>
                  <a:cubicBezTo>
                    <a:pt x="7168" y="13920"/>
                    <a:pt x="7179" y="13943"/>
                    <a:pt x="7134" y="13988"/>
                  </a:cubicBezTo>
                  <a:cubicBezTo>
                    <a:pt x="7099" y="14032"/>
                    <a:pt x="7073" y="14080"/>
                    <a:pt x="7117" y="14127"/>
                  </a:cubicBezTo>
                  <a:cubicBezTo>
                    <a:pt x="7119" y="14130"/>
                    <a:pt x="7121" y="14133"/>
                    <a:pt x="7122" y="14136"/>
                  </a:cubicBezTo>
                  <a:lnTo>
                    <a:pt x="6987" y="14150"/>
                  </a:lnTo>
                  <a:lnTo>
                    <a:pt x="6987" y="14250"/>
                  </a:lnTo>
                  <a:cubicBezTo>
                    <a:pt x="6987" y="14254"/>
                    <a:pt x="6987" y="14257"/>
                    <a:pt x="6987" y="14260"/>
                  </a:cubicBezTo>
                  <a:lnTo>
                    <a:pt x="6970" y="14249"/>
                  </a:lnTo>
                  <a:lnTo>
                    <a:pt x="6945" y="14208"/>
                  </a:lnTo>
                  <a:cubicBezTo>
                    <a:pt x="6942" y="14201"/>
                    <a:pt x="6939" y="14195"/>
                    <a:pt x="6936" y="14190"/>
                  </a:cubicBezTo>
                  <a:lnTo>
                    <a:pt x="6883" y="14113"/>
                  </a:lnTo>
                  <a:lnTo>
                    <a:pt x="6841" y="14243"/>
                  </a:lnTo>
                  <a:lnTo>
                    <a:pt x="6795" y="14282"/>
                  </a:lnTo>
                  <a:cubicBezTo>
                    <a:pt x="6784" y="14285"/>
                    <a:pt x="6764" y="14294"/>
                    <a:pt x="6752" y="14318"/>
                  </a:cubicBezTo>
                  <a:cubicBezTo>
                    <a:pt x="6745" y="14340"/>
                    <a:pt x="6756" y="14362"/>
                    <a:pt x="6766" y="14379"/>
                  </a:cubicBezTo>
                  <a:lnTo>
                    <a:pt x="6812" y="14443"/>
                  </a:lnTo>
                  <a:lnTo>
                    <a:pt x="6827" y="14482"/>
                  </a:lnTo>
                  <a:lnTo>
                    <a:pt x="6859" y="14531"/>
                  </a:lnTo>
                  <a:lnTo>
                    <a:pt x="6939" y="14531"/>
                  </a:lnTo>
                  <a:lnTo>
                    <a:pt x="6972" y="14557"/>
                  </a:lnTo>
                  <a:cubicBezTo>
                    <a:pt x="6975" y="14567"/>
                    <a:pt x="6979" y="14574"/>
                    <a:pt x="6983" y="14578"/>
                  </a:cubicBezTo>
                  <a:lnTo>
                    <a:pt x="6998" y="14600"/>
                  </a:lnTo>
                  <a:lnTo>
                    <a:pt x="7025" y="14597"/>
                  </a:lnTo>
                  <a:cubicBezTo>
                    <a:pt x="7051" y="14594"/>
                    <a:pt x="7077" y="14568"/>
                    <a:pt x="7102" y="14521"/>
                  </a:cubicBezTo>
                  <a:lnTo>
                    <a:pt x="7109" y="14508"/>
                  </a:lnTo>
                  <a:lnTo>
                    <a:pt x="7097" y="14429"/>
                  </a:lnTo>
                  <a:cubicBezTo>
                    <a:pt x="7086" y="14396"/>
                    <a:pt x="7097" y="14384"/>
                    <a:pt x="7097" y="14384"/>
                  </a:cubicBezTo>
                  <a:cubicBezTo>
                    <a:pt x="7151" y="14341"/>
                    <a:pt x="7165" y="14271"/>
                    <a:pt x="7139" y="14174"/>
                  </a:cubicBezTo>
                  <a:lnTo>
                    <a:pt x="7136" y="14160"/>
                  </a:lnTo>
                  <a:cubicBezTo>
                    <a:pt x="7154" y="14194"/>
                    <a:pt x="7167" y="14232"/>
                    <a:pt x="7176" y="14273"/>
                  </a:cubicBezTo>
                  <a:lnTo>
                    <a:pt x="7176" y="14366"/>
                  </a:lnTo>
                  <a:lnTo>
                    <a:pt x="7231" y="14409"/>
                  </a:lnTo>
                  <a:lnTo>
                    <a:pt x="7407" y="14408"/>
                  </a:lnTo>
                  <a:lnTo>
                    <a:pt x="7499" y="14418"/>
                  </a:lnTo>
                  <a:cubicBezTo>
                    <a:pt x="7509" y="14420"/>
                    <a:pt x="7518" y="14420"/>
                    <a:pt x="7526" y="14420"/>
                  </a:cubicBezTo>
                  <a:cubicBezTo>
                    <a:pt x="7582" y="14420"/>
                    <a:pt x="7597" y="14384"/>
                    <a:pt x="7597" y="14362"/>
                  </a:cubicBezTo>
                  <a:cubicBezTo>
                    <a:pt x="7597" y="14280"/>
                    <a:pt x="7601" y="14191"/>
                    <a:pt x="7635" y="14156"/>
                  </a:cubicBezTo>
                  <a:cubicBezTo>
                    <a:pt x="7657" y="14135"/>
                    <a:pt x="7668" y="14128"/>
                    <a:pt x="7709" y="14128"/>
                  </a:cubicBezTo>
                  <a:lnTo>
                    <a:pt x="7828" y="14164"/>
                  </a:lnTo>
                  <a:cubicBezTo>
                    <a:pt x="7890" y="14175"/>
                    <a:pt x="7934" y="14156"/>
                    <a:pt x="7961" y="14099"/>
                  </a:cubicBezTo>
                  <a:lnTo>
                    <a:pt x="8028" y="13907"/>
                  </a:lnTo>
                  <a:lnTo>
                    <a:pt x="8065" y="13714"/>
                  </a:lnTo>
                  <a:cubicBezTo>
                    <a:pt x="8089" y="13651"/>
                    <a:pt x="8115" y="13543"/>
                    <a:pt x="8104" y="13397"/>
                  </a:cubicBezTo>
                  <a:lnTo>
                    <a:pt x="8122" y="13176"/>
                  </a:lnTo>
                  <a:cubicBezTo>
                    <a:pt x="8157" y="13049"/>
                    <a:pt x="8182" y="13028"/>
                    <a:pt x="8184" y="13027"/>
                  </a:cubicBezTo>
                  <a:cubicBezTo>
                    <a:pt x="8276" y="13015"/>
                    <a:pt x="8332" y="12990"/>
                    <a:pt x="8362" y="12949"/>
                  </a:cubicBezTo>
                  <a:cubicBezTo>
                    <a:pt x="8380" y="12922"/>
                    <a:pt x="8385" y="12888"/>
                    <a:pt x="8377" y="12848"/>
                  </a:cubicBezTo>
                  <a:lnTo>
                    <a:pt x="8374" y="12838"/>
                  </a:lnTo>
                  <a:cubicBezTo>
                    <a:pt x="8343" y="12766"/>
                    <a:pt x="8293" y="12717"/>
                    <a:pt x="8211" y="12652"/>
                  </a:cubicBezTo>
                  <a:lnTo>
                    <a:pt x="8125" y="12614"/>
                  </a:lnTo>
                  <a:cubicBezTo>
                    <a:pt x="8176" y="12620"/>
                    <a:pt x="8256" y="12645"/>
                    <a:pt x="8380" y="12694"/>
                  </a:cubicBezTo>
                  <a:lnTo>
                    <a:pt x="8395" y="12699"/>
                  </a:lnTo>
                  <a:lnTo>
                    <a:pt x="8461" y="12681"/>
                  </a:lnTo>
                  <a:lnTo>
                    <a:pt x="8400" y="12742"/>
                  </a:lnTo>
                  <a:cubicBezTo>
                    <a:pt x="8351" y="12764"/>
                    <a:pt x="8373" y="12835"/>
                    <a:pt x="8393" y="12898"/>
                  </a:cubicBezTo>
                  <a:lnTo>
                    <a:pt x="8406" y="12938"/>
                  </a:lnTo>
                  <a:lnTo>
                    <a:pt x="8487" y="12921"/>
                  </a:lnTo>
                  <a:lnTo>
                    <a:pt x="8578" y="12790"/>
                  </a:lnTo>
                  <a:cubicBezTo>
                    <a:pt x="8600" y="12761"/>
                    <a:pt x="8620" y="12728"/>
                    <a:pt x="8615" y="12684"/>
                  </a:cubicBezTo>
                  <a:lnTo>
                    <a:pt x="8610" y="12643"/>
                  </a:lnTo>
                  <a:lnTo>
                    <a:pt x="8532" y="12643"/>
                  </a:lnTo>
                  <a:lnTo>
                    <a:pt x="8614" y="12585"/>
                  </a:lnTo>
                  <a:lnTo>
                    <a:pt x="8626" y="12572"/>
                  </a:lnTo>
                  <a:cubicBezTo>
                    <a:pt x="8713" y="12430"/>
                    <a:pt x="8659" y="12353"/>
                    <a:pt x="8623" y="12323"/>
                  </a:cubicBezTo>
                  <a:lnTo>
                    <a:pt x="8372" y="12063"/>
                  </a:lnTo>
                  <a:cubicBezTo>
                    <a:pt x="8299" y="11954"/>
                    <a:pt x="8264" y="11836"/>
                    <a:pt x="8264" y="11703"/>
                  </a:cubicBezTo>
                  <a:cubicBezTo>
                    <a:pt x="8264" y="11597"/>
                    <a:pt x="8291" y="11458"/>
                    <a:pt x="8347" y="11278"/>
                  </a:cubicBezTo>
                  <a:cubicBezTo>
                    <a:pt x="8425" y="11006"/>
                    <a:pt x="8490" y="10988"/>
                    <a:pt x="8497" y="10987"/>
                  </a:cubicBezTo>
                  <a:lnTo>
                    <a:pt x="8515" y="10985"/>
                  </a:lnTo>
                  <a:lnTo>
                    <a:pt x="8664" y="10806"/>
                  </a:lnTo>
                  <a:cubicBezTo>
                    <a:pt x="8731" y="10707"/>
                    <a:pt x="8783" y="10657"/>
                    <a:pt x="8821" y="10657"/>
                  </a:cubicBezTo>
                  <a:lnTo>
                    <a:pt x="8842" y="10657"/>
                  </a:lnTo>
                  <a:lnTo>
                    <a:pt x="9021" y="10459"/>
                  </a:lnTo>
                  <a:lnTo>
                    <a:pt x="9145" y="10276"/>
                  </a:lnTo>
                  <a:lnTo>
                    <a:pt x="9238" y="10069"/>
                  </a:lnTo>
                  <a:lnTo>
                    <a:pt x="9186" y="10027"/>
                  </a:lnTo>
                  <a:cubicBezTo>
                    <a:pt x="9173" y="10007"/>
                    <a:pt x="9166" y="9984"/>
                    <a:pt x="9166" y="9936"/>
                  </a:cubicBezTo>
                  <a:cubicBezTo>
                    <a:pt x="9166" y="9927"/>
                    <a:pt x="9180" y="9904"/>
                    <a:pt x="9207" y="9868"/>
                  </a:cubicBezTo>
                  <a:lnTo>
                    <a:pt x="9288" y="9798"/>
                  </a:lnTo>
                  <a:lnTo>
                    <a:pt x="9288" y="9653"/>
                  </a:lnTo>
                  <a:cubicBezTo>
                    <a:pt x="9288" y="9623"/>
                    <a:pt x="9315" y="9583"/>
                    <a:pt x="9366" y="9540"/>
                  </a:cubicBezTo>
                  <a:lnTo>
                    <a:pt x="9458" y="9431"/>
                  </a:lnTo>
                  <a:lnTo>
                    <a:pt x="9531" y="9277"/>
                  </a:lnTo>
                  <a:cubicBezTo>
                    <a:pt x="9541" y="9249"/>
                    <a:pt x="9547" y="9239"/>
                    <a:pt x="9546" y="9236"/>
                  </a:cubicBezTo>
                  <a:cubicBezTo>
                    <a:pt x="9547" y="9237"/>
                    <a:pt x="9549" y="9238"/>
                    <a:pt x="9551" y="9240"/>
                  </a:cubicBezTo>
                  <a:lnTo>
                    <a:pt x="9611" y="9340"/>
                  </a:lnTo>
                  <a:lnTo>
                    <a:pt x="9759" y="9361"/>
                  </a:lnTo>
                  <a:lnTo>
                    <a:pt x="9853" y="9361"/>
                  </a:lnTo>
                  <a:lnTo>
                    <a:pt x="9853" y="9361"/>
                  </a:lnTo>
                  <a:lnTo>
                    <a:pt x="9884" y="9361"/>
                  </a:lnTo>
                  <a:lnTo>
                    <a:pt x="9946" y="9396"/>
                  </a:lnTo>
                  <a:lnTo>
                    <a:pt x="10033" y="9435"/>
                  </a:lnTo>
                  <a:lnTo>
                    <a:pt x="10102" y="9455"/>
                  </a:lnTo>
                  <a:cubicBezTo>
                    <a:pt x="10126" y="9460"/>
                    <a:pt x="10136" y="9498"/>
                    <a:pt x="10136" y="9590"/>
                  </a:cubicBezTo>
                  <a:lnTo>
                    <a:pt x="10154" y="9848"/>
                  </a:lnTo>
                  <a:lnTo>
                    <a:pt x="10033" y="9943"/>
                  </a:lnTo>
                  <a:lnTo>
                    <a:pt x="9889" y="10069"/>
                  </a:lnTo>
                  <a:lnTo>
                    <a:pt x="9746" y="10249"/>
                  </a:lnTo>
                  <a:lnTo>
                    <a:pt x="9650" y="10384"/>
                  </a:lnTo>
                  <a:lnTo>
                    <a:pt x="9607" y="10471"/>
                  </a:lnTo>
                  <a:lnTo>
                    <a:pt x="9566" y="10496"/>
                  </a:lnTo>
                  <a:lnTo>
                    <a:pt x="9534" y="10423"/>
                  </a:lnTo>
                  <a:lnTo>
                    <a:pt x="9484" y="10508"/>
                  </a:lnTo>
                  <a:lnTo>
                    <a:pt x="9452" y="10687"/>
                  </a:lnTo>
                  <a:cubicBezTo>
                    <a:pt x="9442" y="10713"/>
                    <a:pt x="9421" y="10755"/>
                    <a:pt x="9387" y="10755"/>
                  </a:cubicBezTo>
                  <a:cubicBezTo>
                    <a:pt x="9377" y="10755"/>
                    <a:pt x="9368" y="10753"/>
                    <a:pt x="9364" y="10750"/>
                  </a:cubicBezTo>
                  <a:lnTo>
                    <a:pt x="9352" y="10745"/>
                  </a:lnTo>
                  <a:cubicBezTo>
                    <a:pt x="9295" y="10732"/>
                    <a:pt x="9247" y="10757"/>
                    <a:pt x="9234" y="10815"/>
                  </a:cubicBezTo>
                  <a:lnTo>
                    <a:pt x="9216" y="10939"/>
                  </a:lnTo>
                  <a:cubicBezTo>
                    <a:pt x="9154" y="11026"/>
                    <a:pt x="9142" y="11098"/>
                    <a:pt x="9179" y="11178"/>
                  </a:cubicBezTo>
                  <a:cubicBezTo>
                    <a:pt x="9196" y="11264"/>
                    <a:pt x="9196" y="11335"/>
                    <a:pt x="9178" y="11406"/>
                  </a:cubicBezTo>
                  <a:lnTo>
                    <a:pt x="9176" y="11416"/>
                  </a:lnTo>
                  <a:lnTo>
                    <a:pt x="9207" y="11577"/>
                  </a:lnTo>
                  <a:cubicBezTo>
                    <a:pt x="9230" y="11673"/>
                    <a:pt x="9235" y="11739"/>
                    <a:pt x="9226" y="11788"/>
                  </a:cubicBezTo>
                  <a:cubicBezTo>
                    <a:pt x="9195" y="11890"/>
                    <a:pt x="9214" y="11992"/>
                    <a:pt x="9288" y="12097"/>
                  </a:cubicBezTo>
                  <a:lnTo>
                    <a:pt x="9492" y="12312"/>
                  </a:lnTo>
                  <a:lnTo>
                    <a:pt x="9544" y="12275"/>
                  </a:lnTo>
                  <a:lnTo>
                    <a:pt x="9556" y="12263"/>
                  </a:lnTo>
                  <a:cubicBezTo>
                    <a:pt x="9562" y="12254"/>
                    <a:pt x="9568" y="12249"/>
                    <a:pt x="9573" y="12246"/>
                  </a:cubicBezTo>
                  <a:lnTo>
                    <a:pt x="9602" y="12306"/>
                  </a:lnTo>
                  <a:lnTo>
                    <a:pt x="9623" y="12410"/>
                  </a:lnTo>
                  <a:lnTo>
                    <a:pt x="9727" y="12442"/>
                  </a:lnTo>
                  <a:lnTo>
                    <a:pt x="9825" y="12444"/>
                  </a:lnTo>
                  <a:lnTo>
                    <a:pt x="9837" y="12435"/>
                  </a:lnTo>
                  <a:cubicBezTo>
                    <a:pt x="9864" y="12415"/>
                    <a:pt x="9878" y="12410"/>
                    <a:pt x="9905" y="12421"/>
                  </a:cubicBezTo>
                  <a:lnTo>
                    <a:pt x="9916" y="12426"/>
                  </a:lnTo>
                  <a:lnTo>
                    <a:pt x="10008" y="12414"/>
                  </a:lnTo>
                  <a:lnTo>
                    <a:pt x="10068" y="12345"/>
                  </a:lnTo>
                  <a:cubicBezTo>
                    <a:pt x="10081" y="12334"/>
                    <a:pt x="10108" y="12315"/>
                    <a:pt x="10128" y="12316"/>
                  </a:cubicBezTo>
                  <a:lnTo>
                    <a:pt x="10144" y="12324"/>
                  </a:lnTo>
                  <a:lnTo>
                    <a:pt x="10205" y="12303"/>
                  </a:lnTo>
                  <a:lnTo>
                    <a:pt x="10225" y="12290"/>
                  </a:lnTo>
                  <a:cubicBezTo>
                    <a:pt x="10232" y="12298"/>
                    <a:pt x="10236" y="12304"/>
                    <a:pt x="10240" y="12308"/>
                  </a:cubicBezTo>
                  <a:lnTo>
                    <a:pt x="10278" y="12352"/>
                  </a:lnTo>
                  <a:lnTo>
                    <a:pt x="10357" y="12242"/>
                  </a:lnTo>
                  <a:cubicBezTo>
                    <a:pt x="10359" y="12237"/>
                    <a:pt x="10371" y="12221"/>
                    <a:pt x="10424" y="12199"/>
                  </a:cubicBezTo>
                  <a:lnTo>
                    <a:pt x="10484" y="12182"/>
                  </a:lnTo>
                  <a:lnTo>
                    <a:pt x="10602" y="12201"/>
                  </a:lnTo>
                  <a:lnTo>
                    <a:pt x="10734" y="12183"/>
                  </a:lnTo>
                  <a:lnTo>
                    <a:pt x="10749" y="12178"/>
                  </a:lnTo>
                  <a:cubicBezTo>
                    <a:pt x="10754" y="12176"/>
                    <a:pt x="10758" y="12173"/>
                    <a:pt x="10763" y="12170"/>
                  </a:cubicBezTo>
                  <a:lnTo>
                    <a:pt x="10773" y="12164"/>
                  </a:lnTo>
                  <a:cubicBezTo>
                    <a:pt x="10787" y="12154"/>
                    <a:pt x="10803" y="12144"/>
                    <a:pt x="10828" y="12133"/>
                  </a:cubicBezTo>
                  <a:lnTo>
                    <a:pt x="10843" y="12124"/>
                  </a:lnTo>
                  <a:cubicBezTo>
                    <a:pt x="10860" y="12107"/>
                    <a:pt x="10865" y="12106"/>
                    <a:pt x="10868" y="12106"/>
                  </a:cubicBezTo>
                  <a:lnTo>
                    <a:pt x="10893" y="12102"/>
                  </a:lnTo>
                  <a:cubicBezTo>
                    <a:pt x="10895" y="12120"/>
                    <a:pt x="10895" y="12149"/>
                    <a:pt x="10889" y="12201"/>
                  </a:cubicBezTo>
                  <a:lnTo>
                    <a:pt x="10889" y="12309"/>
                  </a:lnTo>
                  <a:lnTo>
                    <a:pt x="10934" y="12309"/>
                  </a:lnTo>
                  <a:cubicBezTo>
                    <a:pt x="10941" y="12309"/>
                    <a:pt x="10948" y="12307"/>
                    <a:pt x="10957" y="12304"/>
                  </a:cubicBezTo>
                  <a:lnTo>
                    <a:pt x="11145" y="12321"/>
                  </a:lnTo>
                  <a:cubicBezTo>
                    <a:pt x="11236" y="12340"/>
                    <a:pt x="11296" y="12367"/>
                    <a:pt x="11310" y="12380"/>
                  </a:cubicBezTo>
                  <a:cubicBezTo>
                    <a:pt x="11320" y="12390"/>
                    <a:pt x="11323" y="12396"/>
                    <a:pt x="11324" y="12397"/>
                  </a:cubicBezTo>
                  <a:cubicBezTo>
                    <a:pt x="11320" y="12400"/>
                    <a:pt x="11304" y="12409"/>
                    <a:pt x="11251" y="12409"/>
                  </a:cubicBezTo>
                  <a:lnTo>
                    <a:pt x="11069" y="12426"/>
                  </a:lnTo>
                  <a:lnTo>
                    <a:pt x="10955" y="12474"/>
                  </a:lnTo>
                  <a:lnTo>
                    <a:pt x="10854" y="12474"/>
                  </a:lnTo>
                  <a:lnTo>
                    <a:pt x="10790" y="12559"/>
                  </a:lnTo>
                  <a:lnTo>
                    <a:pt x="10730" y="12630"/>
                  </a:lnTo>
                  <a:lnTo>
                    <a:pt x="10672" y="12642"/>
                  </a:lnTo>
                  <a:lnTo>
                    <a:pt x="10439" y="12578"/>
                  </a:lnTo>
                  <a:lnTo>
                    <a:pt x="10208" y="12549"/>
                  </a:lnTo>
                  <a:lnTo>
                    <a:pt x="9953" y="12624"/>
                  </a:lnTo>
                  <a:lnTo>
                    <a:pt x="9709" y="12765"/>
                  </a:lnTo>
                  <a:lnTo>
                    <a:pt x="9703" y="12779"/>
                  </a:lnTo>
                  <a:cubicBezTo>
                    <a:pt x="9689" y="12813"/>
                    <a:pt x="9646" y="12915"/>
                    <a:pt x="9712" y="12973"/>
                  </a:cubicBezTo>
                  <a:cubicBezTo>
                    <a:pt x="9746" y="13018"/>
                    <a:pt x="9751" y="13060"/>
                    <a:pt x="9751" y="13089"/>
                  </a:cubicBezTo>
                  <a:lnTo>
                    <a:pt x="9751" y="13102"/>
                  </a:lnTo>
                  <a:lnTo>
                    <a:pt x="9797" y="13170"/>
                  </a:lnTo>
                  <a:lnTo>
                    <a:pt x="9892" y="13235"/>
                  </a:lnTo>
                  <a:lnTo>
                    <a:pt x="9937" y="13153"/>
                  </a:lnTo>
                  <a:cubicBezTo>
                    <a:pt x="9938" y="13158"/>
                    <a:pt x="9939" y="13160"/>
                    <a:pt x="9939" y="13160"/>
                  </a:cubicBezTo>
                  <a:lnTo>
                    <a:pt x="9939" y="13304"/>
                  </a:lnTo>
                  <a:lnTo>
                    <a:pt x="9902" y="13503"/>
                  </a:lnTo>
                  <a:lnTo>
                    <a:pt x="9865" y="13739"/>
                  </a:lnTo>
                  <a:cubicBezTo>
                    <a:pt x="9805" y="13792"/>
                    <a:pt x="9739" y="13766"/>
                    <a:pt x="9660" y="13681"/>
                  </a:cubicBezTo>
                  <a:lnTo>
                    <a:pt x="9577" y="13550"/>
                  </a:lnTo>
                  <a:lnTo>
                    <a:pt x="9558" y="13473"/>
                  </a:lnTo>
                  <a:lnTo>
                    <a:pt x="9494" y="13422"/>
                  </a:lnTo>
                  <a:lnTo>
                    <a:pt x="9392" y="13441"/>
                  </a:lnTo>
                  <a:lnTo>
                    <a:pt x="9381" y="13445"/>
                  </a:lnTo>
                  <a:cubicBezTo>
                    <a:pt x="9304" y="13484"/>
                    <a:pt x="9225" y="13536"/>
                    <a:pt x="9224" y="13635"/>
                  </a:cubicBezTo>
                  <a:lnTo>
                    <a:pt x="9224" y="13640"/>
                  </a:lnTo>
                  <a:lnTo>
                    <a:pt x="9225" y="13645"/>
                  </a:lnTo>
                  <a:cubicBezTo>
                    <a:pt x="9230" y="13671"/>
                    <a:pt x="9228" y="13706"/>
                    <a:pt x="9173" y="13783"/>
                  </a:cubicBezTo>
                  <a:cubicBezTo>
                    <a:pt x="9123" y="13852"/>
                    <a:pt x="9102" y="13905"/>
                    <a:pt x="9103" y="13972"/>
                  </a:cubicBezTo>
                  <a:lnTo>
                    <a:pt x="9132" y="14137"/>
                  </a:lnTo>
                  <a:lnTo>
                    <a:pt x="9129" y="14154"/>
                  </a:lnTo>
                  <a:lnTo>
                    <a:pt x="9179" y="14445"/>
                  </a:lnTo>
                  <a:lnTo>
                    <a:pt x="9328" y="14544"/>
                  </a:lnTo>
                  <a:cubicBezTo>
                    <a:pt x="9391" y="14595"/>
                    <a:pt x="9450" y="14621"/>
                    <a:pt x="9522" y="14624"/>
                  </a:cubicBezTo>
                  <a:lnTo>
                    <a:pt x="9551" y="14654"/>
                  </a:lnTo>
                  <a:lnTo>
                    <a:pt x="9544" y="14705"/>
                  </a:lnTo>
                  <a:cubicBezTo>
                    <a:pt x="9533" y="14736"/>
                    <a:pt x="9531" y="14765"/>
                    <a:pt x="9538" y="14789"/>
                  </a:cubicBezTo>
                  <a:lnTo>
                    <a:pt x="9459" y="14805"/>
                  </a:lnTo>
                  <a:lnTo>
                    <a:pt x="9293" y="14806"/>
                  </a:lnTo>
                  <a:lnTo>
                    <a:pt x="8965" y="14762"/>
                  </a:lnTo>
                  <a:lnTo>
                    <a:pt x="8900" y="14761"/>
                  </a:lnTo>
                  <a:lnTo>
                    <a:pt x="8912" y="14808"/>
                  </a:lnTo>
                  <a:cubicBezTo>
                    <a:pt x="8903" y="14816"/>
                    <a:pt x="8880" y="14827"/>
                    <a:pt x="8833" y="14834"/>
                  </a:cubicBezTo>
                  <a:lnTo>
                    <a:pt x="8694" y="14862"/>
                  </a:lnTo>
                  <a:cubicBezTo>
                    <a:pt x="8683" y="14863"/>
                    <a:pt x="8674" y="14864"/>
                    <a:pt x="8664" y="14864"/>
                  </a:cubicBezTo>
                  <a:cubicBezTo>
                    <a:pt x="8644" y="14864"/>
                    <a:pt x="8608" y="14861"/>
                    <a:pt x="8589" y="14837"/>
                  </a:cubicBezTo>
                  <a:lnTo>
                    <a:pt x="8539" y="14705"/>
                  </a:lnTo>
                  <a:lnTo>
                    <a:pt x="8368" y="14674"/>
                  </a:lnTo>
                  <a:cubicBezTo>
                    <a:pt x="8227" y="14674"/>
                    <a:pt x="8104" y="14736"/>
                    <a:pt x="7994" y="14865"/>
                  </a:cubicBezTo>
                  <a:lnTo>
                    <a:pt x="7985" y="14880"/>
                  </a:lnTo>
                  <a:cubicBezTo>
                    <a:pt x="7984" y="14883"/>
                    <a:pt x="7960" y="14912"/>
                    <a:pt x="7752" y="14947"/>
                  </a:cubicBezTo>
                  <a:cubicBezTo>
                    <a:pt x="7607" y="14976"/>
                    <a:pt x="7568" y="15001"/>
                    <a:pt x="7553" y="15031"/>
                  </a:cubicBezTo>
                  <a:lnTo>
                    <a:pt x="7547" y="15053"/>
                  </a:lnTo>
                  <a:lnTo>
                    <a:pt x="7555" y="15083"/>
                  </a:lnTo>
                  <a:lnTo>
                    <a:pt x="7569" y="15095"/>
                  </a:lnTo>
                  <a:cubicBezTo>
                    <a:pt x="7569" y="15096"/>
                    <a:pt x="7567" y="15100"/>
                    <a:pt x="7560" y="15106"/>
                  </a:cubicBezTo>
                  <a:lnTo>
                    <a:pt x="7521" y="15106"/>
                  </a:lnTo>
                  <a:lnTo>
                    <a:pt x="7469" y="15024"/>
                  </a:lnTo>
                  <a:lnTo>
                    <a:pt x="7417" y="14950"/>
                  </a:lnTo>
                  <a:lnTo>
                    <a:pt x="7401" y="14946"/>
                  </a:lnTo>
                  <a:cubicBezTo>
                    <a:pt x="7359" y="14934"/>
                    <a:pt x="7324" y="14914"/>
                    <a:pt x="7292" y="14883"/>
                  </a:cubicBezTo>
                  <a:lnTo>
                    <a:pt x="7280" y="14872"/>
                  </a:lnTo>
                  <a:lnTo>
                    <a:pt x="7141" y="14861"/>
                  </a:lnTo>
                  <a:lnTo>
                    <a:pt x="7129" y="14867"/>
                  </a:lnTo>
                  <a:cubicBezTo>
                    <a:pt x="6952" y="14955"/>
                    <a:pt x="6842" y="14993"/>
                    <a:pt x="6761" y="14993"/>
                  </a:cubicBezTo>
                  <a:cubicBezTo>
                    <a:pt x="6759" y="14993"/>
                    <a:pt x="6757" y="14993"/>
                    <a:pt x="6755" y="14993"/>
                  </a:cubicBezTo>
                  <a:cubicBezTo>
                    <a:pt x="6758" y="14986"/>
                    <a:pt x="6765" y="14974"/>
                    <a:pt x="6782" y="14952"/>
                  </a:cubicBezTo>
                  <a:lnTo>
                    <a:pt x="6848" y="14866"/>
                  </a:lnTo>
                  <a:lnTo>
                    <a:pt x="6651" y="14852"/>
                  </a:lnTo>
                  <a:lnTo>
                    <a:pt x="6525" y="14813"/>
                  </a:lnTo>
                  <a:lnTo>
                    <a:pt x="6525" y="14780"/>
                  </a:lnTo>
                  <a:lnTo>
                    <a:pt x="6508" y="14693"/>
                  </a:lnTo>
                  <a:lnTo>
                    <a:pt x="6431" y="14561"/>
                  </a:lnTo>
                  <a:lnTo>
                    <a:pt x="6431" y="14528"/>
                  </a:lnTo>
                  <a:lnTo>
                    <a:pt x="6510" y="14378"/>
                  </a:lnTo>
                  <a:lnTo>
                    <a:pt x="6599" y="14250"/>
                  </a:lnTo>
                  <a:lnTo>
                    <a:pt x="6608" y="14141"/>
                  </a:lnTo>
                  <a:lnTo>
                    <a:pt x="6700" y="14124"/>
                  </a:lnTo>
                  <a:lnTo>
                    <a:pt x="6750" y="14067"/>
                  </a:lnTo>
                  <a:lnTo>
                    <a:pt x="6759" y="14052"/>
                  </a:lnTo>
                  <a:cubicBezTo>
                    <a:pt x="6762" y="14041"/>
                    <a:pt x="6765" y="14032"/>
                    <a:pt x="6766" y="14023"/>
                  </a:cubicBezTo>
                  <a:lnTo>
                    <a:pt x="7023" y="13965"/>
                  </a:lnTo>
                  <a:lnTo>
                    <a:pt x="6725" y="13941"/>
                  </a:lnTo>
                  <a:cubicBezTo>
                    <a:pt x="6598" y="13931"/>
                    <a:pt x="6572" y="13904"/>
                    <a:pt x="6572" y="13883"/>
                  </a:cubicBezTo>
                  <a:cubicBezTo>
                    <a:pt x="6572" y="13841"/>
                    <a:pt x="6572" y="13764"/>
                    <a:pt x="6540" y="13732"/>
                  </a:cubicBezTo>
                  <a:lnTo>
                    <a:pt x="6612" y="13732"/>
                  </a:lnTo>
                  <a:lnTo>
                    <a:pt x="6647" y="13615"/>
                  </a:lnTo>
                  <a:lnTo>
                    <a:pt x="6666" y="13479"/>
                  </a:lnTo>
                  <a:cubicBezTo>
                    <a:pt x="6666" y="13456"/>
                    <a:pt x="6672" y="13434"/>
                    <a:pt x="6683" y="13412"/>
                  </a:cubicBezTo>
                  <a:lnTo>
                    <a:pt x="6785" y="13216"/>
                  </a:lnTo>
                  <a:lnTo>
                    <a:pt x="6613" y="13355"/>
                  </a:lnTo>
                  <a:cubicBezTo>
                    <a:pt x="6606" y="13361"/>
                    <a:pt x="6598" y="13368"/>
                    <a:pt x="6594" y="13373"/>
                  </a:cubicBezTo>
                  <a:lnTo>
                    <a:pt x="6496" y="13451"/>
                  </a:lnTo>
                  <a:lnTo>
                    <a:pt x="6413" y="13544"/>
                  </a:lnTo>
                  <a:cubicBezTo>
                    <a:pt x="6385" y="13572"/>
                    <a:pt x="6360" y="13588"/>
                    <a:pt x="6324" y="13603"/>
                  </a:cubicBezTo>
                  <a:lnTo>
                    <a:pt x="6160" y="13633"/>
                  </a:lnTo>
                  <a:lnTo>
                    <a:pt x="6109" y="13725"/>
                  </a:lnTo>
                  <a:lnTo>
                    <a:pt x="6073" y="13841"/>
                  </a:lnTo>
                  <a:lnTo>
                    <a:pt x="6085" y="13859"/>
                  </a:lnTo>
                  <a:cubicBezTo>
                    <a:pt x="6103" y="13885"/>
                    <a:pt x="6124" y="13898"/>
                    <a:pt x="6150" y="13898"/>
                  </a:cubicBezTo>
                  <a:cubicBezTo>
                    <a:pt x="6177" y="13898"/>
                    <a:pt x="6206" y="13882"/>
                    <a:pt x="6240" y="13847"/>
                  </a:cubicBezTo>
                  <a:lnTo>
                    <a:pt x="6228" y="13872"/>
                  </a:lnTo>
                  <a:lnTo>
                    <a:pt x="6207" y="13961"/>
                  </a:lnTo>
                  <a:lnTo>
                    <a:pt x="6203" y="13967"/>
                  </a:lnTo>
                  <a:lnTo>
                    <a:pt x="6195" y="13956"/>
                  </a:lnTo>
                  <a:lnTo>
                    <a:pt x="6119" y="13907"/>
                  </a:lnTo>
                  <a:lnTo>
                    <a:pt x="6096" y="13919"/>
                  </a:lnTo>
                  <a:cubicBezTo>
                    <a:pt x="6065" y="13935"/>
                    <a:pt x="6047" y="13983"/>
                    <a:pt x="6048" y="14057"/>
                  </a:cubicBezTo>
                  <a:lnTo>
                    <a:pt x="6077" y="14209"/>
                  </a:lnTo>
                  <a:cubicBezTo>
                    <a:pt x="6083" y="14235"/>
                    <a:pt x="6070" y="14265"/>
                    <a:pt x="6043" y="14310"/>
                  </a:cubicBezTo>
                  <a:cubicBezTo>
                    <a:pt x="6034" y="14326"/>
                    <a:pt x="6020" y="14365"/>
                    <a:pt x="6077" y="14404"/>
                  </a:cubicBezTo>
                  <a:lnTo>
                    <a:pt x="6135" y="14445"/>
                  </a:lnTo>
                  <a:lnTo>
                    <a:pt x="6176" y="14657"/>
                  </a:lnTo>
                  <a:lnTo>
                    <a:pt x="6186" y="14655"/>
                  </a:lnTo>
                  <a:lnTo>
                    <a:pt x="6232" y="14813"/>
                  </a:lnTo>
                  <a:lnTo>
                    <a:pt x="6179" y="14858"/>
                  </a:lnTo>
                  <a:lnTo>
                    <a:pt x="6044" y="14900"/>
                  </a:lnTo>
                  <a:lnTo>
                    <a:pt x="6174" y="14946"/>
                  </a:lnTo>
                  <a:cubicBezTo>
                    <a:pt x="6188" y="14952"/>
                    <a:pt x="6206" y="14954"/>
                    <a:pt x="6221" y="14953"/>
                  </a:cubicBezTo>
                  <a:cubicBezTo>
                    <a:pt x="6228" y="14955"/>
                    <a:pt x="6238" y="14957"/>
                    <a:pt x="6241" y="14963"/>
                  </a:cubicBezTo>
                  <a:cubicBezTo>
                    <a:pt x="6243" y="14968"/>
                    <a:pt x="6249" y="14989"/>
                    <a:pt x="6219" y="15056"/>
                  </a:cubicBezTo>
                  <a:cubicBezTo>
                    <a:pt x="6185" y="15132"/>
                    <a:pt x="6156" y="15176"/>
                    <a:pt x="6136" y="15196"/>
                  </a:cubicBezTo>
                  <a:lnTo>
                    <a:pt x="6105" y="15183"/>
                  </a:lnTo>
                  <a:lnTo>
                    <a:pt x="6035" y="15134"/>
                  </a:lnTo>
                  <a:lnTo>
                    <a:pt x="5870" y="15144"/>
                  </a:lnTo>
                  <a:lnTo>
                    <a:pt x="5787" y="15182"/>
                  </a:lnTo>
                  <a:lnTo>
                    <a:pt x="5665" y="15210"/>
                  </a:lnTo>
                  <a:cubicBezTo>
                    <a:pt x="5562" y="15231"/>
                    <a:pt x="5496" y="15250"/>
                    <a:pt x="5464" y="15290"/>
                  </a:cubicBezTo>
                  <a:lnTo>
                    <a:pt x="5416" y="15415"/>
                  </a:lnTo>
                  <a:lnTo>
                    <a:pt x="5456" y="15525"/>
                  </a:lnTo>
                  <a:lnTo>
                    <a:pt x="5472" y="15594"/>
                  </a:lnTo>
                  <a:lnTo>
                    <a:pt x="5389" y="15676"/>
                  </a:lnTo>
                  <a:cubicBezTo>
                    <a:pt x="5380" y="15681"/>
                    <a:pt x="5375" y="15681"/>
                    <a:pt x="5367" y="15678"/>
                  </a:cubicBezTo>
                  <a:cubicBezTo>
                    <a:pt x="5359" y="15669"/>
                    <a:pt x="5357" y="15649"/>
                    <a:pt x="5359" y="15625"/>
                  </a:cubicBezTo>
                  <a:lnTo>
                    <a:pt x="5380" y="15453"/>
                  </a:lnTo>
                  <a:lnTo>
                    <a:pt x="5371" y="15442"/>
                  </a:lnTo>
                  <a:lnTo>
                    <a:pt x="5372" y="15398"/>
                  </a:lnTo>
                  <a:lnTo>
                    <a:pt x="5312" y="15415"/>
                  </a:lnTo>
                  <a:cubicBezTo>
                    <a:pt x="5291" y="15421"/>
                    <a:pt x="5266" y="15440"/>
                    <a:pt x="5231" y="15539"/>
                  </a:cubicBezTo>
                  <a:lnTo>
                    <a:pt x="5177" y="15710"/>
                  </a:lnTo>
                  <a:lnTo>
                    <a:pt x="5043" y="15833"/>
                  </a:lnTo>
                  <a:lnTo>
                    <a:pt x="5036" y="15842"/>
                  </a:lnTo>
                  <a:cubicBezTo>
                    <a:pt x="5001" y="15896"/>
                    <a:pt x="4995" y="15953"/>
                    <a:pt x="5018" y="16007"/>
                  </a:cubicBezTo>
                  <a:lnTo>
                    <a:pt x="4739" y="16064"/>
                  </a:lnTo>
                  <a:lnTo>
                    <a:pt x="4726" y="16070"/>
                  </a:lnTo>
                  <a:lnTo>
                    <a:pt x="4724" y="16068"/>
                  </a:lnTo>
                  <a:lnTo>
                    <a:pt x="4692" y="16076"/>
                  </a:lnTo>
                  <a:cubicBezTo>
                    <a:pt x="4555" y="16110"/>
                    <a:pt x="4483" y="16191"/>
                    <a:pt x="4460" y="16261"/>
                  </a:cubicBezTo>
                  <a:cubicBezTo>
                    <a:pt x="4423" y="16437"/>
                    <a:pt x="4397" y="16465"/>
                    <a:pt x="4396" y="16466"/>
                  </a:cubicBezTo>
                  <a:lnTo>
                    <a:pt x="4198" y="16589"/>
                  </a:lnTo>
                  <a:cubicBezTo>
                    <a:pt x="4153" y="16619"/>
                    <a:pt x="4136" y="16667"/>
                    <a:pt x="4152" y="16723"/>
                  </a:cubicBezTo>
                  <a:cubicBezTo>
                    <a:pt x="4150" y="16725"/>
                    <a:pt x="4146" y="16731"/>
                    <a:pt x="4132" y="16742"/>
                  </a:cubicBezTo>
                  <a:lnTo>
                    <a:pt x="3967" y="16742"/>
                  </a:lnTo>
                  <a:cubicBezTo>
                    <a:pt x="3934" y="16737"/>
                    <a:pt x="3911" y="16721"/>
                    <a:pt x="3892" y="16653"/>
                  </a:cubicBezTo>
                  <a:lnTo>
                    <a:pt x="3887" y="16636"/>
                  </a:lnTo>
                  <a:lnTo>
                    <a:pt x="3844" y="16608"/>
                  </a:lnTo>
                  <a:lnTo>
                    <a:pt x="3762" y="16591"/>
                  </a:lnTo>
                  <a:cubicBezTo>
                    <a:pt x="3736" y="16591"/>
                    <a:pt x="3713" y="16603"/>
                    <a:pt x="3699" y="16624"/>
                  </a:cubicBezTo>
                  <a:cubicBezTo>
                    <a:pt x="3681" y="16651"/>
                    <a:pt x="3664" y="16706"/>
                    <a:pt x="3730" y="16871"/>
                  </a:cubicBezTo>
                  <a:cubicBezTo>
                    <a:pt x="3751" y="16920"/>
                    <a:pt x="3745" y="16948"/>
                    <a:pt x="3711" y="16990"/>
                  </a:cubicBezTo>
                  <a:cubicBezTo>
                    <a:pt x="3689" y="17012"/>
                    <a:pt x="3659" y="17024"/>
                    <a:pt x="3622" y="17024"/>
                  </a:cubicBezTo>
                  <a:cubicBezTo>
                    <a:pt x="3597" y="17024"/>
                    <a:pt x="3528" y="17015"/>
                    <a:pt x="3447" y="16933"/>
                  </a:cubicBezTo>
                  <a:lnTo>
                    <a:pt x="3432" y="16918"/>
                  </a:lnTo>
                  <a:lnTo>
                    <a:pt x="3307" y="16930"/>
                  </a:lnTo>
                  <a:lnTo>
                    <a:pt x="3181" y="16977"/>
                  </a:lnTo>
                  <a:cubicBezTo>
                    <a:pt x="3117" y="16977"/>
                    <a:pt x="2974" y="16982"/>
                    <a:pt x="2974" y="17088"/>
                  </a:cubicBezTo>
                  <a:lnTo>
                    <a:pt x="3025" y="17208"/>
                  </a:lnTo>
                  <a:lnTo>
                    <a:pt x="3004" y="17219"/>
                  </a:lnTo>
                  <a:cubicBezTo>
                    <a:pt x="2991" y="17228"/>
                    <a:pt x="2963" y="17247"/>
                    <a:pt x="2963" y="17278"/>
                  </a:cubicBezTo>
                  <a:lnTo>
                    <a:pt x="2957" y="17281"/>
                  </a:lnTo>
                  <a:lnTo>
                    <a:pt x="2964" y="17283"/>
                  </a:lnTo>
                  <a:cubicBezTo>
                    <a:pt x="2964" y="17284"/>
                    <a:pt x="2964" y="17286"/>
                    <a:pt x="2964" y="17288"/>
                  </a:cubicBezTo>
                  <a:cubicBezTo>
                    <a:pt x="2965" y="17290"/>
                    <a:pt x="2965" y="17292"/>
                    <a:pt x="2966" y="17294"/>
                  </a:cubicBezTo>
                  <a:lnTo>
                    <a:pt x="2960" y="17301"/>
                  </a:lnTo>
                  <a:lnTo>
                    <a:pt x="2970" y="17304"/>
                  </a:lnTo>
                  <a:cubicBezTo>
                    <a:pt x="2983" y="17328"/>
                    <a:pt x="3013" y="17336"/>
                    <a:pt x="3026" y="17339"/>
                  </a:cubicBezTo>
                  <a:lnTo>
                    <a:pt x="3322" y="17422"/>
                  </a:lnTo>
                  <a:lnTo>
                    <a:pt x="3516" y="17502"/>
                  </a:lnTo>
                  <a:lnTo>
                    <a:pt x="3663" y="17712"/>
                  </a:lnTo>
                  <a:lnTo>
                    <a:pt x="3807" y="17864"/>
                  </a:lnTo>
                  <a:lnTo>
                    <a:pt x="3878" y="18086"/>
                  </a:lnTo>
                  <a:lnTo>
                    <a:pt x="3887" y="18126"/>
                  </a:lnTo>
                  <a:cubicBezTo>
                    <a:pt x="3864" y="18114"/>
                    <a:pt x="3834" y="18114"/>
                    <a:pt x="3816" y="18125"/>
                  </a:cubicBezTo>
                  <a:lnTo>
                    <a:pt x="3812" y="18122"/>
                  </a:lnTo>
                  <a:lnTo>
                    <a:pt x="3812" y="18128"/>
                  </a:lnTo>
                  <a:cubicBezTo>
                    <a:pt x="3798" y="18138"/>
                    <a:pt x="3788" y="18152"/>
                    <a:pt x="3781" y="18162"/>
                  </a:cubicBezTo>
                  <a:lnTo>
                    <a:pt x="3773" y="18173"/>
                  </a:lnTo>
                  <a:lnTo>
                    <a:pt x="3764" y="18501"/>
                  </a:lnTo>
                  <a:cubicBezTo>
                    <a:pt x="3772" y="18625"/>
                    <a:pt x="3749" y="18717"/>
                    <a:pt x="3694" y="18783"/>
                  </a:cubicBezTo>
                  <a:lnTo>
                    <a:pt x="3584" y="18851"/>
                  </a:lnTo>
                  <a:cubicBezTo>
                    <a:pt x="3501" y="18865"/>
                    <a:pt x="3398" y="18861"/>
                    <a:pt x="3219" y="18838"/>
                  </a:cubicBezTo>
                  <a:lnTo>
                    <a:pt x="2574" y="18800"/>
                  </a:lnTo>
                  <a:lnTo>
                    <a:pt x="2436" y="18773"/>
                  </a:lnTo>
                  <a:lnTo>
                    <a:pt x="2302" y="18734"/>
                  </a:lnTo>
                  <a:cubicBezTo>
                    <a:pt x="2284" y="18731"/>
                    <a:pt x="2270" y="18729"/>
                    <a:pt x="2258" y="18729"/>
                  </a:cubicBezTo>
                  <a:cubicBezTo>
                    <a:pt x="2169" y="18729"/>
                    <a:pt x="2147" y="18805"/>
                    <a:pt x="2140" y="18851"/>
                  </a:cubicBezTo>
                  <a:lnTo>
                    <a:pt x="2051" y="18866"/>
                  </a:lnTo>
                  <a:cubicBezTo>
                    <a:pt x="1978" y="18866"/>
                    <a:pt x="1925" y="18892"/>
                    <a:pt x="1914" y="18933"/>
                  </a:cubicBezTo>
                  <a:lnTo>
                    <a:pt x="1909" y="18950"/>
                  </a:lnTo>
                  <a:lnTo>
                    <a:pt x="2026" y="19186"/>
                  </a:lnTo>
                  <a:lnTo>
                    <a:pt x="2049" y="19323"/>
                  </a:lnTo>
                  <a:lnTo>
                    <a:pt x="2042" y="19326"/>
                  </a:lnTo>
                  <a:lnTo>
                    <a:pt x="2044" y="19359"/>
                  </a:lnTo>
                  <a:cubicBezTo>
                    <a:pt x="2051" y="19480"/>
                    <a:pt x="2034" y="19603"/>
                    <a:pt x="1988" y="19762"/>
                  </a:cubicBezTo>
                  <a:lnTo>
                    <a:pt x="1892" y="20267"/>
                  </a:lnTo>
                  <a:lnTo>
                    <a:pt x="1933" y="20399"/>
                  </a:lnTo>
                  <a:lnTo>
                    <a:pt x="2034" y="20619"/>
                  </a:lnTo>
                  <a:lnTo>
                    <a:pt x="2034" y="20766"/>
                  </a:lnTo>
                  <a:lnTo>
                    <a:pt x="2046" y="20894"/>
                  </a:lnTo>
                  <a:lnTo>
                    <a:pt x="2311" y="20894"/>
                  </a:lnTo>
                  <a:lnTo>
                    <a:pt x="2316" y="20886"/>
                  </a:lnTo>
                  <a:lnTo>
                    <a:pt x="2480" y="20896"/>
                  </a:lnTo>
                  <a:cubicBezTo>
                    <a:pt x="2539" y="20924"/>
                    <a:pt x="2625" y="21011"/>
                    <a:pt x="2742" y="21160"/>
                  </a:cubicBezTo>
                  <a:lnTo>
                    <a:pt x="2762" y="21185"/>
                  </a:lnTo>
                  <a:cubicBezTo>
                    <a:pt x="2663" y="21441"/>
                    <a:pt x="2553" y="21613"/>
                    <a:pt x="2434" y="21707"/>
                  </a:cubicBezTo>
                  <a:lnTo>
                    <a:pt x="2177" y="21841"/>
                  </a:lnTo>
                  <a:cubicBezTo>
                    <a:pt x="2064" y="21920"/>
                    <a:pt x="1998" y="21986"/>
                    <a:pt x="1963" y="22054"/>
                  </a:cubicBezTo>
                  <a:lnTo>
                    <a:pt x="1893" y="22315"/>
                  </a:lnTo>
                  <a:lnTo>
                    <a:pt x="1849" y="22387"/>
                  </a:lnTo>
                  <a:lnTo>
                    <a:pt x="1798" y="22489"/>
                  </a:lnTo>
                  <a:lnTo>
                    <a:pt x="1828" y="22705"/>
                  </a:lnTo>
                  <a:cubicBezTo>
                    <a:pt x="1843" y="22771"/>
                    <a:pt x="1826" y="22830"/>
                    <a:pt x="1780" y="22886"/>
                  </a:cubicBezTo>
                  <a:lnTo>
                    <a:pt x="1342" y="23296"/>
                  </a:lnTo>
                  <a:lnTo>
                    <a:pt x="1075" y="23382"/>
                  </a:lnTo>
                  <a:lnTo>
                    <a:pt x="1008" y="23497"/>
                  </a:lnTo>
                  <a:lnTo>
                    <a:pt x="1018" y="23497"/>
                  </a:lnTo>
                  <a:lnTo>
                    <a:pt x="965" y="23616"/>
                  </a:lnTo>
                  <a:lnTo>
                    <a:pt x="804" y="23769"/>
                  </a:lnTo>
                  <a:cubicBezTo>
                    <a:pt x="747" y="23816"/>
                    <a:pt x="697" y="23913"/>
                    <a:pt x="644" y="24082"/>
                  </a:cubicBezTo>
                  <a:cubicBezTo>
                    <a:pt x="589" y="24248"/>
                    <a:pt x="515" y="24330"/>
                    <a:pt x="489" y="24356"/>
                  </a:cubicBezTo>
                  <a:cubicBezTo>
                    <a:pt x="273" y="24647"/>
                    <a:pt x="128" y="24888"/>
                    <a:pt x="70" y="25053"/>
                  </a:cubicBezTo>
                  <a:lnTo>
                    <a:pt x="68" y="25059"/>
                  </a:lnTo>
                  <a:lnTo>
                    <a:pt x="67" y="25059"/>
                  </a:lnTo>
                  <a:lnTo>
                    <a:pt x="66" y="25064"/>
                  </a:lnTo>
                  <a:lnTo>
                    <a:pt x="49" y="25114"/>
                  </a:lnTo>
                  <a:lnTo>
                    <a:pt x="57" y="25114"/>
                  </a:lnTo>
                  <a:cubicBezTo>
                    <a:pt x="51" y="25169"/>
                    <a:pt x="64" y="25214"/>
                    <a:pt x="96" y="25246"/>
                  </a:cubicBezTo>
                  <a:lnTo>
                    <a:pt x="124" y="25273"/>
                  </a:lnTo>
                  <a:lnTo>
                    <a:pt x="155" y="25251"/>
                  </a:lnTo>
                  <a:cubicBezTo>
                    <a:pt x="179" y="25234"/>
                    <a:pt x="206" y="25224"/>
                    <a:pt x="227" y="25224"/>
                  </a:cubicBezTo>
                  <a:cubicBezTo>
                    <a:pt x="231" y="25224"/>
                    <a:pt x="234" y="25224"/>
                    <a:pt x="239" y="25225"/>
                  </a:cubicBezTo>
                  <a:cubicBezTo>
                    <a:pt x="258" y="25241"/>
                    <a:pt x="272" y="25272"/>
                    <a:pt x="279" y="25312"/>
                  </a:cubicBezTo>
                  <a:lnTo>
                    <a:pt x="279" y="25468"/>
                  </a:lnTo>
                  <a:cubicBezTo>
                    <a:pt x="272" y="25513"/>
                    <a:pt x="258" y="25548"/>
                    <a:pt x="242" y="25565"/>
                  </a:cubicBezTo>
                  <a:lnTo>
                    <a:pt x="215" y="25595"/>
                  </a:lnTo>
                  <a:lnTo>
                    <a:pt x="240" y="25625"/>
                  </a:lnTo>
                  <a:cubicBezTo>
                    <a:pt x="292" y="25690"/>
                    <a:pt x="316" y="25764"/>
                    <a:pt x="317" y="25860"/>
                  </a:cubicBezTo>
                  <a:cubicBezTo>
                    <a:pt x="325" y="25965"/>
                    <a:pt x="311" y="26092"/>
                    <a:pt x="277" y="26228"/>
                  </a:cubicBezTo>
                  <a:lnTo>
                    <a:pt x="275" y="26237"/>
                  </a:lnTo>
                  <a:lnTo>
                    <a:pt x="274" y="26237"/>
                  </a:lnTo>
                  <a:lnTo>
                    <a:pt x="240" y="26337"/>
                  </a:lnTo>
                  <a:cubicBezTo>
                    <a:pt x="177" y="26499"/>
                    <a:pt x="109" y="26618"/>
                    <a:pt x="37" y="26689"/>
                  </a:cubicBezTo>
                  <a:lnTo>
                    <a:pt x="0" y="26726"/>
                  </a:lnTo>
                  <a:lnTo>
                    <a:pt x="150" y="26843"/>
                  </a:lnTo>
                  <a:cubicBezTo>
                    <a:pt x="164" y="26871"/>
                    <a:pt x="172" y="26895"/>
                    <a:pt x="173" y="26925"/>
                  </a:cubicBezTo>
                  <a:lnTo>
                    <a:pt x="173" y="26938"/>
                  </a:lnTo>
                  <a:lnTo>
                    <a:pt x="200" y="26977"/>
                  </a:lnTo>
                  <a:lnTo>
                    <a:pt x="299" y="27043"/>
                  </a:lnTo>
                  <a:lnTo>
                    <a:pt x="478" y="27004"/>
                  </a:lnTo>
                  <a:lnTo>
                    <a:pt x="656" y="27022"/>
                  </a:lnTo>
                  <a:lnTo>
                    <a:pt x="780" y="27042"/>
                  </a:lnTo>
                  <a:lnTo>
                    <a:pt x="786" y="27041"/>
                  </a:lnTo>
                  <a:cubicBezTo>
                    <a:pt x="799" y="27039"/>
                    <a:pt x="809" y="27039"/>
                    <a:pt x="815" y="27039"/>
                  </a:cubicBezTo>
                  <a:lnTo>
                    <a:pt x="812" y="27054"/>
                  </a:lnTo>
                  <a:cubicBezTo>
                    <a:pt x="812" y="27060"/>
                    <a:pt x="811" y="27065"/>
                    <a:pt x="790" y="27065"/>
                  </a:cubicBezTo>
                  <a:cubicBezTo>
                    <a:pt x="781" y="27065"/>
                    <a:pt x="771" y="27064"/>
                    <a:pt x="761" y="27063"/>
                  </a:cubicBezTo>
                  <a:lnTo>
                    <a:pt x="534" y="27014"/>
                  </a:lnTo>
                  <a:lnTo>
                    <a:pt x="455" y="27024"/>
                  </a:lnTo>
                  <a:lnTo>
                    <a:pt x="342" y="27062"/>
                  </a:lnTo>
                  <a:lnTo>
                    <a:pt x="142" y="27072"/>
                  </a:lnTo>
                  <a:lnTo>
                    <a:pt x="162" y="27246"/>
                  </a:lnTo>
                  <a:lnTo>
                    <a:pt x="202" y="27331"/>
                  </a:lnTo>
                  <a:lnTo>
                    <a:pt x="219" y="27358"/>
                  </a:lnTo>
                  <a:lnTo>
                    <a:pt x="213" y="27371"/>
                  </a:lnTo>
                  <a:lnTo>
                    <a:pt x="244" y="27394"/>
                  </a:lnTo>
                  <a:cubicBezTo>
                    <a:pt x="286" y="27424"/>
                    <a:pt x="325" y="27439"/>
                    <a:pt x="364" y="27439"/>
                  </a:cubicBezTo>
                  <a:cubicBezTo>
                    <a:pt x="370" y="27439"/>
                    <a:pt x="377" y="27438"/>
                    <a:pt x="386" y="27437"/>
                  </a:cubicBezTo>
                  <a:lnTo>
                    <a:pt x="390" y="27436"/>
                  </a:lnTo>
                  <a:lnTo>
                    <a:pt x="491" y="27452"/>
                  </a:lnTo>
                  <a:lnTo>
                    <a:pt x="522" y="27529"/>
                  </a:lnTo>
                  <a:lnTo>
                    <a:pt x="543" y="27607"/>
                  </a:lnTo>
                  <a:lnTo>
                    <a:pt x="557" y="27651"/>
                  </a:lnTo>
                  <a:lnTo>
                    <a:pt x="552" y="27666"/>
                  </a:lnTo>
                  <a:lnTo>
                    <a:pt x="642" y="27713"/>
                  </a:lnTo>
                  <a:lnTo>
                    <a:pt x="658" y="27718"/>
                  </a:lnTo>
                  <a:cubicBezTo>
                    <a:pt x="725" y="27726"/>
                    <a:pt x="797" y="27782"/>
                    <a:pt x="884" y="27895"/>
                  </a:cubicBezTo>
                  <a:cubicBezTo>
                    <a:pt x="932" y="27955"/>
                    <a:pt x="967" y="28010"/>
                    <a:pt x="998" y="28059"/>
                  </a:cubicBezTo>
                  <a:lnTo>
                    <a:pt x="1038" y="28124"/>
                  </a:lnTo>
                  <a:lnTo>
                    <a:pt x="1038" y="28201"/>
                  </a:lnTo>
                  <a:lnTo>
                    <a:pt x="1013" y="28257"/>
                  </a:lnTo>
                  <a:lnTo>
                    <a:pt x="1009" y="28270"/>
                  </a:lnTo>
                  <a:cubicBezTo>
                    <a:pt x="999" y="28351"/>
                    <a:pt x="1053" y="28408"/>
                    <a:pt x="1168" y="28440"/>
                  </a:cubicBezTo>
                  <a:cubicBezTo>
                    <a:pt x="1243" y="28467"/>
                    <a:pt x="1331" y="28523"/>
                    <a:pt x="1432" y="28604"/>
                  </a:cubicBezTo>
                  <a:lnTo>
                    <a:pt x="1439" y="28614"/>
                  </a:lnTo>
                  <a:lnTo>
                    <a:pt x="1432" y="28624"/>
                  </a:lnTo>
                  <a:lnTo>
                    <a:pt x="1473" y="28661"/>
                  </a:lnTo>
                  <a:lnTo>
                    <a:pt x="1477" y="28667"/>
                  </a:lnTo>
                  <a:lnTo>
                    <a:pt x="1478" y="28665"/>
                  </a:lnTo>
                  <a:lnTo>
                    <a:pt x="1714" y="28876"/>
                  </a:lnTo>
                  <a:cubicBezTo>
                    <a:pt x="1959" y="29102"/>
                    <a:pt x="2160" y="29222"/>
                    <a:pt x="2315" y="29231"/>
                  </a:cubicBezTo>
                  <a:lnTo>
                    <a:pt x="2333" y="29231"/>
                  </a:lnTo>
                  <a:lnTo>
                    <a:pt x="2332" y="29238"/>
                  </a:lnTo>
                  <a:lnTo>
                    <a:pt x="2366" y="29231"/>
                  </a:lnTo>
                  <a:lnTo>
                    <a:pt x="2397" y="29231"/>
                  </a:lnTo>
                  <a:lnTo>
                    <a:pt x="2397" y="29224"/>
                  </a:lnTo>
                  <a:lnTo>
                    <a:pt x="3023" y="29090"/>
                  </a:lnTo>
                  <a:lnTo>
                    <a:pt x="3480" y="29051"/>
                  </a:lnTo>
                  <a:lnTo>
                    <a:pt x="3489" y="29035"/>
                  </a:lnTo>
                  <a:lnTo>
                    <a:pt x="3490" y="29035"/>
                  </a:lnTo>
                  <a:cubicBezTo>
                    <a:pt x="3563" y="29040"/>
                    <a:pt x="3617" y="29066"/>
                    <a:pt x="3638" y="29107"/>
                  </a:cubicBezTo>
                  <a:lnTo>
                    <a:pt x="3656" y="29143"/>
                  </a:lnTo>
                  <a:lnTo>
                    <a:pt x="4280" y="28909"/>
                  </a:lnTo>
                  <a:lnTo>
                    <a:pt x="4376" y="28872"/>
                  </a:lnTo>
                  <a:lnTo>
                    <a:pt x="4580" y="28810"/>
                  </a:lnTo>
                  <a:lnTo>
                    <a:pt x="4579" y="28795"/>
                  </a:lnTo>
                  <a:lnTo>
                    <a:pt x="4777" y="28752"/>
                  </a:lnTo>
                  <a:lnTo>
                    <a:pt x="4782" y="28797"/>
                  </a:lnTo>
                  <a:lnTo>
                    <a:pt x="4884" y="28770"/>
                  </a:lnTo>
                  <a:cubicBezTo>
                    <a:pt x="5014" y="28753"/>
                    <a:pt x="5113" y="28768"/>
                    <a:pt x="5194" y="28813"/>
                  </a:cubicBezTo>
                  <a:cubicBezTo>
                    <a:pt x="5247" y="28848"/>
                    <a:pt x="5292" y="28901"/>
                    <a:pt x="5327" y="28971"/>
                  </a:cubicBezTo>
                  <a:lnTo>
                    <a:pt x="5418" y="29165"/>
                  </a:lnTo>
                  <a:lnTo>
                    <a:pt x="5424" y="29174"/>
                  </a:lnTo>
                  <a:cubicBezTo>
                    <a:pt x="5479" y="29240"/>
                    <a:pt x="5543" y="29268"/>
                    <a:pt x="5640" y="29269"/>
                  </a:cubicBezTo>
                  <a:lnTo>
                    <a:pt x="5643" y="29269"/>
                  </a:lnTo>
                  <a:lnTo>
                    <a:pt x="5883" y="29240"/>
                  </a:lnTo>
                  <a:lnTo>
                    <a:pt x="6004" y="29213"/>
                  </a:lnTo>
                  <a:lnTo>
                    <a:pt x="6078" y="29224"/>
                  </a:lnTo>
                  <a:lnTo>
                    <a:pt x="6110" y="29180"/>
                  </a:lnTo>
                  <a:cubicBezTo>
                    <a:pt x="6152" y="29198"/>
                    <a:pt x="6205" y="29230"/>
                    <a:pt x="6268" y="29268"/>
                  </a:cubicBezTo>
                  <a:lnTo>
                    <a:pt x="6290" y="29282"/>
                  </a:lnTo>
                  <a:cubicBezTo>
                    <a:pt x="6360" y="29321"/>
                    <a:pt x="6402" y="29372"/>
                    <a:pt x="6422" y="29444"/>
                  </a:cubicBezTo>
                  <a:lnTo>
                    <a:pt x="6459" y="29592"/>
                  </a:lnTo>
                  <a:lnTo>
                    <a:pt x="6486" y="29666"/>
                  </a:lnTo>
                  <a:lnTo>
                    <a:pt x="6501" y="29698"/>
                  </a:lnTo>
                  <a:cubicBezTo>
                    <a:pt x="6532" y="29729"/>
                    <a:pt x="6569" y="29740"/>
                    <a:pt x="6643" y="29740"/>
                  </a:cubicBezTo>
                  <a:lnTo>
                    <a:pt x="6769" y="29768"/>
                  </a:lnTo>
                  <a:lnTo>
                    <a:pt x="7268" y="29749"/>
                  </a:lnTo>
                  <a:lnTo>
                    <a:pt x="7364" y="29749"/>
                  </a:lnTo>
                  <a:cubicBezTo>
                    <a:pt x="7506" y="29758"/>
                    <a:pt x="7661" y="29789"/>
                    <a:pt x="7842" y="29846"/>
                  </a:cubicBezTo>
                  <a:cubicBezTo>
                    <a:pt x="7854" y="29853"/>
                    <a:pt x="7866" y="29857"/>
                    <a:pt x="7879" y="29857"/>
                  </a:cubicBezTo>
                  <a:cubicBezTo>
                    <a:pt x="7899" y="29857"/>
                    <a:pt x="7919" y="29845"/>
                    <a:pt x="7932" y="29820"/>
                  </a:cubicBezTo>
                  <a:lnTo>
                    <a:pt x="7953" y="29799"/>
                  </a:lnTo>
                  <a:cubicBezTo>
                    <a:pt x="7941" y="29709"/>
                    <a:pt x="7875" y="29602"/>
                    <a:pt x="7759" y="29483"/>
                  </a:cubicBezTo>
                  <a:lnTo>
                    <a:pt x="7692" y="29322"/>
                  </a:lnTo>
                  <a:lnTo>
                    <a:pt x="7639" y="29150"/>
                  </a:lnTo>
                  <a:cubicBezTo>
                    <a:pt x="7541" y="29031"/>
                    <a:pt x="7530" y="28901"/>
                    <a:pt x="7610" y="28762"/>
                  </a:cubicBezTo>
                  <a:lnTo>
                    <a:pt x="7721" y="28577"/>
                  </a:lnTo>
                  <a:lnTo>
                    <a:pt x="7792" y="28412"/>
                  </a:lnTo>
                  <a:lnTo>
                    <a:pt x="7805" y="28433"/>
                  </a:lnTo>
                  <a:lnTo>
                    <a:pt x="7822" y="28432"/>
                  </a:lnTo>
                  <a:lnTo>
                    <a:pt x="7754" y="28594"/>
                  </a:lnTo>
                  <a:lnTo>
                    <a:pt x="7634" y="28779"/>
                  </a:lnTo>
                  <a:cubicBezTo>
                    <a:pt x="7570" y="28914"/>
                    <a:pt x="7578" y="29028"/>
                    <a:pt x="7660" y="29128"/>
                  </a:cubicBezTo>
                  <a:cubicBezTo>
                    <a:pt x="7680" y="29158"/>
                    <a:pt x="7709" y="29225"/>
                    <a:pt x="7727" y="29319"/>
                  </a:cubicBezTo>
                  <a:lnTo>
                    <a:pt x="7789" y="29464"/>
                  </a:lnTo>
                  <a:cubicBezTo>
                    <a:pt x="7885" y="29566"/>
                    <a:pt x="7946" y="29657"/>
                    <a:pt x="7976" y="29743"/>
                  </a:cubicBezTo>
                  <a:lnTo>
                    <a:pt x="8003" y="29667"/>
                  </a:lnTo>
                  <a:cubicBezTo>
                    <a:pt x="8071" y="29483"/>
                    <a:pt x="8226" y="29394"/>
                    <a:pt x="8475" y="29392"/>
                  </a:cubicBezTo>
                  <a:lnTo>
                    <a:pt x="8494" y="29381"/>
                  </a:lnTo>
                  <a:lnTo>
                    <a:pt x="8522" y="29340"/>
                  </a:lnTo>
                  <a:lnTo>
                    <a:pt x="8492" y="29394"/>
                  </a:lnTo>
                  <a:lnTo>
                    <a:pt x="8491" y="29420"/>
                  </a:lnTo>
                  <a:lnTo>
                    <a:pt x="8492" y="29425"/>
                  </a:lnTo>
                  <a:cubicBezTo>
                    <a:pt x="8492" y="29426"/>
                    <a:pt x="8492" y="29428"/>
                    <a:pt x="8493" y="29429"/>
                  </a:cubicBezTo>
                  <a:lnTo>
                    <a:pt x="8491" y="29429"/>
                  </a:lnTo>
                  <a:cubicBezTo>
                    <a:pt x="8254" y="29429"/>
                    <a:pt x="8110" y="29509"/>
                    <a:pt x="8038" y="29680"/>
                  </a:cubicBezTo>
                  <a:lnTo>
                    <a:pt x="7988" y="29816"/>
                  </a:lnTo>
                  <a:lnTo>
                    <a:pt x="7960" y="29854"/>
                  </a:lnTo>
                  <a:cubicBezTo>
                    <a:pt x="7941" y="29882"/>
                    <a:pt x="7911" y="29897"/>
                    <a:pt x="7875" y="29897"/>
                  </a:cubicBezTo>
                  <a:cubicBezTo>
                    <a:pt x="7860" y="29897"/>
                    <a:pt x="7843" y="29894"/>
                    <a:pt x="7829" y="29889"/>
                  </a:cubicBezTo>
                  <a:lnTo>
                    <a:pt x="7362" y="29796"/>
                  </a:lnTo>
                  <a:lnTo>
                    <a:pt x="7286" y="29796"/>
                  </a:lnTo>
                  <a:lnTo>
                    <a:pt x="7242" y="29848"/>
                  </a:lnTo>
                  <a:lnTo>
                    <a:pt x="7258" y="29920"/>
                  </a:lnTo>
                  <a:cubicBezTo>
                    <a:pt x="7272" y="29955"/>
                    <a:pt x="7295" y="29971"/>
                    <a:pt x="7329" y="29971"/>
                  </a:cubicBezTo>
                  <a:cubicBezTo>
                    <a:pt x="7347" y="29971"/>
                    <a:pt x="7369" y="29966"/>
                    <a:pt x="7394" y="29957"/>
                  </a:cubicBezTo>
                  <a:cubicBezTo>
                    <a:pt x="7435" y="29943"/>
                    <a:pt x="7468" y="29937"/>
                    <a:pt x="7494" y="29937"/>
                  </a:cubicBezTo>
                  <a:cubicBezTo>
                    <a:pt x="7547" y="29937"/>
                    <a:pt x="7569" y="29964"/>
                    <a:pt x="7578" y="29990"/>
                  </a:cubicBezTo>
                  <a:cubicBezTo>
                    <a:pt x="7591" y="30053"/>
                    <a:pt x="7567" y="30106"/>
                    <a:pt x="7498" y="30167"/>
                  </a:cubicBezTo>
                  <a:cubicBezTo>
                    <a:pt x="7450" y="30214"/>
                    <a:pt x="7447" y="30270"/>
                    <a:pt x="7492" y="30333"/>
                  </a:cubicBezTo>
                  <a:cubicBezTo>
                    <a:pt x="7554" y="30458"/>
                    <a:pt x="7588" y="30537"/>
                    <a:pt x="7588" y="30604"/>
                  </a:cubicBezTo>
                  <a:cubicBezTo>
                    <a:pt x="7588" y="30728"/>
                    <a:pt x="7577" y="30871"/>
                    <a:pt x="7495" y="30871"/>
                  </a:cubicBezTo>
                  <a:cubicBezTo>
                    <a:pt x="7470" y="30871"/>
                    <a:pt x="7443" y="30857"/>
                    <a:pt x="7410" y="30829"/>
                  </a:cubicBezTo>
                  <a:lnTo>
                    <a:pt x="7378" y="30822"/>
                  </a:lnTo>
                  <a:lnTo>
                    <a:pt x="7347" y="30853"/>
                  </a:lnTo>
                  <a:cubicBezTo>
                    <a:pt x="7332" y="30867"/>
                    <a:pt x="7317" y="30875"/>
                    <a:pt x="7301" y="30875"/>
                  </a:cubicBezTo>
                  <a:cubicBezTo>
                    <a:pt x="7265" y="30875"/>
                    <a:pt x="7241" y="30835"/>
                    <a:pt x="7224" y="30800"/>
                  </a:cubicBezTo>
                  <a:cubicBezTo>
                    <a:pt x="7211" y="30776"/>
                    <a:pt x="7190" y="30761"/>
                    <a:pt x="7165" y="30761"/>
                  </a:cubicBezTo>
                  <a:cubicBezTo>
                    <a:pt x="7161" y="30761"/>
                    <a:pt x="7156" y="30762"/>
                    <a:pt x="7146" y="30764"/>
                  </a:cubicBezTo>
                  <a:cubicBezTo>
                    <a:pt x="7133" y="30764"/>
                    <a:pt x="7124" y="30766"/>
                    <a:pt x="7121" y="30771"/>
                  </a:cubicBezTo>
                  <a:cubicBezTo>
                    <a:pt x="7114" y="30779"/>
                    <a:pt x="7113" y="30798"/>
                    <a:pt x="7118" y="30826"/>
                  </a:cubicBezTo>
                  <a:lnTo>
                    <a:pt x="7119" y="30838"/>
                  </a:lnTo>
                  <a:lnTo>
                    <a:pt x="7109" y="30846"/>
                  </a:lnTo>
                  <a:lnTo>
                    <a:pt x="7054" y="30883"/>
                  </a:lnTo>
                  <a:lnTo>
                    <a:pt x="7050" y="30885"/>
                  </a:lnTo>
                  <a:lnTo>
                    <a:pt x="7046" y="30886"/>
                  </a:lnTo>
                  <a:lnTo>
                    <a:pt x="6944" y="30904"/>
                  </a:lnTo>
                  <a:cubicBezTo>
                    <a:pt x="6927" y="30909"/>
                    <a:pt x="6907" y="30916"/>
                    <a:pt x="6902" y="30930"/>
                  </a:cubicBezTo>
                  <a:cubicBezTo>
                    <a:pt x="6900" y="30938"/>
                    <a:pt x="6901" y="30962"/>
                    <a:pt x="6953" y="31015"/>
                  </a:cubicBezTo>
                  <a:cubicBezTo>
                    <a:pt x="6996" y="31065"/>
                    <a:pt x="7011" y="31098"/>
                    <a:pt x="7004" y="31125"/>
                  </a:cubicBezTo>
                  <a:cubicBezTo>
                    <a:pt x="6998" y="31144"/>
                    <a:pt x="6983" y="31158"/>
                    <a:pt x="6953" y="31168"/>
                  </a:cubicBezTo>
                  <a:lnTo>
                    <a:pt x="6864" y="31187"/>
                  </a:lnTo>
                  <a:cubicBezTo>
                    <a:pt x="6839" y="31187"/>
                    <a:pt x="6828" y="31191"/>
                    <a:pt x="6821" y="31197"/>
                  </a:cubicBezTo>
                  <a:lnTo>
                    <a:pt x="6851" y="31242"/>
                  </a:lnTo>
                  <a:lnTo>
                    <a:pt x="6979" y="31430"/>
                  </a:lnTo>
                  <a:cubicBezTo>
                    <a:pt x="6976" y="31433"/>
                    <a:pt x="6973" y="31436"/>
                    <a:pt x="6970" y="31439"/>
                  </a:cubicBezTo>
                  <a:lnTo>
                    <a:pt x="6942" y="31464"/>
                  </a:lnTo>
                  <a:lnTo>
                    <a:pt x="7099" y="31728"/>
                  </a:lnTo>
                  <a:lnTo>
                    <a:pt x="7106" y="31743"/>
                  </a:lnTo>
                  <a:cubicBezTo>
                    <a:pt x="7176" y="31885"/>
                    <a:pt x="7222" y="32016"/>
                    <a:pt x="7251" y="32150"/>
                  </a:cubicBezTo>
                  <a:cubicBezTo>
                    <a:pt x="7332" y="32632"/>
                    <a:pt x="7397" y="33088"/>
                    <a:pt x="7331" y="33163"/>
                  </a:cubicBezTo>
                  <a:cubicBezTo>
                    <a:pt x="7213" y="33314"/>
                    <a:pt x="7123" y="33468"/>
                    <a:pt x="7065" y="33620"/>
                  </a:cubicBezTo>
                  <a:cubicBezTo>
                    <a:pt x="6971" y="33827"/>
                    <a:pt x="6924" y="34005"/>
                    <a:pt x="6922" y="34167"/>
                  </a:cubicBezTo>
                  <a:cubicBezTo>
                    <a:pt x="6887" y="34225"/>
                    <a:pt x="6884" y="34299"/>
                    <a:pt x="6884" y="34391"/>
                  </a:cubicBezTo>
                  <a:lnTo>
                    <a:pt x="6877" y="34390"/>
                  </a:lnTo>
                  <a:lnTo>
                    <a:pt x="6883" y="34420"/>
                  </a:lnTo>
                  <a:lnTo>
                    <a:pt x="6883" y="34436"/>
                  </a:lnTo>
                  <a:lnTo>
                    <a:pt x="6887" y="34437"/>
                  </a:lnTo>
                  <a:lnTo>
                    <a:pt x="6923" y="34608"/>
                  </a:lnTo>
                  <a:cubicBezTo>
                    <a:pt x="6977" y="34771"/>
                    <a:pt x="7051" y="34934"/>
                    <a:pt x="7141" y="35091"/>
                  </a:cubicBezTo>
                  <a:lnTo>
                    <a:pt x="7413" y="35588"/>
                  </a:lnTo>
                  <a:cubicBezTo>
                    <a:pt x="7505" y="35781"/>
                    <a:pt x="7553" y="35912"/>
                    <a:pt x="7571" y="36013"/>
                  </a:cubicBezTo>
                  <a:lnTo>
                    <a:pt x="7703" y="36769"/>
                  </a:lnTo>
                  <a:cubicBezTo>
                    <a:pt x="7768" y="36973"/>
                    <a:pt x="7858" y="37171"/>
                    <a:pt x="7964" y="37344"/>
                  </a:cubicBezTo>
                  <a:lnTo>
                    <a:pt x="7961" y="37346"/>
                  </a:lnTo>
                  <a:lnTo>
                    <a:pt x="7977" y="37366"/>
                  </a:lnTo>
                  <a:lnTo>
                    <a:pt x="7993" y="37391"/>
                  </a:lnTo>
                  <a:lnTo>
                    <a:pt x="7996" y="37389"/>
                  </a:lnTo>
                  <a:lnTo>
                    <a:pt x="8016" y="37414"/>
                  </a:lnTo>
                  <a:lnTo>
                    <a:pt x="8037" y="37450"/>
                  </a:lnTo>
                  <a:cubicBezTo>
                    <a:pt x="8093" y="37543"/>
                    <a:pt x="8168" y="37669"/>
                    <a:pt x="8250" y="37817"/>
                  </a:cubicBezTo>
                  <a:cubicBezTo>
                    <a:pt x="8374" y="38046"/>
                    <a:pt x="8439" y="38234"/>
                    <a:pt x="8482" y="38374"/>
                  </a:cubicBezTo>
                  <a:cubicBezTo>
                    <a:pt x="8480" y="38410"/>
                    <a:pt x="8468" y="38440"/>
                    <a:pt x="8443" y="38471"/>
                  </a:cubicBezTo>
                  <a:cubicBezTo>
                    <a:pt x="8403" y="38510"/>
                    <a:pt x="8384" y="38569"/>
                    <a:pt x="8401" y="38615"/>
                  </a:cubicBezTo>
                  <a:lnTo>
                    <a:pt x="8499" y="38813"/>
                  </a:lnTo>
                  <a:lnTo>
                    <a:pt x="8482" y="38871"/>
                  </a:lnTo>
                  <a:lnTo>
                    <a:pt x="8470" y="38950"/>
                  </a:lnTo>
                  <a:lnTo>
                    <a:pt x="8589" y="38995"/>
                  </a:lnTo>
                  <a:lnTo>
                    <a:pt x="8686" y="39005"/>
                  </a:lnTo>
                  <a:lnTo>
                    <a:pt x="8784" y="39084"/>
                  </a:lnTo>
                  <a:lnTo>
                    <a:pt x="9313" y="38958"/>
                  </a:lnTo>
                  <a:lnTo>
                    <a:pt x="9781" y="38876"/>
                  </a:lnTo>
                  <a:lnTo>
                    <a:pt x="10036" y="38931"/>
                  </a:lnTo>
                  <a:cubicBezTo>
                    <a:pt x="10116" y="38946"/>
                    <a:pt x="10190" y="38923"/>
                    <a:pt x="10263" y="38844"/>
                  </a:cubicBezTo>
                  <a:lnTo>
                    <a:pt x="10357" y="38818"/>
                  </a:lnTo>
                  <a:lnTo>
                    <a:pt x="10511" y="38818"/>
                  </a:lnTo>
                  <a:lnTo>
                    <a:pt x="10840" y="38548"/>
                  </a:lnTo>
                  <a:lnTo>
                    <a:pt x="11185" y="38222"/>
                  </a:lnTo>
                  <a:lnTo>
                    <a:pt x="11502" y="37773"/>
                  </a:lnTo>
                  <a:cubicBezTo>
                    <a:pt x="11541" y="37716"/>
                    <a:pt x="11659" y="37544"/>
                    <a:pt x="11720" y="37507"/>
                  </a:cubicBezTo>
                  <a:cubicBezTo>
                    <a:pt x="11816" y="37440"/>
                    <a:pt x="11879" y="37349"/>
                    <a:pt x="11919" y="37218"/>
                  </a:cubicBezTo>
                  <a:lnTo>
                    <a:pt x="11992" y="36887"/>
                  </a:lnTo>
                  <a:lnTo>
                    <a:pt x="11977" y="36886"/>
                  </a:lnTo>
                  <a:lnTo>
                    <a:pt x="11977" y="36877"/>
                  </a:lnTo>
                  <a:lnTo>
                    <a:pt x="11996" y="36691"/>
                  </a:lnTo>
                  <a:lnTo>
                    <a:pt x="11970" y="36631"/>
                  </a:lnTo>
                  <a:lnTo>
                    <a:pt x="11991" y="36598"/>
                  </a:lnTo>
                  <a:lnTo>
                    <a:pt x="12143" y="36473"/>
                  </a:lnTo>
                  <a:lnTo>
                    <a:pt x="12371" y="36320"/>
                  </a:lnTo>
                  <a:lnTo>
                    <a:pt x="12486" y="36225"/>
                  </a:lnTo>
                  <a:cubicBezTo>
                    <a:pt x="12551" y="36160"/>
                    <a:pt x="12597" y="35962"/>
                    <a:pt x="12625" y="35806"/>
                  </a:cubicBezTo>
                  <a:cubicBezTo>
                    <a:pt x="12636" y="35716"/>
                    <a:pt x="12599" y="35574"/>
                    <a:pt x="12518" y="35404"/>
                  </a:cubicBezTo>
                  <a:cubicBezTo>
                    <a:pt x="12450" y="35274"/>
                    <a:pt x="12419" y="35156"/>
                    <a:pt x="12435" y="35073"/>
                  </a:cubicBezTo>
                  <a:lnTo>
                    <a:pt x="12729" y="34769"/>
                  </a:lnTo>
                  <a:cubicBezTo>
                    <a:pt x="12920" y="34590"/>
                    <a:pt x="12995" y="34556"/>
                    <a:pt x="13029" y="34550"/>
                  </a:cubicBezTo>
                  <a:cubicBezTo>
                    <a:pt x="13199" y="34499"/>
                    <a:pt x="13347" y="34411"/>
                    <a:pt x="13525" y="34256"/>
                  </a:cubicBezTo>
                  <a:lnTo>
                    <a:pt x="13858" y="33806"/>
                  </a:lnTo>
                  <a:lnTo>
                    <a:pt x="13808" y="33567"/>
                  </a:lnTo>
                  <a:cubicBezTo>
                    <a:pt x="13761" y="33414"/>
                    <a:pt x="13744" y="33324"/>
                    <a:pt x="13744" y="33295"/>
                  </a:cubicBezTo>
                  <a:lnTo>
                    <a:pt x="13771" y="32991"/>
                  </a:lnTo>
                  <a:lnTo>
                    <a:pt x="13763" y="32760"/>
                  </a:lnTo>
                  <a:lnTo>
                    <a:pt x="13778" y="32750"/>
                  </a:lnTo>
                  <a:lnTo>
                    <a:pt x="13762" y="32735"/>
                  </a:lnTo>
                  <a:lnTo>
                    <a:pt x="13761" y="32686"/>
                  </a:lnTo>
                  <a:lnTo>
                    <a:pt x="13732" y="32707"/>
                  </a:lnTo>
                  <a:lnTo>
                    <a:pt x="13572" y="32555"/>
                  </a:lnTo>
                  <a:cubicBezTo>
                    <a:pt x="13569" y="32539"/>
                    <a:pt x="13565" y="32518"/>
                    <a:pt x="13561" y="32489"/>
                  </a:cubicBezTo>
                  <a:lnTo>
                    <a:pt x="13559" y="32480"/>
                  </a:lnTo>
                  <a:cubicBezTo>
                    <a:pt x="13552" y="32434"/>
                    <a:pt x="13542" y="32372"/>
                    <a:pt x="13527" y="32291"/>
                  </a:cubicBezTo>
                  <a:lnTo>
                    <a:pt x="13509" y="32201"/>
                  </a:lnTo>
                  <a:lnTo>
                    <a:pt x="13467" y="32135"/>
                  </a:lnTo>
                  <a:lnTo>
                    <a:pt x="13518" y="32040"/>
                  </a:lnTo>
                  <a:lnTo>
                    <a:pt x="13519" y="31919"/>
                  </a:lnTo>
                  <a:lnTo>
                    <a:pt x="13470" y="31772"/>
                  </a:lnTo>
                  <a:cubicBezTo>
                    <a:pt x="13437" y="31648"/>
                    <a:pt x="13441" y="31526"/>
                    <a:pt x="13482" y="31427"/>
                  </a:cubicBezTo>
                  <a:lnTo>
                    <a:pt x="13496" y="31393"/>
                  </a:lnTo>
                  <a:lnTo>
                    <a:pt x="13495" y="31392"/>
                  </a:lnTo>
                  <a:lnTo>
                    <a:pt x="13639" y="31074"/>
                  </a:lnTo>
                  <a:cubicBezTo>
                    <a:pt x="13696" y="30912"/>
                    <a:pt x="13741" y="30874"/>
                    <a:pt x="13765" y="30864"/>
                  </a:cubicBezTo>
                  <a:cubicBezTo>
                    <a:pt x="13827" y="30837"/>
                    <a:pt x="13899" y="30785"/>
                    <a:pt x="13969" y="30731"/>
                  </a:cubicBezTo>
                  <a:lnTo>
                    <a:pt x="13971" y="30737"/>
                  </a:lnTo>
                  <a:lnTo>
                    <a:pt x="13998" y="30708"/>
                  </a:lnTo>
                  <a:lnTo>
                    <a:pt x="14024" y="30687"/>
                  </a:lnTo>
                  <a:lnTo>
                    <a:pt x="14021" y="30682"/>
                  </a:lnTo>
                  <a:lnTo>
                    <a:pt x="14392" y="30277"/>
                  </a:lnTo>
                  <a:lnTo>
                    <a:pt x="14824" y="29892"/>
                  </a:lnTo>
                  <a:cubicBezTo>
                    <a:pt x="15038" y="29711"/>
                    <a:pt x="15200" y="29607"/>
                    <a:pt x="15281" y="29570"/>
                  </a:cubicBezTo>
                  <a:lnTo>
                    <a:pt x="15298" y="29562"/>
                  </a:lnTo>
                  <a:lnTo>
                    <a:pt x="15305" y="29545"/>
                  </a:lnTo>
                  <a:cubicBezTo>
                    <a:pt x="15347" y="29438"/>
                    <a:pt x="15431" y="29290"/>
                    <a:pt x="15552" y="29107"/>
                  </a:cubicBezTo>
                  <a:lnTo>
                    <a:pt x="15883" y="28654"/>
                  </a:lnTo>
                  <a:lnTo>
                    <a:pt x="16166" y="28171"/>
                  </a:lnTo>
                  <a:cubicBezTo>
                    <a:pt x="16248" y="27988"/>
                    <a:pt x="16290" y="27817"/>
                    <a:pt x="16291" y="27663"/>
                  </a:cubicBezTo>
                  <a:lnTo>
                    <a:pt x="16319" y="27539"/>
                  </a:lnTo>
                  <a:lnTo>
                    <a:pt x="16283" y="27418"/>
                  </a:lnTo>
                  <a:lnTo>
                    <a:pt x="16153" y="27427"/>
                  </a:lnTo>
                  <a:lnTo>
                    <a:pt x="16135" y="27432"/>
                  </a:lnTo>
                  <a:cubicBezTo>
                    <a:pt x="16096" y="27452"/>
                    <a:pt x="16054" y="27473"/>
                    <a:pt x="16043" y="27474"/>
                  </a:cubicBezTo>
                  <a:lnTo>
                    <a:pt x="15932" y="27506"/>
                  </a:lnTo>
                  <a:lnTo>
                    <a:pt x="15834" y="27550"/>
                  </a:lnTo>
                  <a:lnTo>
                    <a:pt x="15652" y="27541"/>
                  </a:lnTo>
                  <a:lnTo>
                    <a:pt x="15467" y="27541"/>
                  </a:lnTo>
                  <a:lnTo>
                    <a:pt x="15340" y="27609"/>
                  </a:lnTo>
                  <a:lnTo>
                    <a:pt x="15222" y="27664"/>
                  </a:lnTo>
                  <a:lnTo>
                    <a:pt x="15049" y="27662"/>
                  </a:lnTo>
                  <a:lnTo>
                    <a:pt x="14852" y="27731"/>
                  </a:lnTo>
                  <a:cubicBezTo>
                    <a:pt x="14702" y="27797"/>
                    <a:pt x="14564" y="27728"/>
                    <a:pt x="14459" y="27551"/>
                  </a:cubicBezTo>
                  <a:lnTo>
                    <a:pt x="14464" y="27546"/>
                  </a:lnTo>
                  <a:lnTo>
                    <a:pt x="14393" y="27398"/>
                  </a:lnTo>
                  <a:cubicBezTo>
                    <a:pt x="14422" y="27398"/>
                    <a:pt x="14454" y="27394"/>
                    <a:pt x="14476" y="27367"/>
                  </a:cubicBezTo>
                  <a:lnTo>
                    <a:pt x="14489" y="27351"/>
                  </a:lnTo>
                  <a:lnTo>
                    <a:pt x="14485" y="27330"/>
                  </a:lnTo>
                  <a:cubicBezTo>
                    <a:pt x="14480" y="27302"/>
                    <a:pt x="14457" y="27257"/>
                    <a:pt x="14378" y="27201"/>
                  </a:cubicBezTo>
                  <a:lnTo>
                    <a:pt x="14348" y="27179"/>
                  </a:lnTo>
                  <a:lnTo>
                    <a:pt x="14289" y="27135"/>
                  </a:lnTo>
                  <a:lnTo>
                    <a:pt x="13962" y="26817"/>
                  </a:lnTo>
                  <a:lnTo>
                    <a:pt x="13677" y="26511"/>
                  </a:lnTo>
                  <a:lnTo>
                    <a:pt x="13649" y="26521"/>
                  </a:lnTo>
                  <a:cubicBezTo>
                    <a:pt x="13632" y="26526"/>
                    <a:pt x="13619" y="26540"/>
                    <a:pt x="13609" y="26565"/>
                  </a:cubicBezTo>
                  <a:lnTo>
                    <a:pt x="13586" y="26584"/>
                  </a:lnTo>
                  <a:lnTo>
                    <a:pt x="13517" y="26413"/>
                  </a:lnTo>
                  <a:lnTo>
                    <a:pt x="13432" y="26149"/>
                  </a:lnTo>
                  <a:lnTo>
                    <a:pt x="13358" y="25955"/>
                  </a:lnTo>
                  <a:lnTo>
                    <a:pt x="13325" y="25906"/>
                  </a:lnTo>
                  <a:lnTo>
                    <a:pt x="13330" y="25899"/>
                  </a:lnTo>
                  <a:lnTo>
                    <a:pt x="13312" y="25885"/>
                  </a:lnTo>
                  <a:lnTo>
                    <a:pt x="13294" y="25858"/>
                  </a:lnTo>
                  <a:lnTo>
                    <a:pt x="13288" y="25867"/>
                  </a:lnTo>
                  <a:lnTo>
                    <a:pt x="13187" y="25789"/>
                  </a:lnTo>
                  <a:cubicBezTo>
                    <a:pt x="13130" y="25746"/>
                    <a:pt x="13083" y="25693"/>
                    <a:pt x="13046" y="25632"/>
                  </a:cubicBezTo>
                  <a:cubicBezTo>
                    <a:pt x="13032" y="25593"/>
                    <a:pt x="13019" y="25537"/>
                    <a:pt x="13004" y="25464"/>
                  </a:cubicBezTo>
                  <a:cubicBezTo>
                    <a:pt x="12991" y="25403"/>
                    <a:pt x="12975" y="25331"/>
                    <a:pt x="12954" y="25251"/>
                  </a:cubicBezTo>
                  <a:lnTo>
                    <a:pt x="12903" y="24955"/>
                  </a:lnTo>
                  <a:lnTo>
                    <a:pt x="12909" y="24955"/>
                  </a:lnTo>
                  <a:lnTo>
                    <a:pt x="12896" y="24917"/>
                  </a:lnTo>
                  <a:lnTo>
                    <a:pt x="12893" y="24900"/>
                  </a:lnTo>
                  <a:lnTo>
                    <a:pt x="12890" y="24900"/>
                  </a:lnTo>
                  <a:lnTo>
                    <a:pt x="12869" y="24838"/>
                  </a:lnTo>
                  <a:cubicBezTo>
                    <a:pt x="12859" y="24778"/>
                    <a:pt x="12821" y="24732"/>
                    <a:pt x="12761" y="24705"/>
                  </a:cubicBezTo>
                  <a:lnTo>
                    <a:pt x="12645" y="24615"/>
                  </a:lnTo>
                  <a:cubicBezTo>
                    <a:pt x="12636" y="24597"/>
                    <a:pt x="12635" y="24570"/>
                    <a:pt x="12643" y="24535"/>
                  </a:cubicBezTo>
                  <a:lnTo>
                    <a:pt x="12644" y="24528"/>
                  </a:lnTo>
                  <a:lnTo>
                    <a:pt x="12624" y="24362"/>
                  </a:lnTo>
                  <a:lnTo>
                    <a:pt x="12616" y="24352"/>
                  </a:lnTo>
                  <a:cubicBezTo>
                    <a:pt x="12552" y="24269"/>
                    <a:pt x="12453" y="24126"/>
                    <a:pt x="12350" y="23910"/>
                  </a:cubicBezTo>
                  <a:lnTo>
                    <a:pt x="12095" y="23381"/>
                  </a:lnTo>
                  <a:lnTo>
                    <a:pt x="11908" y="23082"/>
                  </a:lnTo>
                  <a:cubicBezTo>
                    <a:pt x="11863" y="22993"/>
                    <a:pt x="11858" y="22922"/>
                    <a:pt x="11892" y="22880"/>
                  </a:cubicBezTo>
                  <a:lnTo>
                    <a:pt x="11898" y="22872"/>
                  </a:lnTo>
                  <a:cubicBezTo>
                    <a:pt x="11901" y="22866"/>
                    <a:pt x="11904" y="22864"/>
                    <a:pt x="11904" y="22864"/>
                  </a:cubicBezTo>
                  <a:cubicBezTo>
                    <a:pt x="11909" y="22864"/>
                    <a:pt x="11925" y="22871"/>
                    <a:pt x="11943" y="22899"/>
                  </a:cubicBezTo>
                  <a:lnTo>
                    <a:pt x="12027" y="23094"/>
                  </a:lnTo>
                  <a:cubicBezTo>
                    <a:pt x="12071" y="23212"/>
                    <a:pt x="12160" y="23413"/>
                    <a:pt x="12257" y="23431"/>
                  </a:cubicBezTo>
                  <a:lnTo>
                    <a:pt x="12295" y="23438"/>
                  </a:lnTo>
                  <a:lnTo>
                    <a:pt x="12399" y="23157"/>
                  </a:lnTo>
                  <a:cubicBezTo>
                    <a:pt x="12423" y="23060"/>
                    <a:pt x="12445" y="23017"/>
                    <a:pt x="12460" y="22997"/>
                  </a:cubicBezTo>
                  <a:lnTo>
                    <a:pt x="12465" y="23007"/>
                  </a:lnTo>
                  <a:lnTo>
                    <a:pt x="12483" y="23046"/>
                  </a:lnTo>
                  <a:lnTo>
                    <a:pt x="12514" y="23035"/>
                  </a:lnTo>
                  <a:cubicBezTo>
                    <a:pt x="12514" y="23036"/>
                    <a:pt x="12514" y="23037"/>
                    <a:pt x="12514" y="23038"/>
                  </a:cubicBezTo>
                  <a:lnTo>
                    <a:pt x="12514" y="23080"/>
                  </a:lnTo>
                  <a:lnTo>
                    <a:pt x="12487" y="23163"/>
                  </a:lnTo>
                  <a:lnTo>
                    <a:pt x="12438" y="23372"/>
                  </a:lnTo>
                  <a:lnTo>
                    <a:pt x="12439" y="23380"/>
                  </a:lnTo>
                  <a:cubicBezTo>
                    <a:pt x="12449" y="23452"/>
                    <a:pt x="12480" y="23504"/>
                    <a:pt x="12534" y="23540"/>
                  </a:cubicBezTo>
                  <a:lnTo>
                    <a:pt x="12791" y="23823"/>
                  </a:lnTo>
                  <a:cubicBezTo>
                    <a:pt x="12849" y="23915"/>
                    <a:pt x="12896" y="24012"/>
                    <a:pt x="12939" y="24128"/>
                  </a:cubicBezTo>
                  <a:lnTo>
                    <a:pt x="13020" y="24357"/>
                  </a:lnTo>
                  <a:lnTo>
                    <a:pt x="13108" y="24462"/>
                  </a:lnTo>
                  <a:lnTo>
                    <a:pt x="13221" y="24527"/>
                  </a:lnTo>
                  <a:cubicBezTo>
                    <a:pt x="13313" y="24591"/>
                    <a:pt x="13373" y="24669"/>
                    <a:pt x="13427" y="24796"/>
                  </a:cubicBezTo>
                  <a:lnTo>
                    <a:pt x="13473" y="25052"/>
                  </a:lnTo>
                  <a:cubicBezTo>
                    <a:pt x="13480" y="25137"/>
                    <a:pt x="13496" y="25249"/>
                    <a:pt x="13538" y="25304"/>
                  </a:cubicBezTo>
                  <a:lnTo>
                    <a:pt x="13680" y="25436"/>
                  </a:lnTo>
                  <a:lnTo>
                    <a:pt x="13829" y="25568"/>
                  </a:lnTo>
                  <a:cubicBezTo>
                    <a:pt x="13855" y="25605"/>
                    <a:pt x="13891" y="25677"/>
                    <a:pt x="13928" y="25767"/>
                  </a:cubicBezTo>
                  <a:lnTo>
                    <a:pt x="14033" y="25959"/>
                  </a:lnTo>
                  <a:lnTo>
                    <a:pt x="14204" y="26176"/>
                  </a:lnTo>
                  <a:cubicBezTo>
                    <a:pt x="14264" y="26246"/>
                    <a:pt x="14309" y="26316"/>
                    <a:pt x="14339" y="26384"/>
                  </a:cubicBezTo>
                  <a:lnTo>
                    <a:pt x="14355" y="26516"/>
                  </a:lnTo>
                  <a:lnTo>
                    <a:pt x="14357" y="26514"/>
                  </a:lnTo>
                  <a:lnTo>
                    <a:pt x="14357" y="26523"/>
                  </a:lnTo>
                  <a:lnTo>
                    <a:pt x="14345" y="26694"/>
                  </a:lnTo>
                  <a:lnTo>
                    <a:pt x="14414" y="26938"/>
                  </a:lnTo>
                  <a:cubicBezTo>
                    <a:pt x="14436" y="27004"/>
                    <a:pt x="14449" y="27077"/>
                    <a:pt x="14450" y="27157"/>
                  </a:cubicBezTo>
                  <a:lnTo>
                    <a:pt x="14451" y="27201"/>
                  </a:lnTo>
                  <a:lnTo>
                    <a:pt x="15102" y="27210"/>
                  </a:lnTo>
                  <a:lnTo>
                    <a:pt x="15584" y="27041"/>
                  </a:lnTo>
                  <a:lnTo>
                    <a:pt x="15705" y="27012"/>
                  </a:lnTo>
                  <a:lnTo>
                    <a:pt x="15840" y="26986"/>
                  </a:lnTo>
                  <a:lnTo>
                    <a:pt x="16820" y="26410"/>
                  </a:lnTo>
                  <a:lnTo>
                    <a:pt x="16821" y="26412"/>
                  </a:lnTo>
                  <a:lnTo>
                    <a:pt x="16845" y="26395"/>
                  </a:lnTo>
                  <a:lnTo>
                    <a:pt x="16869" y="26382"/>
                  </a:lnTo>
                  <a:lnTo>
                    <a:pt x="16868" y="26380"/>
                  </a:lnTo>
                  <a:lnTo>
                    <a:pt x="17006" y="26288"/>
                  </a:lnTo>
                  <a:lnTo>
                    <a:pt x="17149" y="26270"/>
                  </a:lnTo>
                  <a:lnTo>
                    <a:pt x="17310" y="26259"/>
                  </a:lnTo>
                  <a:lnTo>
                    <a:pt x="17343" y="26116"/>
                  </a:lnTo>
                  <a:lnTo>
                    <a:pt x="17359" y="26024"/>
                  </a:lnTo>
                  <a:lnTo>
                    <a:pt x="17636" y="26006"/>
                  </a:lnTo>
                  <a:lnTo>
                    <a:pt x="17680" y="25896"/>
                  </a:lnTo>
                  <a:cubicBezTo>
                    <a:pt x="17700" y="25846"/>
                    <a:pt x="17715" y="25830"/>
                    <a:pt x="17719" y="25827"/>
                  </a:cubicBezTo>
                  <a:lnTo>
                    <a:pt x="17830" y="25790"/>
                  </a:lnTo>
                  <a:lnTo>
                    <a:pt x="17969" y="25759"/>
                  </a:lnTo>
                  <a:lnTo>
                    <a:pt x="18009" y="25586"/>
                  </a:lnTo>
                  <a:lnTo>
                    <a:pt x="18010" y="25576"/>
                  </a:lnTo>
                  <a:cubicBezTo>
                    <a:pt x="18010" y="25504"/>
                    <a:pt x="18026" y="25461"/>
                    <a:pt x="18029" y="25456"/>
                  </a:cubicBezTo>
                  <a:lnTo>
                    <a:pt x="18235" y="25288"/>
                  </a:lnTo>
                  <a:cubicBezTo>
                    <a:pt x="18372" y="25182"/>
                    <a:pt x="18538" y="25015"/>
                    <a:pt x="18395" y="24794"/>
                  </a:cubicBezTo>
                  <a:lnTo>
                    <a:pt x="18222" y="24630"/>
                  </a:lnTo>
                  <a:lnTo>
                    <a:pt x="18062" y="24598"/>
                  </a:lnTo>
                  <a:lnTo>
                    <a:pt x="18053" y="24600"/>
                  </a:lnTo>
                  <a:cubicBezTo>
                    <a:pt x="17950" y="24619"/>
                    <a:pt x="17836" y="24538"/>
                    <a:pt x="17745" y="24389"/>
                  </a:cubicBezTo>
                  <a:lnTo>
                    <a:pt x="17659" y="24216"/>
                  </a:lnTo>
                  <a:lnTo>
                    <a:pt x="17652" y="24197"/>
                  </a:lnTo>
                  <a:cubicBezTo>
                    <a:pt x="17622" y="24117"/>
                    <a:pt x="17613" y="24041"/>
                    <a:pt x="17623" y="23952"/>
                  </a:cubicBezTo>
                  <a:lnTo>
                    <a:pt x="17640" y="23802"/>
                  </a:lnTo>
                  <a:lnTo>
                    <a:pt x="17369" y="24122"/>
                  </a:lnTo>
                  <a:cubicBezTo>
                    <a:pt x="17287" y="24237"/>
                    <a:pt x="17194" y="24336"/>
                    <a:pt x="17123" y="24387"/>
                  </a:cubicBezTo>
                  <a:cubicBezTo>
                    <a:pt x="17050" y="24433"/>
                    <a:pt x="16931" y="24458"/>
                    <a:pt x="16790" y="24458"/>
                  </a:cubicBezTo>
                  <a:cubicBezTo>
                    <a:pt x="16662" y="24458"/>
                    <a:pt x="16551" y="24433"/>
                    <a:pt x="16470" y="24387"/>
                  </a:cubicBezTo>
                  <a:lnTo>
                    <a:pt x="16441" y="24370"/>
                  </a:lnTo>
                  <a:lnTo>
                    <a:pt x="16438" y="24359"/>
                  </a:lnTo>
                  <a:cubicBezTo>
                    <a:pt x="16494" y="24249"/>
                    <a:pt x="16516" y="24148"/>
                    <a:pt x="16507" y="24035"/>
                  </a:cubicBezTo>
                  <a:cubicBezTo>
                    <a:pt x="16507" y="23897"/>
                    <a:pt x="16455" y="23876"/>
                    <a:pt x="16424" y="23876"/>
                  </a:cubicBezTo>
                  <a:cubicBezTo>
                    <a:pt x="16400" y="23876"/>
                    <a:pt x="16375" y="23888"/>
                    <a:pt x="16350" y="23909"/>
                  </a:cubicBezTo>
                  <a:cubicBezTo>
                    <a:pt x="16235" y="23993"/>
                    <a:pt x="16196" y="24089"/>
                    <a:pt x="16239" y="24197"/>
                  </a:cubicBezTo>
                  <a:lnTo>
                    <a:pt x="16284" y="24288"/>
                  </a:lnTo>
                  <a:lnTo>
                    <a:pt x="16289" y="24301"/>
                  </a:lnTo>
                  <a:lnTo>
                    <a:pt x="16289" y="24301"/>
                  </a:lnTo>
                  <a:cubicBezTo>
                    <a:pt x="16238" y="24327"/>
                    <a:pt x="16206" y="24255"/>
                    <a:pt x="16195" y="24222"/>
                  </a:cubicBezTo>
                  <a:lnTo>
                    <a:pt x="16092" y="23968"/>
                  </a:lnTo>
                  <a:cubicBezTo>
                    <a:pt x="16078" y="23934"/>
                    <a:pt x="16080" y="23908"/>
                    <a:pt x="16099" y="23864"/>
                  </a:cubicBezTo>
                  <a:lnTo>
                    <a:pt x="16103" y="23730"/>
                  </a:lnTo>
                  <a:lnTo>
                    <a:pt x="15958" y="23616"/>
                  </a:lnTo>
                  <a:cubicBezTo>
                    <a:pt x="15891" y="23575"/>
                    <a:pt x="15846" y="23532"/>
                    <a:pt x="15838" y="23499"/>
                  </a:cubicBezTo>
                  <a:lnTo>
                    <a:pt x="15774" y="23317"/>
                  </a:lnTo>
                  <a:lnTo>
                    <a:pt x="15788" y="23315"/>
                  </a:lnTo>
                  <a:lnTo>
                    <a:pt x="15687" y="23111"/>
                  </a:lnTo>
                  <a:lnTo>
                    <a:pt x="15679" y="23080"/>
                  </a:lnTo>
                  <a:cubicBezTo>
                    <a:pt x="15670" y="23031"/>
                    <a:pt x="15672" y="23013"/>
                    <a:pt x="15674" y="23008"/>
                  </a:cubicBezTo>
                  <a:lnTo>
                    <a:pt x="15762" y="22896"/>
                  </a:lnTo>
                  <a:lnTo>
                    <a:pt x="15982" y="22879"/>
                  </a:lnTo>
                  <a:cubicBezTo>
                    <a:pt x="16093" y="22907"/>
                    <a:pt x="16169" y="22950"/>
                    <a:pt x="16196" y="23000"/>
                  </a:cubicBezTo>
                  <a:cubicBezTo>
                    <a:pt x="16209" y="23024"/>
                    <a:pt x="16210" y="23048"/>
                    <a:pt x="16199" y="23079"/>
                  </a:cubicBezTo>
                  <a:cubicBezTo>
                    <a:pt x="16188" y="23132"/>
                    <a:pt x="16222" y="23199"/>
                    <a:pt x="16333" y="23343"/>
                  </a:cubicBezTo>
                  <a:lnTo>
                    <a:pt x="16636" y="23588"/>
                  </a:lnTo>
                  <a:lnTo>
                    <a:pt x="16986" y="23783"/>
                  </a:lnTo>
                  <a:lnTo>
                    <a:pt x="17244" y="23818"/>
                  </a:lnTo>
                  <a:lnTo>
                    <a:pt x="17480" y="23742"/>
                  </a:lnTo>
                  <a:lnTo>
                    <a:pt x="17654" y="23714"/>
                  </a:lnTo>
                  <a:cubicBezTo>
                    <a:pt x="17659" y="23714"/>
                    <a:pt x="17667" y="23715"/>
                    <a:pt x="17676" y="23723"/>
                  </a:cubicBezTo>
                  <a:cubicBezTo>
                    <a:pt x="17692" y="23740"/>
                    <a:pt x="17702" y="23775"/>
                    <a:pt x="17702" y="23822"/>
                  </a:cubicBezTo>
                  <a:cubicBezTo>
                    <a:pt x="17723" y="23984"/>
                    <a:pt x="17853" y="24087"/>
                    <a:pt x="18104" y="24137"/>
                  </a:cubicBezTo>
                  <a:lnTo>
                    <a:pt x="18878" y="24185"/>
                  </a:lnTo>
                  <a:lnTo>
                    <a:pt x="18880" y="24178"/>
                  </a:lnTo>
                  <a:lnTo>
                    <a:pt x="18890" y="24184"/>
                  </a:lnTo>
                  <a:lnTo>
                    <a:pt x="19676" y="24137"/>
                  </a:lnTo>
                  <a:cubicBezTo>
                    <a:pt x="19717" y="24136"/>
                    <a:pt x="19754" y="24134"/>
                    <a:pt x="19789" y="24134"/>
                  </a:cubicBezTo>
                  <a:cubicBezTo>
                    <a:pt x="20031" y="24134"/>
                    <a:pt x="20061" y="24173"/>
                    <a:pt x="20068" y="24183"/>
                  </a:cubicBezTo>
                  <a:lnTo>
                    <a:pt x="20384" y="24573"/>
                  </a:lnTo>
                  <a:lnTo>
                    <a:pt x="20365" y="24588"/>
                  </a:lnTo>
                  <a:lnTo>
                    <a:pt x="20409" y="24625"/>
                  </a:lnTo>
                  <a:cubicBezTo>
                    <a:pt x="20527" y="24723"/>
                    <a:pt x="20662" y="24782"/>
                    <a:pt x="20819" y="24804"/>
                  </a:cubicBezTo>
                  <a:lnTo>
                    <a:pt x="20732" y="24848"/>
                  </a:lnTo>
                  <a:cubicBezTo>
                    <a:pt x="20676" y="24882"/>
                    <a:pt x="20645" y="24921"/>
                    <a:pt x="20643" y="24964"/>
                  </a:cubicBezTo>
                  <a:cubicBezTo>
                    <a:pt x="20641" y="25005"/>
                    <a:pt x="20664" y="25043"/>
                    <a:pt x="20709" y="25077"/>
                  </a:cubicBezTo>
                  <a:lnTo>
                    <a:pt x="20897" y="25266"/>
                  </a:lnTo>
                  <a:lnTo>
                    <a:pt x="20897" y="25265"/>
                  </a:lnTo>
                  <a:cubicBezTo>
                    <a:pt x="20921" y="25292"/>
                    <a:pt x="20977" y="25322"/>
                    <a:pt x="21030" y="25330"/>
                  </a:cubicBezTo>
                  <a:lnTo>
                    <a:pt x="21035" y="25331"/>
                  </a:lnTo>
                  <a:lnTo>
                    <a:pt x="21146" y="25323"/>
                  </a:lnTo>
                  <a:lnTo>
                    <a:pt x="21307" y="25251"/>
                  </a:lnTo>
                  <a:cubicBezTo>
                    <a:pt x="21380" y="25203"/>
                    <a:pt x="21413" y="25159"/>
                    <a:pt x="21413" y="25115"/>
                  </a:cubicBezTo>
                  <a:cubicBezTo>
                    <a:pt x="21413" y="25029"/>
                    <a:pt x="21420" y="24993"/>
                    <a:pt x="21425" y="24977"/>
                  </a:cubicBezTo>
                  <a:lnTo>
                    <a:pt x="21428" y="24979"/>
                  </a:lnTo>
                  <a:cubicBezTo>
                    <a:pt x="21467" y="25002"/>
                    <a:pt x="21490" y="25081"/>
                    <a:pt x="21490" y="25195"/>
                  </a:cubicBezTo>
                  <a:lnTo>
                    <a:pt x="21491" y="25207"/>
                  </a:lnTo>
                  <a:lnTo>
                    <a:pt x="21528" y="25274"/>
                  </a:lnTo>
                  <a:lnTo>
                    <a:pt x="21599" y="25348"/>
                  </a:lnTo>
                  <a:lnTo>
                    <a:pt x="21585" y="25386"/>
                  </a:lnTo>
                  <a:lnTo>
                    <a:pt x="21546" y="25433"/>
                  </a:lnTo>
                  <a:lnTo>
                    <a:pt x="21540" y="25442"/>
                  </a:lnTo>
                  <a:cubicBezTo>
                    <a:pt x="21490" y="25542"/>
                    <a:pt x="21490" y="25698"/>
                    <a:pt x="21539" y="25921"/>
                  </a:cubicBezTo>
                  <a:lnTo>
                    <a:pt x="21559" y="25993"/>
                  </a:lnTo>
                  <a:cubicBezTo>
                    <a:pt x="21612" y="26173"/>
                    <a:pt x="21650" y="26303"/>
                    <a:pt x="21649" y="26370"/>
                  </a:cubicBezTo>
                  <a:lnTo>
                    <a:pt x="21650" y="26380"/>
                  </a:lnTo>
                  <a:cubicBezTo>
                    <a:pt x="21672" y="26475"/>
                    <a:pt x="21734" y="26603"/>
                    <a:pt x="21843" y="26776"/>
                  </a:cubicBezTo>
                  <a:cubicBezTo>
                    <a:pt x="21940" y="26914"/>
                    <a:pt x="22005" y="27047"/>
                    <a:pt x="22016" y="27133"/>
                  </a:cubicBezTo>
                  <a:cubicBezTo>
                    <a:pt x="21989" y="27221"/>
                    <a:pt x="22020" y="27331"/>
                    <a:pt x="22115" y="27489"/>
                  </a:cubicBezTo>
                  <a:lnTo>
                    <a:pt x="22321" y="27808"/>
                  </a:lnTo>
                  <a:lnTo>
                    <a:pt x="22490" y="28315"/>
                  </a:lnTo>
                  <a:cubicBezTo>
                    <a:pt x="22534" y="28393"/>
                    <a:pt x="22584" y="28432"/>
                    <a:pt x="22639" y="28432"/>
                  </a:cubicBezTo>
                  <a:cubicBezTo>
                    <a:pt x="22705" y="28432"/>
                    <a:pt x="22772" y="28374"/>
                    <a:pt x="22839" y="28258"/>
                  </a:cubicBezTo>
                  <a:cubicBezTo>
                    <a:pt x="22849" y="28238"/>
                    <a:pt x="22855" y="28235"/>
                    <a:pt x="22928" y="28235"/>
                  </a:cubicBezTo>
                  <a:cubicBezTo>
                    <a:pt x="22982" y="28235"/>
                    <a:pt x="23049" y="28235"/>
                    <a:pt x="23048" y="28182"/>
                  </a:cubicBezTo>
                  <a:lnTo>
                    <a:pt x="23075" y="27997"/>
                  </a:lnTo>
                  <a:lnTo>
                    <a:pt x="23227" y="27883"/>
                  </a:lnTo>
                  <a:lnTo>
                    <a:pt x="23227" y="27711"/>
                  </a:lnTo>
                  <a:lnTo>
                    <a:pt x="23237" y="27524"/>
                  </a:lnTo>
                  <a:lnTo>
                    <a:pt x="23350" y="27185"/>
                  </a:lnTo>
                  <a:lnTo>
                    <a:pt x="23312" y="26966"/>
                  </a:lnTo>
                  <a:lnTo>
                    <a:pt x="23302" y="26746"/>
                  </a:lnTo>
                  <a:cubicBezTo>
                    <a:pt x="23337" y="26664"/>
                    <a:pt x="23421" y="26586"/>
                    <a:pt x="23572" y="26492"/>
                  </a:cubicBezTo>
                  <a:cubicBezTo>
                    <a:pt x="23715" y="26407"/>
                    <a:pt x="23824" y="26311"/>
                    <a:pt x="23883" y="26216"/>
                  </a:cubicBezTo>
                  <a:cubicBezTo>
                    <a:pt x="23902" y="26169"/>
                    <a:pt x="24012" y="26098"/>
                    <a:pt x="24108" y="26041"/>
                  </a:cubicBezTo>
                  <a:cubicBezTo>
                    <a:pt x="24257" y="25941"/>
                    <a:pt x="24338" y="25866"/>
                    <a:pt x="24386" y="25782"/>
                  </a:cubicBezTo>
                  <a:lnTo>
                    <a:pt x="24499" y="25694"/>
                  </a:lnTo>
                  <a:lnTo>
                    <a:pt x="24689" y="25600"/>
                  </a:lnTo>
                  <a:cubicBezTo>
                    <a:pt x="24824" y="25524"/>
                    <a:pt x="24946" y="25442"/>
                    <a:pt x="24919" y="25347"/>
                  </a:cubicBezTo>
                  <a:lnTo>
                    <a:pt x="24915" y="25336"/>
                  </a:lnTo>
                  <a:cubicBezTo>
                    <a:pt x="24897" y="25306"/>
                    <a:pt x="24890" y="25282"/>
                    <a:pt x="24898" y="25265"/>
                  </a:cubicBezTo>
                  <a:cubicBezTo>
                    <a:pt x="24908" y="25237"/>
                    <a:pt x="24927" y="25216"/>
                    <a:pt x="24963" y="25195"/>
                  </a:cubicBezTo>
                  <a:lnTo>
                    <a:pt x="25190" y="25046"/>
                  </a:lnTo>
                  <a:cubicBezTo>
                    <a:pt x="25210" y="25064"/>
                    <a:pt x="25227" y="25079"/>
                    <a:pt x="25239" y="25089"/>
                  </a:cubicBezTo>
                  <a:lnTo>
                    <a:pt x="25314" y="25147"/>
                  </a:lnTo>
                  <a:lnTo>
                    <a:pt x="25314" y="25112"/>
                  </a:lnTo>
                  <a:lnTo>
                    <a:pt x="25398" y="25174"/>
                  </a:lnTo>
                  <a:lnTo>
                    <a:pt x="25412" y="25076"/>
                  </a:lnTo>
                  <a:lnTo>
                    <a:pt x="25455" y="25153"/>
                  </a:lnTo>
                  <a:lnTo>
                    <a:pt x="25494" y="25080"/>
                  </a:lnTo>
                  <a:lnTo>
                    <a:pt x="25503" y="25061"/>
                  </a:lnTo>
                  <a:lnTo>
                    <a:pt x="25517" y="25075"/>
                  </a:lnTo>
                  <a:lnTo>
                    <a:pt x="25591" y="25089"/>
                  </a:lnTo>
                  <a:lnTo>
                    <a:pt x="25625" y="25030"/>
                  </a:lnTo>
                  <a:lnTo>
                    <a:pt x="25662" y="25096"/>
                  </a:lnTo>
                  <a:lnTo>
                    <a:pt x="25777" y="25032"/>
                  </a:lnTo>
                  <a:lnTo>
                    <a:pt x="25783" y="25020"/>
                  </a:lnTo>
                  <a:cubicBezTo>
                    <a:pt x="25817" y="24959"/>
                    <a:pt x="25819" y="24906"/>
                    <a:pt x="25790" y="24867"/>
                  </a:cubicBezTo>
                  <a:cubicBezTo>
                    <a:pt x="25772" y="24835"/>
                    <a:pt x="25765" y="24818"/>
                    <a:pt x="25762" y="24809"/>
                  </a:cubicBezTo>
                  <a:cubicBezTo>
                    <a:pt x="25765" y="24809"/>
                    <a:pt x="25769" y="24810"/>
                    <a:pt x="25774" y="24811"/>
                  </a:cubicBezTo>
                  <a:lnTo>
                    <a:pt x="25861" y="24848"/>
                  </a:lnTo>
                  <a:lnTo>
                    <a:pt x="25929" y="24851"/>
                  </a:lnTo>
                  <a:lnTo>
                    <a:pt x="26117" y="25163"/>
                  </a:lnTo>
                  <a:lnTo>
                    <a:pt x="26176" y="25305"/>
                  </a:lnTo>
                  <a:lnTo>
                    <a:pt x="26193" y="25296"/>
                  </a:lnTo>
                  <a:lnTo>
                    <a:pt x="26194" y="25296"/>
                  </a:lnTo>
                  <a:cubicBezTo>
                    <a:pt x="26309" y="25501"/>
                    <a:pt x="26377" y="25561"/>
                    <a:pt x="26414" y="25582"/>
                  </a:cubicBezTo>
                  <a:cubicBezTo>
                    <a:pt x="26445" y="25595"/>
                    <a:pt x="26475" y="25608"/>
                    <a:pt x="26499" y="25631"/>
                  </a:cubicBezTo>
                  <a:lnTo>
                    <a:pt x="26439" y="25692"/>
                  </a:lnTo>
                  <a:lnTo>
                    <a:pt x="26532" y="25759"/>
                  </a:lnTo>
                  <a:lnTo>
                    <a:pt x="26545" y="25767"/>
                  </a:lnTo>
                  <a:cubicBezTo>
                    <a:pt x="26580" y="25787"/>
                    <a:pt x="26592" y="25795"/>
                    <a:pt x="26607" y="25816"/>
                  </a:cubicBezTo>
                  <a:cubicBezTo>
                    <a:pt x="26609" y="25821"/>
                    <a:pt x="26611" y="25826"/>
                    <a:pt x="26614" y="25832"/>
                  </a:cubicBezTo>
                  <a:lnTo>
                    <a:pt x="26618" y="25841"/>
                  </a:lnTo>
                  <a:cubicBezTo>
                    <a:pt x="26636" y="25883"/>
                    <a:pt x="26662" y="25940"/>
                    <a:pt x="26670" y="26024"/>
                  </a:cubicBezTo>
                  <a:cubicBezTo>
                    <a:pt x="26695" y="26125"/>
                    <a:pt x="26706" y="26199"/>
                    <a:pt x="26681" y="26241"/>
                  </a:cubicBezTo>
                  <a:lnTo>
                    <a:pt x="26615" y="26382"/>
                  </a:lnTo>
                  <a:cubicBezTo>
                    <a:pt x="26576" y="26460"/>
                    <a:pt x="26592" y="26502"/>
                    <a:pt x="26613" y="26533"/>
                  </a:cubicBezTo>
                  <a:lnTo>
                    <a:pt x="26632" y="26560"/>
                  </a:lnTo>
                  <a:lnTo>
                    <a:pt x="26664" y="26551"/>
                  </a:lnTo>
                  <a:cubicBezTo>
                    <a:pt x="26678" y="26547"/>
                    <a:pt x="26692" y="26538"/>
                    <a:pt x="26717" y="26506"/>
                  </a:cubicBezTo>
                  <a:lnTo>
                    <a:pt x="26762" y="26472"/>
                  </a:lnTo>
                  <a:cubicBezTo>
                    <a:pt x="26763" y="26486"/>
                    <a:pt x="26763" y="26503"/>
                    <a:pt x="26763" y="26516"/>
                  </a:cubicBezTo>
                  <a:cubicBezTo>
                    <a:pt x="26763" y="26525"/>
                    <a:pt x="26764" y="26531"/>
                    <a:pt x="26764" y="26536"/>
                  </a:cubicBezTo>
                  <a:lnTo>
                    <a:pt x="26764" y="26636"/>
                  </a:lnTo>
                  <a:lnTo>
                    <a:pt x="26871" y="26544"/>
                  </a:lnTo>
                  <a:lnTo>
                    <a:pt x="26882" y="26577"/>
                  </a:lnTo>
                  <a:lnTo>
                    <a:pt x="26900" y="26609"/>
                  </a:lnTo>
                  <a:lnTo>
                    <a:pt x="26952" y="26609"/>
                  </a:lnTo>
                  <a:lnTo>
                    <a:pt x="27073" y="26479"/>
                  </a:lnTo>
                  <a:lnTo>
                    <a:pt x="27168" y="26420"/>
                  </a:lnTo>
                  <a:lnTo>
                    <a:pt x="27269" y="26310"/>
                  </a:lnTo>
                  <a:lnTo>
                    <a:pt x="27269" y="26205"/>
                  </a:lnTo>
                  <a:lnTo>
                    <a:pt x="27323" y="26259"/>
                  </a:lnTo>
                  <a:lnTo>
                    <a:pt x="27415" y="26389"/>
                  </a:lnTo>
                  <a:lnTo>
                    <a:pt x="27449" y="26536"/>
                  </a:lnTo>
                  <a:lnTo>
                    <a:pt x="27459" y="26713"/>
                  </a:lnTo>
                  <a:cubicBezTo>
                    <a:pt x="27459" y="26819"/>
                    <a:pt x="27493" y="26938"/>
                    <a:pt x="27555" y="27052"/>
                  </a:cubicBezTo>
                  <a:lnTo>
                    <a:pt x="27685" y="27380"/>
                  </a:lnTo>
                  <a:lnTo>
                    <a:pt x="27685" y="27594"/>
                  </a:lnTo>
                  <a:lnTo>
                    <a:pt x="27666" y="27776"/>
                  </a:lnTo>
                  <a:cubicBezTo>
                    <a:pt x="27645" y="27808"/>
                    <a:pt x="27639" y="27850"/>
                    <a:pt x="27645" y="27905"/>
                  </a:cubicBezTo>
                  <a:lnTo>
                    <a:pt x="27664" y="28063"/>
                  </a:lnTo>
                  <a:lnTo>
                    <a:pt x="27668" y="28055"/>
                  </a:lnTo>
                  <a:cubicBezTo>
                    <a:pt x="27673" y="28112"/>
                    <a:pt x="27667" y="28142"/>
                    <a:pt x="27660" y="28156"/>
                  </a:cubicBezTo>
                  <a:lnTo>
                    <a:pt x="27563" y="28322"/>
                  </a:lnTo>
                  <a:lnTo>
                    <a:pt x="27575" y="28345"/>
                  </a:lnTo>
                  <a:cubicBezTo>
                    <a:pt x="27585" y="28363"/>
                    <a:pt x="27609" y="28386"/>
                    <a:pt x="27724" y="28432"/>
                  </a:cubicBezTo>
                  <a:cubicBezTo>
                    <a:pt x="27734" y="28434"/>
                    <a:pt x="27777" y="28458"/>
                    <a:pt x="27894" y="28654"/>
                  </a:cubicBezTo>
                  <a:lnTo>
                    <a:pt x="28006" y="28845"/>
                  </a:lnTo>
                  <a:lnTo>
                    <a:pt x="28018" y="28845"/>
                  </a:lnTo>
                  <a:lnTo>
                    <a:pt x="28071" y="28958"/>
                  </a:lnTo>
                  <a:cubicBezTo>
                    <a:pt x="28081" y="28990"/>
                    <a:pt x="28102" y="29088"/>
                    <a:pt x="28126" y="29215"/>
                  </a:cubicBezTo>
                  <a:cubicBezTo>
                    <a:pt x="28135" y="29335"/>
                    <a:pt x="28164" y="29430"/>
                    <a:pt x="28208" y="29485"/>
                  </a:cubicBezTo>
                  <a:lnTo>
                    <a:pt x="28309" y="29597"/>
                  </a:lnTo>
                  <a:lnTo>
                    <a:pt x="28374" y="29784"/>
                  </a:lnTo>
                  <a:lnTo>
                    <a:pt x="28384" y="29792"/>
                  </a:lnTo>
                  <a:cubicBezTo>
                    <a:pt x="28472" y="29867"/>
                    <a:pt x="28572" y="29924"/>
                    <a:pt x="28698" y="29972"/>
                  </a:cubicBezTo>
                  <a:lnTo>
                    <a:pt x="28932" y="30063"/>
                  </a:lnTo>
                  <a:cubicBezTo>
                    <a:pt x="28931" y="30069"/>
                    <a:pt x="28930" y="30076"/>
                    <a:pt x="28930" y="30083"/>
                  </a:cubicBezTo>
                  <a:cubicBezTo>
                    <a:pt x="28930" y="30154"/>
                    <a:pt x="28988" y="30212"/>
                    <a:pt x="29059" y="30212"/>
                  </a:cubicBezTo>
                  <a:cubicBezTo>
                    <a:pt x="29131" y="30212"/>
                    <a:pt x="29189" y="30154"/>
                    <a:pt x="29189" y="30083"/>
                  </a:cubicBezTo>
                  <a:cubicBezTo>
                    <a:pt x="29189" y="30011"/>
                    <a:pt x="29131" y="29953"/>
                    <a:pt x="29059" y="29953"/>
                  </a:cubicBezTo>
                  <a:cubicBezTo>
                    <a:pt x="29046" y="29953"/>
                    <a:pt x="29033" y="29955"/>
                    <a:pt x="29020" y="29959"/>
                  </a:cubicBezTo>
                  <a:lnTo>
                    <a:pt x="28921" y="29747"/>
                  </a:lnTo>
                  <a:cubicBezTo>
                    <a:pt x="28872" y="29633"/>
                    <a:pt x="28848" y="29538"/>
                    <a:pt x="28847" y="29463"/>
                  </a:cubicBezTo>
                  <a:cubicBezTo>
                    <a:pt x="28876" y="29289"/>
                    <a:pt x="28821" y="29124"/>
                    <a:pt x="28677" y="28966"/>
                  </a:cubicBezTo>
                  <a:cubicBezTo>
                    <a:pt x="28668" y="28934"/>
                    <a:pt x="28630" y="28905"/>
                    <a:pt x="28581" y="28895"/>
                  </a:cubicBezTo>
                  <a:lnTo>
                    <a:pt x="28539" y="28887"/>
                  </a:lnTo>
                  <a:lnTo>
                    <a:pt x="28492" y="28864"/>
                  </a:lnTo>
                  <a:lnTo>
                    <a:pt x="28451" y="28798"/>
                  </a:lnTo>
                  <a:lnTo>
                    <a:pt x="28445" y="28790"/>
                  </a:lnTo>
                  <a:cubicBezTo>
                    <a:pt x="28411" y="28756"/>
                    <a:pt x="28385" y="28744"/>
                    <a:pt x="28346" y="28744"/>
                  </a:cubicBezTo>
                  <a:lnTo>
                    <a:pt x="28345" y="28744"/>
                  </a:lnTo>
                  <a:cubicBezTo>
                    <a:pt x="28280" y="28735"/>
                    <a:pt x="28241" y="28717"/>
                    <a:pt x="28202" y="28679"/>
                  </a:cubicBezTo>
                  <a:cubicBezTo>
                    <a:pt x="28152" y="28618"/>
                    <a:pt x="28134" y="28579"/>
                    <a:pt x="28134" y="28523"/>
                  </a:cubicBezTo>
                  <a:lnTo>
                    <a:pt x="28116" y="28397"/>
                  </a:lnTo>
                  <a:lnTo>
                    <a:pt x="28048" y="28248"/>
                  </a:lnTo>
                  <a:cubicBezTo>
                    <a:pt x="28037" y="28202"/>
                    <a:pt x="27989" y="28179"/>
                    <a:pt x="27941" y="28156"/>
                  </a:cubicBezTo>
                  <a:lnTo>
                    <a:pt x="27917" y="28144"/>
                  </a:lnTo>
                  <a:cubicBezTo>
                    <a:pt x="27873" y="28129"/>
                    <a:pt x="27840" y="28093"/>
                    <a:pt x="27813" y="28029"/>
                  </a:cubicBezTo>
                  <a:cubicBezTo>
                    <a:pt x="27809" y="28012"/>
                    <a:pt x="27827" y="27935"/>
                    <a:pt x="27897" y="27795"/>
                  </a:cubicBezTo>
                  <a:lnTo>
                    <a:pt x="28017" y="27519"/>
                  </a:lnTo>
                  <a:lnTo>
                    <a:pt x="28048" y="27266"/>
                  </a:lnTo>
                  <a:cubicBezTo>
                    <a:pt x="28081" y="27159"/>
                    <a:pt x="28121" y="27145"/>
                    <a:pt x="28152" y="27145"/>
                  </a:cubicBezTo>
                  <a:cubicBezTo>
                    <a:pt x="28167" y="27145"/>
                    <a:pt x="28184" y="27149"/>
                    <a:pt x="28207" y="27157"/>
                  </a:cubicBezTo>
                  <a:lnTo>
                    <a:pt x="28264" y="27320"/>
                  </a:lnTo>
                  <a:lnTo>
                    <a:pt x="28386" y="27342"/>
                  </a:lnTo>
                  <a:lnTo>
                    <a:pt x="28471" y="27350"/>
                  </a:lnTo>
                  <a:lnTo>
                    <a:pt x="28587" y="27458"/>
                  </a:lnTo>
                  <a:lnTo>
                    <a:pt x="28587" y="27468"/>
                  </a:lnTo>
                  <a:lnTo>
                    <a:pt x="28642" y="27522"/>
                  </a:lnTo>
                  <a:cubicBezTo>
                    <a:pt x="28682" y="27562"/>
                    <a:pt x="28695" y="27596"/>
                    <a:pt x="28711" y="27637"/>
                  </a:cubicBezTo>
                  <a:lnTo>
                    <a:pt x="28719" y="27661"/>
                  </a:lnTo>
                  <a:cubicBezTo>
                    <a:pt x="28722" y="27737"/>
                    <a:pt x="28776" y="27756"/>
                    <a:pt x="28840" y="27765"/>
                  </a:cubicBezTo>
                  <a:lnTo>
                    <a:pt x="28876" y="27765"/>
                  </a:lnTo>
                  <a:lnTo>
                    <a:pt x="28876" y="27766"/>
                  </a:lnTo>
                  <a:cubicBezTo>
                    <a:pt x="28854" y="27837"/>
                    <a:pt x="28921" y="27873"/>
                    <a:pt x="28985" y="27902"/>
                  </a:cubicBezTo>
                  <a:lnTo>
                    <a:pt x="29075" y="27923"/>
                  </a:lnTo>
                  <a:lnTo>
                    <a:pt x="29152" y="27959"/>
                  </a:lnTo>
                  <a:cubicBezTo>
                    <a:pt x="29172" y="27990"/>
                    <a:pt x="29165" y="28098"/>
                    <a:pt x="29160" y="28175"/>
                  </a:cubicBezTo>
                  <a:cubicBezTo>
                    <a:pt x="29146" y="28271"/>
                    <a:pt x="29151" y="28334"/>
                    <a:pt x="29171" y="28357"/>
                  </a:cubicBezTo>
                  <a:lnTo>
                    <a:pt x="29183" y="28375"/>
                  </a:lnTo>
                  <a:lnTo>
                    <a:pt x="29225" y="28382"/>
                  </a:lnTo>
                  <a:lnTo>
                    <a:pt x="29478" y="28190"/>
                  </a:lnTo>
                  <a:cubicBezTo>
                    <a:pt x="29586" y="28091"/>
                    <a:pt x="29670" y="28000"/>
                    <a:pt x="29682" y="27968"/>
                  </a:cubicBezTo>
                  <a:lnTo>
                    <a:pt x="29692" y="27896"/>
                  </a:lnTo>
                  <a:lnTo>
                    <a:pt x="29728" y="27896"/>
                  </a:lnTo>
                  <a:lnTo>
                    <a:pt x="29890" y="27865"/>
                  </a:lnTo>
                  <a:lnTo>
                    <a:pt x="29901" y="27848"/>
                  </a:lnTo>
                  <a:cubicBezTo>
                    <a:pt x="29922" y="27813"/>
                    <a:pt x="29954" y="27770"/>
                    <a:pt x="30011" y="27747"/>
                  </a:cubicBezTo>
                  <a:lnTo>
                    <a:pt x="30021" y="27741"/>
                  </a:lnTo>
                  <a:cubicBezTo>
                    <a:pt x="30062" y="27711"/>
                    <a:pt x="30108" y="27683"/>
                    <a:pt x="30177" y="27649"/>
                  </a:cubicBezTo>
                  <a:cubicBezTo>
                    <a:pt x="30268" y="27604"/>
                    <a:pt x="30271" y="27436"/>
                    <a:pt x="30258" y="27302"/>
                  </a:cubicBezTo>
                  <a:lnTo>
                    <a:pt x="30222" y="26952"/>
                  </a:lnTo>
                  <a:lnTo>
                    <a:pt x="30115" y="26732"/>
                  </a:lnTo>
                  <a:lnTo>
                    <a:pt x="30041" y="26538"/>
                  </a:lnTo>
                  <a:lnTo>
                    <a:pt x="29575" y="26066"/>
                  </a:lnTo>
                  <a:cubicBezTo>
                    <a:pt x="29452" y="25921"/>
                    <a:pt x="29394" y="25802"/>
                    <a:pt x="29402" y="25711"/>
                  </a:cubicBezTo>
                  <a:cubicBezTo>
                    <a:pt x="29408" y="25658"/>
                    <a:pt x="29435" y="25611"/>
                    <a:pt x="29490" y="25566"/>
                  </a:cubicBezTo>
                  <a:lnTo>
                    <a:pt x="29629" y="25407"/>
                  </a:lnTo>
                  <a:cubicBezTo>
                    <a:pt x="29722" y="25315"/>
                    <a:pt x="29747" y="25304"/>
                    <a:pt x="29753" y="25302"/>
                  </a:cubicBezTo>
                  <a:lnTo>
                    <a:pt x="29764" y="25300"/>
                  </a:lnTo>
                  <a:lnTo>
                    <a:pt x="29917" y="25175"/>
                  </a:lnTo>
                  <a:lnTo>
                    <a:pt x="29948" y="25154"/>
                  </a:lnTo>
                  <a:lnTo>
                    <a:pt x="29952" y="25156"/>
                  </a:lnTo>
                  <a:lnTo>
                    <a:pt x="30078" y="25066"/>
                  </a:lnTo>
                  <a:lnTo>
                    <a:pt x="30145" y="25126"/>
                  </a:lnTo>
                  <a:cubicBezTo>
                    <a:pt x="30175" y="25170"/>
                    <a:pt x="30209" y="25180"/>
                    <a:pt x="30233" y="25180"/>
                  </a:cubicBezTo>
                  <a:cubicBezTo>
                    <a:pt x="30247" y="25180"/>
                    <a:pt x="30262" y="25176"/>
                    <a:pt x="30275" y="25171"/>
                  </a:cubicBezTo>
                  <a:lnTo>
                    <a:pt x="30284" y="25166"/>
                  </a:lnTo>
                  <a:cubicBezTo>
                    <a:pt x="30296" y="25157"/>
                    <a:pt x="30311" y="25146"/>
                    <a:pt x="30325" y="25137"/>
                  </a:cubicBezTo>
                  <a:lnTo>
                    <a:pt x="30297" y="25233"/>
                  </a:lnTo>
                  <a:cubicBezTo>
                    <a:pt x="30285" y="25307"/>
                    <a:pt x="30339" y="25376"/>
                    <a:pt x="30395" y="25440"/>
                  </a:cubicBezTo>
                  <a:lnTo>
                    <a:pt x="30402" y="25447"/>
                  </a:lnTo>
                  <a:cubicBezTo>
                    <a:pt x="30443" y="25478"/>
                    <a:pt x="30472" y="25492"/>
                    <a:pt x="30497" y="25492"/>
                  </a:cubicBezTo>
                  <a:cubicBezTo>
                    <a:pt x="30524" y="25492"/>
                    <a:pt x="30556" y="25476"/>
                    <a:pt x="30558" y="25402"/>
                  </a:cubicBezTo>
                  <a:lnTo>
                    <a:pt x="30559" y="25392"/>
                  </a:lnTo>
                  <a:lnTo>
                    <a:pt x="30555" y="25382"/>
                  </a:lnTo>
                  <a:cubicBezTo>
                    <a:pt x="30519" y="25300"/>
                    <a:pt x="30509" y="25230"/>
                    <a:pt x="30526" y="25187"/>
                  </a:cubicBezTo>
                  <a:cubicBezTo>
                    <a:pt x="30533" y="25169"/>
                    <a:pt x="30545" y="25157"/>
                    <a:pt x="30557" y="25151"/>
                  </a:cubicBezTo>
                  <a:lnTo>
                    <a:pt x="30840" y="25087"/>
                  </a:lnTo>
                  <a:lnTo>
                    <a:pt x="30925" y="25115"/>
                  </a:lnTo>
                  <a:lnTo>
                    <a:pt x="31018" y="25096"/>
                  </a:lnTo>
                  <a:lnTo>
                    <a:pt x="31033" y="25091"/>
                  </a:lnTo>
                  <a:lnTo>
                    <a:pt x="31042" y="25083"/>
                  </a:lnTo>
                  <a:cubicBezTo>
                    <a:pt x="31049" y="25077"/>
                    <a:pt x="31083" y="25063"/>
                    <a:pt x="31117" y="25048"/>
                  </a:cubicBezTo>
                  <a:lnTo>
                    <a:pt x="31139" y="25040"/>
                  </a:lnTo>
                  <a:lnTo>
                    <a:pt x="31243" y="24963"/>
                  </a:lnTo>
                  <a:lnTo>
                    <a:pt x="31225" y="24929"/>
                  </a:lnTo>
                  <a:cubicBezTo>
                    <a:pt x="31217" y="24915"/>
                    <a:pt x="31210" y="24897"/>
                    <a:pt x="31213" y="24887"/>
                  </a:cubicBezTo>
                  <a:cubicBezTo>
                    <a:pt x="31215" y="24883"/>
                    <a:pt x="31221" y="24877"/>
                    <a:pt x="31243" y="24869"/>
                  </a:cubicBezTo>
                  <a:lnTo>
                    <a:pt x="31452" y="24851"/>
                  </a:lnTo>
                  <a:lnTo>
                    <a:pt x="31730" y="24852"/>
                  </a:lnTo>
                  <a:lnTo>
                    <a:pt x="31966" y="24792"/>
                  </a:lnTo>
                  <a:lnTo>
                    <a:pt x="32169" y="24559"/>
                  </a:lnTo>
                  <a:cubicBezTo>
                    <a:pt x="32264" y="24444"/>
                    <a:pt x="32342" y="24379"/>
                    <a:pt x="32371" y="24374"/>
                  </a:cubicBezTo>
                  <a:lnTo>
                    <a:pt x="32388" y="24368"/>
                  </a:lnTo>
                  <a:cubicBezTo>
                    <a:pt x="32509" y="24290"/>
                    <a:pt x="32611" y="24176"/>
                    <a:pt x="32689" y="24027"/>
                  </a:cubicBezTo>
                  <a:lnTo>
                    <a:pt x="32783" y="23831"/>
                  </a:lnTo>
                  <a:lnTo>
                    <a:pt x="33189" y="23141"/>
                  </a:lnTo>
                  <a:cubicBezTo>
                    <a:pt x="33245" y="22995"/>
                    <a:pt x="33253" y="22895"/>
                    <a:pt x="33212" y="22836"/>
                  </a:cubicBezTo>
                  <a:cubicBezTo>
                    <a:pt x="33176" y="22786"/>
                    <a:pt x="33103" y="22773"/>
                    <a:pt x="33018" y="22795"/>
                  </a:cubicBezTo>
                  <a:lnTo>
                    <a:pt x="32917" y="22808"/>
                  </a:lnTo>
                  <a:lnTo>
                    <a:pt x="33220" y="22631"/>
                  </a:lnTo>
                  <a:cubicBezTo>
                    <a:pt x="33242" y="22623"/>
                    <a:pt x="33256" y="22611"/>
                    <a:pt x="33262" y="22596"/>
                  </a:cubicBezTo>
                  <a:lnTo>
                    <a:pt x="33266" y="22578"/>
                  </a:lnTo>
                  <a:cubicBezTo>
                    <a:pt x="33266" y="22557"/>
                    <a:pt x="33254" y="22522"/>
                    <a:pt x="33158" y="22469"/>
                  </a:cubicBezTo>
                  <a:cubicBezTo>
                    <a:pt x="33167" y="22461"/>
                    <a:pt x="33180" y="22451"/>
                    <a:pt x="33200" y="22439"/>
                  </a:cubicBezTo>
                  <a:cubicBezTo>
                    <a:pt x="33245" y="22402"/>
                    <a:pt x="33264" y="22368"/>
                    <a:pt x="33258" y="22335"/>
                  </a:cubicBezTo>
                  <a:lnTo>
                    <a:pt x="33255" y="22319"/>
                  </a:lnTo>
                  <a:lnTo>
                    <a:pt x="33097" y="22190"/>
                  </a:lnTo>
                  <a:cubicBezTo>
                    <a:pt x="33072" y="22169"/>
                    <a:pt x="32998" y="22104"/>
                    <a:pt x="32993" y="22087"/>
                  </a:cubicBezTo>
                  <a:lnTo>
                    <a:pt x="32791" y="21708"/>
                  </a:lnTo>
                  <a:cubicBezTo>
                    <a:pt x="32677" y="21517"/>
                    <a:pt x="32648" y="21451"/>
                    <a:pt x="32645" y="21430"/>
                  </a:cubicBezTo>
                  <a:lnTo>
                    <a:pt x="32771" y="21240"/>
                  </a:lnTo>
                  <a:lnTo>
                    <a:pt x="32865" y="21113"/>
                  </a:lnTo>
                  <a:lnTo>
                    <a:pt x="32970" y="21132"/>
                  </a:lnTo>
                  <a:lnTo>
                    <a:pt x="33045" y="21013"/>
                  </a:lnTo>
                  <a:cubicBezTo>
                    <a:pt x="33104" y="20917"/>
                    <a:pt x="33159" y="20906"/>
                    <a:pt x="33195" y="20906"/>
                  </a:cubicBezTo>
                  <a:cubicBezTo>
                    <a:pt x="33225" y="20906"/>
                    <a:pt x="33261" y="20917"/>
                    <a:pt x="33293" y="20935"/>
                  </a:cubicBezTo>
                  <a:lnTo>
                    <a:pt x="33417" y="20953"/>
                  </a:lnTo>
                  <a:lnTo>
                    <a:pt x="33446" y="20865"/>
                  </a:lnTo>
                  <a:lnTo>
                    <a:pt x="33408" y="20777"/>
                  </a:lnTo>
                  <a:lnTo>
                    <a:pt x="33397" y="20762"/>
                  </a:lnTo>
                  <a:cubicBezTo>
                    <a:pt x="33368" y="20734"/>
                    <a:pt x="33318" y="20727"/>
                    <a:pt x="33288" y="20726"/>
                  </a:cubicBezTo>
                  <a:lnTo>
                    <a:pt x="33065" y="20662"/>
                  </a:lnTo>
                  <a:lnTo>
                    <a:pt x="32893" y="20621"/>
                  </a:lnTo>
                  <a:lnTo>
                    <a:pt x="32650" y="20806"/>
                  </a:lnTo>
                  <a:cubicBezTo>
                    <a:pt x="32641" y="20811"/>
                    <a:pt x="32632" y="20814"/>
                    <a:pt x="32624" y="20814"/>
                  </a:cubicBezTo>
                  <a:cubicBezTo>
                    <a:pt x="32620" y="20814"/>
                    <a:pt x="32608" y="20814"/>
                    <a:pt x="32597" y="20790"/>
                  </a:cubicBezTo>
                  <a:cubicBezTo>
                    <a:pt x="32585" y="20766"/>
                    <a:pt x="32580" y="20729"/>
                    <a:pt x="32580" y="20679"/>
                  </a:cubicBezTo>
                  <a:cubicBezTo>
                    <a:pt x="32580" y="20609"/>
                    <a:pt x="32553" y="20564"/>
                    <a:pt x="32496" y="20541"/>
                  </a:cubicBezTo>
                  <a:lnTo>
                    <a:pt x="32376" y="20494"/>
                  </a:lnTo>
                  <a:lnTo>
                    <a:pt x="32269" y="20422"/>
                  </a:lnTo>
                  <a:cubicBezTo>
                    <a:pt x="32244" y="20384"/>
                    <a:pt x="32234" y="20332"/>
                    <a:pt x="32240" y="20269"/>
                  </a:cubicBezTo>
                  <a:cubicBezTo>
                    <a:pt x="32248" y="20207"/>
                    <a:pt x="32274" y="20207"/>
                    <a:pt x="32282" y="20207"/>
                  </a:cubicBezTo>
                  <a:cubicBezTo>
                    <a:pt x="32290" y="20207"/>
                    <a:pt x="32302" y="20210"/>
                    <a:pt x="32311" y="20214"/>
                  </a:cubicBezTo>
                  <a:lnTo>
                    <a:pt x="32406" y="20237"/>
                  </a:lnTo>
                  <a:lnTo>
                    <a:pt x="32479" y="20225"/>
                  </a:lnTo>
                  <a:lnTo>
                    <a:pt x="32980" y="19810"/>
                  </a:lnTo>
                  <a:lnTo>
                    <a:pt x="32987" y="19802"/>
                  </a:lnTo>
                  <a:cubicBezTo>
                    <a:pt x="33044" y="19727"/>
                    <a:pt x="33098" y="19694"/>
                    <a:pt x="33146" y="19670"/>
                  </a:cubicBezTo>
                  <a:cubicBezTo>
                    <a:pt x="33170" y="19660"/>
                    <a:pt x="33200" y="19666"/>
                    <a:pt x="33213" y="19685"/>
                  </a:cubicBezTo>
                  <a:lnTo>
                    <a:pt x="33219" y="19693"/>
                  </a:lnTo>
                  <a:cubicBezTo>
                    <a:pt x="33247" y="19720"/>
                    <a:pt x="33241" y="19768"/>
                    <a:pt x="33231" y="19806"/>
                  </a:cubicBezTo>
                  <a:lnTo>
                    <a:pt x="33111" y="20025"/>
                  </a:lnTo>
                  <a:cubicBezTo>
                    <a:pt x="33083" y="20056"/>
                    <a:pt x="33082" y="20081"/>
                    <a:pt x="33086" y="20097"/>
                  </a:cubicBezTo>
                  <a:cubicBezTo>
                    <a:pt x="33090" y="20112"/>
                    <a:pt x="33103" y="20133"/>
                    <a:pt x="33134" y="20140"/>
                  </a:cubicBezTo>
                  <a:lnTo>
                    <a:pt x="33160" y="20151"/>
                  </a:lnTo>
                  <a:cubicBezTo>
                    <a:pt x="33126" y="20184"/>
                    <a:pt x="33102" y="20211"/>
                    <a:pt x="33087" y="20233"/>
                  </a:cubicBezTo>
                  <a:lnTo>
                    <a:pt x="33013" y="20341"/>
                  </a:lnTo>
                  <a:lnTo>
                    <a:pt x="33268" y="20262"/>
                  </a:lnTo>
                  <a:lnTo>
                    <a:pt x="33519" y="20141"/>
                  </a:lnTo>
                  <a:lnTo>
                    <a:pt x="33774" y="20060"/>
                  </a:lnTo>
                  <a:lnTo>
                    <a:pt x="33840" y="20105"/>
                  </a:lnTo>
                  <a:lnTo>
                    <a:pt x="33969" y="20105"/>
                  </a:lnTo>
                  <a:lnTo>
                    <a:pt x="33978" y="20101"/>
                  </a:lnTo>
                  <a:cubicBezTo>
                    <a:pt x="33990" y="20101"/>
                    <a:pt x="34009" y="20111"/>
                    <a:pt x="34024" y="20130"/>
                  </a:cubicBezTo>
                  <a:cubicBezTo>
                    <a:pt x="34040" y="20154"/>
                    <a:pt x="34046" y="20176"/>
                    <a:pt x="34047" y="20207"/>
                  </a:cubicBezTo>
                  <a:lnTo>
                    <a:pt x="33984" y="20385"/>
                  </a:lnTo>
                  <a:lnTo>
                    <a:pt x="33912" y="20540"/>
                  </a:lnTo>
                  <a:lnTo>
                    <a:pt x="34015" y="20689"/>
                  </a:lnTo>
                  <a:lnTo>
                    <a:pt x="34153" y="20669"/>
                  </a:lnTo>
                  <a:lnTo>
                    <a:pt x="34200" y="20676"/>
                  </a:lnTo>
                  <a:lnTo>
                    <a:pt x="34241" y="20737"/>
                  </a:lnTo>
                  <a:lnTo>
                    <a:pt x="34326" y="20722"/>
                  </a:lnTo>
                  <a:lnTo>
                    <a:pt x="34326" y="20721"/>
                  </a:lnTo>
                  <a:cubicBezTo>
                    <a:pt x="34347" y="20732"/>
                    <a:pt x="34363" y="20753"/>
                    <a:pt x="34368" y="20774"/>
                  </a:cubicBezTo>
                  <a:lnTo>
                    <a:pt x="34374" y="20868"/>
                  </a:lnTo>
                  <a:lnTo>
                    <a:pt x="34251" y="20868"/>
                  </a:lnTo>
                  <a:lnTo>
                    <a:pt x="34179" y="20960"/>
                  </a:lnTo>
                  <a:lnTo>
                    <a:pt x="34261" y="20981"/>
                  </a:lnTo>
                  <a:lnTo>
                    <a:pt x="34271" y="20978"/>
                  </a:lnTo>
                  <a:cubicBezTo>
                    <a:pt x="34291" y="20978"/>
                    <a:pt x="34337" y="21004"/>
                    <a:pt x="34348" y="21243"/>
                  </a:cubicBezTo>
                  <a:cubicBezTo>
                    <a:pt x="34348" y="21436"/>
                    <a:pt x="34328" y="21530"/>
                    <a:pt x="34311" y="21574"/>
                  </a:cubicBezTo>
                  <a:lnTo>
                    <a:pt x="34279" y="21658"/>
                  </a:lnTo>
                  <a:lnTo>
                    <a:pt x="34472" y="21606"/>
                  </a:lnTo>
                  <a:lnTo>
                    <a:pt x="34531" y="21578"/>
                  </a:lnTo>
                  <a:cubicBezTo>
                    <a:pt x="34584" y="21553"/>
                    <a:pt x="34663" y="21516"/>
                    <a:pt x="34682" y="21515"/>
                  </a:cubicBezTo>
                  <a:lnTo>
                    <a:pt x="34864" y="21478"/>
                  </a:lnTo>
                  <a:lnTo>
                    <a:pt x="34878" y="21473"/>
                  </a:lnTo>
                  <a:cubicBezTo>
                    <a:pt x="34956" y="21428"/>
                    <a:pt x="35011" y="21376"/>
                    <a:pt x="35037" y="21325"/>
                  </a:cubicBezTo>
                  <a:cubicBezTo>
                    <a:pt x="35079" y="21267"/>
                    <a:pt x="35093" y="21199"/>
                    <a:pt x="35079" y="21122"/>
                  </a:cubicBezTo>
                  <a:cubicBezTo>
                    <a:pt x="35048" y="21023"/>
                    <a:pt x="35025" y="20934"/>
                    <a:pt x="35012" y="20858"/>
                  </a:cubicBezTo>
                  <a:lnTo>
                    <a:pt x="34907" y="20552"/>
                  </a:lnTo>
                  <a:lnTo>
                    <a:pt x="34824" y="20404"/>
                  </a:lnTo>
                  <a:lnTo>
                    <a:pt x="34827" y="20401"/>
                  </a:lnTo>
                  <a:lnTo>
                    <a:pt x="34809" y="20377"/>
                  </a:lnTo>
                  <a:lnTo>
                    <a:pt x="34796" y="20355"/>
                  </a:lnTo>
                  <a:lnTo>
                    <a:pt x="34793" y="20358"/>
                  </a:lnTo>
                  <a:lnTo>
                    <a:pt x="34747" y="20299"/>
                  </a:lnTo>
                  <a:lnTo>
                    <a:pt x="34732" y="20286"/>
                  </a:lnTo>
                  <a:cubicBezTo>
                    <a:pt x="34647" y="20243"/>
                    <a:pt x="34601" y="20201"/>
                    <a:pt x="34598" y="20165"/>
                  </a:cubicBezTo>
                  <a:cubicBezTo>
                    <a:pt x="34596" y="20133"/>
                    <a:pt x="34628" y="20109"/>
                    <a:pt x="34647" y="20097"/>
                  </a:cubicBezTo>
                  <a:lnTo>
                    <a:pt x="34662" y="20083"/>
                  </a:lnTo>
                  <a:cubicBezTo>
                    <a:pt x="34672" y="20068"/>
                    <a:pt x="34704" y="20034"/>
                    <a:pt x="34805" y="19977"/>
                  </a:cubicBezTo>
                  <a:lnTo>
                    <a:pt x="34933" y="19886"/>
                  </a:lnTo>
                  <a:lnTo>
                    <a:pt x="35123" y="19556"/>
                  </a:lnTo>
                  <a:lnTo>
                    <a:pt x="35339" y="19216"/>
                  </a:lnTo>
                  <a:cubicBezTo>
                    <a:pt x="35347" y="19200"/>
                    <a:pt x="35379" y="19172"/>
                    <a:pt x="35432" y="19133"/>
                  </a:cubicBezTo>
                  <a:lnTo>
                    <a:pt x="35502" y="19107"/>
                  </a:lnTo>
                  <a:lnTo>
                    <a:pt x="35474" y="19079"/>
                  </a:lnTo>
                  <a:lnTo>
                    <a:pt x="35527" y="19014"/>
                  </a:lnTo>
                  <a:lnTo>
                    <a:pt x="35710" y="18977"/>
                  </a:lnTo>
                  <a:cubicBezTo>
                    <a:pt x="35711" y="18980"/>
                    <a:pt x="35711" y="18983"/>
                    <a:pt x="35711" y="18987"/>
                  </a:cubicBezTo>
                  <a:cubicBezTo>
                    <a:pt x="35711" y="19007"/>
                    <a:pt x="35718" y="19054"/>
                    <a:pt x="35781" y="19054"/>
                  </a:cubicBezTo>
                  <a:cubicBezTo>
                    <a:pt x="35800" y="19054"/>
                    <a:pt x="35822" y="19051"/>
                    <a:pt x="35856" y="19042"/>
                  </a:cubicBezTo>
                  <a:cubicBezTo>
                    <a:pt x="35861" y="19043"/>
                    <a:pt x="35868" y="19044"/>
                    <a:pt x="35871" y="19049"/>
                  </a:cubicBezTo>
                  <a:lnTo>
                    <a:pt x="35916" y="19124"/>
                  </a:lnTo>
                  <a:lnTo>
                    <a:pt x="36092" y="19053"/>
                  </a:lnTo>
                  <a:lnTo>
                    <a:pt x="36104" y="19045"/>
                  </a:lnTo>
                  <a:cubicBezTo>
                    <a:pt x="36660" y="18564"/>
                    <a:pt x="37014" y="18152"/>
                    <a:pt x="37153" y="17826"/>
                  </a:cubicBezTo>
                  <a:cubicBezTo>
                    <a:pt x="37198" y="17748"/>
                    <a:pt x="37252" y="17663"/>
                    <a:pt x="37361" y="17553"/>
                  </a:cubicBezTo>
                  <a:lnTo>
                    <a:pt x="37370" y="17545"/>
                  </a:lnTo>
                  <a:lnTo>
                    <a:pt x="37439" y="17295"/>
                  </a:lnTo>
                  <a:lnTo>
                    <a:pt x="37553" y="17146"/>
                  </a:lnTo>
                  <a:lnTo>
                    <a:pt x="37641" y="16963"/>
                  </a:lnTo>
                  <a:lnTo>
                    <a:pt x="37645" y="16943"/>
                  </a:lnTo>
                  <a:cubicBezTo>
                    <a:pt x="37646" y="16462"/>
                    <a:pt x="37677" y="16199"/>
                    <a:pt x="37747" y="16084"/>
                  </a:cubicBezTo>
                  <a:cubicBezTo>
                    <a:pt x="37811" y="15938"/>
                    <a:pt x="37851" y="15804"/>
                    <a:pt x="37871" y="15664"/>
                  </a:cubicBezTo>
                  <a:cubicBezTo>
                    <a:pt x="37898" y="15516"/>
                    <a:pt x="37867" y="15373"/>
                    <a:pt x="37791" y="15287"/>
                  </a:cubicBezTo>
                  <a:lnTo>
                    <a:pt x="37653" y="15074"/>
                  </a:lnTo>
                  <a:lnTo>
                    <a:pt x="37647" y="15067"/>
                  </a:lnTo>
                  <a:cubicBezTo>
                    <a:pt x="37588" y="15009"/>
                    <a:pt x="37460" y="14956"/>
                    <a:pt x="37388" y="14930"/>
                  </a:cubicBezTo>
                  <a:lnTo>
                    <a:pt x="37212" y="14917"/>
                  </a:lnTo>
                  <a:lnTo>
                    <a:pt x="37198" y="14930"/>
                  </a:lnTo>
                  <a:cubicBezTo>
                    <a:pt x="37176" y="14950"/>
                    <a:pt x="37158" y="14991"/>
                    <a:pt x="37151" y="15040"/>
                  </a:cubicBezTo>
                  <a:lnTo>
                    <a:pt x="37116" y="15145"/>
                  </a:lnTo>
                  <a:cubicBezTo>
                    <a:pt x="37095" y="15163"/>
                    <a:pt x="37059" y="15174"/>
                    <a:pt x="37017" y="15174"/>
                  </a:cubicBezTo>
                  <a:cubicBezTo>
                    <a:pt x="37009" y="15174"/>
                    <a:pt x="37000" y="15174"/>
                    <a:pt x="36990" y="15173"/>
                  </a:cubicBezTo>
                  <a:lnTo>
                    <a:pt x="36958" y="15147"/>
                  </a:lnTo>
                  <a:lnTo>
                    <a:pt x="36951" y="15088"/>
                  </a:lnTo>
                  <a:lnTo>
                    <a:pt x="36948" y="15075"/>
                  </a:lnTo>
                  <a:cubicBezTo>
                    <a:pt x="36931" y="15037"/>
                    <a:pt x="36903" y="15031"/>
                    <a:pt x="36888" y="15031"/>
                  </a:cubicBezTo>
                  <a:cubicBezTo>
                    <a:pt x="36855" y="15031"/>
                    <a:pt x="36816" y="15058"/>
                    <a:pt x="36776" y="15107"/>
                  </a:cubicBezTo>
                  <a:cubicBezTo>
                    <a:pt x="36774" y="15102"/>
                    <a:pt x="36773" y="15096"/>
                    <a:pt x="36771" y="15090"/>
                  </a:cubicBezTo>
                  <a:lnTo>
                    <a:pt x="36771" y="14964"/>
                  </a:lnTo>
                  <a:cubicBezTo>
                    <a:pt x="36771" y="14776"/>
                    <a:pt x="36699" y="14748"/>
                    <a:pt x="36656" y="14748"/>
                  </a:cubicBezTo>
                  <a:cubicBezTo>
                    <a:pt x="36638" y="14748"/>
                    <a:pt x="36621" y="14752"/>
                    <a:pt x="36603" y="14760"/>
                  </a:cubicBezTo>
                  <a:cubicBezTo>
                    <a:pt x="36525" y="14788"/>
                    <a:pt x="36467" y="14802"/>
                    <a:pt x="36431" y="14802"/>
                  </a:cubicBezTo>
                  <a:cubicBezTo>
                    <a:pt x="36427" y="14802"/>
                    <a:pt x="36407" y="14802"/>
                    <a:pt x="36405" y="14796"/>
                  </a:cubicBezTo>
                  <a:cubicBezTo>
                    <a:pt x="36401" y="14786"/>
                    <a:pt x="36396" y="14721"/>
                    <a:pt x="36708" y="14409"/>
                  </a:cubicBezTo>
                  <a:lnTo>
                    <a:pt x="37104" y="13948"/>
                  </a:lnTo>
                  <a:cubicBezTo>
                    <a:pt x="37275" y="13742"/>
                    <a:pt x="37442" y="13578"/>
                    <a:pt x="37613" y="13447"/>
                  </a:cubicBezTo>
                  <a:lnTo>
                    <a:pt x="37625" y="13433"/>
                  </a:lnTo>
                  <a:cubicBezTo>
                    <a:pt x="37773" y="13170"/>
                    <a:pt x="37964" y="12965"/>
                    <a:pt x="38205" y="12807"/>
                  </a:cubicBezTo>
                  <a:cubicBezTo>
                    <a:pt x="38459" y="12654"/>
                    <a:pt x="38699" y="12663"/>
                    <a:pt x="38932" y="12831"/>
                  </a:cubicBezTo>
                  <a:lnTo>
                    <a:pt x="38944" y="12839"/>
                  </a:lnTo>
                  <a:lnTo>
                    <a:pt x="39009" y="12839"/>
                  </a:lnTo>
                  <a:lnTo>
                    <a:pt x="39044" y="12759"/>
                  </a:lnTo>
                  <a:cubicBezTo>
                    <a:pt x="39073" y="12725"/>
                    <a:pt x="39102" y="12716"/>
                    <a:pt x="39173" y="12726"/>
                  </a:cubicBezTo>
                  <a:cubicBezTo>
                    <a:pt x="39351" y="12790"/>
                    <a:pt x="39507" y="12766"/>
                    <a:pt x="39610" y="12663"/>
                  </a:cubicBezTo>
                  <a:lnTo>
                    <a:pt x="39707" y="12574"/>
                  </a:lnTo>
                  <a:lnTo>
                    <a:pt x="39848" y="12558"/>
                  </a:lnTo>
                  <a:lnTo>
                    <a:pt x="40280" y="12652"/>
                  </a:lnTo>
                  <a:lnTo>
                    <a:pt x="40283" y="12650"/>
                  </a:lnTo>
                  <a:cubicBezTo>
                    <a:pt x="40295" y="12664"/>
                    <a:pt x="40316" y="12693"/>
                    <a:pt x="40355" y="12757"/>
                  </a:cubicBezTo>
                  <a:lnTo>
                    <a:pt x="40358" y="12762"/>
                  </a:lnTo>
                  <a:cubicBezTo>
                    <a:pt x="40355" y="12765"/>
                    <a:pt x="40347" y="12770"/>
                    <a:pt x="40334" y="12777"/>
                  </a:cubicBezTo>
                  <a:lnTo>
                    <a:pt x="40242" y="12817"/>
                  </a:lnTo>
                  <a:lnTo>
                    <a:pt x="40235" y="12826"/>
                  </a:lnTo>
                  <a:cubicBezTo>
                    <a:pt x="40177" y="12900"/>
                    <a:pt x="40173" y="12929"/>
                    <a:pt x="40178" y="12949"/>
                  </a:cubicBezTo>
                  <a:lnTo>
                    <a:pt x="40180" y="12962"/>
                  </a:lnTo>
                  <a:lnTo>
                    <a:pt x="40189" y="12971"/>
                  </a:lnTo>
                  <a:cubicBezTo>
                    <a:pt x="40201" y="12984"/>
                    <a:pt x="40219" y="12990"/>
                    <a:pt x="40246" y="12990"/>
                  </a:cubicBezTo>
                  <a:lnTo>
                    <a:pt x="40262" y="12990"/>
                  </a:lnTo>
                  <a:lnTo>
                    <a:pt x="40457" y="12913"/>
                  </a:lnTo>
                  <a:lnTo>
                    <a:pt x="40818" y="12867"/>
                  </a:lnTo>
                  <a:lnTo>
                    <a:pt x="41189" y="12799"/>
                  </a:lnTo>
                  <a:lnTo>
                    <a:pt x="41200" y="12781"/>
                  </a:lnTo>
                  <a:cubicBezTo>
                    <a:pt x="41210" y="12764"/>
                    <a:pt x="41213" y="12748"/>
                    <a:pt x="41209" y="12730"/>
                  </a:cubicBezTo>
                  <a:cubicBezTo>
                    <a:pt x="41201" y="12700"/>
                    <a:pt x="41169" y="12685"/>
                    <a:pt x="41138" y="12674"/>
                  </a:cubicBezTo>
                  <a:lnTo>
                    <a:pt x="41000" y="12672"/>
                  </a:lnTo>
                  <a:cubicBezTo>
                    <a:pt x="40956" y="12649"/>
                    <a:pt x="40931" y="12630"/>
                    <a:pt x="40928" y="12614"/>
                  </a:cubicBezTo>
                  <a:lnTo>
                    <a:pt x="40964" y="12505"/>
                  </a:lnTo>
                  <a:cubicBezTo>
                    <a:pt x="40972" y="12449"/>
                    <a:pt x="41031" y="12362"/>
                    <a:pt x="41144" y="12238"/>
                  </a:cubicBezTo>
                  <a:lnTo>
                    <a:pt x="41376" y="11988"/>
                  </a:lnTo>
                  <a:lnTo>
                    <a:pt x="41477" y="11801"/>
                  </a:lnTo>
                  <a:lnTo>
                    <a:pt x="41571" y="11644"/>
                  </a:lnTo>
                  <a:cubicBezTo>
                    <a:pt x="41612" y="11613"/>
                    <a:pt x="41688" y="11587"/>
                    <a:pt x="41789" y="11569"/>
                  </a:cubicBezTo>
                  <a:lnTo>
                    <a:pt x="42017" y="11507"/>
                  </a:lnTo>
                  <a:lnTo>
                    <a:pt x="42033" y="11499"/>
                  </a:lnTo>
                  <a:cubicBezTo>
                    <a:pt x="42064" y="11476"/>
                    <a:pt x="42080" y="11511"/>
                    <a:pt x="42088" y="11528"/>
                  </a:cubicBezTo>
                  <a:cubicBezTo>
                    <a:pt x="42098" y="11545"/>
                    <a:pt x="42128" y="11596"/>
                    <a:pt x="42178" y="11596"/>
                  </a:cubicBezTo>
                  <a:cubicBezTo>
                    <a:pt x="42191" y="11596"/>
                    <a:pt x="42205" y="11593"/>
                    <a:pt x="42219" y="11585"/>
                  </a:cubicBezTo>
                  <a:lnTo>
                    <a:pt x="42359" y="11502"/>
                  </a:lnTo>
                  <a:cubicBezTo>
                    <a:pt x="42364" y="11501"/>
                    <a:pt x="42369" y="11500"/>
                    <a:pt x="42372" y="11498"/>
                  </a:cubicBezTo>
                  <a:cubicBezTo>
                    <a:pt x="42374" y="11501"/>
                    <a:pt x="42374" y="11509"/>
                    <a:pt x="42374" y="11522"/>
                  </a:cubicBezTo>
                  <a:lnTo>
                    <a:pt x="42339" y="11619"/>
                  </a:lnTo>
                  <a:cubicBezTo>
                    <a:pt x="42304" y="11723"/>
                    <a:pt x="42302" y="11789"/>
                    <a:pt x="42331" y="11837"/>
                  </a:cubicBezTo>
                  <a:cubicBezTo>
                    <a:pt x="42354" y="11883"/>
                    <a:pt x="42366" y="11933"/>
                    <a:pt x="42366" y="11982"/>
                  </a:cubicBezTo>
                  <a:cubicBezTo>
                    <a:pt x="42365" y="11991"/>
                    <a:pt x="42362" y="12013"/>
                    <a:pt x="42378" y="12031"/>
                  </a:cubicBezTo>
                  <a:lnTo>
                    <a:pt x="42393" y="12047"/>
                  </a:lnTo>
                  <a:lnTo>
                    <a:pt x="42414" y="12047"/>
                  </a:lnTo>
                  <a:cubicBezTo>
                    <a:pt x="42447" y="12047"/>
                    <a:pt x="42506" y="12025"/>
                    <a:pt x="42713" y="11863"/>
                  </a:cubicBezTo>
                  <a:lnTo>
                    <a:pt x="43030" y="11527"/>
                  </a:lnTo>
                  <a:lnTo>
                    <a:pt x="43031" y="11512"/>
                  </a:lnTo>
                  <a:cubicBezTo>
                    <a:pt x="43040" y="11434"/>
                    <a:pt x="43064" y="11362"/>
                    <a:pt x="43101" y="11295"/>
                  </a:cubicBezTo>
                  <a:cubicBezTo>
                    <a:pt x="43168" y="11200"/>
                    <a:pt x="43240" y="11142"/>
                    <a:pt x="43322" y="11117"/>
                  </a:cubicBezTo>
                  <a:cubicBezTo>
                    <a:pt x="43415" y="11085"/>
                    <a:pt x="43490" y="11110"/>
                    <a:pt x="43586" y="11206"/>
                  </a:cubicBezTo>
                  <a:cubicBezTo>
                    <a:pt x="43579" y="11208"/>
                    <a:pt x="43566" y="11212"/>
                    <a:pt x="43543" y="11215"/>
                  </a:cubicBezTo>
                  <a:lnTo>
                    <a:pt x="43363" y="11254"/>
                  </a:lnTo>
                  <a:cubicBezTo>
                    <a:pt x="43321" y="11267"/>
                    <a:pt x="43303" y="11319"/>
                    <a:pt x="43263" y="11447"/>
                  </a:cubicBezTo>
                  <a:lnTo>
                    <a:pt x="43212" y="11663"/>
                  </a:lnTo>
                  <a:cubicBezTo>
                    <a:pt x="43205" y="11774"/>
                    <a:pt x="43093" y="12019"/>
                    <a:pt x="42599" y="12558"/>
                  </a:cubicBezTo>
                  <a:cubicBezTo>
                    <a:pt x="42172" y="13024"/>
                    <a:pt x="41895" y="13276"/>
                    <a:pt x="41677" y="13397"/>
                  </a:cubicBezTo>
                  <a:cubicBezTo>
                    <a:pt x="41614" y="13424"/>
                    <a:pt x="41595" y="13490"/>
                    <a:pt x="41585" y="13559"/>
                  </a:cubicBezTo>
                  <a:lnTo>
                    <a:pt x="41533" y="13699"/>
                  </a:lnTo>
                  <a:cubicBezTo>
                    <a:pt x="41390" y="13844"/>
                    <a:pt x="41322" y="14011"/>
                    <a:pt x="41332" y="14194"/>
                  </a:cubicBezTo>
                  <a:lnTo>
                    <a:pt x="41332" y="14427"/>
                  </a:lnTo>
                  <a:lnTo>
                    <a:pt x="41278" y="14662"/>
                  </a:lnTo>
                  <a:cubicBezTo>
                    <a:pt x="41238" y="14752"/>
                    <a:pt x="41255" y="14958"/>
                    <a:pt x="41333" y="15327"/>
                  </a:cubicBezTo>
                  <a:cubicBezTo>
                    <a:pt x="41402" y="15654"/>
                    <a:pt x="41458" y="15862"/>
                    <a:pt x="41512" y="15995"/>
                  </a:cubicBezTo>
                  <a:cubicBezTo>
                    <a:pt x="41530" y="16064"/>
                    <a:pt x="41572" y="16106"/>
                    <a:pt x="41636" y="16119"/>
                  </a:cubicBezTo>
                  <a:cubicBezTo>
                    <a:pt x="41696" y="16131"/>
                    <a:pt x="41758" y="16090"/>
                    <a:pt x="41803" y="16053"/>
                  </a:cubicBezTo>
                  <a:lnTo>
                    <a:pt x="41922" y="15916"/>
                  </a:lnTo>
                  <a:lnTo>
                    <a:pt x="41976" y="15748"/>
                  </a:lnTo>
                  <a:lnTo>
                    <a:pt x="41978" y="15735"/>
                  </a:lnTo>
                  <a:cubicBezTo>
                    <a:pt x="41978" y="15612"/>
                    <a:pt x="42042" y="15506"/>
                    <a:pt x="42177" y="15406"/>
                  </a:cubicBezTo>
                  <a:lnTo>
                    <a:pt x="42288" y="15297"/>
                  </a:lnTo>
                  <a:lnTo>
                    <a:pt x="42295" y="15288"/>
                  </a:lnTo>
                  <a:cubicBezTo>
                    <a:pt x="42322" y="15243"/>
                    <a:pt x="42329" y="15193"/>
                    <a:pt x="42318" y="15134"/>
                  </a:cubicBezTo>
                  <a:lnTo>
                    <a:pt x="42313" y="15120"/>
                  </a:lnTo>
                  <a:cubicBezTo>
                    <a:pt x="42283" y="15066"/>
                    <a:pt x="42298" y="15004"/>
                    <a:pt x="42359" y="14943"/>
                  </a:cubicBezTo>
                  <a:cubicBezTo>
                    <a:pt x="42410" y="14874"/>
                    <a:pt x="42467" y="14841"/>
                    <a:pt x="42534" y="14841"/>
                  </a:cubicBezTo>
                  <a:lnTo>
                    <a:pt x="42651" y="14841"/>
                  </a:lnTo>
                  <a:lnTo>
                    <a:pt x="42788" y="14814"/>
                  </a:lnTo>
                  <a:lnTo>
                    <a:pt x="42800" y="14810"/>
                  </a:lnTo>
                  <a:cubicBezTo>
                    <a:pt x="42870" y="14774"/>
                    <a:pt x="42878" y="14727"/>
                    <a:pt x="42873" y="14693"/>
                  </a:cubicBezTo>
                  <a:lnTo>
                    <a:pt x="42816" y="14580"/>
                  </a:lnTo>
                  <a:lnTo>
                    <a:pt x="42806" y="14567"/>
                  </a:lnTo>
                  <a:cubicBezTo>
                    <a:pt x="42760" y="14528"/>
                    <a:pt x="42728" y="14472"/>
                    <a:pt x="42792" y="14331"/>
                  </a:cubicBezTo>
                  <a:lnTo>
                    <a:pt x="42796" y="14314"/>
                  </a:lnTo>
                  <a:cubicBezTo>
                    <a:pt x="42799" y="14270"/>
                    <a:pt x="42864" y="14164"/>
                    <a:pt x="42934" y="14055"/>
                  </a:cubicBezTo>
                  <a:cubicBezTo>
                    <a:pt x="42941" y="14041"/>
                    <a:pt x="42946" y="14036"/>
                    <a:pt x="42952" y="14035"/>
                  </a:cubicBezTo>
                  <a:cubicBezTo>
                    <a:pt x="42957" y="14042"/>
                    <a:pt x="42966" y="14067"/>
                    <a:pt x="42958" y="14143"/>
                  </a:cubicBezTo>
                  <a:cubicBezTo>
                    <a:pt x="42950" y="14170"/>
                    <a:pt x="42956" y="14194"/>
                    <a:pt x="42961" y="14204"/>
                  </a:cubicBezTo>
                  <a:lnTo>
                    <a:pt x="42975" y="14234"/>
                  </a:lnTo>
                  <a:lnTo>
                    <a:pt x="43092" y="14219"/>
                  </a:lnTo>
                  <a:lnTo>
                    <a:pt x="43104" y="14207"/>
                  </a:lnTo>
                  <a:cubicBezTo>
                    <a:pt x="43160" y="14146"/>
                    <a:pt x="43174" y="14058"/>
                    <a:pt x="43144" y="13938"/>
                  </a:cubicBezTo>
                  <a:lnTo>
                    <a:pt x="43066" y="13832"/>
                  </a:lnTo>
                  <a:lnTo>
                    <a:pt x="43002" y="13721"/>
                  </a:lnTo>
                  <a:cubicBezTo>
                    <a:pt x="42999" y="13682"/>
                    <a:pt x="43026" y="13647"/>
                    <a:pt x="43073" y="13598"/>
                  </a:cubicBezTo>
                  <a:lnTo>
                    <a:pt x="43160" y="13468"/>
                  </a:lnTo>
                  <a:lnTo>
                    <a:pt x="43141" y="13442"/>
                  </a:lnTo>
                  <a:cubicBezTo>
                    <a:pt x="43114" y="13406"/>
                    <a:pt x="43064" y="13386"/>
                    <a:pt x="42979" y="13377"/>
                  </a:cubicBezTo>
                  <a:lnTo>
                    <a:pt x="42844" y="13360"/>
                  </a:lnTo>
                  <a:cubicBezTo>
                    <a:pt x="42825" y="13317"/>
                    <a:pt x="42828" y="13279"/>
                    <a:pt x="42849" y="13230"/>
                  </a:cubicBezTo>
                  <a:lnTo>
                    <a:pt x="43072" y="12849"/>
                  </a:lnTo>
                  <a:lnTo>
                    <a:pt x="43135" y="12636"/>
                  </a:lnTo>
                  <a:lnTo>
                    <a:pt x="43134" y="12626"/>
                  </a:lnTo>
                  <a:cubicBezTo>
                    <a:pt x="43125" y="12557"/>
                    <a:pt x="43135" y="12510"/>
                    <a:pt x="43164" y="12474"/>
                  </a:cubicBezTo>
                  <a:cubicBezTo>
                    <a:pt x="43203" y="12435"/>
                    <a:pt x="43218" y="12439"/>
                    <a:pt x="43237" y="12442"/>
                  </a:cubicBezTo>
                  <a:lnTo>
                    <a:pt x="43256" y="12445"/>
                  </a:lnTo>
                  <a:lnTo>
                    <a:pt x="43346" y="12378"/>
                  </a:lnTo>
                  <a:lnTo>
                    <a:pt x="43351" y="12366"/>
                  </a:lnTo>
                  <a:cubicBezTo>
                    <a:pt x="43353" y="12360"/>
                    <a:pt x="43356" y="12356"/>
                    <a:pt x="43358" y="12352"/>
                  </a:cubicBezTo>
                  <a:lnTo>
                    <a:pt x="43446" y="12548"/>
                  </a:lnTo>
                  <a:lnTo>
                    <a:pt x="43526" y="12470"/>
                  </a:lnTo>
                  <a:lnTo>
                    <a:pt x="43572" y="12378"/>
                  </a:lnTo>
                  <a:lnTo>
                    <a:pt x="43772" y="12241"/>
                  </a:lnTo>
                  <a:lnTo>
                    <a:pt x="43803" y="12218"/>
                  </a:lnTo>
                  <a:lnTo>
                    <a:pt x="43802" y="12236"/>
                  </a:lnTo>
                  <a:cubicBezTo>
                    <a:pt x="43751" y="12395"/>
                    <a:pt x="43750" y="12441"/>
                    <a:pt x="43755" y="12463"/>
                  </a:cubicBezTo>
                  <a:lnTo>
                    <a:pt x="43769" y="12529"/>
                  </a:lnTo>
                  <a:lnTo>
                    <a:pt x="44056" y="12334"/>
                  </a:lnTo>
                  <a:cubicBezTo>
                    <a:pt x="44178" y="12229"/>
                    <a:pt x="44291" y="12161"/>
                    <a:pt x="44372" y="12143"/>
                  </a:cubicBezTo>
                  <a:cubicBezTo>
                    <a:pt x="44391" y="12139"/>
                    <a:pt x="44409" y="12137"/>
                    <a:pt x="44428" y="12137"/>
                  </a:cubicBezTo>
                  <a:cubicBezTo>
                    <a:pt x="44486" y="12137"/>
                    <a:pt x="44572" y="12156"/>
                    <a:pt x="44643" y="12315"/>
                  </a:cubicBezTo>
                  <a:cubicBezTo>
                    <a:pt x="44672" y="12382"/>
                    <a:pt x="44715" y="12396"/>
                    <a:pt x="44746" y="12396"/>
                  </a:cubicBezTo>
                  <a:cubicBezTo>
                    <a:pt x="44782" y="12396"/>
                    <a:pt x="44823" y="12375"/>
                    <a:pt x="44867" y="12331"/>
                  </a:cubicBezTo>
                  <a:lnTo>
                    <a:pt x="45066" y="12094"/>
                  </a:lnTo>
                  <a:cubicBezTo>
                    <a:pt x="45126" y="12010"/>
                    <a:pt x="45206" y="11934"/>
                    <a:pt x="45307" y="11863"/>
                  </a:cubicBezTo>
                  <a:lnTo>
                    <a:pt x="45570" y="11609"/>
                  </a:lnTo>
                  <a:cubicBezTo>
                    <a:pt x="45617" y="11563"/>
                    <a:pt x="45747" y="11496"/>
                    <a:pt x="45928" y="11427"/>
                  </a:cubicBezTo>
                  <a:cubicBezTo>
                    <a:pt x="46116" y="11353"/>
                    <a:pt x="46254" y="11266"/>
                    <a:pt x="46314" y="11185"/>
                  </a:cubicBezTo>
                  <a:lnTo>
                    <a:pt x="46417" y="11064"/>
                  </a:lnTo>
                  <a:cubicBezTo>
                    <a:pt x="46429" y="11055"/>
                    <a:pt x="46437" y="11055"/>
                    <a:pt x="46440" y="11055"/>
                  </a:cubicBezTo>
                  <a:cubicBezTo>
                    <a:pt x="46459" y="11055"/>
                    <a:pt x="46483" y="11076"/>
                    <a:pt x="46507" y="11117"/>
                  </a:cubicBezTo>
                  <a:cubicBezTo>
                    <a:pt x="46539" y="11162"/>
                    <a:pt x="46595" y="11193"/>
                    <a:pt x="46678" y="11212"/>
                  </a:cubicBezTo>
                  <a:lnTo>
                    <a:pt x="46840" y="11214"/>
                  </a:lnTo>
                  <a:lnTo>
                    <a:pt x="46847" y="11212"/>
                  </a:lnTo>
                  <a:cubicBezTo>
                    <a:pt x="46970" y="11171"/>
                    <a:pt x="47025" y="11106"/>
                    <a:pt x="47026" y="10994"/>
                  </a:cubicBezTo>
                  <a:cubicBezTo>
                    <a:pt x="47016" y="10915"/>
                    <a:pt x="46978" y="10844"/>
                    <a:pt x="46904" y="10771"/>
                  </a:cubicBezTo>
                  <a:lnTo>
                    <a:pt x="46773" y="10649"/>
                  </a:lnTo>
                  <a:cubicBezTo>
                    <a:pt x="46743" y="10619"/>
                    <a:pt x="46736" y="10596"/>
                    <a:pt x="46741" y="10579"/>
                  </a:cubicBezTo>
                  <a:lnTo>
                    <a:pt x="46749" y="10571"/>
                  </a:lnTo>
                  <a:lnTo>
                    <a:pt x="46792" y="10456"/>
                  </a:lnTo>
                  <a:lnTo>
                    <a:pt x="46775" y="10343"/>
                  </a:lnTo>
                  <a:lnTo>
                    <a:pt x="46768" y="10325"/>
                  </a:lnTo>
                  <a:cubicBezTo>
                    <a:pt x="46738" y="10276"/>
                    <a:pt x="46713" y="10244"/>
                    <a:pt x="46694" y="10229"/>
                  </a:cubicBezTo>
                  <a:lnTo>
                    <a:pt x="46668" y="10208"/>
                  </a:lnTo>
                  <a:lnTo>
                    <a:pt x="46640" y="10227"/>
                  </a:lnTo>
                  <a:cubicBezTo>
                    <a:pt x="46616" y="10243"/>
                    <a:pt x="46589" y="10239"/>
                    <a:pt x="46583" y="10232"/>
                  </a:cubicBezTo>
                  <a:lnTo>
                    <a:pt x="46569" y="10221"/>
                  </a:lnTo>
                  <a:cubicBezTo>
                    <a:pt x="46539" y="10206"/>
                    <a:pt x="46506" y="10184"/>
                    <a:pt x="46488" y="10121"/>
                  </a:cubicBezTo>
                  <a:lnTo>
                    <a:pt x="46383" y="9892"/>
                  </a:lnTo>
                  <a:lnTo>
                    <a:pt x="46327" y="10024"/>
                  </a:lnTo>
                  <a:cubicBezTo>
                    <a:pt x="46308" y="10056"/>
                    <a:pt x="46287" y="10060"/>
                    <a:pt x="46273" y="10060"/>
                  </a:cubicBezTo>
                  <a:cubicBezTo>
                    <a:pt x="46259" y="10060"/>
                    <a:pt x="46242" y="10055"/>
                    <a:pt x="46228" y="10046"/>
                  </a:cubicBezTo>
                  <a:lnTo>
                    <a:pt x="46215" y="10041"/>
                  </a:lnTo>
                  <a:cubicBezTo>
                    <a:pt x="46209" y="10039"/>
                    <a:pt x="46205" y="10038"/>
                    <a:pt x="46203" y="10037"/>
                  </a:cubicBezTo>
                  <a:cubicBezTo>
                    <a:pt x="46204" y="10036"/>
                    <a:pt x="46205" y="10034"/>
                    <a:pt x="46207" y="10032"/>
                  </a:cubicBezTo>
                  <a:lnTo>
                    <a:pt x="46214" y="10024"/>
                  </a:lnTo>
                  <a:lnTo>
                    <a:pt x="46239" y="9941"/>
                  </a:lnTo>
                  <a:lnTo>
                    <a:pt x="46228" y="9924"/>
                  </a:lnTo>
                  <a:cubicBezTo>
                    <a:pt x="46201" y="9878"/>
                    <a:pt x="46190" y="9851"/>
                    <a:pt x="46186" y="9837"/>
                  </a:cubicBezTo>
                  <a:cubicBezTo>
                    <a:pt x="46201" y="9843"/>
                    <a:pt x="46224" y="9855"/>
                    <a:pt x="46249" y="9868"/>
                  </a:cubicBezTo>
                  <a:cubicBezTo>
                    <a:pt x="46267" y="9877"/>
                    <a:pt x="46287" y="9888"/>
                    <a:pt x="46311" y="9899"/>
                  </a:cubicBezTo>
                  <a:lnTo>
                    <a:pt x="46333" y="9910"/>
                  </a:lnTo>
                  <a:lnTo>
                    <a:pt x="46404" y="9869"/>
                  </a:lnTo>
                  <a:lnTo>
                    <a:pt x="46497" y="9877"/>
                  </a:lnTo>
                  <a:cubicBezTo>
                    <a:pt x="46569" y="9954"/>
                    <a:pt x="46668" y="10041"/>
                    <a:pt x="46750" y="10041"/>
                  </a:cubicBezTo>
                  <a:lnTo>
                    <a:pt x="46750" y="10041"/>
                  </a:lnTo>
                  <a:lnTo>
                    <a:pt x="46752" y="9999"/>
                  </a:lnTo>
                  <a:lnTo>
                    <a:pt x="46782" y="10031"/>
                  </a:lnTo>
                  <a:lnTo>
                    <a:pt x="46933" y="9899"/>
                  </a:lnTo>
                  <a:lnTo>
                    <a:pt x="47136" y="9706"/>
                  </a:lnTo>
                  <a:lnTo>
                    <a:pt x="47144" y="9696"/>
                  </a:lnTo>
                  <a:cubicBezTo>
                    <a:pt x="47203" y="9598"/>
                    <a:pt x="47224" y="9461"/>
                    <a:pt x="47204" y="9306"/>
                  </a:cubicBezTo>
                  <a:cubicBezTo>
                    <a:pt x="47204" y="9202"/>
                    <a:pt x="47229" y="9146"/>
                    <a:pt x="47295" y="9105"/>
                  </a:cubicBezTo>
                  <a:lnTo>
                    <a:pt x="47358" y="9083"/>
                  </a:lnTo>
                  <a:cubicBezTo>
                    <a:pt x="47371" y="9095"/>
                    <a:pt x="47380" y="9104"/>
                    <a:pt x="47385" y="9130"/>
                  </a:cubicBezTo>
                  <a:lnTo>
                    <a:pt x="47403" y="9304"/>
                  </a:lnTo>
                  <a:lnTo>
                    <a:pt x="47406" y="9315"/>
                  </a:lnTo>
                  <a:cubicBezTo>
                    <a:pt x="47426" y="9369"/>
                    <a:pt x="47476" y="9404"/>
                    <a:pt x="47550" y="9418"/>
                  </a:cubicBezTo>
                  <a:lnTo>
                    <a:pt x="47559" y="9419"/>
                  </a:lnTo>
                  <a:lnTo>
                    <a:pt x="47765" y="9371"/>
                  </a:lnTo>
                  <a:lnTo>
                    <a:pt x="47947" y="9388"/>
                  </a:lnTo>
                  <a:lnTo>
                    <a:pt x="47997" y="9511"/>
                  </a:lnTo>
                  <a:lnTo>
                    <a:pt x="48043" y="9668"/>
                  </a:lnTo>
                  <a:cubicBezTo>
                    <a:pt x="48054" y="9725"/>
                    <a:pt x="48100" y="9759"/>
                    <a:pt x="48133" y="9784"/>
                  </a:cubicBezTo>
                  <a:lnTo>
                    <a:pt x="48147" y="9794"/>
                  </a:lnTo>
                  <a:lnTo>
                    <a:pt x="48256" y="9785"/>
                  </a:lnTo>
                  <a:lnTo>
                    <a:pt x="48404" y="9951"/>
                  </a:lnTo>
                  <a:lnTo>
                    <a:pt x="48711" y="10005"/>
                  </a:lnTo>
                  <a:lnTo>
                    <a:pt x="48745" y="9854"/>
                  </a:lnTo>
                  <a:cubicBezTo>
                    <a:pt x="48754" y="9769"/>
                    <a:pt x="48763" y="9706"/>
                    <a:pt x="48792" y="9684"/>
                  </a:cubicBezTo>
                  <a:cubicBezTo>
                    <a:pt x="48892" y="9604"/>
                    <a:pt x="48919" y="9503"/>
                    <a:pt x="48862" y="9411"/>
                  </a:cubicBezTo>
                  <a:lnTo>
                    <a:pt x="48788" y="9318"/>
                  </a:lnTo>
                  <a:lnTo>
                    <a:pt x="48746" y="9234"/>
                  </a:lnTo>
                  <a:cubicBezTo>
                    <a:pt x="48746" y="9230"/>
                    <a:pt x="48747" y="9228"/>
                    <a:pt x="48747" y="922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32" name="Freeform 9">
              <a:extLst>
                <a:ext uri="{FF2B5EF4-FFF2-40B4-BE49-F238E27FC236}">
                  <a16:creationId xmlns:a16="http://schemas.microsoft.com/office/drawing/2014/main" id="{033721B9-A288-4460-AB0A-FF1777BA03AB}"/>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Freeform 10">
              <a:extLst>
                <a:ext uri="{FF2B5EF4-FFF2-40B4-BE49-F238E27FC236}">
                  <a16:creationId xmlns:a16="http://schemas.microsoft.com/office/drawing/2014/main" id="{1F0F557B-E25B-480C-9560-A8715B2F491E}"/>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 name="T76" fmla="*/ 0 w 691"/>
                <a:gd name="T77"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lnTo>
                    <a:pt x="0" y="50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 name="Freeform 11">
              <a:extLst>
                <a:ext uri="{FF2B5EF4-FFF2-40B4-BE49-F238E27FC236}">
                  <a16:creationId xmlns:a16="http://schemas.microsoft.com/office/drawing/2014/main" id="{13AE6704-0C9F-4795-8366-8CC18CEF8D04}"/>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Freeform 12">
              <a:extLst>
                <a:ext uri="{FF2B5EF4-FFF2-40B4-BE49-F238E27FC236}">
                  <a16:creationId xmlns:a16="http://schemas.microsoft.com/office/drawing/2014/main" id="{B5D5597C-E11E-4273-A01D-F5E3773AC8FF}"/>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 name="T92" fmla="*/ 119 w 808"/>
                <a:gd name="T93"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lnTo>
                    <a:pt x="119" y="61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Freeform 13">
              <a:extLst>
                <a:ext uri="{FF2B5EF4-FFF2-40B4-BE49-F238E27FC236}">
                  <a16:creationId xmlns:a16="http://schemas.microsoft.com/office/drawing/2014/main" id="{5F0D0D3A-5930-4781-9C23-4457241DDE7A}"/>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7" name="Freeform 14">
              <a:extLst>
                <a:ext uri="{FF2B5EF4-FFF2-40B4-BE49-F238E27FC236}">
                  <a16:creationId xmlns:a16="http://schemas.microsoft.com/office/drawing/2014/main" id="{762A3DA6-C8ED-4931-BD9F-D63967AD1D36}"/>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 name="T26" fmla="*/ 265 w 266"/>
                <a:gd name="T2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lnTo>
                    <a:pt x="2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Freeform 15">
              <a:extLst>
                <a:ext uri="{FF2B5EF4-FFF2-40B4-BE49-F238E27FC236}">
                  <a16:creationId xmlns:a16="http://schemas.microsoft.com/office/drawing/2014/main" id="{D5AC5678-256E-412D-8131-EEBB86F4C0E4}"/>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9" name="Freeform 16">
              <a:extLst>
                <a:ext uri="{FF2B5EF4-FFF2-40B4-BE49-F238E27FC236}">
                  <a16:creationId xmlns:a16="http://schemas.microsoft.com/office/drawing/2014/main" id="{2F205EBE-0F5F-43EC-89A2-3EFB87F6D845}"/>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 name="T32" fmla="*/ 242 w 340"/>
                <a:gd name="T3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lnTo>
                    <a:pt x="24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Freeform 17">
              <a:extLst>
                <a:ext uri="{FF2B5EF4-FFF2-40B4-BE49-F238E27FC236}">
                  <a16:creationId xmlns:a16="http://schemas.microsoft.com/office/drawing/2014/main" id="{1B6E3FD0-3BB5-4EDF-A14F-7ABD08F131EA}"/>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1" name="Freeform 18">
              <a:extLst>
                <a:ext uri="{FF2B5EF4-FFF2-40B4-BE49-F238E27FC236}">
                  <a16:creationId xmlns:a16="http://schemas.microsoft.com/office/drawing/2014/main" id="{F19F261D-3640-4022-AC42-9DCFC838B378}"/>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 name="T28" fmla="*/ 173 w 258"/>
                <a:gd name="T2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lnTo>
                    <a:pt x="173" y="34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2" name="Freeform 19">
              <a:extLst>
                <a:ext uri="{FF2B5EF4-FFF2-40B4-BE49-F238E27FC236}">
                  <a16:creationId xmlns:a16="http://schemas.microsoft.com/office/drawing/2014/main" id="{FA71C2D6-067F-4E28-B226-F16B86FF7916}"/>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3" name="Freeform 20">
              <a:extLst>
                <a:ext uri="{FF2B5EF4-FFF2-40B4-BE49-F238E27FC236}">
                  <a16:creationId xmlns:a16="http://schemas.microsoft.com/office/drawing/2014/main" id="{AD4E33E4-6224-4145-B5B5-866D6541D65A}"/>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 name="T60" fmla="*/ 0 w 859"/>
                <a:gd name="T61"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lnTo>
                    <a:pt x="0" y="68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Freeform 21">
              <a:extLst>
                <a:ext uri="{FF2B5EF4-FFF2-40B4-BE49-F238E27FC236}">
                  <a16:creationId xmlns:a16="http://schemas.microsoft.com/office/drawing/2014/main" id="{7E3E9718-1959-4546-92A4-51936B4D3661}"/>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5" name="Freeform 22">
              <a:extLst>
                <a:ext uri="{FF2B5EF4-FFF2-40B4-BE49-F238E27FC236}">
                  <a16:creationId xmlns:a16="http://schemas.microsoft.com/office/drawing/2014/main" id="{D0C1CE08-7389-4758-A6A2-37E379644BDC}"/>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 name="T104" fmla="*/ 513 w 1136"/>
                <a:gd name="T105"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lnTo>
                    <a:pt x="513" y="5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6" name="Freeform 23">
              <a:extLst>
                <a:ext uri="{FF2B5EF4-FFF2-40B4-BE49-F238E27FC236}">
                  <a16:creationId xmlns:a16="http://schemas.microsoft.com/office/drawing/2014/main" id="{2168999A-308D-42C5-9E4C-E5F6B76E3B7E}"/>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Freeform 24">
              <a:extLst>
                <a:ext uri="{FF2B5EF4-FFF2-40B4-BE49-F238E27FC236}">
                  <a16:creationId xmlns:a16="http://schemas.microsoft.com/office/drawing/2014/main" id="{0717B871-9340-474B-8056-2729DF18F7A5}"/>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 name="T28" fmla="*/ 277 w 326"/>
                <a:gd name="T29"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lnTo>
                    <a:pt x="277"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Freeform 25">
              <a:extLst>
                <a:ext uri="{FF2B5EF4-FFF2-40B4-BE49-F238E27FC236}">
                  <a16:creationId xmlns:a16="http://schemas.microsoft.com/office/drawing/2014/main" id="{4F71E4F9-5E23-4D0A-99D7-21054B4AA2E0}"/>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26">
              <a:extLst>
                <a:ext uri="{FF2B5EF4-FFF2-40B4-BE49-F238E27FC236}">
                  <a16:creationId xmlns:a16="http://schemas.microsoft.com/office/drawing/2014/main" id="{91F57129-4E69-48D7-9936-36E9A024B767}"/>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 name="T26" fmla="*/ 278 w 287"/>
                <a:gd name="T27"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lnTo>
                    <a:pt x="278"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Freeform 27">
              <a:extLst>
                <a:ext uri="{FF2B5EF4-FFF2-40B4-BE49-F238E27FC236}">
                  <a16:creationId xmlns:a16="http://schemas.microsoft.com/office/drawing/2014/main" id="{993510FA-8F2B-4397-9AA3-52AF962C0106}"/>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28">
              <a:extLst>
                <a:ext uri="{FF2B5EF4-FFF2-40B4-BE49-F238E27FC236}">
                  <a16:creationId xmlns:a16="http://schemas.microsoft.com/office/drawing/2014/main" id="{E003E413-03A7-4C8C-AFF6-301BF2DEA0D4}"/>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 name="T60" fmla="*/ 680 w 1012"/>
                <a:gd name="T61"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lnTo>
                    <a:pt x="680" y="18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Freeform 29">
              <a:extLst>
                <a:ext uri="{FF2B5EF4-FFF2-40B4-BE49-F238E27FC236}">
                  <a16:creationId xmlns:a16="http://schemas.microsoft.com/office/drawing/2014/main" id="{3B550153-D087-4C0C-8E4D-04331D360C5F}"/>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30">
              <a:extLst>
                <a:ext uri="{FF2B5EF4-FFF2-40B4-BE49-F238E27FC236}">
                  <a16:creationId xmlns:a16="http://schemas.microsoft.com/office/drawing/2014/main" id="{F08BA877-92FA-4846-A8B4-54FE8A91FC91}"/>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 name="T118" fmla="*/ 3540 w 4728"/>
                <a:gd name="T119" fmla="*/ 1036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lnTo>
                    <a:pt x="3540" y="10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Freeform 31">
              <a:extLst>
                <a:ext uri="{FF2B5EF4-FFF2-40B4-BE49-F238E27FC236}">
                  <a16:creationId xmlns:a16="http://schemas.microsoft.com/office/drawing/2014/main" id="{14883F1B-E86D-4484-B36E-2097CD3A2599}"/>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32">
              <a:extLst>
                <a:ext uri="{FF2B5EF4-FFF2-40B4-BE49-F238E27FC236}">
                  <a16:creationId xmlns:a16="http://schemas.microsoft.com/office/drawing/2014/main" id="{14E82F55-5B0F-498F-AD04-9A06CF86212C}"/>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 name="T72" fmla="*/ 425 w 1617"/>
                <a:gd name="T73" fmla="*/ 498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lnTo>
                    <a:pt x="425" y="4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6" name="Freeform 33">
              <a:extLst>
                <a:ext uri="{FF2B5EF4-FFF2-40B4-BE49-F238E27FC236}">
                  <a16:creationId xmlns:a16="http://schemas.microsoft.com/office/drawing/2014/main" id="{DC372DF0-7898-4A89-8D9D-D16736BCF203}"/>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7" name="Freeform 34">
              <a:extLst>
                <a:ext uri="{FF2B5EF4-FFF2-40B4-BE49-F238E27FC236}">
                  <a16:creationId xmlns:a16="http://schemas.microsoft.com/office/drawing/2014/main" id="{65E10598-AD53-4CEA-B857-810CE5BEFB99}"/>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 name="T72" fmla="*/ 113 w 2435"/>
                <a:gd name="T73" fmla="*/ 1262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lnTo>
                    <a:pt x="113" y="12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8" name="Freeform 35">
              <a:extLst>
                <a:ext uri="{FF2B5EF4-FFF2-40B4-BE49-F238E27FC236}">
                  <a16:creationId xmlns:a16="http://schemas.microsoft.com/office/drawing/2014/main" id="{ADBDB6BA-C74A-4920-BE1D-6A5676CB0FF9}"/>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9" name="Freeform 36">
              <a:extLst>
                <a:ext uri="{FF2B5EF4-FFF2-40B4-BE49-F238E27FC236}">
                  <a16:creationId xmlns:a16="http://schemas.microsoft.com/office/drawing/2014/main" id="{D78B4025-5E74-4EE0-959A-4592009E3C75}"/>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 name="T54" fmla="*/ 191 w 357"/>
                <a:gd name="T55"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lnTo>
                    <a:pt x="191" y="13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0" name="Freeform 37">
              <a:extLst>
                <a:ext uri="{FF2B5EF4-FFF2-40B4-BE49-F238E27FC236}">
                  <a16:creationId xmlns:a16="http://schemas.microsoft.com/office/drawing/2014/main" id="{ABBFC1C7-FDB0-42BB-9F4E-50581CC6F6EB}"/>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1" name="Freeform 38">
              <a:extLst>
                <a:ext uri="{FF2B5EF4-FFF2-40B4-BE49-F238E27FC236}">
                  <a16:creationId xmlns:a16="http://schemas.microsoft.com/office/drawing/2014/main" id="{CB7052D7-00FF-41F4-84A8-5C81DD10226A}"/>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 name="T52" fmla="*/ 428 w 844"/>
                <a:gd name="T53"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lnTo>
                    <a:pt x="428" y="6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2" name="Freeform 39">
              <a:extLst>
                <a:ext uri="{FF2B5EF4-FFF2-40B4-BE49-F238E27FC236}">
                  <a16:creationId xmlns:a16="http://schemas.microsoft.com/office/drawing/2014/main" id="{C216ED75-1A78-4735-8EA4-C10954380912}"/>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3" name="Freeform 40">
              <a:extLst>
                <a:ext uri="{FF2B5EF4-FFF2-40B4-BE49-F238E27FC236}">
                  <a16:creationId xmlns:a16="http://schemas.microsoft.com/office/drawing/2014/main" id="{42989DA1-E6D6-4C67-AD6C-F5C7491157FA}"/>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 name="T26" fmla="*/ 206 w 336"/>
                <a:gd name="T27"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lnTo>
                    <a:pt x="206" y="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4" name="Freeform 41">
              <a:extLst>
                <a:ext uri="{FF2B5EF4-FFF2-40B4-BE49-F238E27FC236}">
                  <a16:creationId xmlns:a16="http://schemas.microsoft.com/office/drawing/2014/main" id="{6D0DE10F-24F2-4AD8-8882-D0DE0734A421}"/>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5" name="Freeform 42">
              <a:extLst>
                <a:ext uri="{FF2B5EF4-FFF2-40B4-BE49-F238E27FC236}">
                  <a16:creationId xmlns:a16="http://schemas.microsoft.com/office/drawing/2014/main" id="{B14F9534-0263-4462-9204-90B4BA8F1280}"/>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 name="T30" fmla="*/ 286 w 998"/>
                <a:gd name="T31"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lnTo>
                    <a:pt x="286" y="1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6" name="Freeform 43">
              <a:extLst>
                <a:ext uri="{FF2B5EF4-FFF2-40B4-BE49-F238E27FC236}">
                  <a16:creationId xmlns:a16="http://schemas.microsoft.com/office/drawing/2014/main" id="{98323F70-25D1-4862-970F-167A7A9EA9AF}"/>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44">
              <a:extLst>
                <a:ext uri="{FF2B5EF4-FFF2-40B4-BE49-F238E27FC236}">
                  <a16:creationId xmlns:a16="http://schemas.microsoft.com/office/drawing/2014/main" id="{A8B1B320-887C-4F83-910B-C9696123F7FA}"/>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 name="T42" fmla="*/ 630 w 645"/>
                <a:gd name="T43"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lnTo>
                    <a:pt x="630" y="22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8" name="Freeform 45">
              <a:extLst>
                <a:ext uri="{FF2B5EF4-FFF2-40B4-BE49-F238E27FC236}">
                  <a16:creationId xmlns:a16="http://schemas.microsoft.com/office/drawing/2014/main" id="{093851CC-AD4B-4C48-91B6-530948A00930}"/>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9" name="Freeform 46">
              <a:extLst>
                <a:ext uri="{FF2B5EF4-FFF2-40B4-BE49-F238E27FC236}">
                  <a16:creationId xmlns:a16="http://schemas.microsoft.com/office/drawing/2014/main" id="{E0C113C0-54C2-49FC-881A-A5CD19E575D8}"/>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 name="T38" fmla="*/ 838 w 874"/>
                <a:gd name="T39"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lnTo>
                    <a:pt x="838" y="7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0" name="Freeform 47">
              <a:extLst>
                <a:ext uri="{FF2B5EF4-FFF2-40B4-BE49-F238E27FC236}">
                  <a16:creationId xmlns:a16="http://schemas.microsoft.com/office/drawing/2014/main" id="{0648EB7C-15FA-47E4-9740-7359A63A370D}"/>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1" name="Freeform 48">
              <a:extLst>
                <a:ext uri="{FF2B5EF4-FFF2-40B4-BE49-F238E27FC236}">
                  <a16:creationId xmlns:a16="http://schemas.microsoft.com/office/drawing/2014/main" id="{BD8B9D1B-2524-4F82-8257-4D1F60AE23D5}"/>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 name="T36" fmla="*/ 38 w 879"/>
                <a:gd name="T37"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lnTo>
                    <a:pt x="38" y="10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2" name="Freeform 49">
              <a:extLst>
                <a:ext uri="{FF2B5EF4-FFF2-40B4-BE49-F238E27FC236}">
                  <a16:creationId xmlns:a16="http://schemas.microsoft.com/office/drawing/2014/main" id="{261D0877-79BC-44F0-9BEC-2D5AB41645D8}"/>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3" name="Freeform 50">
              <a:extLst>
                <a:ext uri="{FF2B5EF4-FFF2-40B4-BE49-F238E27FC236}">
                  <a16:creationId xmlns:a16="http://schemas.microsoft.com/office/drawing/2014/main" id="{4BD506B5-EE5C-4A15-ADFF-28B4DBC5F1EA}"/>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 name="T76" fmla="*/ 2559 w 2618"/>
                <a:gd name="T77"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lnTo>
                    <a:pt x="2559" y="27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4" name="Freeform 51">
              <a:extLst>
                <a:ext uri="{FF2B5EF4-FFF2-40B4-BE49-F238E27FC236}">
                  <a16:creationId xmlns:a16="http://schemas.microsoft.com/office/drawing/2014/main" id="{8544736F-DB3C-4D72-861E-B9D2DAD11036}"/>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5" name="Freeform 52">
              <a:extLst>
                <a:ext uri="{FF2B5EF4-FFF2-40B4-BE49-F238E27FC236}">
                  <a16:creationId xmlns:a16="http://schemas.microsoft.com/office/drawing/2014/main" id="{40133567-A5FA-4B4C-9C6E-2A2E8C1C4CE9}"/>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 name="T42" fmla="*/ 54 w 403"/>
                <a:gd name="T43"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lnTo>
                    <a:pt x="54" y="1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6" name="Freeform 53">
              <a:extLst>
                <a:ext uri="{FF2B5EF4-FFF2-40B4-BE49-F238E27FC236}">
                  <a16:creationId xmlns:a16="http://schemas.microsoft.com/office/drawing/2014/main" id="{6E19C7DE-DCEC-4CBF-A1D4-948A9598A041}"/>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7" name="Freeform 54">
              <a:extLst>
                <a:ext uri="{FF2B5EF4-FFF2-40B4-BE49-F238E27FC236}">
                  <a16:creationId xmlns:a16="http://schemas.microsoft.com/office/drawing/2014/main" id="{415D0E73-52CA-48A0-B83C-153C5DB2C7A3}"/>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 name="T94" fmla="*/ 2080 w 2495"/>
                <a:gd name="T95"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lnTo>
                    <a:pt x="2080" y="7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 name="Freeform 55">
              <a:extLst>
                <a:ext uri="{FF2B5EF4-FFF2-40B4-BE49-F238E27FC236}">
                  <a16:creationId xmlns:a16="http://schemas.microsoft.com/office/drawing/2014/main" id="{AA77D641-DD80-4813-BDE5-0F4A7411414C}"/>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9" name="Freeform 56">
              <a:extLst>
                <a:ext uri="{FF2B5EF4-FFF2-40B4-BE49-F238E27FC236}">
                  <a16:creationId xmlns:a16="http://schemas.microsoft.com/office/drawing/2014/main" id="{7BAD5A33-81FB-4DD1-BDC9-12D67D268DFA}"/>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 name="T30" fmla="*/ 449 w 614"/>
                <a:gd name="T31"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lnTo>
                    <a:pt x="449" y="34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 name="Freeform 57">
              <a:extLst>
                <a:ext uri="{FF2B5EF4-FFF2-40B4-BE49-F238E27FC236}">
                  <a16:creationId xmlns:a16="http://schemas.microsoft.com/office/drawing/2014/main" id="{C99E97F7-D6C2-4EC7-A225-F17DC4A749BD}"/>
                </a:ext>
              </a:extLst>
            </p:cNvPr>
            <p:cNvSpPr>
              <a:spLocks/>
            </p:cNvSpPr>
            <p:nvPr userDrawn="1"/>
          </p:nvSpPr>
          <p:spPr bwMode="auto">
            <a:xfrm>
              <a:off x="3914776" y="2216151"/>
              <a:ext cx="295275" cy="287338"/>
            </a:xfrm>
            <a:custGeom>
              <a:avLst/>
              <a:gdLst>
                <a:gd name="T0" fmla="*/ 304 w 3505"/>
                <a:gd name="T1" fmla="*/ 3316 h 3392"/>
                <a:gd name="T2" fmla="*/ 304 w 3505"/>
                <a:gd name="T3" fmla="*/ 3316 h 3392"/>
                <a:gd name="T4" fmla="*/ 673 w 3505"/>
                <a:gd name="T5" fmla="*/ 3392 h 3392"/>
                <a:gd name="T6" fmla="*/ 678 w 3505"/>
                <a:gd name="T7" fmla="*/ 3392 h 3392"/>
                <a:gd name="T8" fmla="*/ 873 w 3505"/>
                <a:gd name="T9" fmla="*/ 3098 h 3392"/>
                <a:gd name="T10" fmla="*/ 835 w 3505"/>
                <a:gd name="T11" fmla="*/ 2782 h 3392"/>
                <a:gd name="T12" fmla="*/ 884 w 3505"/>
                <a:gd name="T13" fmla="*/ 2734 h 3392"/>
                <a:gd name="T14" fmla="*/ 1020 w 3505"/>
                <a:gd name="T15" fmla="*/ 2726 h 3392"/>
                <a:gd name="T16" fmla="*/ 1168 w 3505"/>
                <a:gd name="T17" fmla="*/ 2671 h 3392"/>
                <a:gd name="T18" fmla="*/ 1175 w 3505"/>
                <a:gd name="T19" fmla="*/ 2651 h 3392"/>
                <a:gd name="T20" fmla="*/ 1173 w 3505"/>
                <a:gd name="T21" fmla="*/ 2456 h 3392"/>
                <a:gd name="T22" fmla="*/ 1128 w 3505"/>
                <a:gd name="T23" fmla="*/ 2282 h 3392"/>
                <a:gd name="T24" fmla="*/ 1123 w 3505"/>
                <a:gd name="T25" fmla="*/ 2274 h 3392"/>
                <a:gd name="T26" fmla="*/ 1221 w 3505"/>
                <a:gd name="T27" fmla="*/ 2284 h 3392"/>
                <a:gd name="T28" fmla="*/ 1390 w 3505"/>
                <a:gd name="T29" fmla="*/ 2253 h 3392"/>
                <a:gd name="T30" fmla="*/ 1530 w 3505"/>
                <a:gd name="T31" fmla="*/ 2046 h 3392"/>
                <a:gd name="T32" fmla="*/ 1521 w 3505"/>
                <a:gd name="T33" fmla="*/ 1958 h 3392"/>
                <a:gd name="T34" fmla="*/ 1527 w 3505"/>
                <a:gd name="T35" fmla="*/ 1875 h 3392"/>
                <a:gd name="T36" fmla="*/ 2275 w 3505"/>
                <a:gd name="T37" fmla="*/ 1388 h 3392"/>
                <a:gd name="T38" fmla="*/ 2736 w 3505"/>
                <a:gd name="T39" fmla="*/ 1200 h 3392"/>
                <a:gd name="T40" fmla="*/ 3119 w 3505"/>
                <a:gd name="T41" fmla="*/ 980 h 3392"/>
                <a:gd name="T42" fmla="*/ 3475 w 3505"/>
                <a:gd name="T43" fmla="*/ 523 h 3392"/>
                <a:gd name="T44" fmla="*/ 3445 w 3505"/>
                <a:gd name="T45" fmla="*/ 175 h 3392"/>
                <a:gd name="T46" fmla="*/ 3199 w 3505"/>
                <a:gd name="T47" fmla="*/ 1 h 3392"/>
                <a:gd name="T48" fmla="*/ 3170 w 3505"/>
                <a:gd name="T49" fmla="*/ 0 h 3392"/>
                <a:gd name="T50" fmla="*/ 2919 w 3505"/>
                <a:gd name="T51" fmla="*/ 153 h 3392"/>
                <a:gd name="T52" fmla="*/ 2804 w 3505"/>
                <a:gd name="T53" fmla="*/ 374 h 3392"/>
                <a:gd name="T54" fmla="*/ 2710 w 3505"/>
                <a:gd name="T55" fmla="*/ 509 h 3392"/>
                <a:gd name="T56" fmla="*/ 2044 w 3505"/>
                <a:gd name="T57" fmla="*/ 774 h 3392"/>
                <a:gd name="T58" fmla="*/ 1932 w 3505"/>
                <a:gd name="T59" fmla="*/ 798 h 3392"/>
                <a:gd name="T60" fmla="*/ 1849 w 3505"/>
                <a:gd name="T61" fmla="*/ 742 h 3392"/>
                <a:gd name="T62" fmla="*/ 1742 w 3505"/>
                <a:gd name="T63" fmla="*/ 755 h 3392"/>
                <a:gd name="T64" fmla="*/ 1730 w 3505"/>
                <a:gd name="T65" fmla="*/ 771 h 3392"/>
                <a:gd name="T66" fmla="*/ 1636 w 3505"/>
                <a:gd name="T67" fmla="*/ 941 h 3392"/>
                <a:gd name="T68" fmla="*/ 1612 w 3505"/>
                <a:gd name="T69" fmla="*/ 988 h 3392"/>
                <a:gd name="T70" fmla="*/ 1608 w 3505"/>
                <a:gd name="T71" fmla="*/ 1001 h 3392"/>
                <a:gd name="T72" fmla="*/ 1402 w 3505"/>
                <a:gd name="T73" fmla="*/ 1120 h 3392"/>
                <a:gd name="T74" fmla="*/ 1358 w 3505"/>
                <a:gd name="T75" fmla="*/ 1134 h 3392"/>
                <a:gd name="T76" fmla="*/ 1097 w 3505"/>
                <a:gd name="T77" fmla="*/ 1250 h 3392"/>
                <a:gd name="T78" fmla="*/ 738 w 3505"/>
                <a:gd name="T79" fmla="*/ 1676 h 3392"/>
                <a:gd name="T80" fmla="*/ 550 w 3505"/>
                <a:gd name="T81" fmla="*/ 2167 h 3392"/>
                <a:gd name="T82" fmla="*/ 577 w 3505"/>
                <a:gd name="T83" fmla="*/ 2265 h 3392"/>
                <a:gd name="T84" fmla="*/ 499 w 3505"/>
                <a:gd name="T85" fmla="*/ 2305 h 3392"/>
                <a:gd name="T86" fmla="*/ 383 w 3505"/>
                <a:gd name="T87" fmla="*/ 2344 h 3392"/>
                <a:gd name="T88" fmla="*/ 341 w 3505"/>
                <a:gd name="T89" fmla="*/ 2454 h 3392"/>
                <a:gd name="T90" fmla="*/ 379 w 3505"/>
                <a:gd name="T91" fmla="*/ 2691 h 3392"/>
                <a:gd name="T92" fmla="*/ 259 w 3505"/>
                <a:gd name="T93" fmla="*/ 2786 h 3392"/>
                <a:gd name="T94" fmla="*/ 94 w 3505"/>
                <a:gd name="T95" fmla="*/ 2877 h 3392"/>
                <a:gd name="T96" fmla="*/ 84 w 3505"/>
                <a:gd name="T97" fmla="*/ 2885 h 3392"/>
                <a:gd name="T98" fmla="*/ 10 w 3505"/>
                <a:gd name="T99" fmla="*/ 3125 h 3392"/>
                <a:gd name="T100" fmla="*/ 304 w 3505"/>
                <a:gd name="T101" fmla="*/ 3316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5" h="3392">
                  <a:moveTo>
                    <a:pt x="304" y="3316"/>
                  </a:moveTo>
                  <a:lnTo>
                    <a:pt x="304" y="3316"/>
                  </a:lnTo>
                  <a:lnTo>
                    <a:pt x="673" y="3392"/>
                  </a:lnTo>
                  <a:lnTo>
                    <a:pt x="678" y="3392"/>
                  </a:lnTo>
                  <a:cubicBezTo>
                    <a:pt x="811" y="3391"/>
                    <a:pt x="873" y="3300"/>
                    <a:pt x="873" y="3098"/>
                  </a:cubicBezTo>
                  <a:lnTo>
                    <a:pt x="835" y="2782"/>
                  </a:lnTo>
                  <a:cubicBezTo>
                    <a:pt x="835" y="2762"/>
                    <a:pt x="850" y="2734"/>
                    <a:pt x="884" y="2734"/>
                  </a:cubicBezTo>
                  <a:lnTo>
                    <a:pt x="1020" y="2726"/>
                  </a:lnTo>
                  <a:lnTo>
                    <a:pt x="1168" y="2671"/>
                  </a:lnTo>
                  <a:lnTo>
                    <a:pt x="1175" y="2651"/>
                  </a:lnTo>
                  <a:cubicBezTo>
                    <a:pt x="1192" y="2602"/>
                    <a:pt x="1192" y="2544"/>
                    <a:pt x="1173" y="2456"/>
                  </a:cubicBezTo>
                  <a:lnTo>
                    <a:pt x="1128" y="2282"/>
                  </a:lnTo>
                  <a:lnTo>
                    <a:pt x="1123" y="2274"/>
                  </a:lnTo>
                  <a:lnTo>
                    <a:pt x="1221" y="2284"/>
                  </a:lnTo>
                  <a:lnTo>
                    <a:pt x="1390" y="2253"/>
                  </a:lnTo>
                  <a:cubicBezTo>
                    <a:pt x="1433" y="2238"/>
                    <a:pt x="1563" y="2191"/>
                    <a:pt x="1530" y="2046"/>
                  </a:cubicBezTo>
                  <a:lnTo>
                    <a:pt x="1521" y="1958"/>
                  </a:lnTo>
                  <a:cubicBezTo>
                    <a:pt x="1515" y="1933"/>
                    <a:pt x="1511" y="1899"/>
                    <a:pt x="1527" y="1875"/>
                  </a:cubicBezTo>
                  <a:cubicBezTo>
                    <a:pt x="1629" y="1717"/>
                    <a:pt x="1881" y="1553"/>
                    <a:pt x="2275" y="1388"/>
                  </a:cubicBezTo>
                  <a:lnTo>
                    <a:pt x="2736" y="1200"/>
                  </a:lnTo>
                  <a:cubicBezTo>
                    <a:pt x="2917" y="1119"/>
                    <a:pt x="3045" y="1054"/>
                    <a:pt x="3119" y="980"/>
                  </a:cubicBezTo>
                  <a:cubicBezTo>
                    <a:pt x="3317" y="824"/>
                    <a:pt x="3430" y="679"/>
                    <a:pt x="3475" y="523"/>
                  </a:cubicBezTo>
                  <a:cubicBezTo>
                    <a:pt x="3505" y="394"/>
                    <a:pt x="3495" y="274"/>
                    <a:pt x="3445" y="175"/>
                  </a:cubicBezTo>
                  <a:cubicBezTo>
                    <a:pt x="3395" y="75"/>
                    <a:pt x="3305" y="12"/>
                    <a:pt x="3199" y="1"/>
                  </a:cubicBezTo>
                  <a:cubicBezTo>
                    <a:pt x="3189" y="0"/>
                    <a:pt x="3179" y="0"/>
                    <a:pt x="3170" y="0"/>
                  </a:cubicBezTo>
                  <a:cubicBezTo>
                    <a:pt x="3070" y="0"/>
                    <a:pt x="2988" y="50"/>
                    <a:pt x="2919" y="153"/>
                  </a:cubicBezTo>
                  <a:cubicBezTo>
                    <a:pt x="2870" y="195"/>
                    <a:pt x="2832" y="269"/>
                    <a:pt x="2804" y="374"/>
                  </a:cubicBezTo>
                  <a:cubicBezTo>
                    <a:pt x="2764" y="464"/>
                    <a:pt x="2740" y="496"/>
                    <a:pt x="2710" y="509"/>
                  </a:cubicBezTo>
                  <a:cubicBezTo>
                    <a:pt x="2469" y="561"/>
                    <a:pt x="2245" y="650"/>
                    <a:pt x="2044" y="774"/>
                  </a:cubicBezTo>
                  <a:lnTo>
                    <a:pt x="1932" y="798"/>
                  </a:lnTo>
                  <a:lnTo>
                    <a:pt x="1849" y="742"/>
                  </a:lnTo>
                  <a:lnTo>
                    <a:pt x="1742" y="755"/>
                  </a:lnTo>
                  <a:lnTo>
                    <a:pt x="1730" y="771"/>
                  </a:lnTo>
                  <a:cubicBezTo>
                    <a:pt x="1706" y="806"/>
                    <a:pt x="1675" y="865"/>
                    <a:pt x="1636" y="941"/>
                  </a:cubicBezTo>
                  <a:lnTo>
                    <a:pt x="1612" y="988"/>
                  </a:lnTo>
                  <a:lnTo>
                    <a:pt x="1608" y="1001"/>
                  </a:lnTo>
                  <a:cubicBezTo>
                    <a:pt x="1604" y="1025"/>
                    <a:pt x="1572" y="1072"/>
                    <a:pt x="1402" y="1120"/>
                  </a:cubicBezTo>
                  <a:lnTo>
                    <a:pt x="1358" y="1134"/>
                  </a:lnTo>
                  <a:cubicBezTo>
                    <a:pt x="1233" y="1173"/>
                    <a:pt x="1141" y="1201"/>
                    <a:pt x="1097" y="1250"/>
                  </a:cubicBezTo>
                  <a:cubicBezTo>
                    <a:pt x="1040" y="1297"/>
                    <a:pt x="896" y="1429"/>
                    <a:pt x="738" y="1676"/>
                  </a:cubicBezTo>
                  <a:cubicBezTo>
                    <a:pt x="569" y="1925"/>
                    <a:pt x="505" y="2090"/>
                    <a:pt x="550" y="2167"/>
                  </a:cubicBezTo>
                  <a:cubicBezTo>
                    <a:pt x="579" y="2210"/>
                    <a:pt x="582" y="2237"/>
                    <a:pt x="577" y="2265"/>
                  </a:cubicBezTo>
                  <a:lnTo>
                    <a:pt x="499" y="2305"/>
                  </a:lnTo>
                  <a:lnTo>
                    <a:pt x="383" y="2344"/>
                  </a:lnTo>
                  <a:cubicBezTo>
                    <a:pt x="326" y="2372"/>
                    <a:pt x="330" y="2411"/>
                    <a:pt x="341" y="2454"/>
                  </a:cubicBezTo>
                  <a:cubicBezTo>
                    <a:pt x="382" y="2553"/>
                    <a:pt x="394" y="2630"/>
                    <a:pt x="379" y="2691"/>
                  </a:cubicBezTo>
                  <a:lnTo>
                    <a:pt x="259" y="2786"/>
                  </a:lnTo>
                  <a:lnTo>
                    <a:pt x="94" y="2877"/>
                  </a:lnTo>
                  <a:lnTo>
                    <a:pt x="84" y="2885"/>
                  </a:lnTo>
                  <a:cubicBezTo>
                    <a:pt x="23" y="2946"/>
                    <a:pt x="0" y="3019"/>
                    <a:pt x="10" y="3125"/>
                  </a:cubicBezTo>
                  <a:cubicBezTo>
                    <a:pt x="23" y="3196"/>
                    <a:pt x="115" y="3257"/>
                    <a:pt x="304" y="33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2" name="Freeform 59">
              <a:extLst>
                <a:ext uri="{FF2B5EF4-FFF2-40B4-BE49-F238E27FC236}">
                  <a16:creationId xmlns:a16="http://schemas.microsoft.com/office/drawing/2014/main" id="{71B94968-21D3-46F1-BE82-803ABE7676D5}"/>
                </a:ext>
              </a:extLst>
            </p:cNvPr>
            <p:cNvSpPr>
              <a:spLocks/>
            </p:cNvSpPr>
            <p:nvPr userDrawn="1"/>
          </p:nvSpPr>
          <p:spPr bwMode="auto">
            <a:xfrm>
              <a:off x="3860801" y="2503488"/>
              <a:ext cx="115888" cy="184150"/>
            </a:xfrm>
            <a:custGeom>
              <a:avLst/>
              <a:gdLst>
                <a:gd name="T0" fmla="*/ 213 w 1375"/>
                <a:gd name="T1" fmla="*/ 1521 h 2181"/>
                <a:gd name="T2" fmla="*/ 213 w 1375"/>
                <a:gd name="T3" fmla="*/ 1521 h 2181"/>
                <a:gd name="T4" fmla="*/ 370 w 1375"/>
                <a:gd name="T5" fmla="*/ 1458 h 2181"/>
                <a:gd name="T6" fmla="*/ 492 w 1375"/>
                <a:gd name="T7" fmla="*/ 1578 h 2181"/>
                <a:gd name="T8" fmla="*/ 609 w 1375"/>
                <a:gd name="T9" fmla="*/ 1725 h 2181"/>
                <a:gd name="T10" fmla="*/ 622 w 1375"/>
                <a:gd name="T11" fmla="*/ 1736 h 2181"/>
                <a:gd name="T12" fmla="*/ 636 w 1375"/>
                <a:gd name="T13" fmla="*/ 1755 h 2181"/>
                <a:gd name="T14" fmla="*/ 577 w 1375"/>
                <a:gd name="T15" fmla="*/ 1873 h 2181"/>
                <a:gd name="T16" fmla="*/ 514 w 1375"/>
                <a:gd name="T17" fmla="*/ 1952 h 2181"/>
                <a:gd name="T18" fmla="*/ 506 w 1375"/>
                <a:gd name="T19" fmla="*/ 1966 h 2181"/>
                <a:gd name="T20" fmla="*/ 509 w 1375"/>
                <a:gd name="T21" fmla="*/ 2023 h 2181"/>
                <a:gd name="T22" fmla="*/ 549 w 1375"/>
                <a:gd name="T23" fmla="*/ 2056 h 2181"/>
                <a:gd name="T24" fmla="*/ 752 w 1375"/>
                <a:gd name="T25" fmla="*/ 2149 h 2181"/>
                <a:gd name="T26" fmla="*/ 910 w 1375"/>
                <a:gd name="T27" fmla="*/ 2181 h 2181"/>
                <a:gd name="T28" fmla="*/ 921 w 1375"/>
                <a:gd name="T29" fmla="*/ 2178 h 2181"/>
                <a:gd name="T30" fmla="*/ 1365 w 1375"/>
                <a:gd name="T31" fmla="*/ 2004 h 2181"/>
                <a:gd name="T32" fmla="*/ 1375 w 1375"/>
                <a:gd name="T33" fmla="*/ 1982 h 2181"/>
                <a:gd name="T34" fmla="*/ 1205 w 1375"/>
                <a:gd name="T35" fmla="*/ 1672 h 2181"/>
                <a:gd name="T36" fmla="*/ 1047 w 1375"/>
                <a:gd name="T37" fmla="*/ 1336 h 2181"/>
                <a:gd name="T38" fmla="*/ 973 w 1375"/>
                <a:gd name="T39" fmla="*/ 938 h 2181"/>
                <a:gd name="T40" fmla="*/ 1025 w 1375"/>
                <a:gd name="T41" fmla="*/ 590 h 2181"/>
                <a:gd name="T42" fmla="*/ 1144 w 1375"/>
                <a:gd name="T43" fmla="*/ 417 h 2181"/>
                <a:gd name="T44" fmla="*/ 1211 w 1375"/>
                <a:gd name="T45" fmla="*/ 184 h 2181"/>
                <a:gd name="T46" fmla="*/ 1199 w 1375"/>
                <a:gd name="T47" fmla="*/ 167 h 2181"/>
                <a:gd name="T48" fmla="*/ 983 w 1375"/>
                <a:gd name="T49" fmla="*/ 0 h 2181"/>
                <a:gd name="T50" fmla="*/ 892 w 1375"/>
                <a:gd name="T51" fmla="*/ 35 h 2181"/>
                <a:gd name="T52" fmla="*/ 536 w 1375"/>
                <a:gd name="T53" fmla="*/ 171 h 2181"/>
                <a:gd name="T54" fmla="*/ 317 w 1375"/>
                <a:gd name="T55" fmla="*/ 457 h 2181"/>
                <a:gd name="T56" fmla="*/ 354 w 1375"/>
                <a:gd name="T57" fmla="*/ 635 h 2181"/>
                <a:gd name="T58" fmla="*/ 336 w 1375"/>
                <a:gd name="T59" fmla="*/ 805 h 2181"/>
                <a:gd name="T60" fmla="*/ 170 w 1375"/>
                <a:gd name="T61" fmla="*/ 984 h 2181"/>
                <a:gd name="T62" fmla="*/ 27 w 1375"/>
                <a:gd name="T63" fmla="*/ 1136 h 2181"/>
                <a:gd name="T64" fmla="*/ 15 w 1375"/>
                <a:gd name="T65" fmla="*/ 1305 h 2181"/>
                <a:gd name="T66" fmla="*/ 39 w 1375"/>
                <a:gd name="T67" fmla="*/ 1443 h 2181"/>
                <a:gd name="T68" fmla="*/ 213 w 1375"/>
                <a:gd name="T69" fmla="*/ 152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2181">
                  <a:moveTo>
                    <a:pt x="213" y="1521"/>
                  </a:moveTo>
                  <a:lnTo>
                    <a:pt x="213" y="1521"/>
                  </a:lnTo>
                  <a:lnTo>
                    <a:pt x="370" y="1458"/>
                  </a:lnTo>
                  <a:cubicBezTo>
                    <a:pt x="406" y="1468"/>
                    <a:pt x="470" y="1550"/>
                    <a:pt x="492" y="1578"/>
                  </a:cubicBezTo>
                  <a:lnTo>
                    <a:pt x="609" y="1725"/>
                  </a:lnTo>
                  <a:lnTo>
                    <a:pt x="622" y="1736"/>
                  </a:lnTo>
                  <a:cubicBezTo>
                    <a:pt x="634" y="1743"/>
                    <a:pt x="635" y="1749"/>
                    <a:pt x="636" y="1755"/>
                  </a:cubicBezTo>
                  <a:cubicBezTo>
                    <a:pt x="639" y="1768"/>
                    <a:pt x="634" y="1801"/>
                    <a:pt x="577" y="1873"/>
                  </a:cubicBezTo>
                  <a:lnTo>
                    <a:pt x="514" y="1952"/>
                  </a:lnTo>
                  <a:lnTo>
                    <a:pt x="506" y="1966"/>
                  </a:lnTo>
                  <a:cubicBezTo>
                    <a:pt x="504" y="1974"/>
                    <a:pt x="495" y="1999"/>
                    <a:pt x="509" y="2023"/>
                  </a:cubicBezTo>
                  <a:cubicBezTo>
                    <a:pt x="520" y="2044"/>
                    <a:pt x="540" y="2053"/>
                    <a:pt x="549" y="2056"/>
                  </a:cubicBezTo>
                  <a:lnTo>
                    <a:pt x="752" y="2149"/>
                  </a:lnTo>
                  <a:lnTo>
                    <a:pt x="910" y="2181"/>
                  </a:lnTo>
                  <a:lnTo>
                    <a:pt x="921" y="2178"/>
                  </a:lnTo>
                  <a:cubicBezTo>
                    <a:pt x="1293" y="2061"/>
                    <a:pt x="1347" y="2040"/>
                    <a:pt x="1365" y="2004"/>
                  </a:cubicBezTo>
                  <a:lnTo>
                    <a:pt x="1375" y="1982"/>
                  </a:lnTo>
                  <a:lnTo>
                    <a:pt x="1205" y="1672"/>
                  </a:lnTo>
                  <a:lnTo>
                    <a:pt x="1047" y="1336"/>
                  </a:lnTo>
                  <a:cubicBezTo>
                    <a:pt x="1006" y="1213"/>
                    <a:pt x="982" y="1084"/>
                    <a:pt x="973" y="938"/>
                  </a:cubicBezTo>
                  <a:cubicBezTo>
                    <a:pt x="955" y="768"/>
                    <a:pt x="972" y="644"/>
                    <a:pt x="1025" y="590"/>
                  </a:cubicBezTo>
                  <a:lnTo>
                    <a:pt x="1144" y="417"/>
                  </a:lnTo>
                  <a:lnTo>
                    <a:pt x="1211" y="184"/>
                  </a:lnTo>
                  <a:lnTo>
                    <a:pt x="1199" y="167"/>
                  </a:lnTo>
                  <a:cubicBezTo>
                    <a:pt x="1126" y="56"/>
                    <a:pt x="1053" y="0"/>
                    <a:pt x="983" y="0"/>
                  </a:cubicBezTo>
                  <a:cubicBezTo>
                    <a:pt x="950" y="0"/>
                    <a:pt x="918" y="12"/>
                    <a:pt x="892" y="35"/>
                  </a:cubicBezTo>
                  <a:cubicBezTo>
                    <a:pt x="815" y="90"/>
                    <a:pt x="682" y="141"/>
                    <a:pt x="536" y="171"/>
                  </a:cubicBezTo>
                  <a:cubicBezTo>
                    <a:pt x="387" y="201"/>
                    <a:pt x="317" y="292"/>
                    <a:pt x="317" y="457"/>
                  </a:cubicBezTo>
                  <a:lnTo>
                    <a:pt x="354" y="635"/>
                  </a:lnTo>
                  <a:lnTo>
                    <a:pt x="336" y="805"/>
                  </a:lnTo>
                  <a:cubicBezTo>
                    <a:pt x="308" y="875"/>
                    <a:pt x="254" y="934"/>
                    <a:pt x="170" y="984"/>
                  </a:cubicBezTo>
                  <a:cubicBezTo>
                    <a:pt x="97" y="1029"/>
                    <a:pt x="40" y="1091"/>
                    <a:pt x="27" y="1136"/>
                  </a:cubicBezTo>
                  <a:lnTo>
                    <a:pt x="15" y="1305"/>
                  </a:lnTo>
                  <a:cubicBezTo>
                    <a:pt x="0" y="1349"/>
                    <a:pt x="9" y="1399"/>
                    <a:pt x="39" y="1443"/>
                  </a:cubicBezTo>
                  <a:cubicBezTo>
                    <a:pt x="83" y="1519"/>
                    <a:pt x="147" y="1545"/>
                    <a:pt x="213" y="152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4" name="Freeform 61">
              <a:extLst>
                <a:ext uri="{FF2B5EF4-FFF2-40B4-BE49-F238E27FC236}">
                  <a16:creationId xmlns:a16="http://schemas.microsoft.com/office/drawing/2014/main" id="{D0354132-7F7B-4592-856B-915E35C7955F}"/>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5" name="Freeform 62">
              <a:extLst>
                <a:ext uri="{FF2B5EF4-FFF2-40B4-BE49-F238E27FC236}">
                  <a16:creationId xmlns:a16="http://schemas.microsoft.com/office/drawing/2014/main" id="{D077746C-7FEF-4B38-B4AC-B6C34AC08227}"/>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 name="T40" fmla="*/ 462 w 499"/>
                <a:gd name="T4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lnTo>
                    <a:pt x="46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 name="Freeform 63">
              <a:extLst>
                <a:ext uri="{FF2B5EF4-FFF2-40B4-BE49-F238E27FC236}">
                  <a16:creationId xmlns:a16="http://schemas.microsoft.com/office/drawing/2014/main" id="{4FF11CFB-92CA-461A-B10A-F4E34B999313}"/>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7" name="Freeform 64">
              <a:extLst>
                <a:ext uri="{FF2B5EF4-FFF2-40B4-BE49-F238E27FC236}">
                  <a16:creationId xmlns:a16="http://schemas.microsoft.com/office/drawing/2014/main" id="{FDD3FF4C-D23A-482F-9C00-71A4FB953E98}"/>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 name="T30" fmla="*/ 99 w 386"/>
                <a:gd name="T31"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lnTo>
                    <a:pt x="99" y="72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 name="Freeform 65">
              <a:extLst>
                <a:ext uri="{FF2B5EF4-FFF2-40B4-BE49-F238E27FC236}">
                  <a16:creationId xmlns:a16="http://schemas.microsoft.com/office/drawing/2014/main" id="{ABD79D30-7BD5-4D1C-B64D-C286628FC280}"/>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9" name="Freeform 66">
              <a:extLst>
                <a:ext uri="{FF2B5EF4-FFF2-40B4-BE49-F238E27FC236}">
                  <a16:creationId xmlns:a16="http://schemas.microsoft.com/office/drawing/2014/main" id="{E22732A3-3CED-4517-A05C-2432DF98B886}"/>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 name="T38" fmla="*/ 633 w 663"/>
                <a:gd name="T39"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lnTo>
                    <a:pt x="633" y="11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 name="Freeform 67">
              <a:extLst>
                <a:ext uri="{FF2B5EF4-FFF2-40B4-BE49-F238E27FC236}">
                  <a16:creationId xmlns:a16="http://schemas.microsoft.com/office/drawing/2014/main" id="{B8937C9B-CBF4-4293-934D-C9D55991FBBC}"/>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1" name="Freeform 68">
              <a:extLst>
                <a:ext uri="{FF2B5EF4-FFF2-40B4-BE49-F238E27FC236}">
                  <a16:creationId xmlns:a16="http://schemas.microsoft.com/office/drawing/2014/main" id="{B6BE2F3E-2CCE-4154-83EF-90AB48E31763}"/>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 name="T40" fmla="*/ 48 w 193"/>
                <a:gd name="T41"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lnTo>
                    <a:pt x="48" y="2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 name="Freeform 69">
              <a:extLst>
                <a:ext uri="{FF2B5EF4-FFF2-40B4-BE49-F238E27FC236}">
                  <a16:creationId xmlns:a16="http://schemas.microsoft.com/office/drawing/2014/main" id="{00054DDD-3FE6-4693-A8CA-F212C345F5C0}"/>
                </a:ext>
              </a:extLst>
            </p:cNvPr>
            <p:cNvSpPr>
              <a:spLocks/>
            </p:cNvSpPr>
            <p:nvPr userDrawn="1"/>
          </p:nvSpPr>
          <p:spPr bwMode="auto">
            <a:xfrm>
              <a:off x="2981326" y="3816351"/>
              <a:ext cx="36513" cy="63500"/>
            </a:xfrm>
            <a:custGeom>
              <a:avLst/>
              <a:gdLst>
                <a:gd name="T0" fmla="*/ 374 w 424"/>
                <a:gd name="T1" fmla="*/ 89 h 735"/>
                <a:gd name="T2" fmla="*/ 374 w 424"/>
                <a:gd name="T3" fmla="*/ 89 h 735"/>
                <a:gd name="T4" fmla="*/ 343 w 424"/>
                <a:gd name="T5" fmla="*/ 32 h 735"/>
                <a:gd name="T6" fmla="*/ 316 w 424"/>
                <a:gd name="T7" fmla="*/ 0 h 735"/>
                <a:gd name="T8" fmla="*/ 180 w 424"/>
                <a:gd name="T9" fmla="*/ 91 h 735"/>
                <a:gd name="T10" fmla="*/ 77 w 424"/>
                <a:gd name="T11" fmla="*/ 100 h 735"/>
                <a:gd name="T12" fmla="*/ 14 w 424"/>
                <a:gd name="T13" fmla="*/ 127 h 735"/>
                <a:gd name="T14" fmla="*/ 15 w 424"/>
                <a:gd name="T15" fmla="*/ 207 h 735"/>
                <a:gd name="T16" fmla="*/ 68 w 424"/>
                <a:gd name="T17" fmla="*/ 378 h 735"/>
                <a:gd name="T18" fmla="*/ 49 w 424"/>
                <a:gd name="T19" fmla="*/ 573 h 735"/>
                <a:gd name="T20" fmla="*/ 116 w 424"/>
                <a:gd name="T21" fmla="*/ 722 h 735"/>
                <a:gd name="T22" fmla="*/ 156 w 424"/>
                <a:gd name="T23" fmla="*/ 735 h 735"/>
                <a:gd name="T24" fmla="*/ 264 w 424"/>
                <a:gd name="T25" fmla="*/ 673 h 735"/>
                <a:gd name="T26" fmla="*/ 296 w 424"/>
                <a:gd name="T27" fmla="*/ 652 h 735"/>
                <a:gd name="T28" fmla="*/ 319 w 424"/>
                <a:gd name="T29" fmla="*/ 671 h 735"/>
                <a:gd name="T30" fmla="*/ 337 w 424"/>
                <a:gd name="T31" fmla="*/ 689 h 735"/>
                <a:gd name="T32" fmla="*/ 392 w 424"/>
                <a:gd name="T33" fmla="*/ 726 h 735"/>
                <a:gd name="T34" fmla="*/ 407 w 424"/>
                <a:gd name="T35" fmla="*/ 661 h 735"/>
                <a:gd name="T36" fmla="*/ 414 w 424"/>
                <a:gd name="T37" fmla="*/ 550 h 735"/>
                <a:gd name="T38" fmla="*/ 413 w 424"/>
                <a:gd name="T39" fmla="*/ 299 h 735"/>
                <a:gd name="T40" fmla="*/ 424 w 424"/>
                <a:gd name="T41" fmla="*/ 187 h 735"/>
                <a:gd name="T42" fmla="*/ 374 w 424"/>
                <a:gd name="T43" fmla="*/ 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4" h="735">
                  <a:moveTo>
                    <a:pt x="374" y="89"/>
                  </a:moveTo>
                  <a:lnTo>
                    <a:pt x="374" y="89"/>
                  </a:lnTo>
                  <a:cubicBezTo>
                    <a:pt x="364" y="64"/>
                    <a:pt x="354" y="45"/>
                    <a:pt x="343" y="32"/>
                  </a:cubicBezTo>
                  <a:lnTo>
                    <a:pt x="316" y="0"/>
                  </a:lnTo>
                  <a:lnTo>
                    <a:pt x="180" y="91"/>
                  </a:lnTo>
                  <a:lnTo>
                    <a:pt x="77" y="100"/>
                  </a:lnTo>
                  <a:cubicBezTo>
                    <a:pt x="66" y="100"/>
                    <a:pt x="33" y="100"/>
                    <a:pt x="14" y="127"/>
                  </a:cubicBezTo>
                  <a:cubicBezTo>
                    <a:pt x="1" y="146"/>
                    <a:pt x="0" y="172"/>
                    <a:pt x="15" y="207"/>
                  </a:cubicBezTo>
                  <a:cubicBezTo>
                    <a:pt x="41" y="250"/>
                    <a:pt x="68" y="302"/>
                    <a:pt x="68" y="378"/>
                  </a:cubicBezTo>
                  <a:lnTo>
                    <a:pt x="49" y="573"/>
                  </a:lnTo>
                  <a:cubicBezTo>
                    <a:pt x="37" y="636"/>
                    <a:pt x="75" y="691"/>
                    <a:pt x="116" y="722"/>
                  </a:cubicBezTo>
                  <a:cubicBezTo>
                    <a:pt x="128" y="731"/>
                    <a:pt x="141" y="735"/>
                    <a:pt x="156" y="735"/>
                  </a:cubicBezTo>
                  <a:cubicBezTo>
                    <a:pt x="188" y="735"/>
                    <a:pt x="223" y="715"/>
                    <a:pt x="264" y="673"/>
                  </a:cubicBezTo>
                  <a:cubicBezTo>
                    <a:pt x="282" y="655"/>
                    <a:pt x="292" y="652"/>
                    <a:pt x="296" y="652"/>
                  </a:cubicBezTo>
                  <a:cubicBezTo>
                    <a:pt x="301" y="652"/>
                    <a:pt x="309" y="659"/>
                    <a:pt x="319" y="671"/>
                  </a:cubicBezTo>
                  <a:cubicBezTo>
                    <a:pt x="323" y="677"/>
                    <a:pt x="329" y="684"/>
                    <a:pt x="337" y="689"/>
                  </a:cubicBezTo>
                  <a:lnTo>
                    <a:pt x="392" y="726"/>
                  </a:lnTo>
                  <a:lnTo>
                    <a:pt x="407" y="661"/>
                  </a:lnTo>
                  <a:cubicBezTo>
                    <a:pt x="411" y="642"/>
                    <a:pt x="414" y="606"/>
                    <a:pt x="414" y="550"/>
                  </a:cubicBezTo>
                  <a:lnTo>
                    <a:pt x="413" y="299"/>
                  </a:lnTo>
                  <a:lnTo>
                    <a:pt x="424" y="187"/>
                  </a:lnTo>
                  <a:lnTo>
                    <a:pt x="374" y="8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5" name="Freeform 72">
              <a:extLst>
                <a:ext uri="{FF2B5EF4-FFF2-40B4-BE49-F238E27FC236}">
                  <a16:creationId xmlns:a16="http://schemas.microsoft.com/office/drawing/2014/main" id="{20109BD3-2062-41AD-ABD8-991123EE92E0}"/>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 name="T106" fmla="*/ 92 w 1165"/>
                <a:gd name="T107"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lnTo>
                    <a:pt x="92" y="125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 name="Freeform 75">
              <a:extLst>
                <a:ext uri="{FF2B5EF4-FFF2-40B4-BE49-F238E27FC236}">
                  <a16:creationId xmlns:a16="http://schemas.microsoft.com/office/drawing/2014/main" id="{C39F896D-C2D9-4DEE-8F71-02D7C0B2A08A}"/>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76">
              <a:extLst>
                <a:ext uri="{FF2B5EF4-FFF2-40B4-BE49-F238E27FC236}">
                  <a16:creationId xmlns:a16="http://schemas.microsoft.com/office/drawing/2014/main" id="{9339E24D-8406-4787-A9DC-2761CB220123}"/>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 name="T18" fmla="*/ 4 w 41"/>
                <a:gd name="T1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lnTo>
                    <a:pt x="4" y="5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 name="Freeform 77">
              <a:extLst>
                <a:ext uri="{FF2B5EF4-FFF2-40B4-BE49-F238E27FC236}">
                  <a16:creationId xmlns:a16="http://schemas.microsoft.com/office/drawing/2014/main" id="{1B2FD025-F983-4166-8266-5A456B816D72}"/>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1" name="Freeform 78">
              <a:extLst>
                <a:ext uri="{FF2B5EF4-FFF2-40B4-BE49-F238E27FC236}">
                  <a16:creationId xmlns:a16="http://schemas.microsoft.com/office/drawing/2014/main" id="{8D0DC832-38F1-46E4-B839-9DE7CC8856C0}"/>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 name="T106" fmla="*/ 1798 w 1823"/>
                <a:gd name="T107"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lnTo>
                    <a:pt x="1798" y="15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 name="Freeform 83">
              <a:extLst>
                <a:ext uri="{FF2B5EF4-FFF2-40B4-BE49-F238E27FC236}">
                  <a16:creationId xmlns:a16="http://schemas.microsoft.com/office/drawing/2014/main" id="{389F4270-987A-431F-9DD2-724288D5D8E7}"/>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 name="Freeform 84">
              <a:extLst>
                <a:ext uri="{FF2B5EF4-FFF2-40B4-BE49-F238E27FC236}">
                  <a16:creationId xmlns:a16="http://schemas.microsoft.com/office/drawing/2014/main" id="{69670F17-81FA-4C12-9FFC-E443B64B4497}"/>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 name="T94" fmla="*/ 349 w 1458"/>
                <a:gd name="T95"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lnTo>
                    <a:pt x="349" y="80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8" name="Freeform 85">
              <a:extLst>
                <a:ext uri="{FF2B5EF4-FFF2-40B4-BE49-F238E27FC236}">
                  <a16:creationId xmlns:a16="http://schemas.microsoft.com/office/drawing/2014/main" id="{29EC54C4-895E-4AD2-A460-3AAEED94C128}"/>
                </a:ext>
              </a:extLst>
            </p:cNvPr>
            <p:cNvSpPr>
              <a:spLocks/>
            </p:cNvSpPr>
            <p:nvPr userDrawn="1"/>
          </p:nvSpPr>
          <p:spPr bwMode="auto">
            <a:xfrm>
              <a:off x="5457826" y="3814763"/>
              <a:ext cx="231775" cy="200025"/>
            </a:xfrm>
            <a:custGeom>
              <a:avLst/>
              <a:gdLst>
                <a:gd name="T0" fmla="*/ 1690 w 2734"/>
                <a:gd name="T1" fmla="*/ 1207 h 2366"/>
                <a:gd name="T2" fmla="*/ 1607 w 2734"/>
                <a:gd name="T3" fmla="*/ 1175 h 2366"/>
                <a:gd name="T4" fmla="*/ 1364 w 2734"/>
                <a:gd name="T5" fmla="*/ 1568 h 2366"/>
                <a:gd name="T6" fmla="*/ 1084 w 2734"/>
                <a:gd name="T7" fmla="*/ 1720 h 2366"/>
                <a:gd name="T8" fmla="*/ 604 w 2734"/>
                <a:gd name="T9" fmla="*/ 1795 h 2366"/>
                <a:gd name="T10" fmla="*/ 428 w 2734"/>
                <a:gd name="T11" fmla="*/ 1918 h 2366"/>
                <a:gd name="T12" fmla="*/ 83 w 2734"/>
                <a:gd name="T13" fmla="*/ 2164 h 2366"/>
                <a:gd name="T14" fmla="*/ 91 w 2734"/>
                <a:gd name="T15" fmla="*/ 2247 h 2366"/>
                <a:gd name="T16" fmla="*/ 401 w 2734"/>
                <a:gd name="T17" fmla="*/ 2243 h 2366"/>
                <a:gd name="T18" fmla="*/ 689 w 2734"/>
                <a:gd name="T19" fmla="*/ 2122 h 2366"/>
                <a:gd name="T20" fmla="*/ 1073 w 2734"/>
                <a:gd name="T21" fmla="*/ 2063 h 2366"/>
                <a:gd name="T22" fmla="*/ 1130 w 2734"/>
                <a:gd name="T23" fmla="*/ 2066 h 2366"/>
                <a:gd name="T24" fmla="*/ 1072 w 2734"/>
                <a:gd name="T25" fmla="*/ 2234 h 2366"/>
                <a:gd name="T26" fmla="*/ 1316 w 2734"/>
                <a:gd name="T27" fmla="*/ 2336 h 2366"/>
                <a:gd name="T28" fmla="*/ 1561 w 2734"/>
                <a:gd name="T29" fmla="*/ 2178 h 2366"/>
                <a:gd name="T30" fmla="*/ 1504 w 2734"/>
                <a:gd name="T31" fmla="*/ 2076 h 2366"/>
                <a:gd name="T32" fmla="*/ 1496 w 2734"/>
                <a:gd name="T33" fmla="*/ 2007 h 2366"/>
                <a:gd name="T34" fmla="*/ 1547 w 2734"/>
                <a:gd name="T35" fmla="*/ 2028 h 2366"/>
                <a:gd name="T36" fmla="*/ 1901 w 2734"/>
                <a:gd name="T37" fmla="*/ 2006 h 2366"/>
                <a:gd name="T38" fmla="*/ 1972 w 2734"/>
                <a:gd name="T39" fmla="*/ 1967 h 2366"/>
                <a:gd name="T40" fmla="*/ 2174 w 2734"/>
                <a:gd name="T41" fmla="*/ 1849 h 2366"/>
                <a:gd name="T42" fmla="*/ 2234 w 2734"/>
                <a:gd name="T43" fmla="*/ 1950 h 2366"/>
                <a:gd name="T44" fmla="*/ 2348 w 2734"/>
                <a:gd name="T45" fmla="*/ 1910 h 2366"/>
                <a:gd name="T46" fmla="*/ 2442 w 2734"/>
                <a:gd name="T47" fmla="*/ 1596 h 2366"/>
                <a:gd name="T48" fmla="*/ 2734 w 2734"/>
                <a:gd name="T49" fmla="*/ 679 h 2366"/>
                <a:gd name="T50" fmla="*/ 2677 w 2734"/>
                <a:gd name="T51" fmla="*/ 252 h 2366"/>
                <a:gd name="T52" fmla="*/ 2481 w 2734"/>
                <a:gd name="T53" fmla="*/ 19 h 2366"/>
                <a:gd name="T54" fmla="*/ 2513 w 2734"/>
                <a:gd name="T55" fmla="*/ 127 h 2366"/>
                <a:gd name="T56" fmla="*/ 2463 w 2734"/>
                <a:gd name="T57" fmla="*/ 167 h 2366"/>
                <a:gd name="T58" fmla="*/ 2438 w 2734"/>
                <a:gd name="T59" fmla="*/ 107 h 2366"/>
                <a:gd name="T60" fmla="*/ 2270 w 2734"/>
                <a:gd name="T61" fmla="*/ 151 h 2366"/>
                <a:gd name="T62" fmla="*/ 2228 w 2734"/>
                <a:gd name="T63" fmla="*/ 484 h 2366"/>
                <a:gd name="T64" fmla="*/ 2026 w 2734"/>
                <a:gd name="T65" fmla="*/ 989 h 2366"/>
                <a:gd name="T66" fmla="*/ 1624 w 2734"/>
                <a:gd name="T67" fmla="*/ 1362 h 2366"/>
                <a:gd name="T68" fmla="*/ 1651 w 2734"/>
                <a:gd name="T69" fmla="*/ 1288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4" h="2366">
                  <a:moveTo>
                    <a:pt x="1690" y="1207"/>
                  </a:moveTo>
                  <a:lnTo>
                    <a:pt x="1690" y="1207"/>
                  </a:lnTo>
                  <a:lnTo>
                    <a:pt x="1625" y="1179"/>
                  </a:lnTo>
                  <a:lnTo>
                    <a:pt x="1607" y="1175"/>
                  </a:lnTo>
                  <a:cubicBezTo>
                    <a:pt x="1534" y="1175"/>
                    <a:pt x="1484" y="1205"/>
                    <a:pt x="1459" y="1269"/>
                  </a:cubicBezTo>
                  <a:lnTo>
                    <a:pt x="1364" y="1568"/>
                  </a:lnTo>
                  <a:cubicBezTo>
                    <a:pt x="1319" y="1630"/>
                    <a:pt x="1295" y="1659"/>
                    <a:pt x="1252" y="1674"/>
                  </a:cubicBezTo>
                  <a:lnTo>
                    <a:pt x="1084" y="1720"/>
                  </a:lnTo>
                  <a:lnTo>
                    <a:pt x="788" y="1785"/>
                  </a:lnTo>
                  <a:lnTo>
                    <a:pt x="604" y="1795"/>
                  </a:lnTo>
                  <a:lnTo>
                    <a:pt x="588" y="1794"/>
                  </a:lnTo>
                  <a:cubicBezTo>
                    <a:pt x="541" y="1794"/>
                    <a:pt x="485" y="1837"/>
                    <a:pt x="428" y="1918"/>
                  </a:cubicBezTo>
                  <a:lnTo>
                    <a:pt x="97" y="2156"/>
                  </a:lnTo>
                  <a:cubicBezTo>
                    <a:pt x="91" y="2159"/>
                    <a:pt x="87" y="2162"/>
                    <a:pt x="83" y="2164"/>
                  </a:cubicBezTo>
                  <a:lnTo>
                    <a:pt x="0" y="2214"/>
                  </a:lnTo>
                  <a:lnTo>
                    <a:pt x="91" y="2247"/>
                  </a:lnTo>
                  <a:cubicBezTo>
                    <a:pt x="112" y="2254"/>
                    <a:pt x="145" y="2259"/>
                    <a:pt x="199" y="2263"/>
                  </a:cubicBezTo>
                  <a:lnTo>
                    <a:pt x="401" y="2243"/>
                  </a:lnTo>
                  <a:lnTo>
                    <a:pt x="413" y="2222"/>
                  </a:lnTo>
                  <a:cubicBezTo>
                    <a:pt x="422" y="2207"/>
                    <a:pt x="467" y="2155"/>
                    <a:pt x="689" y="2122"/>
                  </a:cubicBezTo>
                  <a:lnTo>
                    <a:pt x="1061" y="2067"/>
                  </a:lnTo>
                  <a:lnTo>
                    <a:pt x="1073" y="2063"/>
                  </a:lnTo>
                  <a:cubicBezTo>
                    <a:pt x="1106" y="2048"/>
                    <a:pt x="1123" y="2046"/>
                    <a:pt x="1133" y="2044"/>
                  </a:cubicBezTo>
                  <a:cubicBezTo>
                    <a:pt x="1133" y="2044"/>
                    <a:pt x="1135" y="2050"/>
                    <a:pt x="1130" y="2066"/>
                  </a:cubicBezTo>
                  <a:lnTo>
                    <a:pt x="1071" y="2223"/>
                  </a:lnTo>
                  <a:lnTo>
                    <a:pt x="1072" y="2234"/>
                  </a:lnTo>
                  <a:cubicBezTo>
                    <a:pt x="1083" y="2343"/>
                    <a:pt x="1145" y="2366"/>
                    <a:pt x="1196" y="2366"/>
                  </a:cubicBezTo>
                  <a:cubicBezTo>
                    <a:pt x="1230" y="2366"/>
                    <a:pt x="1270" y="2356"/>
                    <a:pt x="1316" y="2336"/>
                  </a:cubicBezTo>
                  <a:cubicBezTo>
                    <a:pt x="1430" y="2289"/>
                    <a:pt x="1505" y="2242"/>
                    <a:pt x="1547" y="2194"/>
                  </a:cubicBezTo>
                  <a:lnTo>
                    <a:pt x="1561" y="2178"/>
                  </a:lnTo>
                  <a:lnTo>
                    <a:pt x="1558" y="2157"/>
                  </a:lnTo>
                  <a:cubicBezTo>
                    <a:pt x="1553" y="2126"/>
                    <a:pt x="1533" y="2097"/>
                    <a:pt x="1504" y="2076"/>
                  </a:cubicBezTo>
                  <a:cubicBezTo>
                    <a:pt x="1485" y="2056"/>
                    <a:pt x="1475" y="2040"/>
                    <a:pt x="1477" y="2029"/>
                  </a:cubicBezTo>
                  <a:cubicBezTo>
                    <a:pt x="1478" y="2022"/>
                    <a:pt x="1484" y="2015"/>
                    <a:pt x="1496" y="2007"/>
                  </a:cubicBezTo>
                  <a:lnTo>
                    <a:pt x="1502" y="2003"/>
                  </a:lnTo>
                  <a:cubicBezTo>
                    <a:pt x="1512" y="2008"/>
                    <a:pt x="1532" y="2019"/>
                    <a:pt x="1547" y="2028"/>
                  </a:cubicBezTo>
                  <a:lnTo>
                    <a:pt x="1682" y="2086"/>
                  </a:lnTo>
                  <a:lnTo>
                    <a:pt x="1901" y="2006"/>
                  </a:lnTo>
                  <a:lnTo>
                    <a:pt x="1921" y="1995"/>
                  </a:lnTo>
                  <a:cubicBezTo>
                    <a:pt x="1939" y="1985"/>
                    <a:pt x="1959" y="1974"/>
                    <a:pt x="1972" y="1967"/>
                  </a:cubicBezTo>
                  <a:lnTo>
                    <a:pt x="1960" y="2143"/>
                  </a:lnTo>
                  <a:lnTo>
                    <a:pt x="2174" y="1849"/>
                  </a:lnTo>
                  <a:lnTo>
                    <a:pt x="2217" y="1812"/>
                  </a:lnTo>
                  <a:cubicBezTo>
                    <a:pt x="2211" y="1876"/>
                    <a:pt x="2216" y="1920"/>
                    <a:pt x="2234" y="1950"/>
                  </a:cubicBezTo>
                  <a:lnTo>
                    <a:pt x="2266" y="2004"/>
                  </a:lnTo>
                  <a:lnTo>
                    <a:pt x="2348" y="1910"/>
                  </a:lnTo>
                  <a:lnTo>
                    <a:pt x="2355" y="1900"/>
                  </a:lnTo>
                  <a:cubicBezTo>
                    <a:pt x="2411" y="1786"/>
                    <a:pt x="2442" y="1678"/>
                    <a:pt x="2442" y="1596"/>
                  </a:cubicBezTo>
                  <a:cubicBezTo>
                    <a:pt x="2442" y="1476"/>
                    <a:pt x="2483" y="1324"/>
                    <a:pt x="2572" y="1117"/>
                  </a:cubicBezTo>
                  <a:lnTo>
                    <a:pt x="2734" y="679"/>
                  </a:lnTo>
                  <a:lnTo>
                    <a:pt x="2714" y="445"/>
                  </a:lnTo>
                  <a:lnTo>
                    <a:pt x="2677" y="252"/>
                  </a:lnTo>
                  <a:cubicBezTo>
                    <a:pt x="2677" y="107"/>
                    <a:pt x="2635" y="13"/>
                    <a:pt x="2556" y="0"/>
                  </a:cubicBezTo>
                  <a:cubicBezTo>
                    <a:pt x="2532" y="0"/>
                    <a:pt x="2508" y="0"/>
                    <a:pt x="2481" y="19"/>
                  </a:cubicBezTo>
                  <a:lnTo>
                    <a:pt x="2438" y="51"/>
                  </a:lnTo>
                  <a:lnTo>
                    <a:pt x="2513" y="127"/>
                  </a:lnTo>
                  <a:lnTo>
                    <a:pt x="2499" y="156"/>
                  </a:lnTo>
                  <a:lnTo>
                    <a:pt x="2463" y="167"/>
                  </a:lnTo>
                  <a:cubicBezTo>
                    <a:pt x="2448" y="160"/>
                    <a:pt x="2444" y="150"/>
                    <a:pt x="2442" y="140"/>
                  </a:cubicBezTo>
                  <a:lnTo>
                    <a:pt x="2438" y="107"/>
                  </a:lnTo>
                  <a:lnTo>
                    <a:pt x="2341" y="92"/>
                  </a:lnTo>
                  <a:lnTo>
                    <a:pt x="2270" y="151"/>
                  </a:lnTo>
                  <a:lnTo>
                    <a:pt x="2259" y="164"/>
                  </a:lnTo>
                  <a:cubicBezTo>
                    <a:pt x="2219" y="235"/>
                    <a:pt x="2208" y="341"/>
                    <a:pt x="2228" y="484"/>
                  </a:cubicBezTo>
                  <a:cubicBezTo>
                    <a:pt x="2252" y="593"/>
                    <a:pt x="2237" y="674"/>
                    <a:pt x="2176" y="746"/>
                  </a:cubicBezTo>
                  <a:lnTo>
                    <a:pt x="2026" y="989"/>
                  </a:lnTo>
                  <a:lnTo>
                    <a:pt x="1866" y="1232"/>
                  </a:lnTo>
                  <a:cubicBezTo>
                    <a:pt x="1798" y="1282"/>
                    <a:pt x="1723" y="1332"/>
                    <a:pt x="1624" y="1362"/>
                  </a:cubicBezTo>
                  <a:lnTo>
                    <a:pt x="1605" y="1359"/>
                  </a:lnTo>
                  <a:lnTo>
                    <a:pt x="1651" y="1288"/>
                  </a:lnTo>
                  <a:lnTo>
                    <a:pt x="1690" y="12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 name="Freeform 87">
              <a:extLst>
                <a:ext uri="{FF2B5EF4-FFF2-40B4-BE49-F238E27FC236}">
                  <a16:creationId xmlns:a16="http://schemas.microsoft.com/office/drawing/2014/main" id="{F6CAA8AB-1E88-42E0-BE66-6243FD3DAB85}"/>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 name="Freeform 88">
              <a:extLst>
                <a:ext uri="{FF2B5EF4-FFF2-40B4-BE49-F238E27FC236}">
                  <a16:creationId xmlns:a16="http://schemas.microsoft.com/office/drawing/2014/main" id="{56072AE2-BFC3-423D-8DB7-0A9781137B75}"/>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 name="T48" fmla="*/ 104 w 653"/>
                <a:gd name="T49"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lnTo>
                    <a:pt x="104" y="4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2" name="Freeform 89">
              <a:extLst>
                <a:ext uri="{FF2B5EF4-FFF2-40B4-BE49-F238E27FC236}">
                  <a16:creationId xmlns:a16="http://schemas.microsoft.com/office/drawing/2014/main" id="{86EC97D2-9DC2-49CE-8330-5294ACB0C5D6}"/>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288 w 619"/>
                <a:gd name="T11" fmla="*/ 698 h 803"/>
                <a:gd name="T12" fmla="*/ 288 w 619"/>
                <a:gd name="T13" fmla="*/ 698 h 803"/>
                <a:gd name="T14" fmla="*/ 300 w 619"/>
                <a:gd name="T15" fmla="*/ 657 h 803"/>
                <a:gd name="T16" fmla="*/ 311 w 619"/>
                <a:gd name="T17" fmla="*/ 631 h 803"/>
                <a:gd name="T18" fmla="*/ 288 w 619"/>
                <a:gd name="T19" fmla="*/ 698 h 803"/>
                <a:gd name="T20" fmla="*/ 193 w 619"/>
                <a:gd name="T21" fmla="*/ 61 h 803"/>
                <a:gd name="T22" fmla="*/ 193 w 619"/>
                <a:gd name="T23" fmla="*/ 61 h 803"/>
                <a:gd name="T24" fmla="*/ 145 w 619"/>
                <a:gd name="T25" fmla="*/ 94 h 803"/>
                <a:gd name="T26" fmla="*/ 18 w 619"/>
                <a:gd name="T27" fmla="*/ 115 h 803"/>
                <a:gd name="T28" fmla="*/ 11 w 619"/>
                <a:gd name="T29" fmla="*/ 174 h 803"/>
                <a:gd name="T30" fmla="*/ 80 w 619"/>
                <a:gd name="T31" fmla="*/ 284 h 803"/>
                <a:gd name="T32" fmla="*/ 155 w 619"/>
                <a:gd name="T33" fmla="*/ 432 h 803"/>
                <a:gd name="T34" fmla="*/ 180 w 619"/>
                <a:gd name="T35" fmla="*/ 299 h 803"/>
                <a:gd name="T36" fmla="*/ 205 w 619"/>
                <a:gd name="T37" fmla="*/ 244 h 803"/>
                <a:gd name="T38" fmla="*/ 221 w 619"/>
                <a:gd name="T39" fmla="*/ 258 h 803"/>
                <a:gd name="T40" fmla="*/ 246 w 619"/>
                <a:gd name="T41" fmla="*/ 343 h 803"/>
                <a:gd name="T42" fmla="*/ 204 w 619"/>
                <a:gd name="T43" fmla="*/ 416 h 803"/>
                <a:gd name="T44" fmla="*/ 148 w 619"/>
                <a:gd name="T45" fmla="*/ 495 h 803"/>
                <a:gd name="T46" fmla="*/ 181 w 619"/>
                <a:gd name="T47" fmla="*/ 560 h 803"/>
                <a:gd name="T48" fmla="*/ 181 w 619"/>
                <a:gd name="T49" fmla="*/ 731 h 803"/>
                <a:gd name="T50" fmla="*/ 185 w 619"/>
                <a:gd name="T51" fmla="*/ 790 h 803"/>
                <a:gd name="T52" fmla="*/ 253 w 619"/>
                <a:gd name="T53" fmla="*/ 771 h 803"/>
                <a:gd name="T54" fmla="*/ 250 w 619"/>
                <a:gd name="T55" fmla="*/ 776 h 803"/>
                <a:gd name="T56" fmla="*/ 341 w 619"/>
                <a:gd name="T57" fmla="*/ 803 h 803"/>
                <a:gd name="T58" fmla="*/ 357 w 619"/>
                <a:gd name="T59" fmla="*/ 768 h 803"/>
                <a:gd name="T60" fmla="*/ 448 w 619"/>
                <a:gd name="T61" fmla="*/ 690 h 803"/>
                <a:gd name="T62" fmla="*/ 499 w 619"/>
                <a:gd name="T63" fmla="*/ 584 h 803"/>
                <a:gd name="T64" fmla="*/ 543 w 619"/>
                <a:gd name="T65" fmla="*/ 433 h 803"/>
                <a:gd name="T66" fmla="*/ 601 w 619"/>
                <a:gd name="T67" fmla="*/ 299 h 803"/>
                <a:gd name="T68" fmla="*/ 585 w 619"/>
                <a:gd name="T69" fmla="*/ 197 h 803"/>
                <a:gd name="T70" fmla="*/ 555 w 619"/>
                <a:gd name="T71" fmla="*/ 167 h 803"/>
                <a:gd name="T72" fmla="*/ 575 w 619"/>
                <a:gd name="T73" fmla="*/ 143 h 803"/>
                <a:gd name="T74" fmla="*/ 613 w 619"/>
                <a:gd name="T75" fmla="*/ 71 h 803"/>
                <a:gd name="T76" fmla="*/ 565 w 619"/>
                <a:gd name="T77" fmla="*/ 52 h 803"/>
                <a:gd name="T78" fmla="*/ 541 w 619"/>
                <a:gd name="T79" fmla="*/ 47 h 803"/>
                <a:gd name="T80" fmla="*/ 394 w 619"/>
                <a:gd name="T81" fmla="*/ 0 h 803"/>
                <a:gd name="T82" fmla="*/ 243 w 619"/>
                <a:gd name="T83" fmla="*/ 11 h 803"/>
                <a:gd name="T84" fmla="*/ 193 w 619"/>
                <a:gd name="T85"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9" h="803">
                  <a:moveTo>
                    <a:pt x="305" y="616"/>
                  </a:moveTo>
                  <a:lnTo>
                    <a:pt x="305" y="616"/>
                  </a:lnTo>
                  <a:lnTo>
                    <a:pt x="312" y="620"/>
                  </a:lnTo>
                  <a:cubicBezTo>
                    <a:pt x="312" y="620"/>
                    <a:pt x="312" y="620"/>
                    <a:pt x="312" y="620"/>
                  </a:cubicBezTo>
                  <a:cubicBezTo>
                    <a:pt x="310" y="620"/>
                    <a:pt x="307" y="618"/>
                    <a:pt x="305" y="616"/>
                  </a:cubicBezTo>
                  <a:close/>
                  <a:moveTo>
                    <a:pt x="288" y="698"/>
                  </a:moveTo>
                  <a:lnTo>
                    <a:pt x="288" y="698"/>
                  </a:lnTo>
                  <a:lnTo>
                    <a:pt x="300" y="657"/>
                  </a:lnTo>
                  <a:cubicBezTo>
                    <a:pt x="304" y="645"/>
                    <a:pt x="308" y="637"/>
                    <a:pt x="311" y="631"/>
                  </a:cubicBezTo>
                  <a:cubicBezTo>
                    <a:pt x="309" y="642"/>
                    <a:pt x="304" y="662"/>
                    <a:pt x="288" y="698"/>
                  </a:cubicBez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 name="Freeform 90">
              <a:extLst>
                <a:ext uri="{FF2B5EF4-FFF2-40B4-BE49-F238E27FC236}">
                  <a16:creationId xmlns:a16="http://schemas.microsoft.com/office/drawing/2014/main" id="{5D2BA07F-2542-46FA-B314-E6A077E673DE}"/>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305 w 619"/>
                <a:gd name="T11" fmla="*/ 616 h 803"/>
                <a:gd name="T12" fmla="*/ 288 w 619"/>
                <a:gd name="T13" fmla="*/ 698 h 803"/>
                <a:gd name="T14" fmla="*/ 288 w 619"/>
                <a:gd name="T15" fmla="*/ 698 h 803"/>
                <a:gd name="T16" fmla="*/ 300 w 619"/>
                <a:gd name="T17" fmla="*/ 657 h 803"/>
                <a:gd name="T18" fmla="*/ 311 w 619"/>
                <a:gd name="T19" fmla="*/ 631 h 803"/>
                <a:gd name="T20" fmla="*/ 288 w 619"/>
                <a:gd name="T21" fmla="*/ 698 h 803"/>
                <a:gd name="T22" fmla="*/ 288 w 619"/>
                <a:gd name="T23" fmla="*/ 698 h 803"/>
                <a:gd name="T24" fmla="*/ 193 w 619"/>
                <a:gd name="T25" fmla="*/ 61 h 803"/>
                <a:gd name="T26" fmla="*/ 193 w 619"/>
                <a:gd name="T27" fmla="*/ 61 h 803"/>
                <a:gd name="T28" fmla="*/ 145 w 619"/>
                <a:gd name="T29" fmla="*/ 94 h 803"/>
                <a:gd name="T30" fmla="*/ 18 w 619"/>
                <a:gd name="T31" fmla="*/ 115 h 803"/>
                <a:gd name="T32" fmla="*/ 11 w 619"/>
                <a:gd name="T33" fmla="*/ 174 h 803"/>
                <a:gd name="T34" fmla="*/ 80 w 619"/>
                <a:gd name="T35" fmla="*/ 284 h 803"/>
                <a:gd name="T36" fmla="*/ 155 w 619"/>
                <a:gd name="T37" fmla="*/ 432 h 803"/>
                <a:gd name="T38" fmla="*/ 180 w 619"/>
                <a:gd name="T39" fmla="*/ 299 h 803"/>
                <a:gd name="T40" fmla="*/ 205 w 619"/>
                <a:gd name="T41" fmla="*/ 244 h 803"/>
                <a:gd name="T42" fmla="*/ 221 w 619"/>
                <a:gd name="T43" fmla="*/ 258 h 803"/>
                <a:gd name="T44" fmla="*/ 246 w 619"/>
                <a:gd name="T45" fmla="*/ 343 h 803"/>
                <a:gd name="T46" fmla="*/ 204 w 619"/>
                <a:gd name="T47" fmla="*/ 416 h 803"/>
                <a:gd name="T48" fmla="*/ 148 w 619"/>
                <a:gd name="T49" fmla="*/ 495 h 803"/>
                <a:gd name="T50" fmla="*/ 181 w 619"/>
                <a:gd name="T51" fmla="*/ 560 h 803"/>
                <a:gd name="T52" fmla="*/ 181 w 619"/>
                <a:gd name="T53" fmla="*/ 731 h 803"/>
                <a:gd name="T54" fmla="*/ 185 w 619"/>
                <a:gd name="T55" fmla="*/ 790 h 803"/>
                <a:gd name="T56" fmla="*/ 253 w 619"/>
                <a:gd name="T57" fmla="*/ 771 h 803"/>
                <a:gd name="T58" fmla="*/ 250 w 619"/>
                <a:gd name="T59" fmla="*/ 776 h 803"/>
                <a:gd name="T60" fmla="*/ 341 w 619"/>
                <a:gd name="T61" fmla="*/ 803 h 803"/>
                <a:gd name="T62" fmla="*/ 357 w 619"/>
                <a:gd name="T63" fmla="*/ 768 h 803"/>
                <a:gd name="T64" fmla="*/ 448 w 619"/>
                <a:gd name="T65" fmla="*/ 690 h 803"/>
                <a:gd name="T66" fmla="*/ 499 w 619"/>
                <a:gd name="T67" fmla="*/ 584 h 803"/>
                <a:gd name="T68" fmla="*/ 543 w 619"/>
                <a:gd name="T69" fmla="*/ 433 h 803"/>
                <a:gd name="T70" fmla="*/ 601 w 619"/>
                <a:gd name="T71" fmla="*/ 299 h 803"/>
                <a:gd name="T72" fmla="*/ 585 w 619"/>
                <a:gd name="T73" fmla="*/ 197 h 803"/>
                <a:gd name="T74" fmla="*/ 555 w 619"/>
                <a:gd name="T75" fmla="*/ 167 h 803"/>
                <a:gd name="T76" fmla="*/ 575 w 619"/>
                <a:gd name="T77" fmla="*/ 143 h 803"/>
                <a:gd name="T78" fmla="*/ 613 w 619"/>
                <a:gd name="T79" fmla="*/ 71 h 803"/>
                <a:gd name="T80" fmla="*/ 565 w 619"/>
                <a:gd name="T81" fmla="*/ 52 h 803"/>
                <a:gd name="T82" fmla="*/ 541 w 619"/>
                <a:gd name="T83" fmla="*/ 47 h 803"/>
                <a:gd name="T84" fmla="*/ 394 w 619"/>
                <a:gd name="T85" fmla="*/ 0 h 803"/>
                <a:gd name="T86" fmla="*/ 243 w 619"/>
                <a:gd name="T87" fmla="*/ 11 h 803"/>
                <a:gd name="T88" fmla="*/ 193 w 619"/>
                <a:gd name="T89" fmla="*/ 61 h 803"/>
                <a:gd name="T90" fmla="*/ 193 w 619"/>
                <a:gd name="T91"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9" h="803">
                  <a:moveTo>
                    <a:pt x="305" y="616"/>
                  </a:moveTo>
                  <a:lnTo>
                    <a:pt x="305" y="616"/>
                  </a:lnTo>
                  <a:lnTo>
                    <a:pt x="312" y="620"/>
                  </a:lnTo>
                  <a:cubicBezTo>
                    <a:pt x="312" y="620"/>
                    <a:pt x="312" y="620"/>
                    <a:pt x="312" y="620"/>
                  </a:cubicBezTo>
                  <a:cubicBezTo>
                    <a:pt x="310" y="620"/>
                    <a:pt x="307" y="618"/>
                    <a:pt x="305" y="616"/>
                  </a:cubicBezTo>
                  <a:lnTo>
                    <a:pt x="305" y="616"/>
                  </a:lnTo>
                  <a:close/>
                  <a:moveTo>
                    <a:pt x="288" y="698"/>
                  </a:moveTo>
                  <a:lnTo>
                    <a:pt x="288" y="698"/>
                  </a:lnTo>
                  <a:lnTo>
                    <a:pt x="300" y="657"/>
                  </a:lnTo>
                  <a:cubicBezTo>
                    <a:pt x="304" y="645"/>
                    <a:pt x="308" y="637"/>
                    <a:pt x="311" y="631"/>
                  </a:cubicBezTo>
                  <a:cubicBezTo>
                    <a:pt x="309" y="642"/>
                    <a:pt x="304" y="662"/>
                    <a:pt x="288" y="698"/>
                  </a:cubicBezTo>
                  <a:lnTo>
                    <a:pt x="288" y="698"/>
                  </a:ln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lnTo>
                    <a:pt x="193" y="6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4" name="Freeform 91">
              <a:extLst>
                <a:ext uri="{FF2B5EF4-FFF2-40B4-BE49-F238E27FC236}">
                  <a16:creationId xmlns:a16="http://schemas.microsoft.com/office/drawing/2014/main" id="{F6FD309B-6B0B-4BC7-891C-087BB7C4C599}"/>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85 w 653"/>
                <a:gd name="T11" fmla="*/ 92 h 390"/>
                <a:gd name="T12" fmla="*/ 285 w 653"/>
                <a:gd name="T13" fmla="*/ 92 h 390"/>
                <a:gd name="T14" fmla="*/ 170 w 653"/>
                <a:gd name="T15" fmla="*/ 161 h 390"/>
                <a:gd name="T16" fmla="*/ 134 w 653"/>
                <a:gd name="T17" fmla="*/ 204 h 390"/>
                <a:gd name="T18" fmla="*/ 8 w 653"/>
                <a:gd name="T19" fmla="*/ 248 h 390"/>
                <a:gd name="T20" fmla="*/ 5 w 653"/>
                <a:gd name="T21" fmla="*/ 296 h 390"/>
                <a:gd name="T22" fmla="*/ 10 w 653"/>
                <a:gd name="T23" fmla="*/ 315 h 390"/>
                <a:gd name="T24" fmla="*/ 139 w 653"/>
                <a:gd name="T25" fmla="*/ 390 h 390"/>
                <a:gd name="T26" fmla="*/ 259 w 653"/>
                <a:gd name="T27" fmla="*/ 390 h 390"/>
                <a:gd name="T28" fmla="*/ 373 w 653"/>
                <a:gd name="T29" fmla="*/ 305 h 390"/>
                <a:gd name="T30" fmla="*/ 475 w 653"/>
                <a:gd name="T31" fmla="*/ 295 h 390"/>
                <a:gd name="T32" fmla="*/ 496 w 653"/>
                <a:gd name="T33" fmla="*/ 240 h 390"/>
                <a:gd name="T34" fmla="*/ 479 w 653"/>
                <a:gd name="T35" fmla="*/ 202 h 390"/>
                <a:gd name="T36" fmla="*/ 542 w 653"/>
                <a:gd name="T37" fmla="*/ 137 h 390"/>
                <a:gd name="T38" fmla="*/ 552 w 653"/>
                <a:gd name="T39" fmla="*/ 135 h 390"/>
                <a:gd name="T40" fmla="*/ 558 w 653"/>
                <a:gd name="T41" fmla="*/ 120 h 390"/>
                <a:gd name="T42" fmla="*/ 653 w 653"/>
                <a:gd name="T43" fmla="*/ 0 h 390"/>
                <a:gd name="T44" fmla="*/ 351 w 653"/>
                <a:gd name="T45" fmla="*/ 100 h 390"/>
                <a:gd name="T46" fmla="*/ 285 w 653"/>
                <a:gd name="T47"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390">
                  <a:moveTo>
                    <a:pt x="212" y="178"/>
                  </a:move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 name="Freeform 92">
              <a:extLst>
                <a:ext uri="{FF2B5EF4-FFF2-40B4-BE49-F238E27FC236}">
                  <a16:creationId xmlns:a16="http://schemas.microsoft.com/office/drawing/2014/main" id="{1DB9A627-903C-43C4-A5F3-3DE7C29DCF9F}"/>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12 w 653"/>
                <a:gd name="T11" fmla="*/ 178 h 390"/>
                <a:gd name="T12" fmla="*/ 285 w 653"/>
                <a:gd name="T13" fmla="*/ 92 h 390"/>
                <a:gd name="T14" fmla="*/ 285 w 653"/>
                <a:gd name="T15" fmla="*/ 92 h 390"/>
                <a:gd name="T16" fmla="*/ 170 w 653"/>
                <a:gd name="T17" fmla="*/ 161 h 390"/>
                <a:gd name="T18" fmla="*/ 134 w 653"/>
                <a:gd name="T19" fmla="*/ 204 h 390"/>
                <a:gd name="T20" fmla="*/ 8 w 653"/>
                <a:gd name="T21" fmla="*/ 248 h 390"/>
                <a:gd name="T22" fmla="*/ 5 w 653"/>
                <a:gd name="T23" fmla="*/ 296 h 390"/>
                <a:gd name="T24" fmla="*/ 10 w 653"/>
                <a:gd name="T25" fmla="*/ 315 h 390"/>
                <a:gd name="T26" fmla="*/ 139 w 653"/>
                <a:gd name="T27" fmla="*/ 390 h 390"/>
                <a:gd name="T28" fmla="*/ 259 w 653"/>
                <a:gd name="T29" fmla="*/ 390 h 390"/>
                <a:gd name="T30" fmla="*/ 373 w 653"/>
                <a:gd name="T31" fmla="*/ 305 h 390"/>
                <a:gd name="T32" fmla="*/ 475 w 653"/>
                <a:gd name="T33" fmla="*/ 295 h 390"/>
                <a:gd name="T34" fmla="*/ 496 w 653"/>
                <a:gd name="T35" fmla="*/ 240 h 390"/>
                <a:gd name="T36" fmla="*/ 479 w 653"/>
                <a:gd name="T37" fmla="*/ 202 h 390"/>
                <a:gd name="T38" fmla="*/ 542 w 653"/>
                <a:gd name="T39" fmla="*/ 137 h 390"/>
                <a:gd name="T40" fmla="*/ 552 w 653"/>
                <a:gd name="T41" fmla="*/ 135 h 390"/>
                <a:gd name="T42" fmla="*/ 558 w 653"/>
                <a:gd name="T43" fmla="*/ 120 h 390"/>
                <a:gd name="T44" fmla="*/ 653 w 653"/>
                <a:gd name="T45" fmla="*/ 0 h 390"/>
                <a:gd name="T46" fmla="*/ 351 w 653"/>
                <a:gd name="T47" fmla="*/ 100 h 390"/>
                <a:gd name="T48" fmla="*/ 285 w 653"/>
                <a:gd name="T49" fmla="*/ 92 h 390"/>
                <a:gd name="T50" fmla="*/ 285 w 653"/>
                <a:gd name="T51"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3" h="390">
                  <a:moveTo>
                    <a:pt x="212" y="178"/>
                  </a:moveTo>
                  <a:lnTo>
                    <a:pt x="212" y="178"/>
                  </a:ln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lnTo>
                    <a:pt x="285" y="9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6" name="Freeform 93">
              <a:extLst>
                <a:ext uri="{FF2B5EF4-FFF2-40B4-BE49-F238E27FC236}">
                  <a16:creationId xmlns:a16="http://schemas.microsoft.com/office/drawing/2014/main" id="{DEFA705A-D338-4F03-A043-7AC9D34B2F0D}"/>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 name="Freeform 94">
              <a:extLst>
                <a:ext uri="{FF2B5EF4-FFF2-40B4-BE49-F238E27FC236}">
                  <a16:creationId xmlns:a16="http://schemas.microsoft.com/office/drawing/2014/main" id="{19A4F576-568A-4D79-937E-1E2085F68749}"/>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 name="T84" fmla="*/ 1480 w 1771"/>
                <a:gd name="T85"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lnTo>
                    <a:pt x="1480"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8" name="Freeform 95">
              <a:extLst>
                <a:ext uri="{FF2B5EF4-FFF2-40B4-BE49-F238E27FC236}">
                  <a16:creationId xmlns:a16="http://schemas.microsoft.com/office/drawing/2014/main" id="{7749AC11-E86A-465B-A0F9-6860078E46FA}"/>
                </a:ext>
              </a:extLst>
            </p:cNvPr>
            <p:cNvSpPr>
              <a:spLocks/>
            </p:cNvSpPr>
            <p:nvPr userDrawn="1"/>
          </p:nvSpPr>
          <p:spPr bwMode="auto">
            <a:xfrm>
              <a:off x="2995613" y="4684713"/>
              <a:ext cx="112713" cy="115888"/>
            </a:xfrm>
            <a:custGeom>
              <a:avLst/>
              <a:gdLst>
                <a:gd name="T0" fmla="*/ 635 w 1323"/>
                <a:gd name="T1" fmla="*/ 1363 h 1377"/>
                <a:gd name="T2" fmla="*/ 635 w 1323"/>
                <a:gd name="T3" fmla="*/ 1363 h 1377"/>
                <a:gd name="T4" fmla="*/ 717 w 1323"/>
                <a:gd name="T5" fmla="*/ 1345 h 1377"/>
                <a:gd name="T6" fmla="*/ 738 w 1323"/>
                <a:gd name="T7" fmla="*/ 1327 h 1377"/>
                <a:gd name="T8" fmla="*/ 692 w 1323"/>
                <a:gd name="T9" fmla="*/ 1253 h 1377"/>
                <a:gd name="T10" fmla="*/ 636 w 1323"/>
                <a:gd name="T11" fmla="*/ 1137 h 1377"/>
                <a:gd name="T12" fmla="*/ 711 w 1323"/>
                <a:gd name="T13" fmla="*/ 1081 h 1377"/>
                <a:gd name="T14" fmla="*/ 798 w 1323"/>
                <a:gd name="T15" fmla="*/ 1065 h 1377"/>
                <a:gd name="T16" fmla="*/ 845 w 1323"/>
                <a:gd name="T17" fmla="*/ 1034 h 1377"/>
                <a:gd name="T18" fmla="*/ 859 w 1323"/>
                <a:gd name="T19" fmla="*/ 961 h 1377"/>
                <a:gd name="T20" fmla="*/ 914 w 1323"/>
                <a:gd name="T21" fmla="*/ 940 h 1377"/>
                <a:gd name="T22" fmla="*/ 917 w 1323"/>
                <a:gd name="T23" fmla="*/ 940 h 1377"/>
                <a:gd name="T24" fmla="*/ 940 w 1323"/>
                <a:gd name="T25" fmla="*/ 937 h 1377"/>
                <a:gd name="T26" fmla="*/ 1023 w 1323"/>
                <a:gd name="T27" fmla="*/ 997 h 1377"/>
                <a:gd name="T28" fmla="*/ 1070 w 1323"/>
                <a:gd name="T29" fmla="*/ 1051 h 1377"/>
                <a:gd name="T30" fmla="*/ 1094 w 1323"/>
                <a:gd name="T31" fmla="*/ 1041 h 1377"/>
                <a:gd name="T32" fmla="*/ 1123 w 1323"/>
                <a:gd name="T33" fmla="*/ 1004 h 1377"/>
                <a:gd name="T34" fmla="*/ 1129 w 1323"/>
                <a:gd name="T35" fmla="*/ 994 h 1377"/>
                <a:gd name="T36" fmla="*/ 1141 w 1323"/>
                <a:gd name="T37" fmla="*/ 997 h 1377"/>
                <a:gd name="T38" fmla="*/ 1188 w 1323"/>
                <a:gd name="T39" fmla="*/ 1006 h 1377"/>
                <a:gd name="T40" fmla="*/ 1193 w 1323"/>
                <a:gd name="T41" fmla="*/ 1007 h 1377"/>
                <a:gd name="T42" fmla="*/ 1197 w 1323"/>
                <a:gd name="T43" fmla="*/ 1010 h 1377"/>
                <a:gd name="T44" fmla="*/ 1261 w 1323"/>
                <a:gd name="T45" fmla="*/ 1047 h 1377"/>
                <a:gd name="T46" fmla="*/ 1316 w 1323"/>
                <a:gd name="T47" fmla="*/ 817 h 1377"/>
                <a:gd name="T48" fmla="*/ 1226 w 1323"/>
                <a:gd name="T49" fmla="*/ 565 h 1377"/>
                <a:gd name="T50" fmla="*/ 1246 w 1323"/>
                <a:gd name="T51" fmla="*/ 353 h 1377"/>
                <a:gd name="T52" fmla="*/ 1319 w 1323"/>
                <a:gd name="T53" fmla="*/ 216 h 1377"/>
                <a:gd name="T54" fmla="*/ 1261 w 1323"/>
                <a:gd name="T55" fmla="*/ 183 h 1377"/>
                <a:gd name="T56" fmla="*/ 1172 w 1323"/>
                <a:gd name="T57" fmla="*/ 205 h 1377"/>
                <a:gd name="T58" fmla="*/ 1097 w 1323"/>
                <a:gd name="T59" fmla="*/ 220 h 1377"/>
                <a:gd name="T60" fmla="*/ 987 w 1323"/>
                <a:gd name="T61" fmla="*/ 133 h 1377"/>
                <a:gd name="T62" fmla="*/ 979 w 1323"/>
                <a:gd name="T63" fmla="*/ 49 h 1377"/>
                <a:gd name="T64" fmla="*/ 977 w 1323"/>
                <a:gd name="T65" fmla="*/ 42 h 1377"/>
                <a:gd name="T66" fmla="*/ 981 w 1323"/>
                <a:gd name="T67" fmla="*/ 36 h 1377"/>
                <a:gd name="T68" fmla="*/ 1006 w 1323"/>
                <a:gd name="T69" fmla="*/ 0 h 1377"/>
                <a:gd name="T70" fmla="*/ 579 w 1323"/>
                <a:gd name="T71" fmla="*/ 17 h 1377"/>
                <a:gd name="T72" fmla="*/ 600 w 1323"/>
                <a:gd name="T73" fmla="*/ 49 h 1377"/>
                <a:gd name="T74" fmla="*/ 573 w 1323"/>
                <a:gd name="T75" fmla="*/ 273 h 1377"/>
                <a:gd name="T76" fmla="*/ 488 w 1323"/>
                <a:gd name="T77" fmla="*/ 318 h 1377"/>
                <a:gd name="T78" fmla="*/ 363 w 1323"/>
                <a:gd name="T79" fmla="*/ 309 h 1377"/>
                <a:gd name="T80" fmla="*/ 236 w 1323"/>
                <a:gd name="T81" fmla="*/ 345 h 1377"/>
                <a:gd name="T82" fmla="*/ 235 w 1323"/>
                <a:gd name="T83" fmla="*/ 429 h 1377"/>
                <a:gd name="T84" fmla="*/ 236 w 1323"/>
                <a:gd name="T85" fmla="*/ 437 h 1377"/>
                <a:gd name="T86" fmla="*/ 231 w 1323"/>
                <a:gd name="T87" fmla="*/ 444 h 1377"/>
                <a:gd name="T88" fmla="*/ 51 w 1323"/>
                <a:gd name="T89" fmla="*/ 767 h 1377"/>
                <a:gd name="T90" fmla="*/ 573 w 1323"/>
                <a:gd name="T91" fmla="*/ 1377 h 1377"/>
                <a:gd name="T92" fmla="*/ 633 w 1323"/>
                <a:gd name="T93" fmla="*/ 1363 h 1377"/>
                <a:gd name="T94" fmla="*/ 635 w 1323"/>
                <a:gd name="T95" fmla="*/ 1363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3" h="1377">
                  <a:moveTo>
                    <a:pt x="635" y="1363"/>
                  </a:moveTo>
                  <a:lnTo>
                    <a:pt x="635" y="1363"/>
                  </a:lnTo>
                  <a:lnTo>
                    <a:pt x="717" y="1345"/>
                  </a:lnTo>
                  <a:cubicBezTo>
                    <a:pt x="730" y="1340"/>
                    <a:pt x="737" y="1334"/>
                    <a:pt x="738" y="1327"/>
                  </a:cubicBezTo>
                  <a:cubicBezTo>
                    <a:pt x="739" y="1321"/>
                    <a:pt x="738" y="1299"/>
                    <a:pt x="692" y="1253"/>
                  </a:cubicBezTo>
                  <a:cubicBezTo>
                    <a:pt x="645" y="1208"/>
                    <a:pt x="628" y="1169"/>
                    <a:pt x="636" y="1137"/>
                  </a:cubicBezTo>
                  <a:cubicBezTo>
                    <a:pt x="644" y="1111"/>
                    <a:pt x="669" y="1091"/>
                    <a:pt x="711" y="1081"/>
                  </a:cubicBezTo>
                  <a:lnTo>
                    <a:pt x="798" y="1065"/>
                  </a:lnTo>
                  <a:lnTo>
                    <a:pt x="845" y="1034"/>
                  </a:lnTo>
                  <a:cubicBezTo>
                    <a:pt x="841" y="999"/>
                    <a:pt x="846" y="977"/>
                    <a:pt x="859" y="961"/>
                  </a:cubicBezTo>
                  <a:cubicBezTo>
                    <a:pt x="875" y="943"/>
                    <a:pt x="899" y="940"/>
                    <a:pt x="914" y="940"/>
                  </a:cubicBezTo>
                  <a:lnTo>
                    <a:pt x="917" y="940"/>
                  </a:lnTo>
                  <a:cubicBezTo>
                    <a:pt x="924" y="938"/>
                    <a:pt x="933" y="937"/>
                    <a:pt x="940" y="937"/>
                  </a:cubicBezTo>
                  <a:cubicBezTo>
                    <a:pt x="964" y="937"/>
                    <a:pt x="998" y="948"/>
                    <a:pt x="1023" y="997"/>
                  </a:cubicBezTo>
                  <a:cubicBezTo>
                    <a:pt x="1041" y="1034"/>
                    <a:pt x="1056" y="1051"/>
                    <a:pt x="1070" y="1051"/>
                  </a:cubicBezTo>
                  <a:cubicBezTo>
                    <a:pt x="1077" y="1051"/>
                    <a:pt x="1087" y="1047"/>
                    <a:pt x="1094" y="1041"/>
                  </a:cubicBezTo>
                  <a:lnTo>
                    <a:pt x="1123" y="1004"/>
                  </a:lnTo>
                  <a:lnTo>
                    <a:pt x="1129" y="994"/>
                  </a:lnTo>
                  <a:lnTo>
                    <a:pt x="1141" y="997"/>
                  </a:lnTo>
                  <a:lnTo>
                    <a:pt x="1188" y="1006"/>
                  </a:lnTo>
                  <a:lnTo>
                    <a:pt x="1193" y="1007"/>
                  </a:lnTo>
                  <a:lnTo>
                    <a:pt x="1197" y="1010"/>
                  </a:lnTo>
                  <a:cubicBezTo>
                    <a:pt x="1230" y="1040"/>
                    <a:pt x="1250" y="1047"/>
                    <a:pt x="1261" y="1047"/>
                  </a:cubicBezTo>
                  <a:cubicBezTo>
                    <a:pt x="1282" y="1047"/>
                    <a:pt x="1316" y="1017"/>
                    <a:pt x="1316" y="817"/>
                  </a:cubicBezTo>
                  <a:cubicBezTo>
                    <a:pt x="1316" y="758"/>
                    <a:pt x="1283" y="679"/>
                    <a:pt x="1226" y="565"/>
                  </a:cubicBezTo>
                  <a:cubicBezTo>
                    <a:pt x="1174" y="492"/>
                    <a:pt x="1182" y="406"/>
                    <a:pt x="1246" y="353"/>
                  </a:cubicBezTo>
                  <a:cubicBezTo>
                    <a:pt x="1319" y="281"/>
                    <a:pt x="1323" y="240"/>
                    <a:pt x="1319" y="216"/>
                  </a:cubicBezTo>
                  <a:cubicBezTo>
                    <a:pt x="1305" y="193"/>
                    <a:pt x="1288" y="183"/>
                    <a:pt x="1261" y="183"/>
                  </a:cubicBezTo>
                  <a:cubicBezTo>
                    <a:pt x="1239" y="183"/>
                    <a:pt x="1209" y="190"/>
                    <a:pt x="1172" y="205"/>
                  </a:cubicBezTo>
                  <a:cubicBezTo>
                    <a:pt x="1144" y="216"/>
                    <a:pt x="1120" y="220"/>
                    <a:pt x="1097" y="220"/>
                  </a:cubicBezTo>
                  <a:cubicBezTo>
                    <a:pt x="1046" y="220"/>
                    <a:pt x="1009" y="193"/>
                    <a:pt x="987" y="133"/>
                  </a:cubicBezTo>
                  <a:lnTo>
                    <a:pt x="979" y="49"/>
                  </a:lnTo>
                  <a:lnTo>
                    <a:pt x="977" y="42"/>
                  </a:lnTo>
                  <a:lnTo>
                    <a:pt x="981" y="36"/>
                  </a:lnTo>
                  <a:lnTo>
                    <a:pt x="1006" y="0"/>
                  </a:lnTo>
                  <a:lnTo>
                    <a:pt x="579" y="17"/>
                  </a:lnTo>
                  <a:lnTo>
                    <a:pt x="600" y="49"/>
                  </a:lnTo>
                  <a:cubicBezTo>
                    <a:pt x="620" y="100"/>
                    <a:pt x="612" y="169"/>
                    <a:pt x="573" y="273"/>
                  </a:cubicBezTo>
                  <a:cubicBezTo>
                    <a:pt x="573" y="318"/>
                    <a:pt x="512" y="318"/>
                    <a:pt x="488" y="318"/>
                  </a:cubicBezTo>
                  <a:lnTo>
                    <a:pt x="363" y="309"/>
                  </a:lnTo>
                  <a:lnTo>
                    <a:pt x="236" y="345"/>
                  </a:lnTo>
                  <a:cubicBezTo>
                    <a:pt x="229" y="355"/>
                    <a:pt x="224" y="378"/>
                    <a:pt x="235" y="429"/>
                  </a:cubicBezTo>
                  <a:lnTo>
                    <a:pt x="236" y="437"/>
                  </a:lnTo>
                  <a:lnTo>
                    <a:pt x="231" y="444"/>
                  </a:lnTo>
                  <a:cubicBezTo>
                    <a:pt x="174" y="511"/>
                    <a:pt x="0" y="715"/>
                    <a:pt x="51" y="767"/>
                  </a:cubicBezTo>
                  <a:cubicBezTo>
                    <a:pt x="235" y="950"/>
                    <a:pt x="405" y="1150"/>
                    <a:pt x="573" y="1377"/>
                  </a:cubicBezTo>
                  <a:cubicBezTo>
                    <a:pt x="585" y="1369"/>
                    <a:pt x="603" y="1363"/>
                    <a:pt x="633" y="1363"/>
                  </a:cubicBezTo>
                  <a:lnTo>
                    <a:pt x="635" y="136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 name="Freeform 97">
              <a:extLst>
                <a:ext uri="{FF2B5EF4-FFF2-40B4-BE49-F238E27FC236}">
                  <a16:creationId xmlns:a16="http://schemas.microsoft.com/office/drawing/2014/main" id="{9B59AF8C-090C-4D95-8DC7-E4F0FBC48045}"/>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 name="Freeform 98">
              <a:extLst>
                <a:ext uri="{FF2B5EF4-FFF2-40B4-BE49-F238E27FC236}">
                  <a16:creationId xmlns:a16="http://schemas.microsoft.com/office/drawing/2014/main" id="{1EDE439D-432A-45DA-AC9F-F16E3E6B8611}"/>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 name="T20" fmla="*/ 309 w 603"/>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lnTo>
                    <a:pt x="309"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2" name="Freeform 99">
              <a:extLst>
                <a:ext uri="{FF2B5EF4-FFF2-40B4-BE49-F238E27FC236}">
                  <a16:creationId xmlns:a16="http://schemas.microsoft.com/office/drawing/2014/main" id="{81530EF8-F8A5-4C45-95B1-EF2E2DEBF39C}"/>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 name="Freeform 100">
              <a:extLst>
                <a:ext uri="{FF2B5EF4-FFF2-40B4-BE49-F238E27FC236}">
                  <a16:creationId xmlns:a16="http://schemas.microsoft.com/office/drawing/2014/main" id="{51B4B3A9-9CE6-49EA-9681-3014104133AF}"/>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 name="T32" fmla="*/ 160 w 526"/>
                <a:gd name="T33"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lnTo>
                    <a:pt x="160" y="41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4" name="Freeform 101">
              <a:extLst>
                <a:ext uri="{FF2B5EF4-FFF2-40B4-BE49-F238E27FC236}">
                  <a16:creationId xmlns:a16="http://schemas.microsoft.com/office/drawing/2014/main" id="{87D19FF1-2083-4E90-89DB-FB053CE3DF00}"/>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 name="Freeform 102">
              <a:extLst>
                <a:ext uri="{FF2B5EF4-FFF2-40B4-BE49-F238E27FC236}">
                  <a16:creationId xmlns:a16="http://schemas.microsoft.com/office/drawing/2014/main" id="{08307547-1D9A-4DCE-A486-7AB7B4CAB03F}"/>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 name="T36" fmla="*/ 344 w 643"/>
                <a:gd name="T37"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lnTo>
                    <a:pt x="344"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6" name="Freeform 103">
              <a:extLst>
                <a:ext uri="{FF2B5EF4-FFF2-40B4-BE49-F238E27FC236}">
                  <a16:creationId xmlns:a16="http://schemas.microsoft.com/office/drawing/2014/main" id="{A19E8DB7-7D83-455F-9F66-1DB7F5435EFD}"/>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 name="Freeform 104">
              <a:extLst>
                <a:ext uri="{FF2B5EF4-FFF2-40B4-BE49-F238E27FC236}">
                  <a16:creationId xmlns:a16="http://schemas.microsoft.com/office/drawing/2014/main" id="{F5AB5B87-F518-479B-ABF9-D5A7AAB7BFA6}"/>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 name="T54" fmla="*/ 443 w 483"/>
                <a:gd name="T55"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lnTo>
                    <a:pt x="443" y="2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8" name="Freeform 105">
              <a:extLst>
                <a:ext uri="{FF2B5EF4-FFF2-40B4-BE49-F238E27FC236}">
                  <a16:creationId xmlns:a16="http://schemas.microsoft.com/office/drawing/2014/main" id="{ABB59D53-C29E-4E74-901A-E534468DFB58}"/>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 name="Freeform 106">
              <a:extLst>
                <a:ext uri="{FF2B5EF4-FFF2-40B4-BE49-F238E27FC236}">
                  <a16:creationId xmlns:a16="http://schemas.microsoft.com/office/drawing/2014/main" id="{64C6EA28-DA0B-4DAF-9046-118EFF78E969}"/>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 name="T32" fmla="*/ 335 w 400"/>
                <a:gd name="T33"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lnTo>
                    <a:pt x="335" y="67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0" name="Freeform 107">
              <a:extLst>
                <a:ext uri="{FF2B5EF4-FFF2-40B4-BE49-F238E27FC236}">
                  <a16:creationId xmlns:a16="http://schemas.microsoft.com/office/drawing/2014/main" id="{70C36185-AFD7-4ACF-ADEC-09B5BF728B31}"/>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 name="Freeform 108">
              <a:extLst>
                <a:ext uri="{FF2B5EF4-FFF2-40B4-BE49-F238E27FC236}">
                  <a16:creationId xmlns:a16="http://schemas.microsoft.com/office/drawing/2014/main" id="{30B95191-8CB6-4E07-93F3-F4858E55037A}"/>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 name="T34" fmla="*/ 217 w 275"/>
                <a:gd name="T35"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lnTo>
                    <a:pt x="217" y="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2" name="Freeform 109">
              <a:extLst>
                <a:ext uri="{FF2B5EF4-FFF2-40B4-BE49-F238E27FC236}">
                  <a16:creationId xmlns:a16="http://schemas.microsoft.com/office/drawing/2014/main" id="{89BCF6EE-663E-466B-9CAC-6FA9567D8ADA}"/>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 name="Freeform 110">
              <a:extLst>
                <a:ext uri="{FF2B5EF4-FFF2-40B4-BE49-F238E27FC236}">
                  <a16:creationId xmlns:a16="http://schemas.microsoft.com/office/drawing/2014/main" id="{4524D8AA-B208-400C-A858-A5C894A2E5AE}"/>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 name="T20" fmla="*/ 234 w 299"/>
                <a:gd name="T2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lnTo>
                    <a:pt x="234"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4" name="Freeform 111">
              <a:extLst>
                <a:ext uri="{FF2B5EF4-FFF2-40B4-BE49-F238E27FC236}">
                  <a16:creationId xmlns:a16="http://schemas.microsoft.com/office/drawing/2014/main" id="{B70146AA-B33D-4290-A562-62AC70609DF1}"/>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 name="Freeform 112">
              <a:extLst>
                <a:ext uri="{FF2B5EF4-FFF2-40B4-BE49-F238E27FC236}">
                  <a16:creationId xmlns:a16="http://schemas.microsoft.com/office/drawing/2014/main" id="{F1E64B23-C2C2-4763-9F7C-6383350FF104}"/>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 name="T28" fmla="*/ 364 w 480"/>
                <a:gd name="T29"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lnTo>
                    <a:pt x="364" y="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6" name="Freeform 113">
              <a:extLst>
                <a:ext uri="{FF2B5EF4-FFF2-40B4-BE49-F238E27FC236}">
                  <a16:creationId xmlns:a16="http://schemas.microsoft.com/office/drawing/2014/main" id="{A2B28B9F-2E85-47DB-B071-F15C2A81AAFE}"/>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 name="Freeform 114">
              <a:extLst>
                <a:ext uri="{FF2B5EF4-FFF2-40B4-BE49-F238E27FC236}">
                  <a16:creationId xmlns:a16="http://schemas.microsoft.com/office/drawing/2014/main" id="{A1042BC7-8367-4518-B3DA-C7811BA086BF}"/>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 name="T48" fmla="*/ 2705 w 2710"/>
                <a:gd name="T49"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lnTo>
                    <a:pt x="2705" y="8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8" name="Freeform 115">
              <a:extLst>
                <a:ext uri="{FF2B5EF4-FFF2-40B4-BE49-F238E27FC236}">
                  <a16:creationId xmlns:a16="http://schemas.microsoft.com/office/drawing/2014/main" id="{3A3D2292-2ECF-4BEB-A7A6-7473DC7CA3C7}"/>
                </a:ext>
              </a:extLst>
            </p:cNvPr>
            <p:cNvSpPr>
              <a:spLocks/>
            </p:cNvSpPr>
            <p:nvPr userDrawn="1"/>
          </p:nvSpPr>
          <p:spPr bwMode="auto">
            <a:xfrm>
              <a:off x="8199438" y="2405063"/>
              <a:ext cx="114300" cy="150813"/>
            </a:xfrm>
            <a:custGeom>
              <a:avLst/>
              <a:gdLst>
                <a:gd name="T0" fmla="*/ 791 w 1357"/>
                <a:gd name="T1" fmla="*/ 1240 h 1764"/>
                <a:gd name="T2" fmla="*/ 791 w 1357"/>
                <a:gd name="T3" fmla="*/ 1240 h 1764"/>
                <a:gd name="T4" fmla="*/ 1067 w 1357"/>
                <a:gd name="T5" fmla="*/ 1060 h 1764"/>
                <a:gd name="T6" fmla="*/ 1266 w 1357"/>
                <a:gd name="T7" fmla="*/ 557 h 1764"/>
                <a:gd name="T8" fmla="*/ 1210 w 1357"/>
                <a:gd name="T9" fmla="*/ 89 h 1764"/>
                <a:gd name="T10" fmla="*/ 960 w 1357"/>
                <a:gd name="T11" fmla="*/ 127 h 1764"/>
                <a:gd name="T12" fmla="*/ 782 w 1357"/>
                <a:gd name="T13" fmla="*/ 106 h 1764"/>
                <a:gd name="T14" fmla="*/ 533 w 1357"/>
                <a:gd name="T15" fmla="*/ 0 h 1764"/>
                <a:gd name="T16" fmla="*/ 230 w 1357"/>
                <a:gd name="T17" fmla="*/ 21 h 1764"/>
                <a:gd name="T18" fmla="*/ 217 w 1357"/>
                <a:gd name="T19" fmla="*/ 37 h 1764"/>
                <a:gd name="T20" fmla="*/ 190 w 1357"/>
                <a:gd name="T21" fmla="*/ 238 h 1764"/>
                <a:gd name="T22" fmla="*/ 225 w 1357"/>
                <a:gd name="T23" fmla="*/ 355 h 1764"/>
                <a:gd name="T24" fmla="*/ 178 w 1357"/>
                <a:gd name="T25" fmla="*/ 368 h 1764"/>
                <a:gd name="T26" fmla="*/ 67 w 1357"/>
                <a:gd name="T27" fmla="*/ 529 h 1764"/>
                <a:gd name="T28" fmla="*/ 20 w 1357"/>
                <a:gd name="T29" fmla="*/ 840 h 1764"/>
                <a:gd name="T30" fmla="*/ 21 w 1357"/>
                <a:gd name="T31" fmla="*/ 1187 h 1764"/>
                <a:gd name="T32" fmla="*/ 209 w 1357"/>
                <a:gd name="T33" fmla="*/ 1694 h 1764"/>
                <a:gd name="T34" fmla="*/ 340 w 1357"/>
                <a:gd name="T35" fmla="*/ 1764 h 1764"/>
                <a:gd name="T36" fmla="*/ 452 w 1357"/>
                <a:gd name="T37" fmla="*/ 1727 h 1764"/>
                <a:gd name="T38" fmla="*/ 581 w 1357"/>
                <a:gd name="T39" fmla="*/ 1529 h 1764"/>
                <a:gd name="T40" fmla="*/ 582 w 1357"/>
                <a:gd name="T41" fmla="*/ 1518 h 1764"/>
                <a:gd name="T42" fmla="*/ 503 w 1357"/>
                <a:gd name="T43" fmla="*/ 1298 h 1764"/>
                <a:gd name="T44" fmla="*/ 474 w 1357"/>
                <a:gd name="T45" fmla="*/ 1224 h 1764"/>
                <a:gd name="T46" fmla="*/ 767 w 1357"/>
                <a:gd name="T47" fmla="*/ 1240 h 1764"/>
                <a:gd name="T48" fmla="*/ 791 w 1357"/>
                <a:gd name="T49" fmla="*/ 1240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7" h="1764">
                  <a:moveTo>
                    <a:pt x="791" y="1240"/>
                  </a:moveTo>
                  <a:lnTo>
                    <a:pt x="791" y="1240"/>
                  </a:lnTo>
                  <a:cubicBezTo>
                    <a:pt x="893" y="1240"/>
                    <a:pt x="993" y="1178"/>
                    <a:pt x="1067" y="1060"/>
                  </a:cubicBezTo>
                  <a:lnTo>
                    <a:pt x="1266" y="557"/>
                  </a:lnTo>
                  <a:cubicBezTo>
                    <a:pt x="1321" y="352"/>
                    <a:pt x="1357" y="137"/>
                    <a:pt x="1210" y="89"/>
                  </a:cubicBezTo>
                  <a:cubicBezTo>
                    <a:pt x="1163" y="67"/>
                    <a:pt x="1099" y="76"/>
                    <a:pt x="960" y="127"/>
                  </a:cubicBezTo>
                  <a:cubicBezTo>
                    <a:pt x="881" y="158"/>
                    <a:pt x="835" y="153"/>
                    <a:pt x="782" y="106"/>
                  </a:cubicBezTo>
                  <a:lnTo>
                    <a:pt x="533" y="0"/>
                  </a:lnTo>
                  <a:lnTo>
                    <a:pt x="230" y="21"/>
                  </a:lnTo>
                  <a:lnTo>
                    <a:pt x="217" y="37"/>
                  </a:lnTo>
                  <a:cubicBezTo>
                    <a:pt x="167" y="100"/>
                    <a:pt x="159" y="166"/>
                    <a:pt x="190" y="238"/>
                  </a:cubicBezTo>
                  <a:lnTo>
                    <a:pt x="225" y="355"/>
                  </a:lnTo>
                  <a:lnTo>
                    <a:pt x="178" y="368"/>
                  </a:lnTo>
                  <a:cubicBezTo>
                    <a:pt x="109" y="383"/>
                    <a:pt x="67" y="447"/>
                    <a:pt x="67" y="529"/>
                  </a:cubicBezTo>
                  <a:lnTo>
                    <a:pt x="20" y="840"/>
                  </a:lnTo>
                  <a:cubicBezTo>
                    <a:pt x="0" y="988"/>
                    <a:pt x="1" y="1104"/>
                    <a:pt x="21" y="1187"/>
                  </a:cubicBezTo>
                  <a:cubicBezTo>
                    <a:pt x="101" y="1485"/>
                    <a:pt x="146" y="1636"/>
                    <a:pt x="209" y="1694"/>
                  </a:cubicBezTo>
                  <a:cubicBezTo>
                    <a:pt x="241" y="1739"/>
                    <a:pt x="289" y="1764"/>
                    <a:pt x="340" y="1764"/>
                  </a:cubicBezTo>
                  <a:cubicBezTo>
                    <a:pt x="376" y="1764"/>
                    <a:pt x="412" y="1753"/>
                    <a:pt x="452" y="1727"/>
                  </a:cubicBezTo>
                  <a:cubicBezTo>
                    <a:pt x="529" y="1663"/>
                    <a:pt x="571" y="1598"/>
                    <a:pt x="581" y="1529"/>
                  </a:cubicBezTo>
                  <a:lnTo>
                    <a:pt x="582" y="1518"/>
                  </a:lnTo>
                  <a:lnTo>
                    <a:pt x="503" y="1298"/>
                  </a:lnTo>
                  <a:cubicBezTo>
                    <a:pt x="493" y="1273"/>
                    <a:pt x="482" y="1246"/>
                    <a:pt x="474" y="1224"/>
                  </a:cubicBezTo>
                  <a:lnTo>
                    <a:pt x="767" y="1240"/>
                  </a:lnTo>
                  <a:cubicBezTo>
                    <a:pt x="775" y="1240"/>
                    <a:pt x="783" y="1240"/>
                    <a:pt x="791" y="124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 name="Freeform 117">
              <a:extLst>
                <a:ext uri="{FF2B5EF4-FFF2-40B4-BE49-F238E27FC236}">
                  <a16:creationId xmlns:a16="http://schemas.microsoft.com/office/drawing/2014/main" id="{61634071-5DE6-4822-BE3C-B4758FB1E47A}"/>
                </a:ext>
              </a:extLst>
            </p:cNvPr>
            <p:cNvSpPr>
              <a:spLocks/>
            </p:cNvSpPr>
            <p:nvPr userDrawn="1"/>
          </p:nvSpPr>
          <p:spPr bwMode="auto">
            <a:xfrm>
              <a:off x="8315326" y="2424113"/>
              <a:ext cx="609600" cy="695325"/>
            </a:xfrm>
            <a:custGeom>
              <a:avLst/>
              <a:gdLst>
                <a:gd name="T0" fmla="*/ 5846 w 7196"/>
                <a:gd name="T1" fmla="*/ 3701 h 8217"/>
                <a:gd name="T2" fmla="*/ 5529 w 7196"/>
                <a:gd name="T3" fmla="*/ 3403 h 8217"/>
                <a:gd name="T4" fmla="*/ 5586 w 7196"/>
                <a:gd name="T5" fmla="*/ 2973 h 8217"/>
                <a:gd name="T6" fmla="*/ 5152 w 7196"/>
                <a:gd name="T7" fmla="*/ 3037 h 8217"/>
                <a:gd name="T8" fmla="*/ 5206 w 7196"/>
                <a:gd name="T9" fmla="*/ 2566 h 8217"/>
                <a:gd name="T10" fmla="*/ 4880 w 7196"/>
                <a:gd name="T11" fmla="*/ 2504 h 8217"/>
                <a:gd name="T12" fmla="*/ 4734 w 7196"/>
                <a:gd name="T13" fmla="*/ 2352 h 8217"/>
                <a:gd name="T14" fmla="*/ 4747 w 7196"/>
                <a:gd name="T15" fmla="*/ 2082 h 8217"/>
                <a:gd name="T16" fmla="*/ 4098 w 7196"/>
                <a:gd name="T17" fmla="*/ 1943 h 8217"/>
                <a:gd name="T18" fmla="*/ 3772 w 7196"/>
                <a:gd name="T19" fmla="*/ 2025 h 8217"/>
                <a:gd name="T20" fmla="*/ 3506 w 7196"/>
                <a:gd name="T21" fmla="*/ 1121 h 8217"/>
                <a:gd name="T22" fmla="*/ 2861 w 7196"/>
                <a:gd name="T23" fmla="*/ 1585 h 8217"/>
                <a:gd name="T24" fmla="*/ 2324 w 7196"/>
                <a:gd name="T25" fmla="*/ 1598 h 8217"/>
                <a:gd name="T26" fmla="*/ 2210 w 7196"/>
                <a:gd name="T27" fmla="*/ 264 h 8217"/>
                <a:gd name="T28" fmla="*/ 1510 w 7196"/>
                <a:gd name="T29" fmla="*/ 737 h 8217"/>
                <a:gd name="T30" fmla="*/ 1117 w 7196"/>
                <a:gd name="T31" fmla="*/ 998 h 8217"/>
                <a:gd name="T32" fmla="*/ 1226 w 7196"/>
                <a:gd name="T33" fmla="*/ 1852 h 8217"/>
                <a:gd name="T34" fmla="*/ 1189 w 7196"/>
                <a:gd name="T35" fmla="*/ 2232 h 8217"/>
                <a:gd name="T36" fmla="*/ 997 w 7196"/>
                <a:gd name="T37" fmla="*/ 1439 h 8217"/>
                <a:gd name="T38" fmla="*/ 1147 w 7196"/>
                <a:gd name="T39" fmla="*/ 66 h 8217"/>
                <a:gd name="T40" fmla="*/ 122 w 7196"/>
                <a:gd name="T41" fmla="*/ 1475 h 8217"/>
                <a:gd name="T42" fmla="*/ 107 w 7196"/>
                <a:gd name="T43" fmla="*/ 2086 h 8217"/>
                <a:gd name="T44" fmla="*/ 239 w 7196"/>
                <a:gd name="T45" fmla="*/ 2503 h 8217"/>
                <a:gd name="T46" fmla="*/ 908 w 7196"/>
                <a:gd name="T47" fmla="*/ 2872 h 8217"/>
                <a:gd name="T48" fmla="*/ 2312 w 7196"/>
                <a:gd name="T49" fmla="*/ 3401 h 8217"/>
                <a:gd name="T50" fmla="*/ 2327 w 7196"/>
                <a:gd name="T51" fmla="*/ 3123 h 8217"/>
                <a:gd name="T52" fmla="*/ 2511 w 7196"/>
                <a:gd name="T53" fmla="*/ 2690 h 8217"/>
                <a:gd name="T54" fmla="*/ 3270 w 7196"/>
                <a:gd name="T55" fmla="*/ 3365 h 8217"/>
                <a:gd name="T56" fmla="*/ 3332 w 7196"/>
                <a:gd name="T57" fmla="*/ 4079 h 8217"/>
                <a:gd name="T58" fmla="*/ 4244 w 7196"/>
                <a:gd name="T59" fmla="*/ 4682 h 8217"/>
                <a:gd name="T60" fmla="*/ 4095 w 7196"/>
                <a:gd name="T61" fmla="*/ 5555 h 8217"/>
                <a:gd name="T62" fmla="*/ 4085 w 7196"/>
                <a:gd name="T63" fmla="*/ 6170 h 8217"/>
                <a:gd name="T64" fmla="*/ 3607 w 7196"/>
                <a:gd name="T65" fmla="*/ 6284 h 8217"/>
                <a:gd name="T66" fmla="*/ 3169 w 7196"/>
                <a:gd name="T67" fmla="*/ 6313 h 8217"/>
                <a:gd name="T68" fmla="*/ 3182 w 7196"/>
                <a:gd name="T69" fmla="*/ 6861 h 8217"/>
                <a:gd name="T70" fmla="*/ 3928 w 7196"/>
                <a:gd name="T71" fmla="*/ 6831 h 8217"/>
                <a:gd name="T72" fmla="*/ 4220 w 7196"/>
                <a:gd name="T73" fmla="*/ 6837 h 8217"/>
                <a:gd name="T74" fmla="*/ 4591 w 7196"/>
                <a:gd name="T75" fmla="*/ 7370 h 8217"/>
                <a:gd name="T76" fmla="*/ 6006 w 7196"/>
                <a:gd name="T77" fmla="*/ 8168 h 8217"/>
                <a:gd name="T78" fmla="*/ 5405 w 7196"/>
                <a:gd name="T79" fmla="*/ 7185 h 8217"/>
                <a:gd name="T80" fmla="*/ 5897 w 7196"/>
                <a:gd name="T81" fmla="*/ 7595 h 8217"/>
                <a:gd name="T82" fmla="*/ 6313 w 7196"/>
                <a:gd name="T83" fmla="*/ 7911 h 8217"/>
                <a:gd name="T84" fmla="*/ 6293 w 7196"/>
                <a:gd name="T85" fmla="*/ 7613 h 8217"/>
                <a:gd name="T86" fmla="*/ 6387 w 7196"/>
                <a:gd name="T87" fmla="*/ 7461 h 8217"/>
                <a:gd name="T88" fmla="*/ 6215 w 7196"/>
                <a:gd name="T89" fmla="*/ 6892 h 8217"/>
                <a:gd name="T90" fmla="*/ 5590 w 7196"/>
                <a:gd name="T91" fmla="*/ 5942 h 8217"/>
                <a:gd name="T92" fmla="*/ 5767 w 7196"/>
                <a:gd name="T93" fmla="*/ 5944 h 8217"/>
                <a:gd name="T94" fmla="*/ 5622 w 7196"/>
                <a:gd name="T95" fmla="*/ 5631 h 8217"/>
                <a:gd name="T96" fmla="*/ 6121 w 7196"/>
                <a:gd name="T97" fmla="*/ 5892 h 8217"/>
                <a:gd name="T98" fmla="*/ 6396 w 7196"/>
                <a:gd name="T99" fmla="*/ 6231 h 8217"/>
                <a:gd name="T100" fmla="*/ 6713 w 7196"/>
                <a:gd name="T101" fmla="*/ 6064 h 8217"/>
                <a:gd name="T102" fmla="*/ 6925 w 7196"/>
                <a:gd name="T103" fmla="*/ 5664 h 8217"/>
                <a:gd name="T104" fmla="*/ 7153 w 7196"/>
                <a:gd name="T105" fmla="*/ 5433 h 8217"/>
                <a:gd name="T106" fmla="*/ 6796 w 7196"/>
                <a:gd name="T107" fmla="*/ 5162 h 8217"/>
                <a:gd name="T108" fmla="*/ 6433 w 7196"/>
                <a:gd name="T109" fmla="*/ 5122 h 8217"/>
                <a:gd name="T110" fmla="*/ 6236 w 7196"/>
                <a:gd name="T111" fmla="*/ 4589 h 8217"/>
                <a:gd name="T112" fmla="*/ 5837 w 7196"/>
                <a:gd name="T113" fmla="*/ 4540 h 8217"/>
                <a:gd name="T114" fmla="*/ 5396 w 7196"/>
                <a:gd name="T115" fmla="*/ 4067 h 8217"/>
                <a:gd name="T116" fmla="*/ 5461 w 7196"/>
                <a:gd name="T117" fmla="*/ 3740 h 8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6" h="8217">
                  <a:moveTo>
                    <a:pt x="5610" y="3791"/>
                  </a:moveTo>
                  <a:lnTo>
                    <a:pt x="5610" y="3791"/>
                  </a:lnTo>
                  <a:lnTo>
                    <a:pt x="5731" y="3823"/>
                  </a:lnTo>
                  <a:cubicBezTo>
                    <a:pt x="5797" y="3845"/>
                    <a:pt x="5829" y="3819"/>
                    <a:pt x="5840" y="3805"/>
                  </a:cubicBezTo>
                  <a:cubicBezTo>
                    <a:pt x="5863" y="3774"/>
                    <a:pt x="5855" y="3733"/>
                    <a:pt x="5846" y="3701"/>
                  </a:cubicBezTo>
                  <a:lnTo>
                    <a:pt x="5737" y="3554"/>
                  </a:lnTo>
                  <a:lnTo>
                    <a:pt x="5564" y="3483"/>
                  </a:lnTo>
                  <a:cubicBezTo>
                    <a:pt x="5527" y="3469"/>
                    <a:pt x="5509" y="3451"/>
                    <a:pt x="5505" y="3434"/>
                  </a:cubicBezTo>
                  <a:lnTo>
                    <a:pt x="5508" y="3425"/>
                  </a:lnTo>
                  <a:cubicBezTo>
                    <a:pt x="5514" y="3403"/>
                    <a:pt x="5517" y="3403"/>
                    <a:pt x="5529" y="3403"/>
                  </a:cubicBezTo>
                  <a:lnTo>
                    <a:pt x="5633" y="3403"/>
                  </a:lnTo>
                  <a:lnTo>
                    <a:pt x="5744" y="3373"/>
                  </a:lnTo>
                  <a:lnTo>
                    <a:pt x="5744" y="3222"/>
                  </a:lnTo>
                  <a:lnTo>
                    <a:pt x="5607" y="2977"/>
                  </a:lnTo>
                  <a:lnTo>
                    <a:pt x="5586" y="2973"/>
                  </a:lnTo>
                  <a:cubicBezTo>
                    <a:pt x="5580" y="2971"/>
                    <a:pt x="5572" y="2970"/>
                    <a:pt x="5561" y="2970"/>
                  </a:cubicBezTo>
                  <a:cubicBezTo>
                    <a:pt x="5517" y="2970"/>
                    <a:pt x="5458" y="2996"/>
                    <a:pt x="5378" y="3052"/>
                  </a:cubicBezTo>
                  <a:lnTo>
                    <a:pt x="5109" y="3132"/>
                  </a:lnTo>
                  <a:cubicBezTo>
                    <a:pt x="5095" y="3132"/>
                    <a:pt x="5086" y="3130"/>
                    <a:pt x="5080" y="3129"/>
                  </a:cubicBezTo>
                  <a:cubicBezTo>
                    <a:pt x="5085" y="3116"/>
                    <a:pt x="5101" y="3088"/>
                    <a:pt x="5152" y="3037"/>
                  </a:cubicBezTo>
                  <a:lnTo>
                    <a:pt x="5286" y="2941"/>
                  </a:lnTo>
                  <a:lnTo>
                    <a:pt x="5399" y="2846"/>
                  </a:lnTo>
                  <a:lnTo>
                    <a:pt x="5407" y="2837"/>
                  </a:lnTo>
                  <a:cubicBezTo>
                    <a:pt x="5440" y="2790"/>
                    <a:pt x="5420" y="2723"/>
                    <a:pt x="5358" y="2660"/>
                  </a:cubicBezTo>
                  <a:cubicBezTo>
                    <a:pt x="5307" y="2599"/>
                    <a:pt x="5255" y="2566"/>
                    <a:pt x="5206" y="2566"/>
                  </a:cubicBezTo>
                  <a:lnTo>
                    <a:pt x="5206" y="2566"/>
                  </a:lnTo>
                  <a:lnTo>
                    <a:pt x="5185" y="2566"/>
                  </a:lnTo>
                  <a:cubicBezTo>
                    <a:pt x="5161" y="2566"/>
                    <a:pt x="5128" y="2579"/>
                    <a:pt x="5018" y="2644"/>
                  </a:cubicBezTo>
                  <a:lnTo>
                    <a:pt x="4904" y="2651"/>
                  </a:lnTo>
                  <a:cubicBezTo>
                    <a:pt x="4892" y="2628"/>
                    <a:pt x="4880" y="2583"/>
                    <a:pt x="4880" y="2504"/>
                  </a:cubicBezTo>
                  <a:cubicBezTo>
                    <a:pt x="4874" y="2462"/>
                    <a:pt x="4860" y="2426"/>
                    <a:pt x="4841" y="2400"/>
                  </a:cubicBezTo>
                  <a:lnTo>
                    <a:pt x="5079" y="2211"/>
                  </a:lnTo>
                  <a:lnTo>
                    <a:pt x="4772" y="2353"/>
                  </a:lnTo>
                  <a:cubicBezTo>
                    <a:pt x="4766" y="2351"/>
                    <a:pt x="4759" y="2351"/>
                    <a:pt x="4752" y="2351"/>
                  </a:cubicBezTo>
                  <a:cubicBezTo>
                    <a:pt x="4747" y="2351"/>
                    <a:pt x="4742" y="2351"/>
                    <a:pt x="4734" y="2352"/>
                  </a:cubicBezTo>
                  <a:lnTo>
                    <a:pt x="4606" y="2409"/>
                  </a:lnTo>
                  <a:cubicBezTo>
                    <a:pt x="4610" y="2405"/>
                    <a:pt x="4615" y="2399"/>
                    <a:pt x="4620" y="2394"/>
                  </a:cubicBezTo>
                  <a:lnTo>
                    <a:pt x="4751" y="2177"/>
                  </a:lnTo>
                  <a:lnTo>
                    <a:pt x="4755" y="2168"/>
                  </a:lnTo>
                  <a:cubicBezTo>
                    <a:pt x="4765" y="2138"/>
                    <a:pt x="4762" y="2108"/>
                    <a:pt x="4747" y="2082"/>
                  </a:cubicBezTo>
                  <a:cubicBezTo>
                    <a:pt x="4723" y="2041"/>
                    <a:pt x="4670" y="2012"/>
                    <a:pt x="4587" y="1995"/>
                  </a:cubicBezTo>
                  <a:lnTo>
                    <a:pt x="4372" y="1963"/>
                  </a:lnTo>
                  <a:lnTo>
                    <a:pt x="4222" y="2166"/>
                  </a:lnTo>
                  <a:cubicBezTo>
                    <a:pt x="4205" y="2194"/>
                    <a:pt x="4191" y="2213"/>
                    <a:pt x="4181" y="2227"/>
                  </a:cubicBezTo>
                  <a:lnTo>
                    <a:pt x="4098" y="1943"/>
                  </a:lnTo>
                  <a:lnTo>
                    <a:pt x="4091" y="1930"/>
                  </a:lnTo>
                  <a:cubicBezTo>
                    <a:pt x="4056" y="1879"/>
                    <a:pt x="4017" y="1853"/>
                    <a:pt x="3975" y="1853"/>
                  </a:cubicBezTo>
                  <a:cubicBezTo>
                    <a:pt x="3894" y="1853"/>
                    <a:pt x="3840" y="1949"/>
                    <a:pt x="3806" y="2020"/>
                  </a:cubicBezTo>
                  <a:cubicBezTo>
                    <a:pt x="3798" y="2036"/>
                    <a:pt x="3791" y="2041"/>
                    <a:pt x="3790" y="2042"/>
                  </a:cubicBezTo>
                  <a:cubicBezTo>
                    <a:pt x="3788" y="2042"/>
                    <a:pt x="3781" y="2037"/>
                    <a:pt x="3772" y="2025"/>
                  </a:cubicBezTo>
                  <a:cubicBezTo>
                    <a:pt x="3734" y="1967"/>
                    <a:pt x="3739" y="1952"/>
                    <a:pt x="3742" y="1947"/>
                  </a:cubicBezTo>
                  <a:lnTo>
                    <a:pt x="3858" y="1802"/>
                  </a:lnTo>
                  <a:cubicBezTo>
                    <a:pt x="3900" y="1734"/>
                    <a:pt x="3938" y="1656"/>
                    <a:pt x="3907" y="1579"/>
                  </a:cubicBezTo>
                  <a:lnTo>
                    <a:pt x="3738" y="1230"/>
                  </a:lnTo>
                  <a:cubicBezTo>
                    <a:pt x="3712" y="1180"/>
                    <a:pt x="3639" y="1145"/>
                    <a:pt x="3506" y="1121"/>
                  </a:cubicBezTo>
                  <a:cubicBezTo>
                    <a:pt x="3325" y="1093"/>
                    <a:pt x="3294" y="1058"/>
                    <a:pt x="3292" y="1054"/>
                  </a:cubicBezTo>
                  <a:lnTo>
                    <a:pt x="3284" y="1046"/>
                  </a:lnTo>
                  <a:cubicBezTo>
                    <a:pt x="3170" y="954"/>
                    <a:pt x="3067" y="966"/>
                    <a:pt x="2965" y="1091"/>
                  </a:cubicBezTo>
                  <a:cubicBezTo>
                    <a:pt x="2880" y="1197"/>
                    <a:pt x="2842" y="1313"/>
                    <a:pt x="2852" y="1432"/>
                  </a:cubicBezTo>
                  <a:lnTo>
                    <a:pt x="2861" y="1585"/>
                  </a:lnTo>
                  <a:lnTo>
                    <a:pt x="2843" y="1658"/>
                  </a:lnTo>
                  <a:lnTo>
                    <a:pt x="2769" y="1474"/>
                  </a:lnTo>
                  <a:cubicBezTo>
                    <a:pt x="2683" y="1315"/>
                    <a:pt x="2574" y="1307"/>
                    <a:pt x="2488" y="1427"/>
                  </a:cubicBezTo>
                  <a:lnTo>
                    <a:pt x="2336" y="1597"/>
                  </a:lnTo>
                  <a:cubicBezTo>
                    <a:pt x="2331" y="1598"/>
                    <a:pt x="2326" y="1598"/>
                    <a:pt x="2324" y="1598"/>
                  </a:cubicBezTo>
                  <a:cubicBezTo>
                    <a:pt x="2288" y="1598"/>
                    <a:pt x="2272" y="1509"/>
                    <a:pt x="2267" y="1472"/>
                  </a:cubicBezTo>
                  <a:cubicBezTo>
                    <a:pt x="2258" y="1386"/>
                    <a:pt x="2286" y="1250"/>
                    <a:pt x="2348" y="1070"/>
                  </a:cubicBezTo>
                  <a:cubicBezTo>
                    <a:pt x="2391" y="952"/>
                    <a:pt x="2389" y="859"/>
                    <a:pt x="2377" y="796"/>
                  </a:cubicBezTo>
                  <a:lnTo>
                    <a:pt x="2218" y="279"/>
                  </a:lnTo>
                  <a:lnTo>
                    <a:pt x="2210" y="264"/>
                  </a:lnTo>
                  <a:cubicBezTo>
                    <a:pt x="2135" y="167"/>
                    <a:pt x="2029" y="121"/>
                    <a:pt x="1888" y="134"/>
                  </a:cubicBezTo>
                  <a:cubicBezTo>
                    <a:pt x="1759" y="145"/>
                    <a:pt x="1620" y="209"/>
                    <a:pt x="1497" y="313"/>
                  </a:cubicBezTo>
                  <a:cubicBezTo>
                    <a:pt x="1399" y="392"/>
                    <a:pt x="1353" y="465"/>
                    <a:pt x="1355" y="535"/>
                  </a:cubicBezTo>
                  <a:cubicBezTo>
                    <a:pt x="1356" y="588"/>
                    <a:pt x="1386" y="636"/>
                    <a:pt x="1442" y="677"/>
                  </a:cubicBezTo>
                  <a:cubicBezTo>
                    <a:pt x="1484" y="709"/>
                    <a:pt x="1502" y="727"/>
                    <a:pt x="1510" y="737"/>
                  </a:cubicBezTo>
                  <a:cubicBezTo>
                    <a:pt x="1506" y="739"/>
                    <a:pt x="1499" y="742"/>
                    <a:pt x="1489" y="745"/>
                  </a:cubicBezTo>
                  <a:lnTo>
                    <a:pt x="1353" y="754"/>
                  </a:lnTo>
                  <a:lnTo>
                    <a:pt x="1249" y="784"/>
                  </a:lnTo>
                  <a:lnTo>
                    <a:pt x="1234" y="792"/>
                  </a:lnTo>
                  <a:cubicBezTo>
                    <a:pt x="1156" y="853"/>
                    <a:pt x="1117" y="922"/>
                    <a:pt x="1117" y="998"/>
                  </a:cubicBezTo>
                  <a:cubicBezTo>
                    <a:pt x="1117" y="1105"/>
                    <a:pt x="1196" y="1220"/>
                    <a:pt x="1360" y="1349"/>
                  </a:cubicBezTo>
                  <a:lnTo>
                    <a:pt x="1394" y="1396"/>
                  </a:lnTo>
                  <a:cubicBezTo>
                    <a:pt x="1389" y="1399"/>
                    <a:pt x="1384" y="1402"/>
                    <a:pt x="1378" y="1405"/>
                  </a:cubicBezTo>
                  <a:cubicBezTo>
                    <a:pt x="1206" y="1447"/>
                    <a:pt x="1169" y="1559"/>
                    <a:pt x="1169" y="1646"/>
                  </a:cubicBezTo>
                  <a:cubicBezTo>
                    <a:pt x="1169" y="1712"/>
                    <a:pt x="1185" y="1773"/>
                    <a:pt x="1226" y="1852"/>
                  </a:cubicBezTo>
                  <a:lnTo>
                    <a:pt x="1319" y="1973"/>
                  </a:lnTo>
                  <a:cubicBezTo>
                    <a:pt x="1375" y="2053"/>
                    <a:pt x="1389" y="2170"/>
                    <a:pt x="1358" y="2297"/>
                  </a:cubicBezTo>
                  <a:lnTo>
                    <a:pt x="1142" y="2304"/>
                  </a:lnTo>
                  <a:cubicBezTo>
                    <a:pt x="1139" y="2291"/>
                    <a:pt x="1138" y="2281"/>
                    <a:pt x="1141" y="2273"/>
                  </a:cubicBezTo>
                  <a:cubicBezTo>
                    <a:pt x="1145" y="2260"/>
                    <a:pt x="1161" y="2246"/>
                    <a:pt x="1189" y="2232"/>
                  </a:cubicBezTo>
                  <a:lnTo>
                    <a:pt x="1289" y="2182"/>
                  </a:lnTo>
                  <a:lnTo>
                    <a:pt x="1289" y="2074"/>
                  </a:lnTo>
                  <a:lnTo>
                    <a:pt x="1111" y="1807"/>
                  </a:lnTo>
                  <a:cubicBezTo>
                    <a:pt x="1045" y="1715"/>
                    <a:pt x="998" y="1626"/>
                    <a:pt x="979" y="1556"/>
                  </a:cubicBezTo>
                  <a:cubicBezTo>
                    <a:pt x="979" y="1530"/>
                    <a:pt x="981" y="1497"/>
                    <a:pt x="997" y="1439"/>
                  </a:cubicBezTo>
                  <a:lnTo>
                    <a:pt x="1029" y="1280"/>
                  </a:lnTo>
                  <a:lnTo>
                    <a:pt x="893" y="1066"/>
                  </a:lnTo>
                  <a:cubicBezTo>
                    <a:pt x="879" y="937"/>
                    <a:pt x="902" y="827"/>
                    <a:pt x="963" y="740"/>
                  </a:cubicBezTo>
                  <a:cubicBezTo>
                    <a:pt x="1101" y="523"/>
                    <a:pt x="1176" y="351"/>
                    <a:pt x="1186" y="230"/>
                  </a:cubicBezTo>
                  <a:cubicBezTo>
                    <a:pt x="1192" y="155"/>
                    <a:pt x="1179" y="101"/>
                    <a:pt x="1147" y="66"/>
                  </a:cubicBezTo>
                  <a:cubicBezTo>
                    <a:pt x="1120" y="37"/>
                    <a:pt x="1081" y="22"/>
                    <a:pt x="1032" y="21"/>
                  </a:cubicBezTo>
                  <a:cubicBezTo>
                    <a:pt x="920" y="0"/>
                    <a:pt x="817" y="55"/>
                    <a:pt x="692" y="141"/>
                  </a:cubicBezTo>
                  <a:cubicBezTo>
                    <a:pt x="561" y="229"/>
                    <a:pt x="444" y="352"/>
                    <a:pt x="322" y="530"/>
                  </a:cubicBezTo>
                  <a:cubicBezTo>
                    <a:pt x="221" y="682"/>
                    <a:pt x="136" y="955"/>
                    <a:pt x="71" y="1342"/>
                  </a:cubicBezTo>
                  <a:cubicBezTo>
                    <a:pt x="58" y="1380"/>
                    <a:pt x="84" y="1418"/>
                    <a:pt x="122" y="1475"/>
                  </a:cubicBezTo>
                  <a:lnTo>
                    <a:pt x="178" y="1563"/>
                  </a:lnTo>
                  <a:lnTo>
                    <a:pt x="119" y="1616"/>
                  </a:lnTo>
                  <a:cubicBezTo>
                    <a:pt x="70" y="1636"/>
                    <a:pt x="22" y="1664"/>
                    <a:pt x="23" y="1708"/>
                  </a:cubicBezTo>
                  <a:cubicBezTo>
                    <a:pt x="0" y="1965"/>
                    <a:pt x="33" y="2032"/>
                    <a:pt x="59" y="2061"/>
                  </a:cubicBezTo>
                  <a:cubicBezTo>
                    <a:pt x="75" y="2078"/>
                    <a:pt x="93" y="2088"/>
                    <a:pt x="107" y="2086"/>
                  </a:cubicBezTo>
                  <a:cubicBezTo>
                    <a:pt x="266" y="2114"/>
                    <a:pt x="415" y="2177"/>
                    <a:pt x="527" y="2263"/>
                  </a:cubicBezTo>
                  <a:cubicBezTo>
                    <a:pt x="588" y="2318"/>
                    <a:pt x="649" y="2374"/>
                    <a:pt x="678" y="2421"/>
                  </a:cubicBezTo>
                  <a:lnTo>
                    <a:pt x="656" y="2436"/>
                  </a:lnTo>
                  <a:lnTo>
                    <a:pt x="485" y="2437"/>
                  </a:lnTo>
                  <a:cubicBezTo>
                    <a:pt x="341" y="2429"/>
                    <a:pt x="267" y="2450"/>
                    <a:pt x="239" y="2503"/>
                  </a:cubicBezTo>
                  <a:cubicBezTo>
                    <a:pt x="226" y="2526"/>
                    <a:pt x="219" y="2566"/>
                    <a:pt x="254" y="2617"/>
                  </a:cubicBezTo>
                  <a:cubicBezTo>
                    <a:pt x="328" y="2755"/>
                    <a:pt x="420" y="2851"/>
                    <a:pt x="526" y="2899"/>
                  </a:cubicBezTo>
                  <a:cubicBezTo>
                    <a:pt x="649" y="2966"/>
                    <a:pt x="773" y="2939"/>
                    <a:pt x="848" y="2829"/>
                  </a:cubicBezTo>
                  <a:cubicBezTo>
                    <a:pt x="865" y="2805"/>
                    <a:pt x="876" y="2795"/>
                    <a:pt x="882" y="2790"/>
                  </a:cubicBezTo>
                  <a:cubicBezTo>
                    <a:pt x="888" y="2799"/>
                    <a:pt x="898" y="2821"/>
                    <a:pt x="908" y="2872"/>
                  </a:cubicBezTo>
                  <a:lnTo>
                    <a:pt x="955" y="3023"/>
                  </a:lnTo>
                  <a:lnTo>
                    <a:pt x="1017" y="3136"/>
                  </a:lnTo>
                  <a:lnTo>
                    <a:pt x="2129" y="3297"/>
                  </a:lnTo>
                  <a:lnTo>
                    <a:pt x="2293" y="3411"/>
                  </a:lnTo>
                  <a:lnTo>
                    <a:pt x="2312" y="3401"/>
                  </a:lnTo>
                  <a:lnTo>
                    <a:pt x="2355" y="3430"/>
                  </a:lnTo>
                  <a:lnTo>
                    <a:pt x="2348" y="3381"/>
                  </a:lnTo>
                  <a:lnTo>
                    <a:pt x="2365" y="3372"/>
                  </a:lnTo>
                  <a:lnTo>
                    <a:pt x="2341" y="3215"/>
                  </a:lnTo>
                  <a:cubicBezTo>
                    <a:pt x="2331" y="3170"/>
                    <a:pt x="2328" y="3141"/>
                    <a:pt x="2327" y="3123"/>
                  </a:cubicBezTo>
                  <a:lnTo>
                    <a:pt x="2653" y="3290"/>
                  </a:lnTo>
                  <a:lnTo>
                    <a:pt x="2857" y="3279"/>
                  </a:lnTo>
                  <a:lnTo>
                    <a:pt x="2870" y="3261"/>
                  </a:lnTo>
                  <a:cubicBezTo>
                    <a:pt x="2973" y="3113"/>
                    <a:pt x="2818" y="2956"/>
                    <a:pt x="2693" y="2852"/>
                  </a:cubicBezTo>
                  <a:lnTo>
                    <a:pt x="2511" y="2690"/>
                  </a:lnTo>
                  <a:cubicBezTo>
                    <a:pt x="2500" y="2682"/>
                    <a:pt x="2490" y="2674"/>
                    <a:pt x="2483" y="2667"/>
                  </a:cubicBezTo>
                  <a:cubicBezTo>
                    <a:pt x="2514" y="2680"/>
                    <a:pt x="2565" y="2705"/>
                    <a:pt x="2643" y="2753"/>
                  </a:cubicBezTo>
                  <a:lnTo>
                    <a:pt x="3073" y="3110"/>
                  </a:lnTo>
                  <a:lnTo>
                    <a:pt x="3106" y="3232"/>
                  </a:lnTo>
                  <a:cubicBezTo>
                    <a:pt x="3115" y="3283"/>
                    <a:pt x="3150" y="3347"/>
                    <a:pt x="3270" y="3365"/>
                  </a:cubicBezTo>
                  <a:cubicBezTo>
                    <a:pt x="3374" y="3373"/>
                    <a:pt x="3455" y="3437"/>
                    <a:pt x="3526" y="3568"/>
                  </a:cubicBezTo>
                  <a:cubicBezTo>
                    <a:pt x="3563" y="3630"/>
                    <a:pt x="3585" y="3692"/>
                    <a:pt x="3587" y="3740"/>
                  </a:cubicBezTo>
                  <a:lnTo>
                    <a:pt x="3518" y="3753"/>
                  </a:lnTo>
                  <a:cubicBezTo>
                    <a:pt x="3459" y="3753"/>
                    <a:pt x="3337" y="3753"/>
                    <a:pt x="3331" y="3847"/>
                  </a:cubicBezTo>
                  <a:cubicBezTo>
                    <a:pt x="3298" y="3964"/>
                    <a:pt x="3298" y="4034"/>
                    <a:pt x="3332" y="4079"/>
                  </a:cubicBezTo>
                  <a:cubicBezTo>
                    <a:pt x="3356" y="4110"/>
                    <a:pt x="3393" y="4126"/>
                    <a:pt x="3443" y="4126"/>
                  </a:cubicBezTo>
                  <a:cubicBezTo>
                    <a:pt x="3525" y="4126"/>
                    <a:pt x="3615" y="4082"/>
                    <a:pt x="3751" y="3975"/>
                  </a:cubicBezTo>
                  <a:cubicBezTo>
                    <a:pt x="3751" y="3975"/>
                    <a:pt x="3797" y="3978"/>
                    <a:pt x="3922" y="4144"/>
                  </a:cubicBezTo>
                  <a:lnTo>
                    <a:pt x="4173" y="4506"/>
                  </a:lnTo>
                  <a:lnTo>
                    <a:pt x="4244" y="4682"/>
                  </a:lnTo>
                  <a:lnTo>
                    <a:pt x="4309" y="4976"/>
                  </a:lnTo>
                  <a:cubicBezTo>
                    <a:pt x="4330" y="5302"/>
                    <a:pt x="4271" y="5362"/>
                    <a:pt x="4233" y="5370"/>
                  </a:cubicBezTo>
                  <a:lnTo>
                    <a:pt x="4189" y="5378"/>
                  </a:lnTo>
                  <a:lnTo>
                    <a:pt x="4197" y="5422"/>
                  </a:lnTo>
                  <a:cubicBezTo>
                    <a:pt x="4199" y="5436"/>
                    <a:pt x="4206" y="5477"/>
                    <a:pt x="4095" y="5555"/>
                  </a:cubicBezTo>
                  <a:cubicBezTo>
                    <a:pt x="3994" y="5619"/>
                    <a:pt x="3926" y="5681"/>
                    <a:pt x="3900" y="5733"/>
                  </a:cubicBezTo>
                  <a:lnTo>
                    <a:pt x="3896" y="5744"/>
                  </a:lnTo>
                  <a:cubicBezTo>
                    <a:pt x="3883" y="5811"/>
                    <a:pt x="3919" y="5889"/>
                    <a:pt x="4010" y="5991"/>
                  </a:cubicBezTo>
                  <a:cubicBezTo>
                    <a:pt x="4121" y="6114"/>
                    <a:pt x="4130" y="6164"/>
                    <a:pt x="4133" y="6176"/>
                  </a:cubicBezTo>
                  <a:cubicBezTo>
                    <a:pt x="4131" y="6177"/>
                    <a:pt x="4110" y="6178"/>
                    <a:pt x="4085" y="6170"/>
                  </a:cubicBezTo>
                  <a:lnTo>
                    <a:pt x="3936" y="6127"/>
                  </a:lnTo>
                  <a:lnTo>
                    <a:pt x="3752" y="6220"/>
                  </a:lnTo>
                  <a:lnTo>
                    <a:pt x="3744" y="6225"/>
                  </a:lnTo>
                  <a:cubicBezTo>
                    <a:pt x="3712" y="6250"/>
                    <a:pt x="3671" y="6288"/>
                    <a:pt x="3657" y="6341"/>
                  </a:cubicBezTo>
                  <a:cubicBezTo>
                    <a:pt x="3645" y="6320"/>
                    <a:pt x="3628" y="6300"/>
                    <a:pt x="3607" y="6284"/>
                  </a:cubicBezTo>
                  <a:cubicBezTo>
                    <a:pt x="3566" y="6234"/>
                    <a:pt x="3528" y="6214"/>
                    <a:pt x="3479" y="6216"/>
                  </a:cubicBezTo>
                  <a:lnTo>
                    <a:pt x="3317" y="6187"/>
                  </a:lnTo>
                  <a:cubicBezTo>
                    <a:pt x="3300" y="6185"/>
                    <a:pt x="3286" y="6185"/>
                    <a:pt x="3273" y="6185"/>
                  </a:cubicBezTo>
                  <a:cubicBezTo>
                    <a:pt x="3254" y="6185"/>
                    <a:pt x="3197" y="6185"/>
                    <a:pt x="3170" y="6225"/>
                  </a:cubicBezTo>
                  <a:cubicBezTo>
                    <a:pt x="3159" y="6241"/>
                    <a:pt x="3150" y="6268"/>
                    <a:pt x="3169" y="6313"/>
                  </a:cubicBezTo>
                  <a:cubicBezTo>
                    <a:pt x="3178" y="6329"/>
                    <a:pt x="3182" y="6334"/>
                    <a:pt x="3134" y="6374"/>
                  </a:cubicBezTo>
                  <a:cubicBezTo>
                    <a:pt x="3104" y="6396"/>
                    <a:pt x="3078" y="6411"/>
                    <a:pt x="3059" y="6422"/>
                  </a:cubicBezTo>
                  <a:cubicBezTo>
                    <a:pt x="3035" y="6436"/>
                    <a:pt x="3015" y="6448"/>
                    <a:pt x="3007" y="6465"/>
                  </a:cubicBezTo>
                  <a:cubicBezTo>
                    <a:pt x="2943" y="6554"/>
                    <a:pt x="2934" y="6636"/>
                    <a:pt x="2981" y="6717"/>
                  </a:cubicBezTo>
                  <a:cubicBezTo>
                    <a:pt x="3019" y="6780"/>
                    <a:pt x="3087" y="6830"/>
                    <a:pt x="3182" y="6861"/>
                  </a:cubicBezTo>
                  <a:lnTo>
                    <a:pt x="3439" y="6900"/>
                  </a:lnTo>
                  <a:lnTo>
                    <a:pt x="3613" y="6833"/>
                  </a:lnTo>
                  <a:lnTo>
                    <a:pt x="3814" y="6823"/>
                  </a:lnTo>
                  <a:lnTo>
                    <a:pt x="3918" y="6834"/>
                  </a:lnTo>
                  <a:lnTo>
                    <a:pt x="3928" y="6831"/>
                  </a:lnTo>
                  <a:cubicBezTo>
                    <a:pt x="3952" y="6823"/>
                    <a:pt x="3968" y="6808"/>
                    <a:pt x="3976" y="6789"/>
                  </a:cubicBezTo>
                  <a:cubicBezTo>
                    <a:pt x="3988" y="6759"/>
                    <a:pt x="3977" y="6728"/>
                    <a:pt x="3961" y="6696"/>
                  </a:cubicBezTo>
                  <a:cubicBezTo>
                    <a:pt x="3952" y="6683"/>
                    <a:pt x="3945" y="6672"/>
                    <a:pt x="3940" y="6664"/>
                  </a:cubicBezTo>
                  <a:lnTo>
                    <a:pt x="4026" y="6664"/>
                  </a:lnTo>
                  <a:cubicBezTo>
                    <a:pt x="4091" y="6664"/>
                    <a:pt x="4161" y="6725"/>
                    <a:pt x="4220" y="6837"/>
                  </a:cubicBezTo>
                  <a:lnTo>
                    <a:pt x="4304" y="6996"/>
                  </a:lnTo>
                  <a:lnTo>
                    <a:pt x="4424" y="7129"/>
                  </a:lnTo>
                  <a:lnTo>
                    <a:pt x="4434" y="7137"/>
                  </a:lnTo>
                  <a:cubicBezTo>
                    <a:pt x="4575" y="7224"/>
                    <a:pt x="4591" y="7276"/>
                    <a:pt x="4591" y="7294"/>
                  </a:cubicBezTo>
                  <a:lnTo>
                    <a:pt x="4591" y="7370"/>
                  </a:lnTo>
                  <a:cubicBezTo>
                    <a:pt x="4591" y="7426"/>
                    <a:pt x="4603" y="7464"/>
                    <a:pt x="4640" y="7514"/>
                  </a:cubicBezTo>
                  <a:cubicBezTo>
                    <a:pt x="4742" y="7625"/>
                    <a:pt x="4931" y="7761"/>
                    <a:pt x="5187" y="7908"/>
                  </a:cubicBezTo>
                  <a:cubicBezTo>
                    <a:pt x="5391" y="8023"/>
                    <a:pt x="5601" y="8122"/>
                    <a:pt x="5797" y="8194"/>
                  </a:cubicBezTo>
                  <a:cubicBezTo>
                    <a:pt x="5842" y="8209"/>
                    <a:pt x="5880" y="8217"/>
                    <a:pt x="5912" y="8217"/>
                  </a:cubicBezTo>
                  <a:cubicBezTo>
                    <a:pt x="5969" y="8217"/>
                    <a:pt x="5995" y="8190"/>
                    <a:pt x="6006" y="8168"/>
                  </a:cubicBezTo>
                  <a:cubicBezTo>
                    <a:pt x="6036" y="8111"/>
                    <a:pt x="6005" y="8022"/>
                    <a:pt x="5904" y="7877"/>
                  </a:cubicBezTo>
                  <a:lnTo>
                    <a:pt x="5683" y="7599"/>
                  </a:lnTo>
                  <a:lnTo>
                    <a:pt x="5498" y="7425"/>
                  </a:lnTo>
                  <a:cubicBezTo>
                    <a:pt x="5414" y="7372"/>
                    <a:pt x="5373" y="7299"/>
                    <a:pt x="5385" y="7225"/>
                  </a:cubicBezTo>
                  <a:lnTo>
                    <a:pt x="5405" y="7185"/>
                  </a:lnTo>
                  <a:cubicBezTo>
                    <a:pt x="5420" y="7190"/>
                    <a:pt x="5434" y="7199"/>
                    <a:pt x="5446" y="7210"/>
                  </a:cubicBezTo>
                  <a:lnTo>
                    <a:pt x="5543" y="7336"/>
                  </a:lnTo>
                  <a:lnTo>
                    <a:pt x="5590" y="7290"/>
                  </a:lnTo>
                  <a:cubicBezTo>
                    <a:pt x="5605" y="7306"/>
                    <a:pt x="5624" y="7327"/>
                    <a:pt x="5648" y="7356"/>
                  </a:cubicBezTo>
                  <a:lnTo>
                    <a:pt x="5897" y="7595"/>
                  </a:lnTo>
                  <a:lnTo>
                    <a:pt x="6061" y="7712"/>
                  </a:lnTo>
                  <a:lnTo>
                    <a:pt x="6183" y="7835"/>
                  </a:lnTo>
                  <a:lnTo>
                    <a:pt x="6309" y="7909"/>
                  </a:lnTo>
                  <a:lnTo>
                    <a:pt x="6313" y="7913"/>
                  </a:lnTo>
                  <a:lnTo>
                    <a:pt x="6313" y="7911"/>
                  </a:lnTo>
                  <a:lnTo>
                    <a:pt x="6361" y="7938"/>
                  </a:lnTo>
                  <a:lnTo>
                    <a:pt x="6271" y="7655"/>
                  </a:lnTo>
                  <a:lnTo>
                    <a:pt x="6271" y="7625"/>
                  </a:lnTo>
                  <a:cubicBezTo>
                    <a:pt x="6274" y="7623"/>
                    <a:pt x="6278" y="7620"/>
                    <a:pt x="6283" y="7618"/>
                  </a:cubicBezTo>
                  <a:lnTo>
                    <a:pt x="6293" y="7613"/>
                  </a:lnTo>
                  <a:lnTo>
                    <a:pt x="6299" y="7604"/>
                  </a:lnTo>
                  <a:cubicBezTo>
                    <a:pt x="6349" y="7538"/>
                    <a:pt x="6327" y="7447"/>
                    <a:pt x="6305" y="7382"/>
                  </a:cubicBezTo>
                  <a:cubicBezTo>
                    <a:pt x="6290" y="7342"/>
                    <a:pt x="6278" y="7310"/>
                    <a:pt x="6269" y="7283"/>
                  </a:cubicBezTo>
                  <a:lnTo>
                    <a:pt x="6349" y="7427"/>
                  </a:lnTo>
                  <a:cubicBezTo>
                    <a:pt x="6358" y="7438"/>
                    <a:pt x="6371" y="7453"/>
                    <a:pt x="6387" y="7461"/>
                  </a:cubicBezTo>
                  <a:lnTo>
                    <a:pt x="6465" y="7603"/>
                  </a:lnTo>
                  <a:lnTo>
                    <a:pt x="6449" y="7447"/>
                  </a:lnTo>
                  <a:cubicBezTo>
                    <a:pt x="6467" y="7424"/>
                    <a:pt x="6465" y="7395"/>
                    <a:pt x="6449" y="7297"/>
                  </a:cubicBezTo>
                  <a:lnTo>
                    <a:pt x="6333" y="7023"/>
                  </a:lnTo>
                  <a:lnTo>
                    <a:pt x="6215" y="6892"/>
                  </a:lnTo>
                  <a:cubicBezTo>
                    <a:pt x="6193" y="6875"/>
                    <a:pt x="6206" y="6845"/>
                    <a:pt x="6210" y="6836"/>
                  </a:cubicBezTo>
                  <a:lnTo>
                    <a:pt x="6240" y="6718"/>
                  </a:lnTo>
                  <a:lnTo>
                    <a:pt x="5928" y="6531"/>
                  </a:lnTo>
                  <a:cubicBezTo>
                    <a:pt x="5879" y="6503"/>
                    <a:pt x="5852" y="6480"/>
                    <a:pt x="5843" y="6457"/>
                  </a:cubicBezTo>
                  <a:lnTo>
                    <a:pt x="5590" y="5942"/>
                  </a:lnTo>
                  <a:cubicBezTo>
                    <a:pt x="5576" y="5909"/>
                    <a:pt x="5564" y="5881"/>
                    <a:pt x="5554" y="5858"/>
                  </a:cubicBezTo>
                  <a:lnTo>
                    <a:pt x="5657" y="5922"/>
                  </a:lnTo>
                  <a:lnTo>
                    <a:pt x="5670" y="5922"/>
                  </a:lnTo>
                  <a:cubicBezTo>
                    <a:pt x="5680" y="5922"/>
                    <a:pt x="5699" y="5922"/>
                    <a:pt x="5715" y="5913"/>
                  </a:cubicBezTo>
                  <a:lnTo>
                    <a:pt x="5767" y="5944"/>
                  </a:lnTo>
                  <a:lnTo>
                    <a:pt x="5742" y="5903"/>
                  </a:lnTo>
                  <a:lnTo>
                    <a:pt x="5743" y="5903"/>
                  </a:lnTo>
                  <a:lnTo>
                    <a:pt x="5738" y="5889"/>
                  </a:lnTo>
                  <a:cubicBezTo>
                    <a:pt x="5756" y="5856"/>
                    <a:pt x="5736" y="5821"/>
                    <a:pt x="5710" y="5776"/>
                  </a:cubicBezTo>
                  <a:lnTo>
                    <a:pt x="5622" y="5631"/>
                  </a:lnTo>
                  <a:cubicBezTo>
                    <a:pt x="5612" y="5619"/>
                    <a:pt x="5608" y="5608"/>
                    <a:pt x="5609" y="5601"/>
                  </a:cubicBezTo>
                  <a:cubicBezTo>
                    <a:pt x="5611" y="5594"/>
                    <a:pt x="5620" y="5585"/>
                    <a:pt x="5632" y="5579"/>
                  </a:cubicBezTo>
                  <a:cubicBezTo>
                    <a:pt x="5646" y="5573"/>
                    <a:pt x="5659" y="5571"/>
                    <a:pt x="5675" y="5571"/>
                  </a:cubicBezTo>
                  <a:cubicBezTo>
                    <a:pt x="5744" y="5571"/>
                    <a:pt x="5843" y="5625"/>
                    <a:pt x="5966" y="5728"/>
                  </a:cubicBezTo>
                  <a:lnTo>
                    <a:pt x="6121" y="5892"/>
                  </a:lnTo>
                  <a:lnTo>
                    <a:pt x="6166" y="5991"/>
                  </a:lnTo>
                  <a:cubicBezTo>
                    <a:pt x="6138" y="6079"/>
                    <a:pt x="6137" y="6139"/>
                    <a:pt x="6165" y="6178"/>
                  </a:cubicBezTo>
                  <a:cubicBezTo>
                    <a:pt x="6179" y="6198"/>
                    <a:pt x="6208" y="6222"/>
                    <a:pt x="6262" y="6222"/>
                  </a:cubicBezTo>
                  <a:lnTo>
                    <a:pt x="6366" y="6222"/>
                  </a:lnTo>
                  <a:cubicBezTo>
                    <a:pt x="6382" y="6222"/>
                    <a:pt x="6394" y="6228"/>
                    <a:pt x="6396" y="6231"/>
                  </a:cubicBezTo>
                  <a:lnTo>
                    <a:pt x="6417" y="6357"/>
                  </a:lnTo>
                  <a:lnTo>
                    <a:pt x="6512" y="6462"/>
                  </a:lnTo>
                  <a:cubicBezTo>
                    <a:pt x="6528" y="6479"/>
                    <a:pt x="6549" y="6488"/>
                    <a:pt x="6570" y="6488"/>
                  </a:cubicBezTo>
                  <a:cubicBezTo>
                    <a:pt x="6638" y="6488"/>
                    <a:pt x="6684" y="6400"/>
                    <a:pt x="6713" y="6205"/>
                  </a:cubicBezTo>
                  <a:lnTo>
                    <a:pt x="6713" y="6064"/>
                  </a:lnTo>
                  <a:cubicBezTo>
                    <a:pt x="6727" y="6072"/>
                    <a:pt x="6742" y="6078"/>
                    <a:pt x="6761" y="6081"/>
                  </a:cubicBezTo>
                  <a:cubicBezTo>
                    <a:pt x="6825" y="6081"/>
                    <a:pt x="6866" y="6041"/>
                    <a:pt x="6900" y="5998"/>
                  </a:cubicBezTo>
                  <a:lnTo>
                    <a:pt x="6972" y="5848"/>
                  </a:lnTo>
                  <a:lnTo>
                    <a:pt x="6975" y="5836"/>
                  </a:lnTo>
                  <a:cubicBezTo>
                    <a:pt x="6992" y="5738"/>
                    <a:pt x="6954" y="5686"/>
                    <a:pt x="6925" y="5664"/>
                  </a:cubicBezTo>
                  <a:cubicBezTo>
                    <a:pt x="6923" y="5662"/>
                    <a:pt x="6921" y="5661"/>
                    <a:pt x="6919" y="5659"/>
                  </a:cubicBezTo>
                  <a:cubicBezTo>
                    <a:pt x="6926" y="5658"/>
                    <a:pt x="6934" y="5658"/>
                    <a:pt x="6943" y="5658"/>
                  </a:cubicBezTo>
                  <a:lnTo>
                    <a:pt x="7119" y="5680"/>
                  </a:lnTo>
                  <a:lnTo>
                    <a:pt x="7135" y="5660"/>
                  </a:lnTo>
                  <a:cubicBezTo>
                    <a:pt x="7167" y="5619"/>
                    <a:pt x="7196" y="5546"/>
                    <a:pt x="7153" y="5433"/>
                  </a:cubicBezTo>
                  <a:cubicBezTo>
                    <a:pt x="7132" y="5340"/>
                    <a:pt x="7089" y="5279"/>
                    <a:pt x="7017" y="5242"/>
                  </a:cubicBezTo>
                  <a:lnTo>
                    <a:pt x="7007" y="5237"/>
                  </a:lnTo>
                  <a:lnTo>
                    <a:pt x="6827" y="5237"/>
                  </a:lnTo>
                  <a:lnTo>
                    <a:pt x="6814" y="5239"/>
                  </a:lnTo>
                  <a:lnTo>
                    <a:pt x="6796" y="5162"/>
                  </a:lnTo>
                  <a:cubicBezTo>
                    <a:pt x="6784" y="5100"/>
                    <a:pt x="6745" y="5078"/>
                    <a:pt x="6712" y="5078"/>
                  </a:cubicBezTo>
                  <a:cubicBezTo>
                    <a:pt x="6694" y="5078"/>
                    <a:pt x="6677" y="5083"/>
                    <a:pt x="6661" y="5094"/>
                  </a:cubicBezTo>
                  <a:lnTo>
                    <a:pt x="6596" y="5135"/>
                  </a:lnTo>
                  <a:cubicBezTo>
                    <a:pt x="6572" y="5137"/>
                    <a:pt x="6550" y="5137"/>
                    <a:pt x="6530" y="5137"/>
                  </a:cubicBezTo>
                  <a:cubicBezTo>
                    <a:pt x="6467" y="5137"/>
                    <a:pt x="6442" y="5128"/>
                    <a:pt x="6433" y="5122"/>
                  </a:cubicBezTo>
                  <a:cubicBezTo>
                    <a:pt x="6438" y="5103"/>
                    <a:pt x="6452" y="5062"/>
                    <a:pt x="6483" y="4992"/>
                  </a:cubicBezTo>
                  <a:lnTo>
                    <a:pt x="6526" y="4772"/>
                  </a:lnTo>
                  <a:lnTo>
                    <a:pt x="6522" y="4760"/>
                  </a:lnTo>
                  <a:cubicBezTo>
                    <a:pt x="6488" y="4668"/>
                    <a:pt x="6393" y="4611"/>
                    <a:pt x="6241" y="4589"/>
                  </a:cubicBezTo>
                  <a:lnTo>
                    <a:pt x="6236" y="4589"/>
                  </a:lnTo>
                  <a:lnTo>
                    <a:pt x="6098" y="4598"/>
                  </a:lnTo>
                  <a:lnTo>
                    <a:pt x="6007" y="4573"/>
                  </a:lnTo>
                  <a:lnTo>
                    <a:pt x="5920" y="4530"/>
                  </a:lnTo>
                  <a:lnTo>
                    <a:pt x="5904" y="4534"/>
                  </a:lnTo>
                  <a:cubicBezTo>
                    <a:pt x="5876" y="4541"/>
                    <a:pt x="5856" y="4544"/>
                    <a:pt x="5837" y="4540"/>
                  </a:cubicBezTo>
                  <a:lnTo>
                    <a:pt x="5818" y="4452"/>
                  </a:lnTo>
                  <a:lnTo>
                    <a:pt x="5786" y="4347"/>
                  </a:lnTo>
                  <a:lnTo>
                    <a:pt x="5778" y="4339"/>
                  </a:lnTo>
                  <a:cubicBezTo>
                    <a:pt x="5748" y="4309"/>
                    <a:pt x="5655" y="4228"/>
                    <a:pt x="5454" y="4128"/>
                  </a:cubicBezTo>
                  <a:cubicBezTo>
                    <a:pt x="5409" y="4093"/>
                    <a:pt x="5398" y="4067"/>
                    <a:pt x="5396" y="4067"/>
                  </a:cubicBezTo>
                  <a:lnTo>
                    <a:pt x="5396" y="4067"/>
                  </a:lnTo>
                  <a:cubicBezTo>
                    <a:pt x="5399" y="4062"/>
                    <a:pt x="5424" y="4036"/>
                    <a:pt x="5497" y="4011"/>
                  </a:cubicBezTo>
                  <a:lnTo>
                    <a:pt x="5533" y="3999"/>
                  </a:lnTo>
                  <a:lnTo>
                    <a:pt x="5519" y="3887"/>
                  </a:lnTo>
                  <a:lnTo>
                    <a:pt x="5461" y="3740"/>
                  </a:lnTo>
                  <a:cubicBezTo>
                    <a:pt x="5457" y="3723"/>
                    <a:pt x="5454" y="3710"/>
                    <a:pt x="5453" y="3700"/>
                  </a:cubicBezTo>
                  <a:cubicBezTo>
                    <a:pt x="5463" y="3705"/>
                    <a:pt x="5477" y="3712"/>
                    <a:pt x="5497" y="3725"/>
                  </a:cubicBezTo>
                  <a:lnTo>
                    <a:pt x="5610" y="379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 name="Freeform 119">
              <a:extLst>
                <a:ext uri="{FF2B5EF4-FFF2-40B4-BE49-F238E27FC236}">
                  <a16:creationId xmlns:a16="http://schemas.microsoft.com/office/drawing/2014/main" id="{C529F126-D386-4926-82F0-62D4E0E2BB77}"/>
                </a:ext>
              </a:extLst>
            </p:cNvPr>
            <p:cNvSpPr>
              <a:spLocks/>
            </p:cNvSpPr>
            <p:nvPr userDrawn="1"/>
          </p:nvSpPr>
          <p:spPr bwMode="auto">
            <a:xfrm>
              <a:off x="8054976" y="2420938"/>
              <a:ext cx="133350" cy="187325"/>
            </a:xfrm>
            <a:custGeom>
              <a:avLst/>
              <a:gdLst>
                <a:gd name="T0" fmla="*/ 1536 w 1592"/>
                <a:gd name="T1" fmla="*/ 1049 h 2218"/>
                <a:gd name="T2" fmla="*/ 1536 w 1592"/>
                <a:gd name="T3" fmla="*/ 1049 h 2218"/>
                <a:gd name="T4" fmla="*/ 1236 w 1592"/>
                <a:gd name="T5" fmla="*/ 883 h 2218"/>
                <a:gd name="T6" fmla="*/ 1204 w 1592"/>
                <a:gd name="T7" fmla="*/ 884 h 2218"/>
                <a:gd name="T8" fmla="*/ 1137 w 1592"/>
                <a:gd name="T9" fmla="*/ 836 h 2218"/>
                <a:gd name="T10" fmla="*/ 1367 w 1592"/>
                <a:gd name="T11" fmla="*/ 312 h 2218"/>
                <a:gd name="T12" fmla="*/ 1354 w 1592"/>
                <a:gd name="T13" fmla="*/ 67 h 2218"/>
                <a:gd name="T14" fmla="*/ 1041 w 1592"/>
                <a:gd name="T15" fmla="*/ 125 h 2218"/>
                <a:gd name="T16" fmla="*/ 953 w 1592"/>
                <a:gd name="T17" fmla="*/ 205 h 2218"/>
                <a:gd name="T18" fmla="*/ 941 w 1592"/>
                <a:gd name="T19" fmla="*/ 207 h 2218"/>
                <a:gd name="T20" fmla="*/ 926 w 1592"/>
                <a:gd name="T21" fmla="*/ 195 h 2218"/>
                <a:gd name="T22" fmla="*/ 919 w 1592"/>
                <a:gd name="T23" fmla="*/ 186 h 2218"/>
                <a:gd name="T24" fmla="*/ 468 w 1592"/>
                <a:gd name="T25" fmla="*/ 95 h 2218"/>
                <a:gd name="T26" fmla="*/ 450 w 1592"/>
                <a:gd name="T27" fmla="*/ 95 h 2218"/>
                <a:gd name="T28" fmla="*/ 438 w 1592"/>
                <a:gd name="T29" fmla="*/ 108 h 2218"/>
                <a:gd name="T30" fmla="*/ 430 w 1592"/>
                <a:gd name="T31" fmla="*/ 341 h 2218"/>
                <a:gd name="T32" fmla="*/ 551 w 1592"/>
                <a:gd name="T33" fmla="*/ 563 h 2218"/>
                <a:gd name="T34" fmla="*/ 499 w 1592"/>
                <a:gd name="T35" fmla="*/ 1053 h 2218"/>
                <a:gd name="T36" fmla="*/ 374 w 1592"/>
                <a:gd name="T37" fmla="*/ 966 h 2218"/>
                <a:gd name="T38" fmla="*/ 218 w 1592"/>
                <a:gd name="T39" fmla="*/ 782 h 2218"/>
                <a:gd name="T40" fmla="*/ 134 w 1592"/>
                <a:gd name="T41" fmla="*/ 727 h 2218"/>
                <a:gd name="T42" fmla="*/ 32 w 1592"/>
                <a:gd name="T43" fmla="*/ 842 h 2218"/>
                <a:gd name="T44" fmla="*/ 27 w 1592"/>
                <a:gd name="T45" fmla="*/ 1084 h 2218"/>
                <a:gd name="T46" fmla="*/ 220 w 1592"/>
                <a:gd name="T47" fmla="*/ 1383 h 2218"/>
                <a:gd name="T48" fmla="*/ 466 w 1592"/>
                <a:gd name="T49" fmla="*/ 1571 h 2218"/>
                <a:gd name="T50" fmla="*/ 692 w 1592"/>
                <a:gd name="T51" fmla="*/ 1804 h 2218"/>
                <a:gd name="T52" fmla="*/ 816 w 1592"/>
                <a:gd name="T53" fmla="*/ 2070 h 2218"/>
                <a:gd name="T54" fmla="*/ 1049 w 1592"/>
                <a:gd name="T55" fmla="*/ 2218 h 2218"/>
                <a:gd name="T56" fmla="*/ 1072 w 1592"/>
                <a:gd name="T57" fmla="*/ 2217 h 2218"/>
                <a:gd name="T58" fmla="*/ 1202 w 1592"/>
                <a:gd name="T59" fmla="*/ 2116 h 2218"/>
                <a:gd name="T60" fmla="*/ 1205 w 1592"/>
                <a:gd name="T61" fmla="*/ 2101 h 2218"/>
                <a:gd name="T62" fmla="*/ 1115 w 1592"/>
                <a:gd name="T63" fmla="*/ 1890 h 2218"/>
                <a:gd name="T64" fmla="*/ 1427 w 1592"/>
                <a:gd name="T65" fmla="*/ 1854 h 2218"/>
                <a:gd name="T66" fmla="*/ 1549 w 1592"/>
                <a:gd name="T67" fmla="*/ 1405 h 2218"/>
                <a:gd name="T68" fmla="*/ 1536 w 1592"/>
                <a:gd name="T69" fmla="*/ 1049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2218">
                  <a:moveTo>
                    <a:pt x="1536" y="1049"/>
                  </a:moveTo>
                  <a:lnTo>
                    <a:pt x="1536" y="1049"/>
                  </a:lnTo>
                  <a:cubicBezTo>
                    <a:pt x="1477" y="942"/>
                    <a:pt x="1371" y="883"/>
                    <a:pt x="1236" y="883"/>
                  </a:cubicBezTo>
                  <a:cubicBezTo>
                    <a:pt x="1225" y="883"/>
                    <a:pt x="1213" y="883"/>
                    <a:pt x="1204" y="884"/>
                  </a:cubicBezTo>
                  <a:cubicBezTo>
                    <a:pt x="1153" y="884"/>
                    <a:pt x="1139" y="865"/>
                    <a:pt x="1137" y="836"/>
                  </a:cubicBezTo>
                  <a:lnTo>
                    <a:pt x="1367" y="312"/>
                  </a:lnTo>
                  <a:cubicBezTo>
                    <a:pt x="1430" y="185"/>
                    <a:pt x="1401" y="102"/>
                    <a:pt x="1354" y="67"/>
                  </a:cubicBezTo>
                  <a:cubicBezTo>
                    <a:pt x="1267" y="0"/>
                    <a:pt x="1161" y="17"/>
                    <a:pt x="1041" y="125"/>
                  </a:cubicBezTo>
                  <a:lnTo>
                    <a:pt x="953" y="205"/>
                  </a:lnTo>
                  <a:cubicBezTo>
                    <a:pt x="949" y="206"/>
                    <a:pt x="945" y="207"/>
                    <a:pt x="941" y="207"/>
                  </a:cubicBezTo>
                  <a:cubicBezTo>
                    <a:pt x="938" y="207"/>
                    <a:pt x="932" y="207"/>
                    <a:pt x="926" y="195"/>
                  </a:cubicBezTo>
                  <a:lnTo>
                    <a:pt x="919" y="186"/>
                  </a:lnTo>
                  <a:cubicBezTo>
                    <a:pt x="853" y="109"/>
                    <a:pt x="722" y="82"/>
                    <a:pt x="468" y="95"/>
                  </a:cubicBezTo>
                  <a:lnTo>
                    <a:pt x="450" y="95"/>
                  </a:lnTo>
                  <a:lnTo>
                    <a:pt x="438" y="108"/>
                  </a:lnTo>
                  <a:cubicBezTo>
                    <a:pt x="390" y="156"/>
                    <a:pt x="398" y="257"/>
                    <a:pt x="430" y="341"/>
                  </a:cubicBezTo>
                  <a:lnTo>
                    <a:pt x="551" y="563"/>
                  </a:lnTo>
                  <a:cubicBezTo>
                    <a:pt x="638" y="762"/>
                    <a:pt x="622" y="909"/>
                    <a:pt x="499" y="1053"/>
                  </a:cubicBezTo>
                  <a:cubicBezTo>
                    <a:pt x="473" y="1062"/>
                    <a:pt x="398" y="990"/>
                    <a:pt x="374" y="966"/>
                  </a:cubicBezTo>
                  <a:lnTo>
                    <a:pt x="218" y="782"/>
                  </a:lnTo>
                  <a:cubicBezTo>
                    <a:pt x="193" y="746"/>
                    <a:pt x="165" y="727"/>
                    <a:pt x="134" y="727"/>
                  </a:cubicBezTo>
                  <a:cubicBezTo>
                    <a:pt x="89" y="727"/>
                    <a:pt x="55" y="766"/>
                    <a:pt x="32" y="842"/>
                  </a:cubicBezTo>
                  <a:cubicBezTo>
                    <a:pt x="2" y="941"/>
                    <a:pt x="0" y="1018"/>
                    <a:pt x="27" y="1084"/>
                  </a:cubicBezTo>
                  <a:cubicBezTo>
                    <a:pt x="108" y="1226"/>
                    <a:pt x="163" y="1316"/>
                    <a:pt x="220" y="1383"/>
                  </a:cubicBezTo>
                  <a:lnTo>
                    <a:pt x="466" y="1571"/>
                  </a:lnTo>
                  <a:cubicBezTo>
                    <a:pt x="575" y="1634"/>
                    <a:pt x="642" y="1705"/>
                    <a:pt x="692" y="1804"/>
                  </a:cubicBezTo>
                  <a:lnTo>
                    <a:pt x="816" y="2070"/>
                  </a:lnTo>
                  <a:cubicBezTo>
                    <a:pt x="868" y="2165"/>
                    <a:pt x="951" y="2218"/>
                    <a:pt x="1049" y="2218"/>
                  </a:cubicBezTo>
                  <a:cubicBezTo>
                    <a:pt x="1058" y="2218"/>
                    <a:pt x="1067" y="2217"/>
                    <a:pt x="1072" y="2217"/>
                  </a:cubicBezTo>
                  <a:cubicBezTo>
                    <a:pt x="1142" y="2217"/>
                    <a:pt x="1185" y="2183"/>
                    <a:pt x="1202" y="2116"/>
                  </a:cubicBezTo>
                  <a:lnTo>
                    <a:pt x="1205" y="2101"/>
                  </a:lnTo>
                  <a:lnTo>
                    <a:pt x="1115" y="1890"/>
                  </a:lnTo>
                  <a:cubicBezTo>
                    <a:pt x="1236" y="2061"/>
                    <a:pt x="1358" y="2046"/>
                    <a:pt x="1427" y="1854"/>
                  </a:cubicBezTo>
                  <a:lnTo>
                    <a:pt x="1549" y="1405"/>
                  </a:lnTo>
                  <a:cubicBezTo>
                    <a:pt x="1592" y="1275"/>
                    <a:pt x="1587" y="1153"/>
                    <a:pt x="1536" y="10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 name="Freeform 121">
              <a:extLst>
                <a:ext uri="{FF2B5EF4-FFF2-40B4-BE49-F238E27FC236}">
                  <a16:creationId xmlns:a16="http://schemas.microsoft.com/office/drawing/2014/main" id="{05DCE837-9A1F-4AFA-B250-56A9E79C1F62}"/>
                </a:ext>
              </a:extLst>
            </p:cNvPr>
            <p:cNvSpPr>
              <a:spLocks/>
            </p:cNvSpPr>
            <p:nvPr userDrawn="1"/>
          </p:nvSpPr>
          <p:spPr bwMode="auto">
            <a:xfrm>
              <a:off x="8582026" y="2790826"/>
              <a:ext cx="55563" cy="66675"/>
            </a:xfrm>
            <a:custGeom>
              <a:avLst/>
              <a:gdLst>
                <a:gd name="T0" fmla="*/ 178 w 638"/>
                <a:gd name="T1" fmla="*/ 786 h 786"/>
                <a:gd name="T2" fmla="*/ 178 w 638"/>
                <a:gd name="T3" fmla="*/ 786 h 786"/>
                <a:gd name="T4" fmla="*/ 436 w 638"/>
                <a:gd name="T5" fmla="*/ 714 h 786"/>
                <a:gd name="T6" fmla="*/ 608 w 638"/>
                <a:gd name="T7" fmla="*/ 489 h 786"/>
                <a:gd name="T8" fmla="*/ 586 w 638"/>
                <a:gd name="T9" fmla="*/ 202 h 786"/>
                <a:gd name="T10" fmla="*/ 539 w 638"/>
                <a:gd name="T11" fmla="*/ 108 h 786"/>
                <a:gd name="T12" fmla="*/ 470 w 638"/>
                <a:gd name="T13" fmla="*/ 25 h 786"/>
                <a:gd name="T14" fmla="*/ 460 w 638"/>
                <a:gd name="T15" fmla="*/ 21 h 786"/>
                <a:gd name="T16" fmla="*/ 367 w 638"/>
                <a:gd name="T17" fmla="*/ 0 h 786"/>
                <a:gd name="T18" fmla="*/ 221 w 638"/>
                <a:gd name="T19" fmla="*/ 77 h 786"/>
                <a:gd name="T20" fmla="*/ 51 w 638"/>
                <a:gd name="T21" fmla="*/ 320 h 786"/>
                <a:gd name="T22" fmla="*/ 11 w 638"/>
                <a:gd name="T23" fmla="*/ 604 h 786"/>
                <a:gd name="T24" fmla="*/ 178 w 638"/>
                <a:gd name="T25"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86">
                  <a:moveTo>
                    <a:pt x="178" y="786"/>
                  </a:moveTo>
                  <a:lnTo>
                    <a:pt x="178" y="786"/>
                  </a:lnTo>
                  <a:cubicBezTo>
                    <a:pt x="276" y="786"/>
                    <a:pt x="358" y="773"/>
                    <a:pt x="436" y="714"/>
                  </a:cubicBezTo>
                  <a:cubicBezTo>
                    <a:pt x="524" y="666"/>
                    <a:pt x="585" y="585"/>
                    <a:pt x="608" y="489"/>
                  </a:cubicBezTo>
                  <a:cubicBezTo>
                    <a:pt x="638" y="378"/>
                    <a:pt x="631" y="281"/>
                    <a:pt x="586" y="202"/>
                  </a:cubicBezTo>
                  <a:lnTo>
                    <a:pt x="539" y="108"/>
                  </a:lnTo>
                  <a:lnTo>
                    <a:pt x="470" y="25"/>
                  </a:lnTo>
                  <a:lnTo>
                    <a:pt x="460" y="21"/>
                  </a:lnTo>
                  <a:cubicBezTo>
                    <a:pt x="427" y="7"/>
                    <a:pt x="396" y="0"/>
                    <a:pt x="367" y="0"/>
                  </a:cubicBezTo>
                  <a:cubicBezTo>
                    <a:pt x="328" y="0"/>
                    <a:pt x="271" y="14"/>
                    <a:pt x="221" y="77"/>
                  </a:cubicBezTo>
                  <a:cubicBezTo>
                    <a:pt x="151" y="130"/>
                    <a:pt x="100" y="202"/>
                    <a:pt x="51" y="320"/>
                  </a:cubicBezTo>
                  <a:cubicBezTo>
                    <a:pt x="12" y="428"/>
                    <a:pt x="0" y="510"/>
                    <a:pt x="11" y="604"/>
                  </a:cubicBezTo>
                  <a:cubicBezTo>
                    <a:pt x="21" y="705"/>
                    <a:pt x="82" y="772"/>
                    <a:pt x="178" y="78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 name="Freeform 123">
              <a:extLst>
                <a:ext uri="{FF2B5EF4-FFF2-40B4-BE49-F238E27FC236}">
                  <a16:creationId xmlns:a16="http://schemas.microsoft.com/office/drawing/2014/main" id="{0A1A83FA-0E80-4D11-BE81-58005537D3E9}"/>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 name="Freeform 124">
              <a:extLst>
                <a:ext uri="{FF2B5EF4-FFF2-40B4-BE49-F238E27FC236}">
                  <a16:creationId xmlns:a16="http://schemas.microsoft.com/office/drawing/2014/main" id="{0DB4CC6C-5AFA-4932-A986-D5B81A11A385}"/>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 name="T34" fmla="*/ 14 w 960"/>
                <a:gd name="T35"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lnTo>
                    <a:pt x="14" y="62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8" name="Freeform 125">
              <a:extLst>
                <a:ext uri="{FF2B5EF4-FFF2-40B4-BE49-F238E27FC236}">
                  <a16:creationId xmlns:a16="http://schemas.microsoft.com/office/drawing/2014/main" id="{CD3B7FB4-F739-4313-9F1D-0BDDD38F91CE}"/>
                </a:ext>
              </a:extLst>
            </p:cNvPr>
            <p:cNvSpPr>
              <a:spLocks/>
            </p:cNvSpPr>
            <p:nvPr userDrawn="1"/>
          </p:nvSpPr>
          <p:spPr bwMode="auto">
            <a:xfrm>
              <a:off x="8377238" y="2919413"/>
              <a:ext cx="150813" cy="138113"/>
            </a:xfrm>
            <a:custGeom>
              <a:avLst/>
              <a:gdLst>
                <a:gd name="T0" fmla="*/ 55 w 1769"/>
                <a:gd name="T1" fmla="*/ 1466 h 1637"/>
                <a:gd name="T2" fmla="*/ 55 w 1769"/>
                <a:gd name="T3" fmla="*/ 1466 h 1637"/>
                <a:gd name="T4" fmla="*/ 63 w 1769"/>
                <a:gd name="T5" fmla="*/ 1472 h 1637"/>
                <a:gd name="T6" fmla="*/ 87 w 1769"/>
                <a:gd name="T7" fmla="*/ 1490 h 1637"/>
                <a:gd name="T8" fmla="*/ 114 w 1769"/>
                <a:gd name="T9" fmla="*/ 1475 h 1637"/>
                <a:gd name="T10" fmla="*/ 345 w 1769"/>
                <a:gd name="T11" fmla="*/ 1359 h 1637"/>
                <a:gd name="T12" fmla="*/ 402 w 1769"/>
                <a:gd name="T13" fmla="*/ 1530 h 1637"/>
                <a:gd name="T14" fmla="*/ 486 w 1769"/>
                <a:gd name="T15" fmla="*/ 1637 h 1637"/>
                <a:gd name="T16" fmla="*/ 633 w 1769"/>
                <a:gd name="T17" fmla="*/ 1550 h 1637"/>
                <a:gd name="T18" fmla="*/ 942 w 1769"/>
                <a:gd name="T19" fmla="*/ 1196 h 1637"/>
                <a:gd name="T20" fmla="*/ 1020 w 1769"/>
                <a:gd name="T21" fmla="*/ 1183 h 1637"/>
                <a:gd name="T22" fmla="*/ 1306 w 1769"/>
                <a:gd name="T23" fmla="*/ 1379 h 1637"/>
                <a:gd name="T24" fmla="*/ 1538 w 1769"/>
                <a:gd name="T25" fmla="*/ 1425 h 1637"/>
                <a:gd name="T26" fmla="*/ 1702 w 1769"/>
                <a:gd name="T27" fmla="*/ 1346 h 1637"/>
                <a:gd name="T28" fmla="*/ 1715 w 1769"/>
                <a:gd name="T29" fmla="*/ 1328 h 1637"/>
                <a:gd name="T30" fmla="*/ 1739 w 1769"/>
                <a:gd name="T31" fmla="*/ 1197 h 1637"/>
                <a:gd name="T32" fmla="*/ 1602 w 1769"/>
                <a:gd name="T33" fmla="*/ 1127 h 1637"/>
                <a:gd name="T34" fmla="*/ 1418 w 1769"/>
                <a:gd name="T35" fmla="*/ 1095 h 1637"/>
                <a:gd name="T36" fmla="*/ 1387 w 1769"/>
                <a:gd name="T37" fmla="*/ 918 h 1637"/>
                <a:gd name="T38" fmla="*/ 1067 w 1769"/>
                <a:gd name="T39" fmla="*/ 674 h 1637"/>
                <a:gd name="T40" fmla="*/ 954 w 1769"/>
                <a:gd name="T41" fmla="*/ 569 h 1637"/>
                <a:gd name="T42" fmla="*/ 887 w 1769"/>
                <a:gd name="T43" fmla="*/ 466 h 1637"/>
                <a:gd name="T44" fmla="*/ 827 w 1769"/>
                <a:gd name="T45" fmla="*/ 393 h 1637"/>
                <a:gd name="T46" fmla="*/ 805 w 1769"/>
                <a:gd name="T47" fmla="*/ 393 h 1637"/>
                <a:gd name="T48" fmla="*/ 637 w 1769"/>
                <a:gd name="T49" fmla="*/ 434 h 1637"/>
                <a:gd name="T50" fmla="*/ 603 w 1769"/>
                <a:gd name="T51" fmla="*/ 403 h 1637"/>
                <a:gd name="T52" fmla="*/ 597 w 1769"/>
                <a:gd name="T53" fmla="*/ 316 h 1637"/>
                <a:gd name="T54" fmla="*/ 573 w 1769"/>
                <a:gd name="T55" fmla="*/ 115 h 1637"/>
                <a:gd name="T56" fmla="*/ 432 w 1769"/>
                <a:gd name="T57" fmla="*/ 14 h 1637"/>
                <a:gd name="T58" fmla="*/ 432 w 1769"/>
                <a:gd name="T59" fmla="*/ 13 h 1637"/>
                <a:gd name="T60" fmla="*/ 431 w 1769"/>
                <a:gd name="T61" fmla="*/ 14 h 1637"/>
                <a:gd name="T62" fmla="*/ 408 w 1769"/>
                <a:gd name="T63" fmla="*/ 22 h 1637"/>
                <a:gd name="T64" fmla="*/ 389 w 1769"/>
                <a:gd name="T65" fmla="*/ 32 h 1637"/>
                <a:gd name="T66" fmla="*/ 385 w 1769"/>
                <a:gd name="T67" fmla="*/ 53 h 1637"/>
                <a:gd name="T68" fmla="*/ 289 w 1769"/>
                <a:gd name="T69" fmla="*/ 966 h 1637"/>
                <a:gd name="T70" fmla="*/ 273 w 1769"/>
                <a:gd name="T71" fmla="*/ 1094 h 1637"/>
                <a:gd name="T72" fmla="*/ 87 w 1769"/>
                <a:gd name="T73" fmla="*/ 1281 h 1637"/>
                <a:gd name="T74" fmla="*/ 25 w 1769"/>
                <a:gd name="T75" fmla="*/ 1404 h 1637"/>
                <a:gd name="T76" fmla="*/ 33 w 1769"/>
                <a:gd name="T77" fmla="*/ 1435 h 1637"/>
                <a:gd name="T78" fmla="*/ 0 w 1769"/>
                <a:gd name="T79" fmla="*/ 1497 h 1637"/>
                <a:gd name="T80" fmla="*/ 55 w 1769"/>
                <a:gd name="T81" fmla="*/ 1466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9" h="1637">
                  <a:moveTo>
                    <a:pt x="55" y="1466"/>
                  </a:moveTo>
                  <a:lnTo>
                    <a:pt x="55" y="1466"/>
                  </a:lnTo>
                  <a:cubicBezTo>
                    <a:pt x="58" y="1468"/>
                    <a:pt x="60" y="1470"/>
                    <a:pt x="63" y="1472"/>
                  </a:cubicBezTo>
                  <a:lnTo>
                    <a:pt x="87" y="1490"/>
                  </a:lnTo>
                  <a:lnTo>
                    <a:pt x="114" y="1475"/>
                  </a:lnTo>
                  <a:cubicBezTo>
                    <a:pt x="204" y="1424"/>
                    <a:pt x="317" y="1359"/>
                    <a:pt x="345" y="1359"/>
                  </a:cubicBezTo>
                  <a:cubicBezTo>
                    <a:pt x="350" y="1359"/>
                    <a:pt x="380" y="1368"/>
                    <a:pt x="402" y="1530"/>
                  </a:cubicBezTo>
                  <a:cubicBezTo>
                    <a:pt x="402" y="1632"/>
                    <a:pt x="472" y="1637"/>
                    <a:pt x="486" y="1637"/>
                  </a:cubicBezTo>
                  <a:cubicBezTo>
                    <a:pt x="526" y="1637"/>
                    <a:pt x="574" y="1610"/>
                    <a:pt x="633" y="1550"/>
                  </a:cubicBezTo>
                  <a:lnTo>
                    <a:pt x="942" y="1196"/>
                  </a:lnTo>
                  <a:lnTo>
                    <a:pt x="1020" y="1183"/>
                  </a:lnTo>
                  <a:lnTo>
                    <a:pt x="1306" y="1379"/>
                  </a:lnTo>
                  <a:lnTo>
                    <a:pt x="1538" y="1425"/>
                  </a:lnTo>
                  <a:cubicBezTo>
                    <a:pt x="1594" y="1425"/>
                    <a:pt x="1649" y="1398"/>
                    <a:pt x="1702" y="1346"/>
                  </a:cubicBezTo>
                  <a:lnTo>
                    <a:pt x="1715" y="1328"/>
                  </a:lnTo>
                  <a:cubicBezTo>
                    <a:pt x="1740" y="1285"/>
                    <a:pt x="1769" y="1237"/>
                    <a:pt x="1739" y="1197"/>
                  </a:cubicBezTo>
                  <a:cubicBezTo>
                    <a:pt x="1713" y="1126"/>
                    <a:pt x="1628" y="1126"/>
                    <a:pt x="1602" y="1127"/>
                  </a:cubicBezTo>
                  <a:lnTo>
                    <a:pt x="1418" y="1095"/>
                  </a:lnTo>
                  <a:lnTo>
                    <a:pt x="1387" y="918"/>
                  </a:lnTo>
                  <a:cubicBezTo>
                    <a:pt x="1387" y="892"/>
                    <a:pt x="1387" y="842"/>
                    <a:pt x="1067" y="674"/>
                  </a:cubicBezTo>
                  <a:lnTo>
                    <a:pt x="954" y="569"/>
                  </a:lnTo>
                  <a:lnTo>
                    <a:pt x="887" y="466"/>
                  </a:lnTo>
                  <a:lnTo>
                    <a:pt x="827" y="393"/>
                  </a:lnTo>
                  <a:lnTo>
                    <a:pt x="805" y="393"/>
                  </a:lnTo>
                  <a:cubicBezTo>
                    <a:pt x="752" y="393"/>
                    <a:pt x="709" y="404"/>
                    <a:pt x="637" y="434"/>
                  </a:cubicBezTo>
                  <a:cubicBezTo>
                    <a:pt x="625" y="434"/>
                    <a:pt x="608" y="410"/>
                    <a:pt x="603" y="403"/>
                  </a:cubicBezTo>
                  <a:cubicBezTo>
                    <a:pt x="590" y="369"/>
                    <a:pt x="589" y="335"/>
                    <a:pt x="597" y="316"/>
                  </a:cubicBezTo>
                  <a:cubicBezTo>
                    <a:pt x="648" y="248"/>
                    <a:pt x="603" y="168"/>
                    <a:pt x="573" y="115"/>
                  </a:cubicBezTo>
                  <a:cubicBezTo>
                    <a:pt x="540" y="59"/>
                    <a:pt x="494" y="0"/>
                    <a:pt x="432" y="14"/>
                  </a:cubicBezTo>
                  <a:lnTo>
                    <a:pt x="432" y="13"/>
                  </a:lnTo>
                  <a:lnTo>
                    <a:pt x="431" y="14"/>
                  </a:lnTo>
                  <a:cubicBezTo>
                    <a:pt x="424" y="16"/>
                    <a:pt x="416" y="18"/>
                    <a:pt x="408" y="22"/>
                  </a:cubicBezTo>
                  <a:lnTo>
                    <a:pt x="389" y="32"/>
                  </a:lnTo>
                  <a:lnTo>
                    <a:pt x="385" y="53"/>
                  </a:lnTo>
                  <a:cubicBezTo>
                    <a:pt x="293" y="448"/>
                    <a:pt x="260" y="755"/>
                    <a:pt x="289" y="966"/>
                  </a:cubicBezTo>
                  <a:lnTo>
                    <a:pt x="273" y="1094"/>
                  </a:lnTo>
                  <a:lnTo>
                    <a:pt x="87" y="1281"/>
                  </a:lnTo>
                  <a:cubicBezTo>
                    <a:pt x="43" y="1324"/>
                    <a:pt x="23" y="1365"/>
                    <a:pt x="25" y="1404"/>
                  </a:cubicBezTo>
                  <a:cubicBezTo>
                    <a:pt x="26" y="1415"/>
                    <a:pt x="29" y="1425"/>
                    <a:pt x="33" y="1435"/>
                  </a:cubicBezTo>
                  <a:lnTo>
                    <a:pt x="0" y="1497"/>
                  </a:lnTo>
                  <a:lnTo>
                    <a:pt x="55" y="146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 name="Freeform 127">
              <a:extLst>
                <a:ext uri="{FF2B5EF4-FFF2-40B4-BE49-F238E27FC236}">
                  <a16:creationId xmlns:a16="http://schemas.microsoft.com/office/drawing/2014/main" id="{30480814-6570-429A-A6FF-170C3D596F87}"/>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 name="Freeform 128">
              <a:extLst>
                <a:ext uri="{FF2B5EF4-FFF2-40B4-BE49-F238E27FC236}">
                  <a16:creationId xmlns:a16="http://schemas.microsoft.com/office/drawing/2014/main" id="{F8B941FB-444E-4692-ADA6-A53A638B7CF0}"/>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 name="T78" fmla="*/ 1040 w 1685"/>
                <a:gd name="T79"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lnTo>
                    <a:pt x="1040" y="3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2" name="Freeform 129">
              <a:extLst>
                <a:ext uri="{FF2B5EF4-FFF2-40B4-BE49-F238E27FC236}">
                  <a16:creationId xmlns:a16="http://schemas.microsoft.com/office/drawing/2014/main" id="{D58592F7-4B14-416C-9A07-1D4986A7B22F}"/>
                </a:ext>
              </a:extLst>
            </p:cNvPr>
            <p:cNvSpPr>
              <a:spLocks/>
            </p:cNvSpPr>
            <p:nvPr userDrawn="1"/>
          </p:nvSpPr>
          <p:spPr bwMode="auto">
            <a:xfrm>
              <a:off x="7566026" y="2378076"/>
              <a:ext cx="215900" cy="252413"/>
            </a:xfrm>
            <a:custGeom>
              <a:avLst/>
              <a:gdLst>
                <a:gd name="T0" fmla="*/ 197 w 2545"/>
                <a:gd name="T1" fmla="*/ 2298 h 2983"/>
                <a:gd name="T2" fmla="*/ 197 w 2545"/>
                <a:gd name="T3" fmla="*/ 2298 h 2983"/>
                <a:gd name="T4" fmla="*/ 387 w 2545"/>
                <a:gd name="T5" fmla="*/ 2378 h 2983"/>
                <a:gd name="T6" fmla="*/ 489 w 2545"/>
                <a:gd name="T7" fmla="*/ 2526 h 2983"/>
                <a:gd name="T8" fmla="*/ 696 w 2545"/>
                <a:gd name="T9" fmla="*/ 2876 h 2983"/>
                <a:gd name="T10" fmla="*/ 858 w 2545"/>
                <a:gd name="T11" fmla="*/ 2983 h 2983"/>
                <a:gd name="T12" fmla="*/ 993 w 2545"/>
                <a:gd name="T13" fmla="*/ 2830 h 2983"/>
                <a:gd name="T14" fmla="*/ 1143 w 2545"/>
                <a:gd name="T15" fmla="*/ 2677 h 2983"/>
                <a:gd name="T16" fmla="*/ 1269 w 2545"/>
                <a:gd name="T17" fmla="*/ 2657 h 2983"/>
                <a:gd name="T18" fmla="*/ 1386 w 2545"/>
                <a:gd name="T19" fmla="*/ 2555 h 2983"/>
                <a:gd name="T20" fmla="*/ 1398 w 2545"/>
                <a:gd name="T21" fmla="*/ 2224 h 2983"/>
                <a:gd name="T22" fmla="*/ 1418 w 2545"/>
                <a:gd name="T23" fmla="*/ 2010 h 2983"/>
                <a:gd name="T24" fmla="*/ 2145 w 2545"/>
                <a:gd name="T25" fmla="*/ 1133 h 2983"/>
                <a:gd name="T26" fmla="*/ 2291 w 2545"/>
                <a:gd name="T27" fmla="*/ 1024 h 2983"/>
                <a:gd name="T28" fmla="*/ 2421 w 2545"/>
                <a:gd name="T29" fmla="*/ 965 h 2983"/>
                <a:gd name="T30" fmla="*/ 2449 w 2545"/>
                <a:gd name="T31" fmla="*/ 955 h 2983"/>
                <a:gd name="T32" fmla="*/ 2462 w 2545"/>
                <a:gd name="T33" fmla="*/ 948 h 2983"/>
                <a:gd name="T34" fmla="*/ 2544 w 2545"/>
                <a:gd name="T35" fmla="*/ 809 h 2983"/>
                <a:gd name="T36" fmla="*/ 2411 w 2545"/>
                <a:gd name="T37" fmla="*/ 618 h 2983"/>
                <a:gd name="T38" fmla="*/ 2243 w 2545"/>
                <a:gd name="T39" fmla="*/ 431 h 2983"/>
                <a:gd name="T40" fmla="*/ 1972 w 2545"/>
                <a:gd name="T41" fmla="*/ 330 h 2983"/>
                <a:gd name="T42" fmla="*/ 1747 w 2545"/>
                <a:gd name="T43" fmla="*/ 330 h 2983"/>
                <a:gd name="T44" fmla="*/ 1602 w 2545"/>
                <a:gd name="T45" fmla="*/ 243 h 2983"/>
                <a:gd name="T46" fmla="*/ 1518 w 2545"/>
                <a:gd name="T47" fmla="*/ 179 h 2983"/>
                <a:gd name="T48" fmla="*/ 1438 w 2545"/>
                <a:gd name="T49" fmla="*/ 115 h 2983"/>
                <a:gd name="T50" fmla="*/ 1302 w 2545"/>
                <a:gd name="T51" fmla="*/ 0 h 2983"/>
                <a:gd name="T52" fmla="*/ 610 w 2545"/>
                <a:gd name="T53" fmla="*/ 48 h 2983"/>
                <a:gd name="T54" fmla="*/ 445 w 2545"/>
                <a:gd name="T55" fmla="*/ 48 h 2983"/>
                <a:gd name="T56" fmla="*/ 255 w 2545"/>
                <a:gd name="T57" fmla="*/ 70 h 2983"/>
                <a:gd name="T58" fmla="*/ 246 w 2545"/>
                <a:gd name="T59" fmla="*/ 98 h 2983"/>
                <a:gd name="T60" fmla="*/ 246 w 2545"/>
                <a:gd name="T61" fmla="*/ 343 h 2983"/>
                <a:gd name="T62" fmla="*/ 332 w 2545"/>
                <a:gd name="T63" fmla="*/ 599 h 2983"/>
                <a:gd name="T64" fmla="*/ 298 w 2545"/>
                <a:gd name="T65" fmla="*/ 1151 h 2983"/>
                <a:gd name="T66" fmla="*/ 169 w 2545"/>
                <a:gd name="T67" fmla="*/ 1574 h 2983"/>
                <a:gd name="T68" fmla="*/ 60 w 2545"/>
                <a:gd name="T69" fmla="*/ 1974 h 2983"/>
                <a:gd name="T70" fmla="*/ 57 w 2545"/>
                <a:gd name="T71" fmla="*/ 2209 h 2983"/>
                <a:gd name="T72" fmla="*/ 197 w 2545"/>
                <a:gd name="T73" fmla="*/ 2298 h 2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5" h="2983">
                  <a:moveTo>
                    <a:pt x="197" y="2298"/>
                  </a:moveTo>
                  <a:lnTo>
                    <a:pt x="197" y="2298"/>
                  </a:lnTo>
                  <a:lnTo>
                    <a:pt x="387" y="2378"/>
                  </a:lnTo>
                  <a:cubicBezTo>
                    <a:pt x="436" y="2411"/>
                    <a:pt x="475" y="2468"/>
                    <a:pt x="489" y="2526"/>
                  </a:cubicBezTo>
                  <a:cubicBezTo>
                    <a:pt x="510" y="2651"/>
                    <a:pt x="583" y="2774"/>
                    <a:pt x="696" y="2876"/>
                  </a:cubicBezTo>
                  <a:cubicBezTo>
                    <a:pt x="751" y="2947"/>
                    <a:pt x="806" y="2983"/>
                    <a:pt x="858" y="2983"/>
                  </a:cubicBezTo>
                  <a:cubicBezTo>
                    <a:pt x="890" y="2983"/>
                    <a:pt x="966" y="2968"/>
                    <a:pt x="993" y="2830"/>
                  </a:cubicBezTo>
                  <a:cubicBezTo>
                    <a:pt x="1024" y="2696"/>
                    <a:pt x="1083" y="2677"/>
                    <a:pt x="1143" y="2677"/>
                  </a:cubicBezTo>
                  <a:lnTo>
                    <a:pt x="1269" y="2657"/>
                  </a:lnTo>
                  <a:cubicBezTo>
                    <a:pt x="1326" y="2643"/>
                    <a:pt x="1363" y="2610"/>
                    <a:pt x="1386" y="2555"/>
                  </a:cubicBezTo>
                  <a:cubicBezTo>
                    <a:pt x="1405" y="2504"/>
                    <a:pt x="1409" y="2406"/>
                    <a:pt x="1398" y="2224"/>
                  </a:cubicBezTo>
                  <a:cubicBezTo>
                    <a:pt x="1385" y="2037"/>
                    <a:pt x="1416" y="2011"/>
                    <a:pt x="1418" y="2010"/>
                  </a:cubicBezTo>
                  <a:lnTo>
                    <a:pt x="2145" y="1133"/>
                  </a:lnTo>
                  <a:lnTo>
                    <a:pt x="2291" y="1024"/>
                  </a:lnTo>
                  <a:cubicBezTo>
                    <a:pt x="2319" y="1003"/>
                    <a:pt x="2364" y="986"/>
                    <a:pt x="2421" y="965"/>
                  </a:cubicBezTo>
                  <a:lnTo>
                    <a:pt x="2449" y="955"/>
                  </a:lnTo>
                  <a:lnTo>
                    <a:pt x="2462" y="948"/>
                  </a:lnTo>
                  <a:cubicBezTo>
                    <a:pt x="2503" y="915"/>
                    <a:pt x="2545" y="874"/>
                    <a:pt x="2544" y="809"/>
                  </a:cubicBezTo>
                  <a:cubicBezTo>
                    <a:pt x="2532" y="748"/>
                    <a:pt x="2486" y="683"/>
                    <a:pt x="2411" y="618"/>
                  </a:cubicBezTo>
                  <a:lnTo>
                    <a:pt x="2243" y="431"/>
                  </a:lnTo>
                  <a:cubicBezTo>
                    <a:pt x="2188" y="365"/>
                    <a:pt x="2094" y="330"/>
                    <a:pt x="1972" y="330"/>
                  </a:cubicBezTo>
                  <a:lnTo>
                    <a:pt x="1747" y="330"/>
                  </a:lnTo>
                  <a:cubicBezTo>
                    <a:pt x="1735" y="330"/>
                    <a:pt x="1679" y="309"/>
                    <a:pt x="1602" y="243"/>
                  </a:cubicBezTo>
                  <a:cubicBezTo>
                    <a:pt x="1577" y="228"/>
                    <a:pt x="1551" y="206"/>
                    <a:pt x="1518" y="179"/>
                  </a:cubicBezTo>
                  <a:cubicBezTo>
                    <a:pt x="1495" y="159"/>
                    <a:pt x="1468" y="137"/>
                    <a:pt x="1438" y="115"/>
                  </a:cubicBezTo>
                  <a:lnTo>
                    <a:pt x="1302" y="0"/>
                  </a:lnTo>
                  <a:lnTo>
                    <a:pt x="610" y="48"/>
                  </a:lnTo>
                  <a:lnTo>
                    <a:pt x="445" y="48"/>
                  </a:lnTo>
                  <a:lnTo>
                    <a:pt x="255" y="70"/>
                  </a:lnTo>
                  <a:lnTo>
                    <a:pt x="246" y="98"/>
                  </a:lnTo>
                  <a:cubicBezTo>
                    <a:pt x="225" y="163"/>
                    <a:pt x="225" y="246"/>
                    <a:pt x="246" y="343"/>
                  </a:cubicBezTo>
                  <a:lnTo>
                    <a:pt x="332" y="599"/>
                  </a:lnTo>
                  <a:cubicBezTo>
                    <a:pt x="413" y="806"/>
                    <a:pt x="401" y="996"/>
                    <a:pt x="298" y="1151"/>
                  </a:cubicBezTo>
                  <a:cubicBezTo>
                    <a:pt x="230" y="1264"/>
                    <a:pt x="187" y="1406"/>
                    <a:pt x="169" y="1574"/>
                  </a:cubicBezTo>
                  <a:cubicBezTo>
                    <a:pt x="152" y="1750"/>
                    <a:pt x="117" y="1879"/>
                    <a:pt x="60" y="1974"/>
                  </a:cubicBezTo>
                  <a:cubicBezTo>
                    <a:pt x="25" y="2054"/>
                    <a:pt x="0" y="2137"/>
                    <a:pt x="57" y="2209"/>
                  </a:cubicBezTo>
                  <a:lnTo>
                    <a:pt x="197" y="229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 name="Freeform 131">
              <a:extLst>
                <a:ext uri="{FF2B5EF4-FFF2-40B4-BE49-F238E27FC236}">
                  <a16:creationId xmlns:a16="http://schemas.microsoft.com/office/drawing/2014/main" id="{1F501FFE-DE79-4B15-AFD1-2895C6D5C355}"/>
                </a:ext>
              </a:extLst>
            </p:cNvPr>
            <p:cNvSpPr>
              <a:spLocks/>
            </p:cNvSpPr>
            <p:nvPr userDrawn="1"/>
          </p:nvSpPr>
          <p:spPr bwMode="auto">
            <a:xfrm>
              <a:off x="7710488" y="2463801"/>
              <a:ext cx="388938" cy="315913"/>
            </a:xfrm>
            <a:custGeom>
              <a:avLst/>
              <a:gdLst>
                <a:gd name="T0" fmla="*/ 4141 w 4587"/>
                <a:gd name="T1" fmla="*/ 2928 h 3736"/>
                <a:gd name="T2" fmla="*/ 4562 w 4587"/>
                <a:gd name="T3" fmla="*/ 2985 h 3736"/>
                <a:gd name="T4" fmla="*/ 4481 w 4587"/>
                <a:gd name="T5" fmla="*/ 2689 h 3736"/>
                <a:gd name="T6" fmla="*/ 3930 w 4587"/>
                <a:gd name="T7" fmla="*/ 2214 h 3736"/>
                <a:gd name="T8" fmla="*/ 3585 w 4587"/>
                <a:gd name="T9" fmla="*/ 1323 h 3736"/>
                <a:gd name="T10" fmla="*/ 3441 w 4587"/>
                <a:gd name="T11" fmla="*/ 487 h 3736"/>
                <a:gd name="T12" fmla="*/ 2778 w 4587"/>
                <a:gd name="T13" fmla="*/ 0 h 3736"/>
                <a:gd name="T14" fmla="*/ 2696 w 4587"/>
                <a:gd name="T15" fmla="*/ 600 h 3736"/>
                <a:gd name="T16" fmla="*/ 2806 w 4587"/>
                <a:gd name="T17" fmla="*/ 1060 h 3736"/>
                <a:gd name="T18" fmla="*/ 2817 w 4587"/>
                <a:gd name="T19" fmla="*/ 1333 h 3736"/>
                <a:gd name="T20" fmla="*/ 2598 w 4587"/>
                <a:gd name="T21" fmla="*/ 836 h 3736"/>
                <a:gd name="T22" fmla="*/ 2209 w 4587"/>
                <a:gd name="T23" fmla="*/ 346 h 3736"/>
                <a:gd name="T24" fmla="*/ 2119 w 4587"/>
                <a:gd name="T25" fmla="*/ 384 h 3736"/>
                <a:gd name="T26" fmla="*/ 2185 w 4587"/>
                <a:gd name="T27" fmla="*/ 694 h 3736"/>
                <a:gd name="T28" fmla="*/ 2032 w 4587"/>
                <a:gd name="T29" fmla="*/ 747 h 3736"/>
                <a:gd name="T30" fmla="*/ 1892 w 4587"/>
                <a:gd name="T31" fmla="*/ 859 h 3736"/>
                <a:gd name="T32" fmla="*/ 1894 w 4587"/>
                <a:gd name="T33" fmla="*/ 589 h 3736"/>
                <a:gd name="T34" fmla="*/ 1562 w 4587"/>
                <a:gd name="T35" fmla="*/ 388 h 3736"/>
                <a:gd name="T36" fmla="*/ 1354 w 4587"/>
                <a:gd name="T37" fmla="*/ 575 h 3736"/>
                <a:gd name="T38" fmla="*/ 1218 w 4587"/>
                <a:gd name="T39" fmla="*/ 626 h 3736"/>
                <a:gd name="T40" fmla="*/ 1244 w 4587"/>
                <a:gd name="T41" fmla="*/ 282 h 3736"/>
                <a:gd name="T42" fmla="*/ 1116 w 4587"/>
                <a:gd name="T43" fmla="*/ 110 h 3736"/>
                <a:gd name="T44" fmla="*/ 495 w 4587"/>
                <a:gd name="T45" fmla="*/ 402 h 3736"/>
                <a:gd name="T46" fmla="*/ 189 w 4587"/>
                <a:gd name="T47" fmla="*/ 1439 h 3736"/>
                <a:gd name="T48" fmla="*/ 808 w 4587"/>
                <a:gd name="T49" fmla="*/ 1673 h 3736"/>
                <a:gd name="T50" fmla="*/ 245 w 4587"/>
                <a:gd name="T51" fmla="*/ 1852 h 3736"/>
                <a:gd name="T52" fmla="*/ 202 w 4587"/>
                <a:gd name="T53" fmla="*/ 2106 h 3736"/>
                <a:gd name="T54" fmla="*/ 509 w 4587"/>
                <a:gd name="T55" fmla="*/ 2176 h 3736"/>
                <a:gd name="T56" fmla="*/ 1745 w 4587"/>
                <a:gd name="T57" fmla="*/ 2465 h 3736"/>
                <a:gd name="T58" fmla="*/ 617 w 4587"/>
                <a:gd name="T59" fmla="*/ 2573 h 3736"/>
                <a:gd name="T60" fmla="*/ 419 w 4587"/>
                <a:gd name="T61" fmla="*/ 2927 h 3736"/>
                <a:gd name="T62" fmla="*/ 897 w 4587"/>
                <a:gd name="T63" fmla="*/ 3247 h 3736"/>
                <a:gd name="T64" fmla="*/ 1301 w 4587"/>
                <a:gd name="T65" fmla="*/ 3564 h 3736"/>
                <a:gd name="T66" fmla="*/ 1890 w 4587"/>
                <a:gd name="T67" fmla="*/ 3736 h 3736"/>
                <a:gd name="T68" fmla="*/ 3110 w 4587"/>
                <a:gd name="T69" fmla="*/ 3195 h 3736"/>
                <a:gd name="T70" fmla="*/ 3831 w 4587"/>
                <a:gd name="T71" fmla="*/ 3568 h 3736"/>
                <a:gd name="T72" fmla="*/ 4189 w 4587"/>
                <a:gd name="T73" fmla="*/ 3416 h 3736"/>
                <a:gd name="T74" fmla="*/ 4251 w 4587"/>
                <a:gd name="T75" fmla="*/ 3079 h 3736"/>
                <a:gd name="T76" fmla="*/ 4023 w 4587"/>
                <a:gd name="T77" fmla="*/ 3090 h 3736"/>
                <a:gd name="T78" fmla="*/ 3930 w 4587"/>
                <a:gd name="T79" fmla="*/ 3014 h 3736"/>
                <a:gd name="T80" fmla="*/ 4141 w 4587"/>
                <a:gd name="T81" fmla="*/ 2928 h 3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87" h="3736">
                  <a:moveTo>
                    <a:pt x="4141" y="2928"/>
                  </a:moveTo>
                  <a:lnTo>
                    <a:pt x="4141" y="2928"/>
                  </a:lnTo>
                  <a:lnTo>
                    <a:pt x="4385" y="2984"/>
                  </a:lnTo>
                  <a:lnTo>
                    <a:pt x="4562" y="2985"/>
                  </a:lnTo>
                  <a:lnTo>
                    <a:pt x="4571" y="2951"/>
                  </a:lnTo>
                  <a:cubicBezTo>
                    <a:pt x="4587" y="2887"/>
                    <a:pt x="4552" y="2786"/>
                    <a:pt x="4481" y="2689"/>
                  </a:cubicBezTo>
                  <a:lnTo>
                    <a:pt x="4334" y="2454"/>
                  </a:lnTo>
                  <a:lnTo>
                    <a:pt x="3930" y="2214"/>
                  </a:lnTo>
                  <a:cubicBezTo>
                    <a:pt x="3760" y="2111"/>
                    <a:pt x="3670" y="1995"/>
                    <a:pt x="3670" y="1877"/>
                  </a:cubicBezTo>
                  <a:cubicBezTo>
                    <a:pt x="3670" y="1752"/>
                    <a:pt x="3643" y="1576"/>
                    <a:pt x="3585" y="1323"/>
                  </a:cubicBezTo>
                  <a:lnTo>
                    <a:pt x="3492" y="834"/>
                  </a:lnTo>
                  <a:cubicBezTo>
                    <a:pt x="3492" y="697"/>
                    <a:pt x="3474" y="574"/>
                    <a:pt x="3441" y="487"/>
                  </a:cubicBezTo>
                  <a:cubicBezTo>
                    <a:pt x="3407" y="407"/>
                    <a:pt x="3353" y="338"/>
                    <a:pt x="3290" y="296"/>
                  </a:cubicBezTo>
                  <a:lnTo>
                    <a:pt x="2778" y="0"/>
                  </a:lnTo>
                  <a:lnTo>
                    <a:pt x="2755" y="14"/>
                  </a:lnTo>
                  <a:cubicBezTo>
                    <a:pt x="2636" y="86"/>
                    <a:pt x="2617" y="272"/>
                    <a:pt x="2696" y="600"/>
                  </a:cubicBezTo>
                  <a:lnTo>
                    <a:pt x="2780" y="947"/>
                  </a:lnTo>
                  <a:cubicBezTo>
                    <a:pt x="2789" y="988"/>
                    <a:pt x="2798" y="1026"/>
                    <a:pt x="2806" y="1060"/>
                  </a:cubicBezTo>
                  <a:cubicBezTo>
                    <a:pt x="2823" y="1130"/>
                    <a:pt x="2836" y="1185"/>
                    <a:pt x="2836" y="1219"/>
                  </a:cubicBezTo>
                  <a:cubicBezTo>
                    <a:pt x="2836" y="1295"/>
                    <a:pt x="2823" y="1324"/>
                    <a:pt x="2817" y="1333"/>
                  </a:cubicBezTo>
                  <a:lnTo>
                    <a:pt x="2698" y="1205"/>
                  </a:lnTo>
                  <a:lnTo>
                    <a:pt x="2598" y="836"/>
                  </a:lnTo>
                  <a:cubicBezTo>
                    <a:pt x="2571" y="673"/>
                    <a:pt x="2525" y="555"/>
                    <a:pt x="2452" y="470"/>
                  </a:cubicBezTo>
                  <a:cubicBezTo>
                    <a:pt x="2357" y="387"/>
                    <a:pt x="2280" y="347"/>
                    <a:pt x="2209" y="346"/>
                  </a:cubicBezTo>
                  <a:cubicBezTo>
                    <a:pt x="2204" y="345"/>
                    <a:pt x="2198" y="345"/>
                    <a:pt x="2194" y="345"/>
                  </a:cubicBezTo>
                  <a:cubicBezTo>
                    <a:pt x="2161" y="345"/>
                    <a:pt x="2135" y="359"/>
                    <a:pt x="2119" y="384"/>
                  </a:cubicBezTo>
                  <a:cubicBezTo>
                    <a:pt x="2092" y="426"/>
                    <a:pt x="2100" y="493"/>
                    <a:pt x="2147" y="594"/>
                  </a:cubicBezTo>
                  <a:cubicBezTo>
                    <a:pt x="2183" y="654"/>
                    <a:pt x="2186" y="683"/>
                    <a:pt x="2185" y="694"/>
                  </a:cubicBezTo>
                  <a:lnTo>
                    <a:pt x="2128" y="694"/>
                  </a:lnTo>
                  <a:lnTo>
                    <a:pt x="2032" y="747"/>
                  </a:lnTo>
                  <a:lnTo>
                    <a:pt x="2022" y="754"/>
                  </a:lnTo>
                  <a:cubicBezTo>
                    <a:pt x="1957" y="819"/>
                    <a:pt x="1915" y="848"/>
                    <a:pt x="1892" y="859"/>
                  </a:cubicBezTo>
                  <a:lnTo>
                    <a:pt x="1885" y="779"/>
                  </a:lnTo>
                  <a:lnTo>
                    <a:pt x="1894" y="589"/>
                  </a:lnTo>
                  <a:cubicBezTo>
                    <a:pt x="1894" y="564"/>
                    <a:pt x="1894" y="521"/>
                    <a:pt x="1583" y="396"/>
                  </a:cubicBezTo>
                  <a:lnTo>
                    <a:pt x="1562" y="388"/>
                  </a:lnTo>
                  <a:lnTo>
                    <a:pt x="1421" y="471"/>
                  </a:lnTo>
                  <a:lnTo>
                    <a:pt x="1354" y="575"/>
                  </a:lnTo>
                  <a:lnTo>
                    <a:pt x="1312" y="603"/>
                  </a:lnTo>
                  <a:lnTo>
                    <a:pt x="1218" y="626"/>
                  </a:lnTo>
                  <a:cubicBezTo>
                    <a:pt x="1210" y="623"/>
                    <a:pt x="1204" y="618"/>
                    <a:pt x="1200" y="610"/>
                  </a:cubicBezTo>
                  <a:cubicBezTo>
                    <a:pt x="1181" y="580"/>
                    <a:pt x="1174" y="498"/>
                    <a:pt x="1244" y="282"/>
                  </a:cubicBezTo>
                  <a:cubicBezTo>
                    <a:pt x="1261" y="218"/>
                    <a:pt x="1245" y="179"/>
                    <a:pt x="1228" y="157"/>
                  </a:cubicBezTo>
                  <a:cubicBezTo>
                    <a:pt x="1212" y="135"/>
                    <a:pt x="1179" y="110"/>
                    <a:pt x="1116" y="110"/>
                  </a:cubicBezTo>
                  <a:cubicBezTo>
                    <a:pt x="1082" y="110"/>
                    <a:pt x="1042" y="117"/>
                    <a:pt x="1000" y="131"/>
                  </a:cubicBezTo>
                  <a:cubicBezTo>
                    <a:pt x="832" y="173"/>
                    <a:pt x="656" y="268"/>
                    <a:pt x="495" y="402"/>
                  </a:cubicBezTo>
                  <a:cubicBezTo>
                    <a:pt x="287" y="561"/>
                    <a:pt x="153" y="717"/>
                    <a:pt x="85" y="883"/>
                  </a:cubicBezTo>
                  <a:cubicBezTo>
                    <a:pt x="0" y="1106"/>
                    <a:pt x="33" y="1283"/>
                    <a:pt x="189" y="1439"/>
                  </a:cubicBezTo>
                  <a:cubicBezTo>
                    <a:pt x="239" y="1489"/>
                    <a:pt x="299" y="1518"/>
                    <a:pt x="386" y="1535"/>
                  </a:cubicBezTo>
                  <a:lnTo>
                    <a:pt x="808" y="1673"/>
                  </a:lnTo>
                  <a:cubicBezTo>
                    <a:pt x="805" y="1676"/>
                    <a:pt x="801" y="1680"/>
                    <a:pt x="794" y="1684"/>
                  </a:cubicBezTo>
                  <a:lnTo>
                    <a:pt x="245" y="1852"/>
                  </a:lnTo>
                  <a:cubicBezTo>
                    <a:pt x="155" y="1882"/>
                    <a:pt x="108" y="1923"/>
                    <a:pt x="103" y="1976"/>
                  </a:cubicBezTo>
                  <a:cubicBezTo>
                    <a:pt x="99" y="2024"/>
                    <a:pt x="131" y="2068"/>
                    <a:pt x="202" y="2106"/>
                  </a:cubicBezTo>
                  <a:cubicBezTo>
                    <a:pt x="317" y="2164"/>
                    <a:pt x="434" y="2176"/>
                    <a:pt x="508" y="2176"/>
                  </a:cubicBezTo>
                  <a:lnTo>
                    <a:pt x="509" y="2176"/>
                  </a:lnTo>
                  <a:lnTo>
                    <a:pt x="1250" y="2242"/>
                  </a:lnTo>
                  <a:cubicBezTo>
                    <a:pt x="1469" y="2271"/>
                    <a:pt x="1729" y="2333"/>
                    <a:pt x="1745" y="2465"/>
                  </a:cubicBezTo>
                  <a:cubicBezTo>
                    <a:pt x="1725" y="2479"/>
                    <a:pt x="1630" y="2524"/>
                    <a:pt x="1245" y="2555"/>
                  </a:cubicBezTo>
                  <a:lnTo>
                    <a:pt x="617" y="2573"/>
                  </a:lnTo>
                  <a:cubicBezTo>
                    <a:pt x="548" y="2573"/>
                    <a:pt x="364" y="2573"/>
                    <a:pt x="346" y="2704"/>
                  </a:cubicBezTo>
                  <a:cubicBezTo>
                    <a:pt x="334" y="2766"/>
                    <a:pt x="356" y="2833"/>
                    <a:pt x="419" y="2927"/>
                  </a:cubicBezTo>
                  <a:lnTo>
                    <a:pt x="662" y="3134"/>
                  </a:lnTo>
                  <a:lnTo>
                    <a:pt x="897" y="3247"/>
                  </a:lnTo>
                  <a:cubicBezTo>
                    <a:pt x="1030" y="3282"/>
                    <a:pt x="1124" y="3325"/>
                    <a:pt x="1192" y="3382"/>
                  </a:cubicBezTo>
                  <a:lnTo>
                    <a:pt x="1301" y="3564"/>
                  </a:lnTo>
                  <a:lnTo>
                    <a:pt x="1473" y="3717"/>
                  </a:lnTo>
                  <a:lnTo>
                    <a:pt x="1890" y="3736"/>
                  </a:lnTo>
                  <a:cubicBezTo>
                    <a:pt x="2003" y="3727"/>
                    <a:pt x="2232" y="3627"/>
                    <a:pt x="2631" y="3412"/>
                  </a:cubicBezTo>
                  <a:cubicBezTo>
                    <a:pt x="2974" y="3231"/>
                    <a:pt x="3079" y="3200"/>
                    <a:pt x="3110" y="3195"/>
                  </a:cubicBezTo>
                  <a:cubicBezTo>
                    <a:pt x="3190" y="3281"/>
                    <a:pt x="3301" y="3363"/>
                    <a:pt x="3470" y="3458"/>
                  </a:cubicBezTo>
                  <a:cubicBezTo>
                    <a:pt x="3593" y="3530"/>
                    <a:pt x="3718" y="3568"/>
                    <a:pt x="3831" y="3568"/>
                  </a:cubicBezTo>
                  <a:cubicBezTo>
                    <a:pt x="3866" y="3568"/>
                    <a:pt x="3901" y="3565"/>
                    <a:pt x="3942" y="3555"/>
                  </a:cubicBezTo>
                  <a:cubicBezTo>
                    <a:pt x="4051" y="3512"/>
                    <a:pt x="4134" y="3456"/>
                    <a:pt x="4189" y="3416"/>
                  </a:cubicBezTo>
                  <a:cubicBezTo>
                    <a:pt x="4257" y="3360"/>
                    <a:pt x="4297" y="3295"/>
                    <a:pt x="4300" y="3238"/>
                  </a:cubicBezTo>
                  <a:cubicBezTo>
                    <a:pt x="4323" y="3160"/>
                    <a:pt x="4290" y="3105"/>
                    <a:pt x="4251" y="3079"/>
                  </a:cubicBezTo>
                  <a:lnTo>
                    <a:pt x="4237" y="3071"/>
                  </a:lnTo>
                  <a:lnTo>
                    <a:pt x="4023" y="3090"/>
                  </a:lnTo>
                  <a:lnTo>
                    <a:pt x="3973" y="3077"/>
                  </a:lnTo>
                  <a:lnTo>
                    <a:pt x="3930" y="3014"/>
                  </a:lnTo>
                  <a:cubicBezTo>
                    <a:pt x="3924" y="2991"/>
                    <a:pt x="3921" y="2962"/>
                    <a:pt x="3934" y="2946"/>
                  </a:cubicBezTo>
                  <a:cubicBezTo>
                    <a:pt x="3956" y="2916"/>
                    <a:pt x="4034" y="2909"/>
                    <a:pt x="4141" y="292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133">
              <a:extLst>
                <a:ext uri="{FF2B5EF4-FFF2-40B4-BE49-F238E27FC236}">
                  <a16:creationId xmlns:a16="http://schemas.microsoft.com/office/drawing/2014/main" id="{0195AB07-4026-454F-814B-36FB3C633F65}"/>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134">
              <a:extLst>
                <a:ext uri="{FF2B5EF4-FFF2-40B4-BE49-F238E27FC236}">
                  <a16:creationId xmlns:a16="http://schemas.microsoft.com/office/drawing/2014/main" id="{1AB3EF85-5BD3-4580-B4C6-9515EDEBF699}"/>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 name="T32" fmla="*/ 279 w 375"/>
                <a:gd name="T33"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lnTo>
                    <a:pt x="279" y="7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8" name="Freeform 135">
              <a:extLst>
                <a:ext uri="{FF2B5EF4-FFF2-40B4-BE49-F238E27FC236}">
                  <a16:creationId xmlns:a16="http://schemas.microsoft.com/office/drawing/2014/main" id="{A566EF3D-C515-4573-94F0-1D1853B3FB6E}"/>
                </a:ext>
              </a:extLst>
            </p:cNvPr>
            <p:cNvSpPr>
              <a:spLocks/>
            </p:cNvSpPr>
            <p:nvPr userDrawn="1"/>
          </p:nvSpPr>
          <p:spPr bwMode="auto">
            <a:xfrm>
              <a:off x="8331201" y="1411288"/>
              <a:ext cx="633413" cy="849313"/>
            </a:xfrm>
            <a:custGeom>
              <a:avLst/>
              <a:gdLst>
                <a:gd name="T0" fmla="*/ 531 w 7477"/>
                <a:gd name="T1" fmla="*/ 3869 h 10031"/>
                <a:gd name="T2" fmla="*/ 606 w 7477"/>
                <a:gd name="T3" fmla="*/ 4133 h 10031"/>
                <a:gd name="T4" fmla="*/ 1231 w 7477"/>
                <a:gd name="T5" fmla="*/ 3474 h 10031"/>
                <a:gd name="T6" fmla="*/ 1624 w 7477"/>
                <a:gd name="T7" fmla="*/ 3872 h 10031"/>
                <a:gd name="T8" fmla="*/ 1604 w 7477"/>
                <a:gd name="T9" fmla="*/ 4706 h 10031"/>
                <a:gd name="T10" fmla="*/ 1820 w 7477"/>
                <a:gd name="T11" fmla="*/ 4326 h 10031"/>
                <a:gd name="T12" fmla="*/ 2113 w 7477"/>
                <a:gd name="T13" fmla="*/ 4287 h 10031"/>
                <a:gd name="T14" fmla="*/ 2947 w 7477"/>
                <a:gd name="T15" fmla="*/ 3988 h 10031"/>
                <a:gd name="T16" fmla="*/ 3428 w 7477"/>
                <a:gd name="T17" fmla="*/ 4276 h 10031"/>
                <a:gd name="T18" fmla="*/ 2516 w 7477"/>
                <a:gd name="T19" fmla="*/ 5633 h 10031"/>
                <a:gd name="T20" fmla="*/ 2336 w 7477"/>
                <a:gd name="T21" fmla="*/ 5522 h 10031"/>
                <a:gd name="T22" fmla="*/ 1358 w 7477"/>
                <a:gd name="T23" fmla="*/ 5230 h 10031"/>
                <a:gd name="T24" fmla="*/ 1463 w 7477"/>
                <a:gd name="T25" fmla="*/ 5852 h 10031"/>
                <a:gd name="T26" fmla="*/ 2197 w 7477"/>
                <a:gd name="T27" fmla="*/ 6827 h 10031"/>
                <a:gd name="T28" fmla="*/ 2376 w 7477"/>
                <a:gd name="T29" fmla="*/ 7186 h 10031"/>
                <a:gd name="T30" fmla="*/ 1304 w 7477"/>
                <a:gd name="T31" fmla="*/ 7157 h 10031"/>
                <a:gd name="T32" fmla="*/ 1565 w 7477"/>
                <a:gd name="T33" fmla="*/ 7868 h 10031"/>
                <a:gd name="T34" fmla="*/ 2058 w 7477"/>
                <a:gd name="T35" fmla="*/ 8559 h 10031"/>
                <a:gd name="T36" fmla="*/ 1466 w 7477"/>
                <a:gd name="T37" fmla="*/ 8451 h 10031"/>
                <a:gd name="T38" fmla="*/ 1097 w 7477"/>
                <a:gd name="T39" fmla="*/ 8859 h 10031"/>
                <a:gd name="T40" fmla="*/ 701 w 7477"/>
                <a:gd name="T41" fmla="*/ 9218 h 10031"/>
                <a:gd name="T42" fmla="*/ 728 w 7477"/>
                <a:gd name="T43" fmla="*/ 9814 h 10031"/>
                <a:gd name="T44" fmla="*/ 1052 w 7477"/>
                <a:gd name="T45" fmla="*/ 9653 h 10031"/>
                <a:gd name="T46" fmla="*/ 1793 w 7477"/>
                <a:gd name="T47" fmla="*/ 9477 h 10031"/>
                <a:gd name="T48" fmla="*/ 2415 w 7477"/>
                <a:gd name="T49" fmla="*/ 9860 h 10031"/>
                <a:gd name="T50" fmla="*/ 2395 w 7477"/>
                <a:gd name="T51" fmla="*/ 9577 h 10031"/>
                <a:gd name="T52" fmla="*/ 2809 w 7477"/>
                <a:gd name="T53" fmla="*/ 10031 h 10031"/>
                <a:gd name="T54" fmla="*/ 3362 w 7477"/>
                <a:gd name="T55" fmla="*/ 9738 h 10031"/>
                <a:gd name="T56" fmla="*/ 2521 w 7477"/>
                <a:gd name="T57" fmla="*/ 8867 h 10031"/>
                <a:gd name="T58" fmla="*/ 3216 w 7477"/>
                <a:gd name="T59" fmla="*/ 8771 h 10031"/>
                <a:gd name="T60" fmla="*/ 3431 w 7477"/>
                <a:gd name="T61" fmla="*/ 8027 h 10031"/>
                <a:gd name="T62" fmla="*/ 3924 w 7477"/>
                <a:gd name="T63" fmla="*/ 7987 h 10031"/>
                <a:gd name="T64" fmla="*/ 3935 w 7477"/>
                <a:gd name="T65" fmla="*/ 7719 h 10031"/>
                <a:gd name="T66" fmla="*/ 3728 w 7477"/>
                <a:gd name="T67" fmla="*/ 6387 h 10031"/>
                <a:gd name="T68" fmla="*/ 3771 w 7477"/>
                <a:gd name="T69" fmla="*/ 6073 h 10031"/>
                <a:gd name="T70" fmla="*/ 4527 w 7477"/>
                <a:gd name="T71" fmla="*/ 5937 h 10031"/>
                <a:gd name="T72" fmla="*/ 4526 w 7477"/>
                <a:gd name="T73" fmla="*/ 5453 h 10031"/>
                <a:gd name="T74" fmla="*/ 5381 w 7477"/>
                <a:gd name="T75" fmla="*/ 5225 h 10031"/>
                <a:gd name="T76" fmla="*/ 5576 w 7477"/>
                <a:gd name="T77" fmla="*/ 4702 h 10031"/>
                <a:gd name="T78" fmla="*/ 6591 w 7477"/>
                <a:gd name="T79" fmla="*/ 2949 h 10031"/>
                <a:gd name="T80" fmla="*/ 6078 w 7477"/>
                <a:gd name="T81" fmla="*/ 2910 h 10031"/>
                <a:gd name="T82" fmla="*/ 6740 w 7477"/>
                <a:gd name="T83" fmla="*/ 2214 h 10031"/>
                <a:gd name="T84" fmla="*/ 7436 w 7477"/>
                <a:gd name="T85" fmla="*/ 1255 h 10031"/>
                <a:gd name="T86" fmla="*/ 6153 w 7477"/>
                <a:gd name="T87" fmla="*/ 559 h 10031"/>
                <a:gd name="T88" fmla="*/ 5142 w 7477"/>
                <a:gd name="T89" fmla="*/ 78 h 10031"/>
                <a:gd name="T90" fmla="*/ 4934 w 7477"/>
                <a:gd name="T91" fmla="*/ 227 h 10031"/>
                <a:gd name="T92" fmla="*/ 4604 w 7477"/>
                <a:gd name="T93" fmla="*/ 548 h 10031"/>
                <a:gd name="T94" fmla="*/ 4183 w 7477"/>
                <a:gd name="T95" fmla="*/ 292 h 10031"/>
                <a:gd name="T96" fmla="*/ 3767 w 7477"/>
                <a:gd name="T97" fmla="*/ 145 h 10031"/>
                <a:gd name="T98" fmla="*/ 3907 w 7477"/>
                <a:gd name="T99" fmla="*/ 1197 h 10031"/>
                <a:gd name="T100" fmla="*/ 3440 w 7477"/>
                <a:gd name="T101" fmla="*/ 424 h 10031"/>
                <a:gd name="T102" fmla="*/ 2821 w 7477"/>
                <a:gd name="T103" fmla="*/ 1966 h 10031"/>
                <a:gd name="T104" fmla="*/ 2441 w 7477"/>
                <a:gd name="T105" fmla="*/ 1950 h 10031"/>
                <a:gd name="T106" fmla="*/ 1399 w 7477"/>
                <a:gd name="T107" fmla="*/ 1845 h 10031"/>
                <a:gd name="T108" fmla="*/ 1296 w 7477"/>
                <a:gd name="T109" fmla="*/ 2178 h 10031"/>
                <a:gd name="T110" fmla="*/ 576 w 7477"/>
                <a:gd name="T111" fmla="*/ 2143 h 10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7" h="10031">
                  <a:moveTo>
                    <a:pt x="477" y="3302"/>
                  </a:moveTo>
                  <a:lnTo>
                    <a:pt x="477" y="3302"/>
                  </a:lnTo>
                  <a:cubicBezTo>
                    <a:pt x="576" y="3373"/>
                    <a:pt x="616" y="3457"/>
                    <a:pt x="609" y="3575"/>
                  </a:cubicBezTo>
                  <a:cubicBezTo>
                    <a:pt x="609" y="3678"/>
                    <a:pt x="583" y="3773"/>
                    <a:pt x="531" y="3869"/>
                  </a:cubicBezTo>
                  <a:cubicBezTo>
                    <a:pt x="512" y="3898"/>
                    <a:pt x="492" y="3948"/>
                    <a:pt x="506" y="4017"/>
                  </a:cubicBezTo>
                  <a:lnTo>
                    <a:pt x="508" y="4029"/>
                  </a:lnTo>
                  <a:lnTo>
                    <a:pt x="591" y="4122"/>
                  </a:lnTo>
                  <a:lnTo>
                    <a:pt x="606" y="4133"/>
                  </a:lnTo>
                  <a:cubicBezTo>
                    <a:pt x="623" y="4142"/>
                    <a:pt x="641" y="4146"/>
                    <a:pt x="658" y="4146"/>
                  </a:cubicBezTo>
                  <a:cubicBezTo>
                    <a:pt x="742" y="4146"/>
                    <a:pt x="808" y="4058"/>
                    <a:pt x="878" y="3849"/>
                  </a:cubicBezTo>
                  <a:cubicBezTo>
                    <a:pt x="896" y="3773"/>
                    <a:pt x="934" y="3708"/>
                    <a:pt x="991" y="3650"/>
                  </a:cubicBezTo>
                  <a:lnTo>
                    <a:pt x="1231" y="3474"/>
                  </a:lnTo>
                  <a:cubicBezTo>
                    <a:pt x="1306" y="3433"/>
                    <a:pt x="1371" y="3412"/>
                    <a:pt x="1430" y="3412"/>
                  </a:cubicBezTo>
                  <a:cubicBezTo>
                    <a:pt x="1439" y="3412"/>
                    <a:pt x="1448" y="3413"/>
                    <a:pt x="1462" y="3414"/>
                  </a:cubicBezTo>
                  <a:cubicBezTo>
                    <a:pt x="1532" y="3414"/>
                    <a:pt x="1582" y="3443"/>
                    <a:pt x="1623" y="3508"/>
                  </a:cubicBezTo>
                  <a:cubicBezTo>
                    <a:pt x="1630" y="3519"/>
                    <a:pt x="1650" y="3575"/>
                    <a:pt x="1624" y="3872"/>
                  </a:cubicBezTo>
                  <a:lnTo>
                    <a:pt x="1586" y="4327"/>
                  </a:lnTo>
                  <a:lnTo>
                    <a:pt x="1586" y="4664"/>
                  </a:lnTo>
                  <a:lnTo>
                    <a:pt x="1604" y="4640"/>
                  </a:lnTo>
                  <a:lnTo>
                    <a:pt x="1604" y="4706"/>
                  </a:lnTo>
                  <a:lnTo>
                    <a:pt x="1658" y="4567"/>
                  </a:lnTo>
                  <a:lnTo>
                    <a:pt x="1697" y="4514"/>
                  </a:lnTo>
                  <a:lnTo>
                    <a:pt x="1703" y="4502"/>
                  </a:lnTo>
                  <a:cubicBezTo>
                    <a:pt x="1753" y="4363"/>
                    <a:pt x="1800" y="4326"/>
                    <a:pt x="1820" y="4326"/>
                  </a:cubicBezTo>
                  <a:lnTo>
                    <a:pt x="1952" y="4297"/>
                  </a:lnTo>
                  <a:lnTo>
                    <a:pt x="2052" y="4248"/>
                  </a:lnTo>
                  <a:cubicBezTo>
                    <a:pt x="2070" y="4241"/>
                    <a:pt x="2081" y="4240"/>
                    <a:pt x="2086" y="4240"/>
                  </a:cubicBezTo>
                  <a:cubicBezTo>
                    <a:pt x="2094" y="4240"/>
                    <a:pt x="2107" y="4240"/>
                    <a:pt x="2113" y="4287"/>
                  </a:cubicBezTo>
                  <a:cubicBezTo>
                    <a:pt x="2136" y="4436"/>
                    <a:pt x="2234" y="4458"/>
                    <a:pt x="2291" y="4458"/>
                  </a:cubicBezTo>
                  <a:cubicBezTo>
                    <a:pt x="2325" y="4458"/>
                    <a:pt x="2364" y="4451"/>
                    <a:pt x="2406" y="4437"/>
                  </a:cubicBezTo>
                  <a:cubicBezTo>
                    <a:pt x="2513" y="4405"/>
                    <a:pt x="2631" y="4324"/>
                    <a:pt x="2709" y="4254"/>
                  </a:cubicBezTo>
                  <a:lnTo>
                    <a:pt x="2947" y="3988"/>
                  </a:lnTo>
                  <a:cubicBezTo>
                    <a:pt x="2967" y="3961"/>
                    <a:pt x="3019" y="3944"/>
                    <a:pt x="3062" y="3930"/>
                  </a:cubicBezTo>
                  <a:cubicBezTo>
                    <a:pt x="3121" y="3915"/>
                    <a:pt x="3164" y="3922"/>
                    <a:pt x="3185" y="3943"/>
                  </a:cubicBezTo>
                  <a:lnTo>
                    <a:pt x="3405" y="4209"/>
                  </a:lnTo>
                  <a:lnTo>
                    <a:pt x="3428" y="4276"/>
                  </a:lnTo>
                  <a:lnTo>
                    <a:pt x="2763" y="4627"/>
                  </a:lnTo>
                  <a:cubicBezTo>
                    <a:pt x="2626" y="4718"/>
                    <a:pt x="2537" y="4821"/>
                    <a:pt x="2493" y="4936"/>
                  </a:cubicBezTo>
                  <a:cubicBezTo>
                    <a:pt x="2415" y="5091"/>
                    <a:pt x="2376" y="5222"/>
                    <a:pt x="2376" y="5323"/>
                  </a:cubicBezTo>
                  <a:cubicBezTo>
                    <a:pt x="2376" y="5438"/>
                    <a:pt x="2423" y="5541"/>
                    <a:pt x="2516" y="5633"/>
                  </a:cubicBezTo>
                  <a:lnTo>
                    <a:pt x="2660" y="5825"/>
                  </a:lnTo>
                  <a:cubicBezTo>
                    <a:pt x="2644" y="5834"/>
                    <a:pt x="2619" y="5848"/>
                    <a:pt x="2577" y="5867"/>
                  </a:cubicBezTo>
                  <a:cubicBezTo>
                    <a:pt x="2563" y="5852"/>
                    <a:pt x="2540" y="5815"/>
                    <a:pt x="2515" y="5776"/>
                  </a:cubicBezTo>
                  <a:lnTo>
                    <a:pt x="2336" y="5522"/>
                  </a:lnTo>
                  <a:cubicBezTo>
                    <a:pt x="2132" y="5246"/>
                    <a:pt x="1956" y="5118"/>
                    <a:pt x="1780" y="5118"/>
                  </a:cubicBezTo>
                  <a:lnTo>
                    <a:pt x="1779" y="5118"/>
                  </a:lnTo>
                  <a:lnTo>
                    <a:pt x="1463" y="5137"/>
                  </a:lnTo>
                  <a:lnTo>
                    <a:pt x="1358" y="5230"/>
                  </a:lnTo>
                  <a:lnTo>
                    <a:pt x="1416" y="5718"/>
                  </a:lnTo>
                  <a:cubicBezTo>
                    <a:pt x="1416" y="5754"/>
                    <a:pt x="1416" y="5830"/>
                    <a:pt x="1461" y="5852"/>
                  </a:cubicBezTo>
                  <a:lnTo>
                    <a:pt x="1462" y="5854"/>
                  </a:lnTo>
                  <a:lnTo>
                    <a:pt x="1463" y="5852"/>
                  </a:lnTo>
                  <a:cubicBezTo>
                    <a:pt x="1487" y="5863"/>
                    <a:pt x="1524" y="5855"/>
                    <a:pt x="1548" y="5828"/>
                  </a:cubicBezTo>
                  <a:lnTo>
                    <a:pt x="1579" y="5802"/>
                  </a:lnTo>
                  <a:lnTo>
                    <a:pt x="1825" y="6319"/>
                  </a:lnTo>
                  <a:cubicBezTo>
                    <a:pt x="1928" y="6553"/>
                    <a:pt x="2053" y="6724"/>
                    <a:pt x="2197" y="6827"/>
                  </a:cubicBezTo>
                  <a:cubicBezTo>
                    <a:pt x="2429" y="6994"/>
                    <a:pt x="2456" y="7068"/>
                    <a:pt x="2457" y="7092"/>
                  </a:cubicBezTo>
                  <a:cubicBezTo>
                    <a:pt x="2458" y="7099"/>
                    <a:pt x="2456" y="7105"/>
                    <a:pt x="2442" y="7118"/>
                  </a:cubicBezTo>
                  <a:lnTo>
                    <a:pt x="2407" y="7161"/>
                  </a:lnTo>
                  <a:lnTo>
                    <a:pt x="2376" y="7186"/>
                  </a:lnTo>
                  <a:cubicBezTo>
                    <a:pt x="2296" y="7186"/>
                    <a:pt x="2151" y="7112"/>
                    <a:pt x="1990" y="6989"/>
                  </a:cubicBezTo>
                  <a:cubicBezTo>
                    <a:pt x="1907" y="6920"/>
                    <a:pt x="1819" y="6885"/>
                    <a:pt x="1727" y="6885"/>
                  </a:cubicBezTo>
                  <a:cubicBezTo>
                    <a:pt x="1686" y="6885"/>
                    <a:pt x="1645" y="6892"/>
                    <a:pt x="1598" y="6906"/>
                  </a:cubicBezTo>
                  <a:cubicBezTo>
                    <a:pt x="1468" y="6953"/>
                    <a:pt x="1373" y="7035"/>
                    <a:pt x="1304" y="7157"/>
                  </a:cubicBezTo>
                  <a:cubicBezTo>
                    <a:pt x="1217" y="7276"/>
                    <a:pt x="1173" y="7388"/>
                    <a:pt x="1164" y="7503"/>
                  </a:cubicBezTo>
                  <a:cubicBezTo>
                    <a:pt x="1132" y="7641"/>
                    <a:pt x="1144" y="7737"/>
                    <a:pt x="1202" y="7806"/>
                  </a:cubicBezTo>
                  <a:lnTo>
                    <a:pt x="1213" y="7819"/>
                  </a:lnTo>
                  <a:lnTo>
                    <a:pt x="1565" y="7868"/>
                  </a:lnTo>
                  <a:cubicBezTo>
                    <a:pt x="1619" y="7881"/>
                    <a:pt x="1656" y="7906"/>
                    <a:pt x="1679" y="7945"/>
                  </a:cubicBezTo>
                  <a:cubicBezTo>
                    <a:pt x="1715" y="8006"/>
                    <a:pt x="1716" y="8102"/>
                    <a:pt x="1681" y="8226"/>
                  </a:cubicBezTo>
                  <a:cubicBezTo>
                    <a:pt x="1659" y="8315"/>
                    <a:pt x="1681" y="8402"/>
                    <a:pt x="1736" y="8443"/>
                  </a:cubicBezTo>
                  <a:lnTo>
                    <a:pt x="2058" y="8559"/>
                  </a:lnTo>
                  <a:cubicBezTo>
                    <a:pt x="2092" y="8594"/>
                    <a:pt x="2112" y="8630"/>
                    <a:pt x="2112" y="8688"/>
                  </a:cubicBezTo>
                  <a:cubicBezTo>
                    <a:pt x="2112" y="8809"/>
                    <a:pt x="2063" y="8858"/>
                    <a:pt x="1945" y="8858"/>
                  </a:cubicBezTo>
                  <a:cubicBezTo>
                    <a:pt x="1824" y="8850"/>
                    <a:pt x="1731" y="8808"/>
                    <a:pt x="1651" y="8728"/>
                  </a:cubicBezTo>
                  <a:lnTo>
                    <a:pt x="1466" y="8451"/>
                  </a:lnTo>
                  <a:cubicBezTo>
                    <a:pt x="1397" y="8314"/>
                    <a:pt x="1293" y="8238"/>
                    <a:pt x="1171" y="8238"/>
                  </a:cubicBezTo>
                  <a:cubicBezTo>
                    <a:pt x="1098" y="8238"/>
                    <a:pt x="927" y="8238"/>
                    <a:pt x="911" y="8375"/>
                  </a:cubicBezTo>
                  <a:cubicBezTo>
                    <a:pt x="889" y="8450"/>
                    <a:pt x="922" y="8552"/>
                    <a:pt x="1008" y="8680"/>
                  </a:cubicBezTo>
                  <a:lnTo>
                    <a:pt x="1097" y="8859"/>
                  </a:lnTo>
                  <a:lnTo>
                    <a:pt x="1097" y="8953"/>
                  </a:lnTo>
                  <a:lnTo>
                    <a:pt x="930" y="8995"/>
                  </a:lnTo>
                  <a:lnTo>
                    <a:pt x="802" y="9143"/>
                  </a:lnTo>
                  <a:lnTo>
                    <a:pt x="701" y="9218"/>
                  </a:lnTo>
                  <a:cubicBezTo>
                    <a:pt x="633" y="9233"/>
                    <a:pt x="593" y="9276"/>
                    <a:pt x="581" y="9346"/>
                  </a:cubicBezTo>
                  <a:cubicBezTo>
                    <a:pt x="559" y="9450"/>
                    <a:pt x="565" y="9530"/>
                    <a:pt x="602" y="9607"/>
                  </a:cubicBezTo>
                  <a:cubicBezTo>
                    <a:pt x="621" y="9679"/>
                    <a:pt x="658" y="9743"/>
                    <a:pt x="716" y="9801"/>
                  </a:cubicBezTo>
                  <a:lnTo>
                    <a:pt x="728" y="9814"/>
                  </a:lnTo>
                  <a:lnTo>
                    <a:pt x="897" y="9826"/>
                  </a:lnTo>
                  <a:lnTo>
                    <a:pt x="912" y="9811"/>
                  </a:lnTo>
                  <a:cubicBezTo>
                    <a:pt x="946" y="9778"/>
                    <a:pt x="965" y="9720"/>
                    <a:pt x="971" y="9637"/>
                  </a:cubicBezTo>
                  <a:lnTo>
                    <a:pt x="1052" y="9653"/>
                  </a:lnTo>
                  <a:lnTo>
                    <a:pt x="1340" y="9801"/>
                  </a:lnTo>
                  <a:cubicBezTo>
                    <a:pt x="1470" y="9862"/>
                    <a:pt x="1572" y="9892"/>
                    <a:pt x="1649" y="9892"/>
                  </a:cubicBezTo>
                  <a:cubicBezTo>
                    <a:pt x="1763" y="9892"/>
                    <a:pt x="1828" y="9823"/>
                    <a:pt x="1828" y="9696"/>
                  </a:cubicBezTo>
                  <a:lnTo>
                    <a:pt x="1793" y="9477"/>
                  </a:lnTo>
                  <a:cubicBezTo>
                    <a:pt x="1809" y="9497"/>
                    <a:pt x="1831" y="9524"/>
                    <a:pt x="1858" y="9561"/>
                  </a:cubicBezTo>
                  <a:cubicBezTo>
                    <a:pt x="1912" y="9637"/>
                    <a:pt x="1983" y="9705"/>
                    <a:pt x="2059" y="9752"/>
                  </a:cubicBezTo>
                  <a:cubicBezTo>
                    <a:pt x="2162" y="9813"/>
                    <a:pt x="2243" y="9843"/>
                    <a:pt x="2342" y="9852"/>
                  </a:cubicBezTo>
                  <a:lnTo>
                    <a:pt x="2415" y="9860"/>
                  </a:lnTo>
                  <a:lnTo>
                    <a:pt x="2389" y="9791"/>
                  </a:lnTo>
                  <a:cubicBezTo>
                    <a:pt x="2330" y="9628"/>
                    <a:pt x="2350" y="9587"/>
                    <a:pt x="2354" y="9581"/>
                  </a:cubicBezTo>
                  <a:cubicBezTo>
                    <a:pt x="2356" y="9579"/>
                    <a:pt x="2358" y="9575"/>
                    <a:pt x="2374" y="9575"/>
                  </a:cubicBezTo>
                  <a:cubicBezTo>
                    <a:pt x="2381" y="9575"/>
                    <a:pt x="2390" y="9576"/>
                    <a:pt x="2395" y="9577"/>
                  </a:cubicBezTo>
                  <a:lnTo>
                    <a:pt x="2528" y="9630"/>
                  </a:lnTo>
                  <a:lnTo>
                    <a:pt x="2628" y="9722"/>
                  </a:lnTo>
                  <a:lnTo>
                    <a:pt x="2728" y="9930"/>
                  </a:lnTo>
                  <a:lnTo>
                    <a:pt x="2809" y="10031"/>
                  </a:lnTo>
                  <a:lnTo>
                    <a:pt x="2893" y="9964"/>
                  </a:lnTo>
                  <a:cubicBezTo>
                    <a:pt x="2949" y="9917"/>
                    <a:pt x="2997" y="9888"/>
                    <a:pt x="3075" y="9880"/>
                  </a:cubicBezTo>
                  <a:lnTo>
                    <a:pt x="3354" y="9744"/>
                  </a:lnTo>
                  <a:lnTo>
                    <a:pt x="3362" y="9738"/>
                  </a:lnTo>
                  <a:cubicBezTo>
                    <a:pt x="3426" y="9686"/>
                    <a:pt x="3462" y="9590"/>
                    <a:pt x="3473" y="9438"/>
                  </a:cubicBezTo>
                  <a:cubicBezTo>
                    <a:pt x="3463" y="9227"/>
                    <a:pt x="3353" y="9100"/>
                    <a:pt x="3128" y="9039"/>
                  </a:cubicBezTo>
                  <a:lnTo>
                    <a:pt x="2585" y="8907"/>
                  </a:lnTo>
                  <a:cubicBezTo>
                    <a:pt x="2551" y="8897"/>
                    <a:pt x="2529" y="8883"/>
                    <a:pt x="2521" y="8867"/>
                  </a:cubicBezTo>
                  <a:cubicBezTo>
                    <a:pt x="2513" y="8850"/>
                    <a:pt x="2516" y="8824"/>
                    <a:pt x="2531" y="8787"/>
                  </a:cubicBezTo>
                  <a:cubicBezTo>
                    <a:pt x="2554" y="8718"/>
                    <a:pt x="2596" y="8687"/>
                    <a:pt x="2659" y="8687"/>
                  </a:cubicBezTo>
                  <a:lnTo>
                    <a:pt x="3210" y="8772"/>
                  </a:lnTo>
                  <a:lnTo>
                    <a:pt x="3216" y="8771"/>
                  </a:lnTo>
                  <a:cubicBezTo>
                    <a:pt x="3294" y="8764"/>
                    <a:pt x="3354" y="8729"/>
                    <a:pt x="3390" y="8671"/>
                  </a:cubicBezTo>
                  <a:cubicBezTo>
                    <a:pt x="3453" y="8569"/>
                    <a:pt x="3439" y="8395"/>
                    <a:pt x="3347" y="8155"/>
                  </a:cubicBezTo>
                  <a:cubicBezTo>
                    <a:pt x="3311" y="8062"/>
                    <a:pt x="3323" y="8037"/>
                    <a:pt x="3326" y="8032"/>
                  </a:cubicBezTo>
                  <a:cubicBezTo>
                    <a:pt x="3334" y="8020"/>
                    <a:pt x="3377" y="8019"/>
                    <a:pt x="3431" y="8027"/>
                  </a:cubicBezTo>
                  <a:lnTo>
                    <a:pt x="3721" y="8122"/>
                  </a:lnTo>
                  <a:lnTo>
                    <a:pt x="3793" y="8132"/>
                  </a:lnTo>
                  <a:cubicBezTo>
                    <a:pt x="3842" y="8132"/>
                    <a:pt x="3877" y="8119"/>
                    <a:pt x="3900" y="8093"/>
                  </a:cubicBezTo>
                  <a:cubicBezTo>
                    <a:pt x="3922" y="8068"/>
                    <a:pt x="3930" y="8032"/>
                    <a:pt x="3924" y="7987"/>
                  </a:cubicBezTo>
                  <a:lnTo>
                    <a:pt x="3856" y="7827"/>
                  </a:lnTo>
                  <a:cubicBezTo>
                    <a:pt x="3841" y="7784"/>
                    <a:pt x="3843" y="7743"/>
                    <a:pt x="3859" y="7713"/>
                  </a:cubicBezTo>
                  <a:lnTo>
                    <a:pt x="3871" y="7710"/>
                  </a:lnTo>
                  <a:lnTo>
                    <a:pt x="3935" y="7719"/>
                  </a:lnTo>
                  <a:cubicBezTo>
                    <a:pt x="3963" y="7719"/>
                    <a:pt x="4053" y="7708"/>
                    <a:pt x="4056" y="7566"/>
                  </a:cubicBezTo>
                  <a:lnTo>
                    <a:pt x="4215" y="6918"/>
                  </a:lnTo>
                  <a:cubicBezTo>
                    <a:pt x="4256" y="6614"/>
                    <a:pt x="4142" y="6439"/>
                    <a:pt x="3872" y="6396"/>
                  </a:cubicBezTo>
                  <a:lnTo>
                    <a:pt x="3728" y="6387"/>
                  </a:lnTo>
                  <a:lnTo>
                    <a:pt x="3707" y="6381"/>
                  </a:lnTo>
                  <a:cubicBezTo>
                    <a:pt x="3704" y="6379"/>
                    <a:pt x="3701" y="6378"/>
                    <a:pt x="3699" y="6377"/>
                  </a:cubicBezTo>
                  <a:lnTo>
                    <a:pt x="3708" y="6141"/>
                  </a:lnTo>
                  <a:cubicBezTo>
                    <a:pt x="3708" y="6084"/>
                    <a:pt x="3732" y="6073"/>
                    <a:pt x="3771" y="6073"/>
                  </a:cubicBezTo>
                  <a:lnTo>
                    <a:pt x="4405" y="6224"/>
                  </a:lnTo>
                  <a:cubicBezTo>
                    <a:pt x="4428" y="6228"/>
                    <a:pt x="4448" y="6230"/>
                    <a:pt x="4466" y="6230"/>
                  </a:cubicBezTo>
                  <a:cubicBezTo>
                    <a:pt x="4549" y="6230"/>
                    <a:pt x="4601" y="6182"/>
                    <a:pt x="4601" y="6104"/>
                  </a:cubicBezTo>
                  <a:lnTo>
                    <a:pt x="4527" y="5937"/>
                  </a:lnTo>
                  <a:lnTo>
                    <a:pt x="4406" y="5760"/>
                  </a:lnTo>
                  <a:cubicBezTo>
                    <a:pt x="4346" y="5663"/>
                    <a:pt x="4308" y="5543"/>
                    <a:pt x="4387" y="5490"/>
                  </a:cubicBezTo>
                  <a:cubicBezTo>
                    <a:pt x="4421" y="5462"/>
                    <a:pt x="4458" y="5446"/>
                    <a:pt x="4489" y="5446"/>
                  </a:cubicBezTo>
                  <a:cubicBezTo>
                    <a:pt x="4505" y="5446"/>
                    <a:pt x="4519" y="5450"/>
                    <a:pt x="4526" y="5453"/>
                  </a:cubicBezTo>
                  <a:lnTo>
                    <a:pt x="4706" y="5595"/>
                  </a:lnTo>
                  <a:cubicBezTo>
                    <a:pt x="4782" y="5652"/>
                    <a:pt x="4855" y="5686"/>
                    <a:pt x="4931" y="5698"/>
                  </a:cubicBezTo>
                  <a:cubicBezTo>
                    <a:pt x="5037" y="5698"/>
                    <a:pt x="5149" y="5640"/>
                    <a:pt x="5264" y="5525"/>
                  </a:cubicBezTo>
                  <a:cubicBezTo>
                    <a:pt x="5344" y="5445"/>
                    <a:pt x="5381" y="5351"/>
                    <a:pt x="5381" y="5225"/>
                  </a:cubicBezTo>
                  <a:lnTo>
                    <a:pt x="5351" y="4945"/>
                  </a:lnTo>
                  <a:cubicBezTo>
                    <a:pt x="5330" y="4867"/>
                    <a:pt x="5331" y="4808"/>
                    <a:pt x="5358" y="4770"/>
                  </a:cubicBezTo>
                  <a:cubicBezTo>
                    <a:pt x="5379" y="4727"/>
                    <a:pt x="5446" y="4702"/>
                    <a:pt x="5542" y="4702"/>
                  </a:cubicBezTo>
                  <a:lnTo>
                    <a:pt x="5576" y="4702"/>
                  </a:lnTo>
                  <a:lnTo>
                    <a:pt x="5586" y="4669"/>
                  </a:lnTo>
                  <a:cubicBezTo>
                    <a:pt x="5653" y="4447"/>
                    <a:pt x="5801" y="4194"/>
                    <a:pt x="6039" y="3894"/>
                  </a:cubicBezTo>
                  <a:cubicBezTo>
                    <a:pt x="6217" y="3657"/>
                    <a:pt x="6418" y="3440"/>
                    <a:pt x="6590" y="3259"/>
                  </a:cubicBezTo>
                  <a:cubicBezTo>
                    <a:pt x="6643" y="3206"/>
                    <a:pt x="6644" y="3107"/>
                    <a:pt x="6591" y="2949"/>
                  </a:cubicBezTo>
                  <a:cubicBezTo>
                    <a:pt x="6548" y="2821"/>
                    <a:pt x="6511" y="2747"/>
                    <a:pt x="6448" y="2747"/>
                  </a:cubicBezTo>
                  <a:cubicBezTo>
                    <a:pt x="6434" y="2747"/>
                    <a:pt x="6414" y="2751"/>
                    <a:pt x="6400" y="2766"/>
                  </a:cubicBezTo>
                  <a:cubicBezTo>
                    <a:pt x="6211" y="2887"/>
                    <a:pt x="6128" y="2912"/>
                    <a:pt x="6092" y="2912"/>
                  </a:cubicBezTo>
                  <a:cubicBezTo>
                    <a:pt x="6083" y="2912"/>
                    <a:pt x="6079" y="2911"/>
                    <a:pt x="6078" y="2910"/>
                  </a:cubicBezTo>
                  <a:cubicBezTo>
                    <a:pt x="6078" y="2909"/>
                    <a:pt x="6020" y="2856"/>
                    <a:pt x="6020" y="2431"/>
                  </a:cubicBezTo>
                  <a:cubicBezTo>
                    <a:pt x="6017" y="2413"/>
                    <a:pt x="6029" y="2358"/>
                    <a:pt x="6197" y="2250"/>
                  </a:cubicBezTo>
                  <a:cubicBezTo>
                    <a:pt x="6371" y="2134"/>
                    <a:pt x="6462" y="2117"/>
                    <a:pt x="6501" y="2117"/>
                  </a:cubicBezTo>
                  <a:cubicBezTo>
                    <a:pt x="6558" y="2117"/>
                    <a:pt x="6655" y="2168"/>
                    <a:pt x="6740" y="2214"/>
                  </a:cubicBezTo>
                  <a:cubicBezTo>
                    <a:pt x="6871" y="2293"/>
                    <a:pt x="6909" y="2310"/>
                    <a:pt x="6960" y="2293"/>
                  </a:cubicBezTo>
                  <a:cubicBezTo>
                    <a:pt x="7063" y="2251"/>
                    <a:pt x="7144" y="2170"/>
                    <a:pt x="7242" y="2052"/>
                  </a:cubicBezTo>
                  <a:cubicBezTo>
                    <a:pt x="7320" y="1948"/>
                    <a:pt x="7382" y="1828"/>
                    <a:pt x="7438" y="1669"/>
                  </a:cubicBezTo>
                  <a:cubicBezTo>
                    <a:pt x="7477" y="1511"/>
                    <a:pt x="7477" y="1368"/>
                    <a:pt x="7436" y="1255"/>
                  </a:cubicBezTo>
                  <a:cubicBezTo>
                    <a:pt x="7377" y="1107"/>
                    <a:pt x="7266" y="1009"/>
                    <a:pt x="7102" y="957"/>
                  </a:cubicBezTo>
                  <a:lnTo>
                    <a:pt x="6845" y="847"/>
                  </a:lnTo>
                  <a:lnTo>
                    <a:pt x="6697" y="718"/>
                  </a:lnTo>
                  <a:cubicBezTo>
                    <a:pt x="6551" y="611"/>
                    <a:pt x="6373" y="559"/>
                    <a:pt x="6153" y="559"/>
                  </a:cubicBezTo>
                  <a:cubicBezTo>
                    <a:pt x="6013" y="559"/>
                    <a:pt x="5873" y="507"/>
                    <a:pt x="5744" y="405"/>
                  </a:cubicBezTo>
                  <a:cubicBezTo>
                    <a:pt x="5702" y="380"/>
                    <a:pt x="5604" y="283"/>
                    <a:pt x="5443" y="121"/>
                  </a:cubicBezTo>
                  <a:cubicBezTo>
                    <a:pt x="5358" y="37"/>
                    <a:pt x="5296" y="0"/>
                    <a:pt x="5243" y="0"/>
                  </a:cubicBezTo>
                  <a:cubicBezTo>
                    <a:pt x="5216" y="0"/>
                    <a:pt x="5168" y="10"/>
                    <a:pt x="5142" y="78"/>
                  </a:cubicBezTo>
                  <a:cubicBezTo>
                    <a:pt x="5105" y="145"/>
                    <a:pt x="5094" y="276"/>
                    <a:pt x="5110" y="437"/>
                  </a:cubicBezTo>
                  <a:lnTo>
                    <a:pt x="5116" y="588"/>
                  </a:lnTo>
                  <a:cubicBezTo>
                    <a:pt x="5104" y="566"/>
                    <a:pt x="5091" y="541"/>
                    <a:pt x="5075" y="509"/>
                  </a:cubicBezTo>
                  <a:lnTo>
                    <a:pt x="4934" y="227"/>
                  </a:lnTo>
                  <a:lnTo>
                    <a:pt x="4929" y="219"/>
                  </a:lnTo>
                  <a:cubicBezTo>
                    <a:pt x="4815" y="81"/>
                    <a:pt x="4698" y="68"/>
                    <a:pt x="4589" y="177"/>
                  </a:cubicBezTo>
                  <a:cubicBezTo>
                    <a:pt x="4550" y="215"/>
                    <a:pt x="4556" y="282"/>
                    <a:pt x="4576" y="368"/>
                  </a:cubicBezTo>
                  <a:lnTo>
                    <a:pt x="4604" y="548"/>
                  </a:lnTo>
                  <a:cubicBezTo>
                    <a:pt x="4604" y="665"/>
                    <a:pt x="4600" y="728"/>
                    <a:pt x="4595" y="762"/>
                  </a:cubicBezTo>
                  <a:cubicBezTo>
                    <a:pt x="4576" y="737"/>
                    <a:pt x="4547" y="690"/>
                    <a:pt x="4505" y="599"/>
                  </a:cubicBezTo>
                  <a:cubicBezTo>
                    <a:pt x="4434" y="389"/>
                    <a:pt x="4377" y="353"/>
                    <a:pt x="4344" y="345"/>
                  </a:cubicBezTo>
                  <a:lnTo>
                    <a:pt x="4183" y="292"/>
                  </a:lnTo>
                  <a:lnTo>
                    <a:pt x="4058" y="185"/>
                  </a:lnTo>
                  <a:cubicBezTo>
                    <a:pt x="3962" y="102"/>
                    <a:pt x="3907" y="70"/>
                    <a:pt x="3860" y="70"/>
                  </a:cubicBezTo>
                  <a:cubicBezTo>
                    <a:pt x="3832" y="70"/>
                    <a:pt x="3794" y="81"/>
                    <a:pt x="3770" y="135"/>
                  </a:cubicBezTo>
                  <a:lnTo>
                    <a:pt x="3767" y="145"/>
                  </a:lnTo>
                  <a:cubicBezTo>
                    <a:pt x="3755" y="206"/>
                    <a:pt x="3770" y="333"/>
                    <a:pt x="3806" y="485"/>
                  </a:cubicBezTo>
                  <a:lnTo>
                    <a:pt x="3918" y="917"/>
                  </a:lnTo>
                  <a:cubicBezTo>
                    <a:pt x="3961" y="1086"/>
                    <a:pt x="3945" y="1157"/>
                    <a:pt x="3937" y="1168"/>
                  </a:cubicBezTo>
                  <a:cubicBezTo>
                    <a:pt x="3922" y="1187"/>
                    <a:pt x="3912" y="1194"/>
                    <a:pt x="3907" y="1197"/>
                  </a:cubicBezTo>
                  <a:lnTo>
                    <a:pt x="3847" y="1069"/>
                  </a:lnTo>
                  <a:lnTo>
                    <a:pt x="3791" y="839"/>
                  </a:lnTo>
                  <a:lnTo>
                    <a:pt x="3694" y="641"/>
                  </a:lnTo>
                  <a:lnTo>
                    <a:pt x="3440" y="424"/>
                  </a:lnTo>
                  <a:cubicBezTo>
                    <a:pt x="3342" y="369"/>
                    <a:pt x="3226" y="375"/>
                    <a:pt x="3087" y="458"/>
                  </a:cubicBezTo>
                  <a:lnTo>
                    <a:pt x="2840" y="676"/>
                  </a:lnTo>
                  <a:cubicBezTo>
                    <a:pt x="2546" y="980"/>
                    <a:pt x="2467" y="1270"/>
                    <a:pt x="2606" y="1537"/>
                  </a:cubicBezTo>
                  <a:lnTo>
                    <a:pt x="2821" y="1966"/>
                  </a:lnTo>
                  <a:cubicBezTo>
                    <a:pt x="2849" y="2036"/>
                    <a:pt x="2934" y="2246"/>
                    <a:pt x="2910" y="2293"/>
                  </a:cubicBezTo>
                  <a:cubicBezTo>
                    <a:pt x="2909" y="2295"/>
                    <a:pt x="2908" y="2297"/>
                    <a:pt x="2899" y="2299"/>
                  </a:cubicBezTo>
                  <a:cubicBezTo>
                    <a:pt x="2893" y="2299"/>
                    <a:pt x="2831" y="2295"/>
                    <a:pt x="2676" y="2139"/>
                  </a:cubicBezTo>
                  <a:lnTo>
                    <a:pt x="2441" y="1950"/>
                  </a:lnTo>
                  <a:lnTo>
                    <a:pt x="2020" y="1748"/>
                  </a:lnTo>
                  <a:cubicBezTo>
                    <a:pt x="1744" y="1605"/>
                    <a:pt x="1657" y="1589"/>
                    <a:pt x="1616" y="1589"/>
                  </a:cubicBezTo>
                  <a:cubicBezTo>
                    <a:pt x="1603" y="1589"/>
                    <a:pt x="1592" y="1591"/>
                    <a:pt x="1581" y="1595"/>
                  </a:cubicBezTo>
                  <a:cubicBezTo>
                    <a:pt x="1498" y="1613"/>
                    <a:pt x="1445" y="1722"/>
                    <a:pt x="1399" y="1845"/>
                  </a:cubicBezTo>
                  <a:lnTo>
                    <a:pt x="1333" y="2156"/>
                  </a:lnTo>
                  <a:lnTo>
                    <a:pt x="1332" y="2165"/>
                  </a:lnTo>
                  <a:cubicBezTo>
                    <a:pt x="1332" y="2184"/>
                    <a:pt x="1330" y="2196"/>
                    <a:pt x="1327" y="2203"/>
                  </a:cubicBezTo>
                  <a:cubicBezTo>
                    <a:pt x="1321" y="2200"/>
                    <a:pt x="1311" y="2193"/>
                    <a:pt x="1296" y="2178"/>
                  </a:cubicBezTo>
                  <a:lnTo>
                    <a:pt x="1200" y="2092"/>
                  </a:lnTo>
                  <a:cubicBezTo>
                    <a:pt x="1143" y="2046"/>
                    <a:pt x="1097" y="2025"/>
                    <a:pt x="1053" y="2025"/>
                  </a:cubicBezTo>
                  <a:lnTo>
                    <a:pt x="1052" y="2025"/>
                  </a:lnTo>
                  <a:cubicBezTo>
                    <a:pt x="900" y="2015"/>
                    <a:pt x="762" y="2051"/>
                    <a:pt x="576" y="2143"/>
                  </a:cubicBezTo>
                  <a:cubicBezTo>
                    <a:pt x="386" y="2243"/>
                    <a:pt x="241" y="2382"/>
                    <a:pt x="144" y="2557"/>
                  </a:cubicBezTo>
                  <a:cubicBezTo>
                    <a:pt x="0" y="2825"/>
                    <a:pt x="113" y="3076"/>
                    <a:pt x="477" y="330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 name="Freeform 137">
              <a:extLst>
                <a:ext uri="{FF2B5EF4-FFF2-40B4-BE49-F238E27FC236}">
                  <a16:creationId xmlns:a16="http://schemas.microsoft.com/office/drawing/2014/main" id="{A26BCCD4-689C-43D4-B1BC-597AB52C0411}"/>
                </a:ext>
              </a:extLst>
            </p:cNvPr>
            <p:cNvSpPr>
              <a:spLocks/>
            </p:cNvSpPr>
            <p:nvPr userDrawn="1"/>
          </p:nvSpPr>
          <p:spPr bwMode="auto">
            <a:xfrm>
              <a:off x="8229601" y="1682751"/>
              <a:ext cx="238125" cy="390525"/>
            </a:xfrm>
            <a:custGeom>
              <a:avLst/>
              <a:gdLst>
                <a:gd name="T0" fmla="*/ 185 w 2814"/>
                <a:gd name="T1" fmla="*/ 2772 h 4612"/>
                <a:gd name="T2" fmla="*/ 475 w 2814"/>
                <a:gd name="T3" fmla="*/ 3155 h 4612"/>
                <a:gd name="T4" fmla="*/ 1111 w 2814"/>
                <a:gd name="T5" fmla="*/ 3058 h 4612"/>
                <a:gd name="T6" fmla="*/ 883 w 2814"/>
                <a:gd name="T7" fmla="*/ 3277 h 4612"/>
                <a:gd name="T8" fmla="*/ 777 w 2814"/>
                <a:gd name="T9" fmla="*/ 3993 h 4612"/>
                <a:gd name="T10" fmla="*/ 1559 w 2814"/>
                <a:gd name="T11" fmla="*/ 4612 h 4612"/>
                <a:gd name="T12" fmla="*/ 1624 w 2814"/>
                <a:gd name="T13" fmla="*/ 4606 h 4612"/>
                <a:gd name="T14" fmla="*/ 1688 w 2814"/>
                <a:gd name="T15" fmla="*/ 4192 h 4612"/>
                <a:gd name="T16" fmla="*/ 1921 w 2814"/>
                <a:gd name="T17" fmla="*/ 4546 h 4612"/>
                <a:gd name="T18" fmla="*/ 1983 w 2814"/>
                <a:gd name="T19" fmla="*/ 3878 h 4612"/>
                <a:gd name="T20" fmla="*/ 2176 w 2814"/>
                <a:gd name="T21" fmla="*/ 4051 h 4612"/>
                <a:gd name="T22" fmla="*/ 2292 w 2814"/>
                <a:gd name="T23" fmla="*/ 3824 h 4612"/>
                <a:gd name="T24" fmla="*/ 2318 w 2814"/>
                <a:gd name="T25" fmla="*/ 3619 h 4612"/>
                <a:gd name="T26" fmla="*/ 2585 w 2814"/>
                <a:gd name="T27" fmla="*/ 3396 h 4612"/>
                <a:gd name="T28" fmla="*/ 2714 w 2814"/>
                <a:gd name="T29" fmla="*/ 2968 h 4612"/>
                <a:gd name="T30" fmla="*/ 2475 w 2814"/>
                <a:gd name="T31" fmla="*/ 2996 h 4612"/>
                <a:gd name="T32" fmla="*/ 2320 w 2814"/>
                <a:gd name="T33" fmla="*/ 2198 h 4612"/>
                <a:gd name="T34" fmla="*/ 2171 w 2814"/>
                <a:gd name="T35" fmla="*/ 1613 h 4612"/>
                <a:gd name="T36" fmla="*/ 1985 w 2814"/>
                <a:gd name="T37" fmla="*/ 2061 h 4612"/>
                <a:gd name="T38" fmla="*/ 1944 w 2814"/>
                <a:gd name="T39" fmla="*/ 2019 h 4612"/>
                <a:gd name="T40" fmla="*/ 1764 w 2814"/>
                <a:gd name="T41" fmla="*/ 1224 h 4612"/>
                <a:gd name="T42" fmla="*/ 1631 w 2814"/>
                <a:gd name="T43" fmla="*/ 1230 h 4612"/>
                <a:gd name="T44" fmla="*/ 1284 w 2814"/>
                <a:gd name="T45" fmla="*/ 555 h 4612"/>
                <a:gd name="T46" fmla="*/ 880 w 2814"/>
                <a:gd name="T47" fmla="*/ 12 h 4612"/>
                <a:gd name="T48" fmla="*/ 801 w 2814"/>
                <a:gd name="T49" fmla="*/ 8 h 4612"/>
                <a:gd name="T50" fmla="*/ 800 w 2814"/>
                <a:gd name="T51" fmla="*/ 8 h 4612"/>
                <a:gd name="T52" fmla="*/ 780 w 2814"/>
                <a:gd name="T53" fmla="*/ 12 h 4612"/>
                <a:gd name="T54" fmla="*/ 776 w 2814"/>
                <a:gd name="T55" fmla="*/ 29 h 4612"/>
                <a:gd name="T56" fmla="*/ 774 w 2814"/>
                <a:gd name="T57" fmla="*/ 432 h 4612"/>
                <a:gd name="T58" fmla="*/ 513 w 2814"/>
                <a:gd name="T59" fmla="*/ 602 h 4612"/>
                <a:gd name="T60" fmla="*/ 537 w 2814"/>
                <a:gd name="T61" fmla="*/ 1237 h 4612"/>
                <a:gd name="T62" fmla="*/ 488 w 2814"/>
                <a:gd name="T63" fmla="*/ 1359 h 4612"/>
                <a:gd name="T64" fmla="*/ 255 w 2814"/>
                <a:gd name="T65" fmla="*/ 1593 h 4612"/>
                <a:gd name="T66" fmla="*/ 413 w 2814"/>
                <a:gd name="T67" fmla="*/ 2074 h 4612"/>
                <a:gd name="T68" fmla="*/ 297 w 2814"/>
                <a:gd name="T69" fmla="*/ 2129 h 4612"/>
                <a:gd name="T70" fmla="*/ 29 w 2814"/>
                <a:gd name="T71" fmla="*/ 2150 h 4612"/>
                <a:gd name="T72" fmla="*/ 185 w 2814"/>
                <a:gd name="T73" fmla="*/ 2772 h 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4" h="4612">
                  <a:moveTo>
                    <a:pt x="185" y="2772"/>
                  </a:moveTo>
                  <a:lnTo>
                    <a:pt x="185" y="2772"/>
                  </a:lnTo>
                  <a:lnTo>
                    <a:pt x="336" y="3035"/>
                  </a:lnTo>
                  <a:lnTo>
                    <a:pt x="475" y="3155"/>
                  </a:lnTo>
                  <a:lnTo>
                    <a:pt x="1006" y="3058"/>
                  </a:lnTo>
                  <a:lnTo>
                    <a:pt x="1111" y="3058"/>
                  </a:lnTo>
                  <a:cubicBezTo>
                    <a:pt x="1265" y="3081"/>
                    <a:pt x="1358" y="3180"/>
                    <a:pt x="1399" y="3369"/>
                  </a:cubicBezTo>
                  <a:lnTo>
                    <a:pt x="883" y="3277"/>
                  </a:lnTo>
                  <a:cubicBezTo>
                    <a:pt x="714" y="3277"/>
                    <a:pt x="621" y="3363"/>
                    <a:pt x="622" y="3513"/>
                  </a:cubicBezTo>
                  <a:cubicBezTo>
                    <a:pt x="603" y="3647"/>
                    <a:pt x="650" y="3791"/>
                    <a:pt x="777" y="3993"/>
                  </a:cubicBezTo>
                  <a:cubicBezTo>
                    <a:pt x="874" y="4168"/>
                    <a:pt x="991" y="4313"/>
                    <a:pt x="1138" y="4441"/>
                  </a:cubicBezTo>
                  <a:cubicBezTo>
                    <a:pt x="1306" y="4559"/>
                    <a:pt x="1436" y="4612"/>
                    <a:pt x="1559" y="4612"/>
                  </a:cubicBezTo>
                  <a:cubicBezTo>
                    <a:pt x="1577" y="4612"/>
                    <a:pt x="1595" y="4611"/>
                    <a:pt x="1613" y="4609"/>
                  </a:cubicBezTo>
                  <a:lnTo>
                    <a:pt x="1624" y="4606"/>
                  </a:lnTo>
                  <a:cubicBezTo>
                    <a:pt x="1696" y="4577"/>
                    <a:pt x="1721" y="4485"/>
                    <a:pt x="1700" y="4330"/>
                  </a:cubicBezTo>
                  <a:cubicBezTo>
                    <a:pt x="1686" y="4247"/>
                    <a:pt x="1686" y="4209"/>
                    <a:pt x="1688" y="4192"/>
                  </a:cubicBezTo>
                  <a:cubicBezTo>
                    <a:pt x="1706" y="4202"/>
                    <a:pt x="1733" y="4229"/>
                    <a:pt x="1765" y="4286"/>
                  </a:cubicBezTo>
                  <a:lnTo>
                    <a:pt x="1921" y="4546"/>
                  </a:lnTo>
                  <a:lnTo>
                    <a:pt x="1963" y="4121"/>
                  </a:lnTo>
                  <a:cubicBezTo>
                    <a:pt x="1963" y="3976"/>
                    <a:pt x="1976" y="3908"/>
                    <a:pt x="1983" y="3878"/>
                  </a:cubicBezTo>
                  <a:cubicBezTo>
                    <a:pt x="1995" y="3890"/>
                    <a:pt x="2011" y="3910"/>
                    <a:pt x="2031" y="3942"/>
                  </a:cubicBezTo>
                  <a:cubicBezTo>
                    <a:pt x="2073" y="3999"/>
                    <a:pt x="2120" y="4051"/>
                    <a:pt x="2176" y="4051"/>
                  </a:cubicBezTo>
                  <a:cubicBezTo>
                    <a:pt x="2192" y="4051"/>
                    <a:pt x="2207" y="4047"/>
                    <a:pt x="2214" y="4042"/>
                  </a:cubicBezTo>
                  <a:cubicBezTo>
                    <a:pt x="2267" y="4025"/>
                    <a:pt x="2292" y="3954"/>
                    <a:pt x="2292" y="3824"/>
                  </a:cubicBezTo>
                  <a:cubicBezTo>
                    <a:pt x="2301" y="3690"/>
                    <a:pt x="2309" y="3646"/>
                    <a:pt x="2312" y="3632"/>
                  </a:cubicBezTo>
                  <a:lnTo>
                    <a:pt x="2318" y="3619"/>
                  </a:lnTo>
                  <a:cubicBezTo>
                    <a:pt x="2326" y="3595"/>
                    <a:pt x="2392" y="3538"/>
                    <a:pt x="2414" y="3519"/>
                  </a:cubicBezTo>
                  <a:lnTo>
                    <a:pt x="2585" y="3396"/>
                  </a:lnTo>
                  <a:cubicBezTo>
                    <a:pt x="2751" y="3263"/>
                    <a:pt x="2814" y="3156"/>
                    <a:pt x="2774" y="3062"/>
                  </a:cubicBezTo>
                  <a:lnTo>
                    <a:pt x="2714" y="2968"/>
                  </a:lnTo>
                  <a:lnTo>
                    <a:pt x="2546" y="2956"/>
                  </a:lnTo>
                  <a:lnTo>
                    <a:pt x="2475" y="2996"/>
                  </a:lnTo>
                  <a:lnTo>
                    <a:pt x="2442" y="2972"/>
                  </a:lnTo>
                  <a:cubicBezTo>
                    <a:pt x="2384" y="2853"/>
                    <a:pt x="2348" y="2516"/>
                    <a:pt x="2320" y="2198"/>
                  </a:cubicBezTo>
                  <a:lnTo>
                    <a:pt x="2273" y="1824"/>
                  </a:lnTo>
                  <a:cubicBezTo>
                    <a:pt x="2266" y="1745"/>
                    <a:pt x="2244" y="1613"/>
                    <a:pt x="2171" y="1613"/>
                  </a:cubicBezTo>
                  <a:cubicBezTo>
                    <a:pt x="2105" y="1613"/>
                    <a:pt x="1993" y="1652"/>
                    <a:pt x="1993" y="1910"/>
                  </a:cubicBezTo>
                  <a:lnTo>
                    <a:pt x="1985" y="2061"/>
                  </a:lnTo>
                  <a:lnTo>
                    <a:pt x="1980" y="2082"/>
                  </a:lnTo>
                  <a:cubicBezTo>
                    <a:pt x="1963" y="2067"/>
                    <a:pt x="1951" y="2045"/>
                    <a:pt x="1944" y="2019"/>
                  </a:cubicBezTo>
                  <a:lnTo>
                    <a:pt x="1906" y="1767"/>
                  </a:lnTo>
                  <a:cubicBezTo>
                    <a:pt x="1874" y="1465"/>
                    <a:pt x="1832" y="1303"/>
                    <a:pt x="1764" y="1224"/>
                  </a:cubicBezTo>
                  <a:lnTo>
                    <a:pt x="1746" y="1204"/>
                  </a:lnTo>
                  <a:lnTo>
                    <a:pt x="1631" y="1230"/>
                  </a:lnTo>
                  <a:lnTo>
                    <a:pt x="1530" y="1260"/>
                  </a:lnTo>
                  <a:cubicBezTo>
                    <a:pt x="1461" y="1185"/>
                    <a:pt x="1329" y="716"/>
                    <a:pt x="1284" y="555"/>
                  </a:cubicBezTo>
                  <a:cubicBezTo>
                    <a:pt x="1222" y="349"/>
                    <a:pt x="1132" y="198"/>
                    <a:pt x="1002" y="88"/>
                  </a:cubicBezTo>
                  <a:lnTo>
                    <a:pt x="880" y="12"/>
                  </a:lnTo>
                  <a:lnTo>
                    <a:pt x="865" y="6"/>
                  </a:lnTo>
                  <a:cubicBezTo>
                    <a:pt x="836" y="0"/>
                    <a:pt x="815" y="1"/>
                    <a:pt x="801" y="8"/>
                  </a:cubicBezTo>
                  <a:lnTo>
                    <a:pt x="800" y="7"/>
                  </a:lnTo>
                  <a:lnTo>
                    <a:pt x="800" y="8"/>
                  </a:lnTo>
                  <a:cubicBezTo>
                    <a:pt x="797" y="10"/>
                    <a:pt x="794" y="12"/>
                    <a:pt x="791" y="14"/>
                  </a:cubicBezTo>
                  <a:lnTo>
                    <a:pt x="780" y="12"/>
                  </a:lnTo>
                  <a:lnTo>
                    <a:pt x="782" y="22"/>
                  </a:lnTo>
                  <a:cubicBezTo>
                    <a:pt x="780" y="25"/>
                    <a:pt x="778" y="27"/>
                    <a:pt x="776" y="29"/>
                  </a:cubicBezTo>
                  <a:cubicBezTo>
                    <a:pt x="771" y="38"/>
                    <a:pt x="763" y="57"/>
                    <a:pt x="773" y="83"/>
                  </a:cubicBezTo>
                  <a:cubicBezTo>
                    <a:pt x="807" y="286"/>
                    <a:pt x="790" y="400"/>
                    <a:pt x="774" y="432"/>
                  </a:cubicBezTo>
                  <a:lnTo>
                    <a:pt x="520" y="596"/>
                  </a:lnTo>
                  <a:lnTo>
                    <a:pt x="513" y="602"/>
                  </a:lnTo>
                  <a:cubicBezTo>
                    <a:pt x="426" y="688"/>
                    <a:pt x="396" y="791"/>
                    <a:pt x="425" y="897"/>
                  </a:cubicBezTo>
                  <a:cubicBezTo>
                    <a:pt x="433" y="938"/>
                    <a:pt x="460" y="1052"/>
                    <a:pt x="537" y="1237"/>
                  </a:cubicBezTo>
                  <a:lnTo>
                    <a:pt x="545" y="1353"/>
                  </a:lnTo>
                  <a:cubicBezTo>
                    <a:pt x="533" y="1356"/>
                    <a:pt x="514" y="1359"/>
                    <a:pt x="488" y="1359"/>
                  </a:cubicBezTo>
                  <a:lnTo>
                    <a:pt x="350" y="1400"/>
                  </a:lnTo>
                  <a:cubicBezTo>
                    <a:pt x="264" y="1433"/>
                    <a:pt x="255" y="1526"/>
                    <a:pt x="255" y="1593"/>
                  </a:cubicBezTo>
                  <a:cubicBezTo>
                    <a:pt x="255" y="1705"/>
                    <a:pt x="272" y="1806"/>
                    <a:pt x="308" y="1888"/>
                  </a:cubicBezTo>
                  <a:lnTo>
                    <a:pt x="413" y="2074"/>
                  </a:lnTo>
                  <a:lnTo>
                    <a:pt x="380" y="2106"/>
                  </a:lnTo>
                  <a:lnTo>
                    <a:pt x="297" y="2129"/>
                  </a:lnTo>
                  <a:lnTo>
                    <a:pt x="113" y="2111"/>
                  </a:lnTo>
                  <a:cubicBezTo>
                    <a:pt x="67" y="2111"/>
                    <a:pt x="42" y="2132"/>
                    <a:pt x="29" y="2150"/>
                  </a:cubicBezTo>
                  <a:cubicBezTo>
                    <a:pt x="2" y="2185"/>
                    <a:pt x="0" y="2238"/>
                    <a:pt x="22" y="2313"/>
                  </a:cubicBezTo>
                  <a:lnTo>
                    <a:pt x="185" y="277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 name="Freeform 139">
              <a:extLst>
                <a:ext uri="{FF2B5EF4-FFF2-40B4-BE49-F238E27FC236}">
                  <a16:creationId xmlns:a16="http://schemas.microsoft.com/office/drawing/2014/main" id="{CB72D407-C888-4B4B-8D2E-2DCC3D314BA2}"/>
                </a:ext>
              </a:extLst>
            </p:cNvPr>
            <p:cNvSpPr>
              <a:spLocks/>
            </p:cNvSpPr>
            <p:nvPr userDrawn="1"/>
          </p:nvSpPr>
          <p:spPr bwMode="auto">
            <a:xfrm>
              <a:off x="8302626" y="2227263"/>
              <a:ext cx="290513" cy="177800"/>
            </a:xfrm>
            <a:custGeom>
              <a:avLst/>
              <a:gdLst>
                <a:gd name="T0" fmla="*/ 218 w 3422"/>
                <a:gd name="T1" fmla="*/ 1625 h 2104"/>
                <a:gd name="T2" fmla="*/ 218 w 3422"/>
                <a:gd name="T3" fmla="*/ 1625 h 2104"/>
                <a:gd name="T4" fmla="*/ 285 w 3422"/>
                <a:gd name="T5" fmla="*/ 1814 h 2104"/>
                <a:gd name="T6" fmla="*/ 341 w 3422"/>
                <a:gd name="T7" fmla="*/ 1880 h 2104"/>
                <a:gd name="T8" fmla="*/ 411 w 3422"/>
                <a:gd name="T9" fmla="*/ 1925 h 2104"/>
                <a:gd name="T10" fmla="*/ 424 w 3422"/>
                <a:gd name="T11" fmla="*/ 1925 h 2104"/>
                <a:gd name="T12" fmla="*/ 494 w 3422"/>
                <a:gd name="T13" fmla="*/ 1882 h 2104"/>
                <a:gd name="T14" fmla="*/ 503 w 3422"/>
                <a:gd name="T15" fmla="*/ 1873 h 2104"/>
                <a:gd name="T16" fmla="*/ 533 w 3422"/>
                <a:gd name="T17" fmla="*/ 1749 h 2104"/>
                <a:gd name="T18" fmla="*/ 547 w 3422"/>
                <a:gd name="T19" fmla="*/ 1707 h 2104"/>
                <a:gd name="T20" fmla="*/ 590 w 3422"/>
                <a:gd name="T21" fmla="*/ 1761 h 2104"/>
                <a:gd name="T22" fmla="*/ 647 w 3422"/>
                <a:gd name="T23" fmla="*/ 1902 h 2104"/>
                <a:gd name="T24" fmla="*/ 966 w 3422"/>
                <a:gd name="T25" fmla="*/ 1955 h 2104"/>
                <a:gd name="T26" fmla="*/ 1140 w 3422"/>
                <a:gd name="T27" fmla="*/ 1744 h 2104"/>
                <a:gd name="T28" fmla="*/ 1181 w 3422"/>
                <a:gd name="T29" fmla="*/ 1717 h 2104"/>
                <a:gd name="T30" fmla="*/ 1214 w 3422"/>
                <a:gd name="T31" fmla="*/ 1822 h 2104"/>
                <a:gd name="T32" fmla="*/ 1215 w 3422"/>
                <a:gd name="T33" fmla="*/ 1858 h 2104"/>
                <a:gd name="T34" fmla="*/ 1416 w 3422"/>
                <a:gd name="T35" fmla="*/ 2104 h 2104"/>
                <a:gd name="T36" fmla="*/ 1525 w 3422"/>
                <a:gd name="T37" fmla="*/ 2080 h 2104"/>
                <a:gd name="T38" fmla="*/ 1724 w 3422"/>
                <a:gd name="T39" fmla="*/ 1980 h 2104"/>
                <a:gd name="T40" fmla="*/ 1792 w 3422"/>
                <a:gd name="T41" fmla="*/ 1872 h 2104"/>
                <a:gd name="T42" fmla="*/ 1797 w 3422"/>
                <a:gd name="T43" fmla="*/ 1879 h 2104"/>
                <a:gd name="T44" fmla="*/ 2294 w 3422"/>
                <a:gd name="T45" fmla="*/ 2038 h 2104"/>
                <a:gd name="T46" fmla="*/ 2443 w 3422"/>
                <a:gd name="T47" fmla="*/ 1851 h 2104"/>
                <a:gd name="T48" fmla="*/ 2434 w 3422"/>
                <a:gd name="T49" fmla="*/ 1663 h 2104"/>
                <a:gd name="T50" fmla="*/ 2434 w 3422"/>
                <a:gd name="T51" fmla="*/ 1651 h 2104"/>
                <a:gd name="T52" fmla="*/ 2474 w 3422"/>
                <a:gd name="T53" fmla="*/ 1676 h 2104"/>
                <a:gd name="T54" fmla="*/ 2544 w 3422"/>
                <a:gd name="T55" fmla="*/ 1823 h 2104"/>
                <a:gd name="T56" fmla="*/ 2595 w 3422"/>
                <a:gd name="T57" fmla="*/ 1878 h 2104"/>
                <a:gd name="T58" fmla="*/ 2905 w 3422"/>
                <a:gd name="T59" fmla="*/ 2066 h 2104"/>
                <a:gd name="T60" fmla="*/ 3130 w 3422"/>
                <a:gd name="T61" fmla="*/ 2019 h 2104"/>
                <a:gd name="T62" fmla="*/ 3214 w 3422"/>
                <a:gd name="T63" fmla="*/ 1872 h 2104"/>
                <a:gd name="T64" fmla="*/ 3214 w 3422"/>
                <a:gd name="T65" fmla="*/ 1860 h 2104"/>
                <a:gd name="T66" fmla="*/ 3213 w 3422"/>
                <a:gd name="T67" fmla="*/ 1859 h 2104"/>
                <a:gd name="T68" fmla="*/ 3242 w 3422"/>
                <a:gd name="T69" fmla="*/ 1697 h 2104"/>
                <a:gd name="T70" fmla="*/ 3318 w 3422"/>
                <a:gd name="T71" fmla="*/ 1530 h 2104"/>
                <a:gd name="T72" fmla="*/ 3370 w 3422"/>
                <a:gd name="T73" fmla="*/ 1185 h 2104"/>
                <a:gd name="T74" fmla="*/ 3101 w 3422"/>
                <a:gd name="T75" fmla="*/ 916 h 2104"/>
                <a:gd name="T76" fmla="*/ 2716 w 3422"/>
                <a:gd name="T77" fmla="*/ 756 h 2104"/>
                <a:gd name="T78" fmla="*/ 2350 w 3422"/>
                <a:gd name="T79" fmla="*/ 714 h 2104"/>
                <a:gd name="T80" fmla="*/ 2345 w 3422"/>
                <a:gd name="T81" fmla="*/ 715 h 2104"/>
                <a:gd name="T82" fmla="*/ 2087 w 3422"/>
                <a:gd name="T83" fmla="*/ 828 h 2104"/>
                <a:gd name="T84" fmla="*/ 1671 w 3422"/>
                <a:gd name="T85" fmla="*/ 1151 h 2104"/>
                <a:gd name="T86" fmla="*/ 1655 w 3422"/>
                <a:gd name="T87" fmla="*/ 1154 h 2104"/>
                <a:gd name="T88" fmla="*/ 1635 w 3422"/>
                <a:gd name="T89" fmla="*/ 1121 h 2104"/>
                <a:gd name="T90" fmla="*/ 1632 w 3422"/>
                <a:gd name="T91" fmla="*/ 1110 h 2104"/>
                <a:gd name="T92" fmla="*/ 1421 w 3422"/>
                <a:gd name="T93" fmla="*/ 912 h 2104"/>
                <a:gd name="T94" fmla="*/ 1303 w 3422"/>
                <a:gd name="T95" fmla="*/ 946 h 2104"/>
                <a:gd name="T96" fmla="*/ 1077 w 3422"/>
                <a:gd name="T97" fmla="*/ 1161 h 2104"/>
                <a:gd name="T98" fmla="*/ 973 w 3422"/>
                <a:gd name="T99" fmla="*/ 997 h 2104"/>
                <a:gd name="T100" fmla="*/ 879 w 3422"/>
                <a:gd name="T101" fmla="*/ 762 h 2104"/>
                <a:gd name="T102" fmla="*/ 872 w 3422"/>
                <a:gd name="T103" fmla="*/ 751 h 2104"/>
                <a:gd name="T104" fmla="*/ 617 w 3422"/>
                <a:gd name="T105" fmla="*/ 630 h 2104"/>
                <a:gd name="T106" fmla="*/ 564 w 3422"/>
                <a:gd name="T107" fmla="*/ 618 h 2104"/>
                <a:gd name="T108" fmla="*/ 803 w 3422"/>
                <a:gd name="T109" fmla="*/ 379 h 2104"/>
                <a:gd name="T110" fmla="*/ 810 w 3422"/>
                <a:gd name="T111" fmla="*/ 370 h 2104"/>
                <a:gd name="T112" fmla="*/ 788 w 3422"/>
                <a:gd name="T113" fmla="*/ 176 h 2104"/>
                <a:gd name="T114" fmla="*/ 348 w 3422"/>
                <a:gd name="T115" fmla="*/ 0 h 2104"/>
                <a:gd name="T116" fmla="*/ 80 w 3422"/>
                <a:gd name="T117" fmla="*/ 20 h 2104"/>
                <a:gd name="T118" fmla="*/ 71 w 3422"/>
                <a:gd name="T119" fmla="*/ 25 h 2104"/>
                <a:gd name="T120" fmla="*/ 80 w 3422"/>
                <a:gd name="T121" fmla="*/ 447 h 2104"/>
                <a:gd name="T122" fmla="*/ 227 w 3422"/>
                <a:gd name="T123" fmla="*/ 853 h 2104"/>
                <a:gd name="T124" fmla="*/ 218 w 3422"/>
                <a:gd name="T125" fmla="*/ 1625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2" h="2104">
                  <a:moveTo>
                    <a:pt x="218" y="1625"/>
                  </a:moveTo>
                  <a:lnTo>
                    <a:pt x="218" y="1625"/>
                  </a:lnTo>
                  <a:cubicBezTo>
                    <a:pt x="218" y="1683"/>
                    <a:pt x="240" y="1749"/>
                    <a:pt x="285" y="1814"/>
                  </a:cubicBezTo>
                  <a:lnTo>
                    <a:pt x="341" y="1880"/>
                  </a:lnTo>
                  <a:lnTo>
                    <a:pt x="411" y="1925"/>
                  </a:lnTo>
                  <a:lnTo>
                    <a:pt x="424" y="1925"/>
                  </a:lnTo>
                  <a:cubicBezTo>
                    <a:pt x="460" y="1925"/>
                    <a:pt x="481" y="1899"/>
                    <a:pt x="494" y="1882"/>
                  </a:cubicBezTo>
                  <a:lnTo>
                    <a:pt x="503" y="1873"/>
                  </a:lnTo>
                  <a:lnTo>
                    <a:pt x="533" y="1749"/>
                  </a:lnTo>
                  <a:cubicBezTo>
                    <a:pt x="538" y="1731"/>
                    <a:pt x="542" y="1717"/>
                    <a:pt x="547" y="1707"/>
                  </a:cubicBezTo>
                  <a:lnTo>
                    <a:pt x="590" y="1761"/>
                  </a:lnTo>
                  <a:lnTo>
                    <a:pt x="647" y="1902"/>
                  </a:lnTo>
                  <a:cubicBezTo>
                    <a:pt x="727" y="2040"/>
                    <a:pt x="836" y="2072"/>
                    <a:pt x="966" y="1955"/>
                  </a:cubicBezTo>
                  <a:lnTo>
                    <a:pt x="1140" y="1744"/>
                  </a:lnTo>
                  <a:cubicBezTo>
                    <a:pt x="1168" y="1719"/>
                    <a:pt x="1181" y="1718"/>
                    <a:pt x="1181" y="1717"/>
                  </a:cubicBezTo>
                  <a:cubicBezTo>
                    <a:pt x="1182" y="1718"/>
                    <a:pt x="1202" y="1732"/>
                    <a:pt x="1214" y="1822"/>
                  </a:cubicBezTo>
                  <a:lnTo>
                    <a:pt x="1215" y="1858"/>
                  </a:lnTo>
                  <a:cubicBezTo>
                    <a:pt x="1240" y="2021"/>
                    <a:pt x="1308" y="2104"/>
                    <a:pt x="1416" y="2104"/>
                  </a:cubicBezTo>
                  <a:cubicBezTo>
                    <a:pt x="1449" y="2104"/>
                    <a:pt x="1485" y="2096"/>
                    <a:pt x="1525" y="2080"/>
                  </a:cubicBezTo>
                  <a:lnTo>
                    <a:pt x="1724" y="1980"/>
                  </a:lnTo>
                  <a:lnTo>
                    <a:pt x="1792" y="1872"/>
                  </a:lnTo>
                  <a:lnTo>
                    <a:pt x="1797" y="1879"/>
                  </a:lnTo>
                  <a:cubicBezTo>
                    <a:pt x="1881" y="1985"/>
                    <a:pt x="2049" y="2038"/>
                    <a:pt x="2294" y="2038"/>
                  </a:cubicBezTo>
                  <a:cubicBezTo>
                    <a:pt x="2425" y="2038"/>
                    <a:pt x="2438" y="1900"/>
                    <a:pt x="2443" y="1851"/>
                  </a:cubicBezTo>
                  <a:lnTo>
                    <a:pt x="2434" y="1663"/>
                  </a:lnTo>
                  <a:cubicBezTo>
                    <a:pt x="2434" y="1658"/>
                    <a:pt x="2434" y="1654"/>
                    <a:pt x="2434" y="1651"/>
                  </a:cubicBezTo>
                  <a:lnTo>
                    <a:pt x="2474" y="1676"/>
                  </a:lnTo>
                  <a:lnTo>
                    <a:pt x="2544" y="1823"/>
                  </a:lnTo>
                  <a:lnTo>
                    <a:pt x="2595" y="1878"/>
                  </a:lnTo>
                  <a:cubicBezTo>
                    <a:pt x="2664" y="2003"/>
                    <a:pt x="2768" y="2066"/>
                    <a:pt x="2905" y="2066"/>
                  </a:cubicBezTo>
                  <a:cubicBezTo>
                    <a:pt x="3019" y="2066"/>
                    <a:pt x="3086" y="2052"/>
                    <a:pt x="3130" y="2019"/>
                  </a:cubicBezTo>
                  <a:lnTo>
                    <a:pt x="3214" y="1872"/>
                  </a:lnTo>
                  <a:lnTo>
                    <a:pt x="3214" y="1860"/>
                  </a:lnTo>
                  <a:lnTo>
                    <a:pt x="3213" y="1859"/>
                  </a:lnTo>
                  <a:lnTo>
                    <a:pt x="3242" y="1697"/>
                  </a:lnTo>
                  <a:cubicBezTo>
                    <a:pt x="3250" y="1627"/>
                    <a:pt x="3287" y="1568"/>
                    <a:pt x="3318" y="1530"/>
                  </a:cubicBezTo>
                  <a:cubicBezTo>
                    <a:pt x="3405" y="1410"/>
                    <a:pt x="3422" y="1290"/>
                    <a:pt x="3370" y="1185"/>
                  </a:cubicBezTo>
                  <a:cubicBezTo>
                    <a:pt x="3331" y="1089"/>
                    <a:pt x="3250" y="1007"/>
                    <a:pt x="3101" y="916"/>
                  </a:cubicBezTo>
                  <a:lnTo>
                    <a:pt x="2716" y="756"/>
                  </a:lnTo>
                  <a:lnTo>
                    <a:pt x="2350" y="714"/>
                  </a:lnTo>
                  <a:lnTo>
                    <a:pt x="2345" y="715"/>
                  </a:lnTo>
                  <a:cubicBezTo>
                    <a:pt x="2261" y="726"/>
                    <a:pt x="2187" y="758"/>
                    <a:pt x="2087" y="828"/>
                  </a:cubicBezTo>
                  <a:lnTo>
                    <a:pt x="1671" y="1151"/>
                  </a:lnTo>
                  <a:cubicBezTo>
                    <a:pt x="1663" y="1153"/>
                    <a:pt x="1658" y="1154"/>
                    <a:pt x="1655" y="1154"/>
                  </a:cubicBezTo>
                  <a:cubicBezTo>
                    <a:pt x="1649" y="1154"/>
                    <a:pt x="1639" y="1154"/>
                    <a:pt x="1635" y="1121"/>
                  </a:cubicBezTo>
                  <a:lnTo>
                    <a:pt x="1632" y="1110"/>
                  </a:lnTo>
                  <a:cubicBezTo>
                    <a:pt x="1596" y="1025"/>
                    <a:pt x="1536" y="912"/>
                    <a:pt x="1421" y="912"/>
                  </a:cubicBezTo>
                  <a:cubicBezTo>
                    <a:pt x="1384" y="912"/>
                    <a:pt x="1346" y="923"/>
                    <a:pt x="1303" y="946"/>
                  </a:cubicBezTo>
                  <a:lnTo>
                    <a:pt x="1077" y="1161"/>
                  </a:lnTo>
                  <a:cubicBezTo>
                    <a:pt x="1059" y="1146"/>
                    <a:pt x="1022" y="1101"/>
                    <a:pt x="973" y="997"/>
                  </a:cubicBezTo>
                  <a:lnTo>
                    <a:pt x="879" y="762"/>
                  </a:lnTo>
                  <a:lnTo>
                    <a:pt x="872" y="751"/>
                  </a:lnTo>
                  <a:cubicBezTo>
                    <a:pt x="826" y="692"/>
                    <a:pt x="738" y="650"/>
                    <a:pt x="617" y="630"/>
                  </a:cubicBezTo>
                  <a:cubicBezTo>
                    <a:pt x="589" y="627"/>
                    <a:pt x="573" y="622"/>
                    <a:pt x="564" y="618"/>
                  </a:cubicBezTo>
                  <a:lnTo>
                    <a:pt x="803" y="379"/>
                  </a:lnTo>
                  <a:lnTo>
                    <a:pt x="810" y="370"/>
                  </a:lnTo>
                  <a:cubicBezTo>
                    <a:pt x="853" y="299"/>
                    <a:pt x="842" y="219"/>
                    <a:pt x="788" y="176"/>
                  </a:cubicBezTo>
                  <a:cubicBezTo>
                    <a:pt x="690" y="59"/>
                    <a:pt x="542" y="0"/>
                    <a:pt x="348" y="0"/>
                  </a:cubicBezTo>
                  <a:lnTo>
                    <a:pt x="80" y="20"/>
                  </a:lnTo>
                  <a:lnTo>
                    <a:pt x="71" y="25"/>
                  </a:lnTo>
                  <a:cubicBezTo>
                    <a:pt x="0" y="68"/>
                    <a:pt x="2" y="193"/>
                    <a:pt x="80" y="447"/>
                  </a:cubicBezTo>
                  <a:lnTo>
                    <a:pt x="227" y="853"/>
                  </a:lnTo>
                  <a:lnTo>
                    <a:pt x="218" y="162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 name="Freeform 141">
              <a:extLst>
                <a:ext uri="{FF2B5EF4-FFF2-40B4-BE49-F238E27FC236}">
                  <a16:creationId xmlns:a16="http://schemas.microsoft.com/office/drawing/2014/main" id="{CC8324D3-C40C-434F-B9CE-396F14B5C534}"/>
                </a:ext>
              </a:extLst>
            </p:cNvPr>
            <p:cNvSpPr>
              <a:spLocks/>
            </p:cNvSpPr>
            <p:nvPr userDrawn="1"/>
          </p:nvSpPr>
          <p:spPr bwMode="auto">
            <a:xfrm>
              <a:off x="8042276" y="1935163"/>
              <a:ext cx="144463" cy="187325"/>
            </a:xfrm>
            <a:custGeom>
              <a:avLst/>
              <a:gdLst>
                <a:gd name="T0" fmla="*/ 24 w 1700"/>
                <a:gd name="T1" fmla="*/ 427 h 2221"/>
                <a:gd name="T2" fmla="*/ 24 w 1700"/>
                <a:gd name="T3" fmla="*/ 427 h 2221"/>
                <a:gd name="T4" fmla="*/ 162 w 1700"/>
                <a:gd name="T5" fmla="*/ 544 h 2221"/>
                <a:gd name="T6" fmla="*/ 304 w 1700"/>
                <a:gd name="T7" fmla="*/ 597 h 2221"/>
                <a:gd name="T8" fmla="*/ 444 w 1700"/>
                <a:gd name="T9" fmla="*/ 720 h 2221"/>
                <a:gd name="T10" fmla="*/ 526 w 1700"/>
                <a:gd name="T11" fmla="*/ 1027 h 2221"/>
                <a:gd name="T12" fmla="*/ 512 w 1700"/>
                <a:gd name="T13" fmla="*/ 1129 h 2221"/>
                <a:gd name="T14" fmla="*/ 462 w 1700"/>
                <a:gd name="T15" fmla="*/ 1096 h 2221"/>
                <a:gd name="T16" fmla="*/ 155 w 1700"/>
                <a:gd name="T17" fmla="*/ 1082 h 2221"/>
                <a:gd name="T18" fmla="*/ 141 w 1700"/>
                <a:gd name="T19" fmla="*/ 1111 h 2221"/>
                <a:gd name="T20" fmla="*/ 141 w 1700"/>
                <a:gd name="T21" fmla="*/ 1274 h 2221"/>
                <a:gd name="T22" fmla="*/ 216 w 1700"/>
                <a:gd name="T23" fmla="*/ 1412 h 2221"/>
                <a:gd name="T24" fmla="*/ 476 w 1700"/>
                <a:gd name="T25" fmla="*/ 1571 h 2221"/>
                <a:gd name="T26" fmla="*/ 986 w 1700"/>
                <a:gd name="T27" fmla="*/ 1589 h 2221"/>
                <a:gd name="T28" fmla="*/ 1134 w 1700"/>
                <a:gd name="T29" fmla="*/ 1735 h 2221"/>
                <a:gd name="T30" fmla="*/ 1335 w 1700"/>
                <a:gd name="T31" fmla="*/ 2109 h 2221"/>
                <a:gd name="T32" fmla="*/ 1506 w 1700"/>
                <a:gd name="T33" fmla="*/ 2221 h 2221"/>
                <a:gd name="T34" fmla="*/ 1679 w 1700"/>
                <a:gd name="T35" fmla="*/ 2005 h 2221"/>
                <a:gd name="T36" fmla="*/ 1678 w 1700"/>
                <a:gd name="T37" fmla="*/ 1700 h 2221"/>
                <a:gd name="T38" fmla="*/ 1499 w 1700"/>
                <a:gd name="T39" fmla="*/ 1124 h 2221"/>
                <a:gd name="T40" fmla="*/ 1366 w 1700"/>
                <a:gd name="T41" fmla="*/ 891 h 2221"/>
                <a:gd name="T42" fmla="*/ 1124 w 1700"/>
                <a:gd name="T43" fmla="*/ 734 h 2221"/>
                <a:gd name="T44" fmla="*/ 876 w 1700"/>
                <a:gd name="T45" fmla="*/ 659 h 2221"/>
                <a:gd name="T46" fmla="*/ 783 w 1700"/>
                <a:gd name="T47" fmla="*/ 482 h 2221"/>
                <a:gd name="T48" fmla="*/ 608 w 1700"/>
                <a:gd name="T49" fmla="*/ 152 h 2221"/>
                <a:gd name="T50" fmla="*/ 322 w 1700"/>
                <a:gd name="T51" fmla="*/ 0 h 2221"/>
                <a:gd name="T52" fmla="*/ 262 w 1700"/>
                <a:gd name="T53" fmla="*/ 5 h 2221"/>
                <a:gd name="T54" fmla="*/ 177 w 1700"/>
                <a:gd name="T55" fmla="*/ 23 h 2221"/>
                <a:gd name="T56" fmla="*/ 10 w 1700"/>
                <a:gd name="T57" fmla="*/ 195 h 2221"/>
                <a:gd name="T58" fmla="*/ 20 w 1700"/>
                <a:gd name="T59" fmla="*/ 415 h 2221"/>
                <a:gd name="T60" fmla="*/ 24 w 1700"/>
                <a:gd name="T61" fmla="*/ 427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0" h="2221">
                  <a:moveTo>
                    <a:pt x="24" y="427"/>
                  </a:moveTo>
                  <a:lnTo>
                    <a:pt x="24" y="427"/>
                  </a:lnTo>
                  <a:cubicBezTo>
                    <a:pt x="46" y="472"/>
                    <a:pt x="86" y="506"/>
                    <a:pt x="162" y="544"/>
                  </a:cubicBezTo>
                  <a:lnTo>
                    <a:pt x="304" y="597"/>
                  </a:lnTo>
                  <a:lnTo>
                    <a:pt x="444" y="720"/>
                  </a:lnTo>
                  <a:cubicBezTo>
                    <a:pt x="487" y="783"/>
                    <a:pt x="518" y="901"/>
                    <a:pt x="526" y="1027"/>
                  </a:cubicBezTo>
                  <a:cubicBezTo>
                    <a:pt x="526" y="1108"/>
                    <a:pt x="512" y="1128"/>
                    <a:pt x="512" y="1129"/>
                  </a:cubicBezTo>
                  <a:cubicBezTo>
                    <a:pt x="510" y="1129"/>
                    <a:pt x="495" y="1126"/>
                    <a:pt x="462" y="1096"/>
                  </a:cubicBezTo>
                  <a:cubicBezTo>
                    <a:pt x="321" y="968"/>
                    <a:pt x="201" y="977"/>
                    <a:pt x="155" y="1082"/>
                  </a:cubicBezTo>
                  <a:lnTo>
                    <a:pt x="141" y="1111"/>
                  </a:lnTo>
                  <a:lnTo>
                    <a:pt x="141" y="1274"/>
                  </a:lnTo>
                  <a:lnTo>
                    <a:pt x="216" y="1412"/>
                  </a:lnTo>
                  <a:cubicBezTo>
                    <a:pt x="279" y="1496"/>
                    <a:pt x="364" y="1550"/>
                    <a:pt x="476" y="1571"/>
                  </a:cubicBezTo>
                  <a:lnTo>
                    <a:pt x="986" y="1589"/>
                  </a:lnTo>
                  <a:cubicBezTo>
                    <a:pt x="1059" y="1619"/>
                    <a:pt x="1104" y="1662"/>
                    <a:pt x="1134" y="1735"/>
                  </a:cubicBezTo>
                  <a:lnTo>
                    <a:pt x="1335" y="2109"/>
                  </a:lnTo>
                  <a:cubicBezTo>
                    <a:pt x="1397" y="2184"/>
                    <a:pt x="1453" y="2221"/>
                    <a:pt x="1506" y="2221"/>
                  </a:cubicBezTo>
                  <a:cubicBezTo>
                    <a:pt x="1608" y="2221"/>
                    <a:pt x="1654" y="2099"/>
                    <a:pt x="1679" y="2005"/>
                  </a:cubicBezTo>
                  <a:cubicBezTo>
                    <a:pt x="1699" y="1915"/>
                    <a:pt x="1700" y="1814"/>
                    <a:pt x="1678" y="1700"/>
                  </a:cubicBezTo>
                  <a:lnTo>
                    <a:pt x="1499" y="1124"/>
                  </a:lnTo>
                  <a:cubicBezTo>
                    <a:pt x="1459" y="1015"/>
                    <a:pt x="1418" y="943"/>
                    <a:pt x="1366" y="891"/>
                  </a:cubicBezTo>
                  <a:lnTo>
                    <a:pt x="1124" y="734"/>
                  </a:lnTo>
                  <a:lnTo>
                    <a:pt x="876" y="659"/>
                  </a:lnTo>
                  <a:lnTo>
                    <a:pt x="783" y="482"/>
                  </a:lnTo>
                  <a:cubicBezTo>
                    <a:pt x="707" y="309"/>
                    <a:pt x="653" y="207"/>
                    <a:pt x="608" y="152"/>
                  </a:cubicBezTo>
                  <a:cubicBezTo>
                    <a:pt x="524" y="49"/>
                    <a:pt x="430" y="0"/>
                    <a:pt x="322" y="0"/>
                  </a:cubicBezTo>
                  <a:cubicBezTo>
                    <a:pt x="304" y="0"/>
                    <a:pt x="285" y="1"/>
                    <a:pt x="262" y="5"/>
                  </a:cubicBezTo>
                  <a:lnTo>
                    <a:pt x="177" y="23"/>
                  </a:lnTo>
                  <a:cubicBezTo>
                    <a:pt x="79" y="46"/>
                    <a:pt x="23" y="103"/>
                    <a:pt x="10" y="195"/>
                  </a:cubicBezTo>
                  <a:cubicBezTo>
                    <a:pt x="0" y="284"/>
                    <a:pt x="9" y="353"/>
                    <a:pt x="20" y="415"/>
                  </a:cubicBezTo>
                  <a:lnTo>
                    <a:pt x="24" y="42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 name="Freeform 143">
              <a:extLst>
                <a:ext uri="{FF2B5EF4-FFF2-40B4-BE49-F238E27FC236}">
                  <a16:creationId xmlns:a16="http://schemas.microsoft.com/office/drawing/2014/main" id="{0CA96601-EEF0-4F20-A0E7-A053E7CC991F}"/>
                </a:ext>
              </a:extLst>
            </p:cNvPr>
            <p:cNvSpPr>
              <a:spLocks/>
            </p:cNvSpPr>
            <p:nvPr userDrawn="1"/>
          </p:nvSpPr>
          <p:spPr bwMode="auto">
            <a:xfrm>
              <a:off x="8188326" y="2003426"/>
              <a:ext cx="80963" cy="95250"/>
            </a:xfrm>
            <a:custGeom>
              <a:avLst/>
              <a:gdLst>
                <a:gd name="T0" fmla="*/ 287 w 973"/>
                <a:gd name="T1" fmla="*/ 958 h 1129"/>
                <a:gd name="T2" fmla="*/ 287 w 973"/>
                <a:gd name="T3" fmla="*/ 958 h 1129"/>
                <a:gd name="T4" fmla="*/ 464 w 973"/>
                <a:gd name="T5" fmla="*/ 1123 h 1129"/>
                <a:gd name="T6" fmla="*/ 479 w 973"/>
                <a:gd name="T7" fmla="*/ 1128 h 1129"/>
                <a:gd name="T8" fmla="*/ 516 w 973"/>
                <a:gd name="T9" fmla="*/ 1129 h 1129"/>
                <a:gd name="T10" fmla="*/ 814 w 973"/>
                <a:gd name="T11" fmla="*/ 1005 h 1129"/>
                <a:gd name="T12" fmla="*/ 953 w 973"/>
                <a:gd name="T13" fmla="*/ 685 h 1129"/>
                <a:gd name="T14" fmla="*/ 636 w 973"/>
                <a:gd name="T15" fmla="*/ 219 h 1129"/>
                <a:gd name="T16" fmla="*/ 109 w 973"/>
                <a:gd name="T17" fmla="*/ 62 h 1129"/>
                <a:gd name="T18" fmla="*/ 37 w 973"/>
                <a:gd name="T19" fmla="*/ 134 h 1129"/>
                <a:gd name="T20" fmla="*/ 132 w 973"/>
                <a:gd name="T21" fmla="*/ 632 h 1129"/>
                <a:gd name="T22" fmla="*/ 287 w 973"/>
                <a:gd name="T23" fmla="*/ 95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3" h="1129">
                  <a:moveTo>
                    <a:pt x="287" y="958"/>
                  </a:moveTo>
                  <a:lnTo>
                    <a:pt x="287" y="958"/>
                  </a:lnTo>
                  <a:cubicBezTo>
                    <a:pt x="342" y="1038"/>
                    <a:pt x="400" y="1092"/>
                    <a:pt x="464" y="1123"/>
                  </a:cubicBezTo>
                  <a:lnTo>
                    <a:pt x="479" y="1128"/>
                  </a:lnTo>
                  <a:cubicBezTo>
                    <a:pt x="491" y="1129"/>
                    <a:pt x="504" y="1129"/>
                    <a:pt x="516" y="1129"/>
                  </a:cubicBezTo>
                  <a:cubicBezTo>
                    <a:pt x="620" y="1129"/>
                    <a:pt x="724" y="1086"/>
                    <a:pt x="814" y="1005"/>
                  </a:cubicBezTo>
                  <a:cubicBezTo>
                    <a:pt x="925" y="916"/>
                    <a:pt x="973" y="804"/>
                    <a:pt x="953" y="685"/>
                  </a:cubicBezTo>
                  <a:cubicBezTo>
                    <a:pt x="943" y="533"/>
                    <a:pt x="842" y="385"/>
                    <a:pt x="636" y="219"/>
                  </a:cubicBezTo>
                  <a:cubicBezTo>
                    <a:pt x="427" y="51"/>
                    <a:pt x="245" y="0"/>
                    <a:pt x="109" y="62"/>
                  </a:cubicBezTo>
                  <a:cubicBezTo>
                    <a:pt x="77" y="75"/>
                    <a:pt x="52" y="100"/>
                    <a:pt x="37" y="134"/>
                  </a:cubicBezTo>
                  <a:cubicBezTo>
                    <a:pt x="0" y="222"/>
                    <a:pt x="30" y="379"/>
                    <a:pt x="132" y="632"/>
                  </a:cubicBezTo>
                  <a:lnTo>
                    <a:pt x="287" y="9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 name="Freeform 145">
              <a:extLst>
                <a:ext uri="{FF2B5EF4-FFF2-40B4-BE49-F238E27FC236}">
                  <a16:creationId xmlns:a16="http://schemas.microsoft.com/office/drawing/2014/main" id="{5FAC495C-86E7-46C5-A486-B06C8B67C59E}"/>
                </a:ext>
              </a:extLst>
            </p:cNvPr>
            <p:cNvSpPr>
              <a:spLocks/>
            </p:cNvSpPr>
            <p:nvPr userDrawn="1"/>
          </p:nvSpPr>
          <p:spPr bwMode="auto">
            <a:xfrm>
              <a:off x="8223251" y="2185988"/>
              <a:ext cx="71438" cy="66675"/>
            </a:xfrm>
            <a:custGeom>
              <a:avLst/>
              <a:gdLst>
                <a:gd name="T0" fmla="*/ 257 w 858"/>
                <a:gd name="T1" fmla="*/ 593 h 793"/>
                <a:gd name="T2" fmla="*/ 257 w 858"/>
                <a:gd name="T3" fmla="*/ 593 h 793"/>
                <a:gd name="T4" fmla="*/ 655 w 858"/>
                <a:gd name="T5" fmla="*/ 775 h 793"/>
                <a:gd name="T6" fmla="*/ 730 w 858"/>
                <a:gd name="T7" fmla="*/ 793 h 793"/>
                <a:gd name="T8" fmla="*/ 806 w 858"/>
                <a:gd name="T9" fmla="*/ 761 h 793"/>
                <a:gd name="T10" fmla="*/ 850 w 858"/>
                <a:gd name="T11" fmla="*/ 515 h 793"/>
                <a:gd name="T12" fmla="*/ 803 w 858"/>
                <a:gd name="T13" fmla="*/ 318 h 793"/>
                <a:gd name="T14" fmla="*/ 713 w 858"/>
                <a:gd name="T15" fmla="*/ 156 h 793"/>
                <a:gd name="T16" fmla="*/ 559 w 858"/>
                <a:gd name="T17" fmla="*/ 125 h 793"/>
                <a:gd name="T18" fmla="*/ 347 w 858"/>
                <a:gd name="T19" fmla="*/ 0 h 793"/>
                <a:gd name="T20" fmla="*/ 87 w 858"/>
                <a:gd name="T21" fmla="*/ 11 h 793"/>
                <a:gd name="T22" fmla="*/ 77 w 858"/>
                <a:gd name="T23" fmla="*/ 17 h 793"/>
                <a:gd name="T24" fmla="*/ 43 w 858"/>
                <a:gd name="T25" fmla="*/ 204 h 793"/>
                <a:gd name="T26" fmla="*/ 134 w 858"/>
                <a:gd name="T27" fmla="*/ 339 h 793"/>
                <a:gd name="T28" fmla="*/ 257 w 858"/>
                <a:gd name="T29" fmla="*/ 5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8" h="793">
                  <a:moveTo>
                    <a:pt x="257" y="593"/>
                  </a:moveTo>
                  <a:lnTo>
                    <a:pt x="257" y="593"/>
                  </a:lnTo>
                  <a:cubicBezTo>
                    <a:pt x="272" y="626"/>
                    <a:pt x="306" y="641"/>
                    <a:pt x="655" y="775"/>
                  </a:cubicBezTo>
                  <a:cubicBezTo>
                    <a:pt x="683" y="787"/>
                    <a:pt x="707" y="793"/>
                    <a:pt x="730" y="793"/>
                  </a:cubicBezTo>
                  <a:cubicBezTo>
                    <a:pt x="760" y="793"/>
                    <a:pt x="786" y="782"/>
                    <a:pt x="806" y="761"/>
                  </a:cubicBezTo>
                  <a:cubicBezTo>
                    <a:pt x="843" y="722"/>
                    <a:pt x="858" y="648"/>
                    <a:pt x="850" y="515"/>
                  </a:cubicBezTo>
                  <a:lnTo>
                    <a:pt x="803" y="318"/>
                  </a:lnTo>
                  <a:lnTo>
                    <a:pt x="713" y="156"/>
                  </a:lnTo>
                  <a:lnTo>
                    <a:pt x="559" y="125"/>
                  </a:lnTo>
                  <a:lnTo>
                    <a:pt x="347" y="0"/>
                  </a:lnTo>
                  <a:lnTo>
                    <a:pt x="87" y="11"/>
                  </a:lnTo>
                  <a:lnTo>
                    <a:pt x="77" y="17"/>
                  </a:lnTo>
                  <a:cubicBezTo>
                    <a:pt x="12" y="56"/>
                    <a:pt x="0" y="117"/>
                    <a:pt x="43" y="204"/>
                  </a:cubicBezTo>
                  <a:lnTo>
                    <a:pt x="134" y="339"/>
                  </a:lnTo>
                  <a:lnTo>
                    <a:pt x="257" y="59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 name="Freeform 147">
              <a:extLst>
                <a:ext uri="{FF2B5EF4-FFF2-40B4-BE49-F238E27FC236}">
                  <a16:creationId xmlns:a16="http://schemas.microsoft.com/office/drawing/2014/main" id="{A351584E-1B58-46A1-A528-B7B6B2D11D9A}"/>
                </a:ext>
              </a:extLst>
            </p:cNvPr>
            <p:cNvSpPr>
              <a:spLocks/>
            </p:cNvSpPr>
            <p:nvPr userDrawn="1"/>
          </p:nvSpPr>
          <p:spPr bwMode="auto">
            <a:xfrm>
              <a:off x="8104188" y="2219326"/>
              <a:ext cx="112713" cy="144463"/>
            </a:xfrm>
            <a:custGeom>
              <a:avLst/>
              <a:gdLst>
                <a:gd name="T0" fmla="*/ 925 w 1328"/>
                <a:gd name="T1" fmla="*/ 242 h 1701"/>
                <a:gd name="T2" fmla="*/ 925 w 1328"/>
                <a:gd name="T3" fmla="*/ 242 h 1701"/>
                <a:gd name="T4" fmla="*/ 891 w 1328"/>
                <a:gd name="T5" fmla="*/ 222 h 1701"/>
                <a:gd name="T6" fmla="*/ 686 w 1328"/>
                <a:gd name="T7" fmla="*/ 17 h 1701"/>
                <a:gd name="T8" fmla="*/ 526 w 1328"/>
                <a:gd name="T9" fmla="*/ 42 h 1701"/>
                <a:gd name="T10" fmla="*/ 516 w 1328"/>
                <a:gd name="T11" fmla="*/ 52 h 1701"/>
                <a:gd name="T12" fmla="*/ 480 w 1328"/>
                <a:gd name="T13" fmla="*/ 248 h 1701"/>
                <a:gd name="T14" fmla="*/ 647 w 1328"/>
                <a:gd name="T15" fmla="*/ 554 h 1701"/>
                <a:gd name="T16" fmla="*/ 671 w 1328"/>
                <a:gd name="T17" fmla="*/ 637 h 1701"/>
                <a:gd name="T18" fmla="*/ 614 w 1328"/>
                <a:gd name="T19" fmla="*/ 584 h 1701"/>
                <a:gd name="T20" fmla="*/ 465 w 1328"/>
                <a:gd name="T21" fmla="*/ 316 h 1701"/>
                <a:gd name="T22" fmla="*/ 276 w 1328"/>
                <a:gd name="T23" fmla="*/ 133 h 1701"/>
                <a:gd name="T24" fmla="*/ 265 w 1328"/>
                <a:gd name="T25" fmla="*/ 133 h 1701"/>
                <a:gd name="T26" fmla="*/ 255 w 1328"/>
                <a:gd name="T27" fmla="*/ 138 h 1701"/>
                <a:gd name="T28" fmla="*/ 174 w 1328"/>
                <a:gd name="T29" fmla="*/ 299 h 1701"/>
                <a:gd name="T30" fmla="*/ 220 w 1328"/>
                <a:gd name="T31" fmla="*/ 574 h 1701"/>
                <a:gd name="T32" fmla="*/ 187 w 1328"/>
                <a:gd name="T33" fmla="*/ 664 h 1701"/>
                <a:gd name="T34" fmla="*/ 37 w 1328"/>
                <a:gd name="T35" fmla="*/ 893 h 1701"/>
                <a:gd name="T36" fmla="*/ 28 w 1328"/>
                <a:gd name="T37" fmla="*/ 1067 h 1701"/>
                <a:gd name="T38" fmla="*/ 210 w 1328"/>
                <a:gd name="T39" fmla="*/ 1137 h 1701"/>
                <a:gd name="T40" fmla="*/ 385 w 1328"/>
                <a:gd name="T41" fmla="*/ 1097 h 1701"/>
                <a:gd name="T42" fmla="*/ 593 w 1328"/>
                <a:gd name="T43" fmla="*/ 1024 h 1701"/>
                <a:gd name="T44" fmla="*/ 640 w 1328"/>
                <a:gd name="T45" fmla="*/ 1043 h 1701"/>
                <a:gd name="T46" fmla="*/ 638 w 1328"/>
                <a:gd name="T47" fmla="*/ 1127 h 1701"/>
                <a:gd name="T48" fmla="*/ 524 w 1328"/>
                <a:gd name="T49" fmla="*/ 1356 h 1701"/>
                <a:gd name="T50" fmla="*/ 515 w 1328"/>
                <a:gd name="T51" fmla="*/ 1610 h 1701"/>
                <a:gd name="T52" fmla="*/ 673 w 1328"/>
                <a:gd name="T53" fmla="*/ 1700 h 1701"/>
                <a:gd name="T54" fmla="*/ 679 w 1328"/>
                <a:gd name="T55" fmla="*/ 1701 h 1701"/>
                <a:gd name="T56" fmla="*/ 1208 w 1328"/>
                <a:gd name="T57" fmla="*/ 1652 h 1701"/>
                <a:gd name="T58" fmla="*/ 1220 w 1328"/>
                <a:gd name="T59" fmla="*/ 1640 h 1701"/>
                <a:gd name="T60" fmla="*/ 1230 w 1328"/>
                <a:gd name="T61" fmla="*/ 1412 h 1701"/>
                <a:gd name="T62" fmla="*/ 1202 w 1328"/>
                <a:gd name="T63" fmla="*/ 1230 h 1701"/>
                <a:gd name="T64" fmla="*/ 1275 w 1328"/>
                <a:gd name="T65" fmla="*/ 1045 h 1701"/>
                <a:gd name="T66" fmla="*/ 1318 w 1328"/>
                <a:gd name="T67" fmla="*/ 712 h 1701"/>
                <a:gd name="T68" fmla="*/ 1230 w 1328"/>
                <a:gd name="T69" fmla="*/ 321 h 1701"/>
                <a:gd name="T70" fmla="*/ 1201 w 1328"/>
                <a:gd name="T71" fmla="*/ 250 h 1701"/>
                <a:gd name="T72" fmla="*/ 1099 w 1328"/>
                <a:gd name="T73" fmla="*/ 63 h 1701"/>
                <a:gd name="T74" fmla="*/ 1077 w 1328"/>
                <a:gd name="T75" fmla="*/ 38 h 1701"/>
                <a:gd name="T76" fmla="*/ 1077 w 1328"/>
                <a:gd name="T77" fmla="*/ 0 h 1701"/>
                <a:gd name="T78" fmla="*/ 1044 w 1328"/>
                <a:gd name="T79" fmla="*/ 21 h 1701"/>
                <a:gd name="T80" fmla="*/ 1030 w 1328"/>
                <a:gd name="T81" fmla="*/ 19 h 1701"/>
                <a:gd name="T82" fmla="*/ 954 w 1328"/>
                <a:gd name="T83" fmla="*/ 145 h 1701"/>
                <a:gd name="T84" fmla="*/ 925 w 1328"/>
                <a:gd name="T85" fmla="*/ 242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701">
                  <a:moveTo>
                    <a:pt x="925" y="242"/>
                  </a:moveTo>
                  <a:lnTo>
                    <a:pt x="925" y="242"/>
                  </a:lnTo>
                  <a:cubicBezTo>
                    <a:pt x="923" y="242"/>
                    <a:pt x="913" y="241"/>
                    <a:pt x="891" y="222"/>
                  </a:cubicBezTo>
                  <a:lnTo>
                    <a:pt x="686" y="17"/>
                  </a:lnTo>
                  <a:lnTo>
                    <a:pt x="526" y="42"/>
                  </a:lnTo>
                  <a:lnTo>
                    <a:pt x="516" y="52"/>
                  </a:lnTo>
                  <a:cubicBezTo>
                    <a:pt x="481" y="87"/>
                    <a:pt x="446" y="148"/>
                    <a:pt x="480" y="248"/>
                  </a:cubicBezTo>
                  <a:lnTo>
                    <a:pt x="647" y="554"/>
                  </a:lnTo>
                  <a:cubicBezTo>
                    <a:pt x="665" y="599"/>
                    <a:pt x="670" y="625"/>
                    <a:pt x="671" y="637"/>
                  </a:cubicBezTo>
                  <a:cubicBezTo>
                    <a:pt x="657" y="627"/>
                    <a:pt x="635" y="605"/>
                    <a:pt x="614" y="584"/>
                  </a:cubicBezTo>
                  <a:lnTo>
                    <a:pt x="465" y="316"/>
                  </a:lnTo>
                  <a:cubicBezTo>
                    <a:pt x="390" y="186"/>
                    <a:pt x="335" y="133"/>
                    <a:pt x="276" y="133"/>
                  </a:cubicBezTo>
                  <a:lnTo>
                    <a:pt x="265" y="133"/>
                  </a:lnTo>
                  <a:lnTo>
                    <a:pt x="255" y="138"/>
                  </a:lnTo>
                  <a:cubicBezTo>
                    <a:pt x="199" y="166"/>
                    <a:pt x="173" y="214"/>
                    <a:pt x="174" y="299"/>
                  </a:cubicBezTo>
                  <a:lnTo>
                    <a:pt x="220" y="574"/>
                  </a:lnTo>
                  <a:cubicBezTo>
                    <a:pt x="220" y="615"/>
                    <a:pt x="212" y="639"/>
                    <a:pt x="187" y="664"/>
                  </a:cubicBezTo>
                  <a:lnTo>
                    <a:pt x="37" y="893"/>
                  </a:lnTo>
                  <a:cubicBezTo>
                    <a:pt x="3" y="965"/>
                    <a:pt x="0" y="1024"/>
                    <a:pt x="28" y="1067"/>
                  </a:cubicBezTo>
                  <a:cubicBezTo>
                    <a:pt x="58" y="1114"/>
                    <a:pt x="117" y="1137"/>
                    <a:pt x="210" y="1137"/>
                  </a:cubicBezTo>
                  <a:cubicBezTo>
                    <a:pt x="268" y="1137"/>
                    <a:pt x="314" y="1121"/>
                    <a:pt x="385" y="1097"/>
                  </a:cubicBezTo>
                  <a:lnTo>
                    <a:pt x="593" y="1024"/>
                  </a:lnTo>
                  <a:cubicBezTo>
                    <a:pt x="610" y="1025"/>
                    <a:pt x="630" y="1029"/>
                    <a:pt x="640" y="1043"/>
                  </a:cubicBezTo>
                  <a:cubicBezTo>
                    <a:pt x="652" y="1060"/>
                    <a:pt x="651" y="1093"/>
                    <a:pt x="638" y="1127"/>
                  </a:cubicBezTo>
                  <a:lnTo>
                    <a:pt x="524" y="1356"/>
                  </a:lnTo>
                  <a:cubicBezTo>
                    <a:pt x="482" y="1466"/>
                    <a:pt x="478" y="1549"/>
                    <a:pt x="515" y="1610"/>
                  </a:cubicBezTo>
                  <a:cubicBezTo>
                    <a:pt x="544" y="1660"/>
                    <a:pt x="597" y="1690"/>
                    <a:pt x="673" y="1700"/>
                  </a:cubicBezTo>
                  <a:lnTo>
                    <a:pt x="679" y="1701"/>
                  </a:lnTo>
                  <a:lnTo>
                    <a:pt x="1208" y="1652"/>
                  </a:lnTo>
                  <a:lnTo>
                    <a:pt x="1220" y="1640"/>
                  </a:lnTo>
                  <a:cubicBezTo>
                    <a:pt x="1273" y="1587"/>
                    <a:pt x="1254" y="1492"/>
                    <a:pt x="1230" y="1412"/>
                  </a:cubicBezTo>
                  <a:cubicBezTo>
                    <a:pt x="1196" y="1327"/>
                    <a:pt x="1188" y="1272"/>
                    <a:pt x="1202" y="1230"/>
                  </a:cubicBezTo>
                  <a:lnTo>
                    <a:pt x="1275" y="1045"/>
                  </a:lnTo>
                  <a:cubicBezTo>
                    <a:pt x="1315" y="967"/>
                    <a:pt x="1328" y="861"/>
                    <a:pt x="1318" y="712"/>
                  </a:cubicBezTo>
                  <a:cubicBezTo>
                    <a:pt x="1308" y="578"/>
                    <a:pt x="1280" y="451"/>
                    <a:pt x="1230" y="321"/>
                  </a:cubicBezTo>
                  <a:cubicBezTo>
                    <a:pt x="1220" y="296"/>
                    <a:pt x="1210" y="273"/>
                    <a:pt x="1201" y="250"/>
                  </a:cubicBezTo>
                  <a:cubicBezTo>
                    <a:pt x="1168" y="167"/>
                    <a:pt x="1142" y="101"/>
                    <a:pt x="1099" y="63"/>
                  </a:cubicBezTo>
                  <a:cubicBezTo>
                    <a:pt x="1092" y="53"/>
                    <a:pt x="1085" y="45"/>
                    <a:pt x="1077" y="38"/>
                  </a:cubicBezTo>
                  <a:lnTo>
                    <a:pt x="1077" y="0"/>
                  </a:lnTo>
                  <a:lnTo>
                    <a:pt x="1044" y="21"/>
                  </a:lnTo>
                  <a:cubicBezTo>
                    <a:pt x="1039" y="20"/>
                    <a:pt x="1034" y="19"/>
                    <a:pt x="1030" y="19"/>
                  </a:cubicBezTo>
                  <a:cubicBezTo>
                    <a:pt x="1001" y="19"/>
                    <a:pt x="954" y="36"/>
                    <a:pt x="954" y="145"/>
                  </a:cubicBezTo>
                  <a:cubicBezTo>
                    <a:pt x="943" y="228"/>
                    <a:pt x="925" y="242"/>
                    <a:pt x="925" y="24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 name="Freeform 149">
              <a:extLst>
                <a:ext uri="{FF2B5EF4-FFF2-40B4-BE49-F238E27FC236}">
                  <a16:creationId xmlns:a16="http://schemas.microsoft.com/office/drawing/2014/main" id="{2ECB1994-603E-4B95-B9E3-15BEE6819654}"/>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 name="Freeform 150">
              <a:extLst>
                <a:ext uri="{FF2B5EF4-FFF2-40B4-BE49-F238E27FC236}">
                  <a16:creationId xmlns:a16="http://schemas.microsoft.com/office/drawing/2014/main" id="{B1A22BC2-5012-465B-A26F-525FC6747514}"/>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 name="T30" fmla="*/ 205 w 952"/>
                <a:gd name="T31"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lnTo>
                    <a:pt x="205" y="66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4" name="Freeform 151">
              <a:extLst>
                <a:ext uri="{FF2B5EF4-FFF2-40B4-BE49-F238E27FC236}">
                  <a16:creationId xmlns:a16="http://schemas.microsoft.com/office/drawing/2014/main" id="{C058F586-7D68-4BCD-8A39-44E0C15BFF9B}"/>
                </a:ext>
              </a:extLst>
            </p:cNvPr>
            <p:cNvSpPr>
              <a:spLocks/>
            </p:cNvSpPr>
            <p:nvPr userDrawn="1"/>
          </p:nvSpPr>
          <p:spPr bwMode="auto">
            <a:xfrm>
              <a:off x="7791451" y="2201863"/>
              <a:ext cx="258763" cy="204788"/>
            </a:xfrm>
            <a:custGeom>
              <a:avLst/>
              <a:gdLst>
                <a:gd name="T0" fmla="*/ 326 w 3059"/>
                <a:gd name="T1" fmla="*/ 848 h 2421"/>
                <a:gd name="T2" fmla="*/ 326 w 3059"/>
                <a:gd name="T3" fmla="*/ 848 h 2421"/>
                <a:gd name="T4" fmla="*/ 476 w 3059"/>
                <a:gd name="T5" fmla="*/ 1096 h 2421"/>
                <a:gd name="T6" fmla="*/ 522 w 3059"/>
                <a:gd name="T7" fmla="*/ 1157 h 2421"/>
                <a:gd name="T8" fmla="*/ 517 w 3059"/>
                <a:gd name="T9" fmla="*/ 1165 h 2421"/>
                <a:gd name="T10" fmla="*/ 243 w 3059"/>
                <a:gd name="T11" fmla="*/ 1191 h 2421"/>
                <a:gd name="T12" fmla="*/ 221 w 3059"/>
                <a:gd name="T13" fmla="*/ 1189 h 2421"/>
                <a:gd name="T14" fmla="*/ 114 w 3059"/>
                <a:gd name="T15" fmla="*/ 1256 h 2421"/>
                <a:gd name="T16" fmla="*/ 55 w 3059"/>
                <a:gd name="T17" fmla="*/ 1385 h 2421"/>
                <a:gd name="T18" fmla="*/ 104 w 3059"/>
                <a:gd name="T19" fmla="*/ 1712 h 2421"/>
                <a:gd name="T20" fmla="*/ 485 w 3059"/>
                <a:gd name="T21" fmla="*/ 1810 h 2421"/>
                <a:gd name="T22" fmla="*/ 607 w 3059"/>
                <a:gd name="T23" fmla="*/ 1810 h 2421"/>
                <a:gd name="T24" fmla="*/ 934 w 3059"/>
                <a:gd name="T25" fmla="*/ 1736 h 2421"/>
                <a:gd name="T26" fmla="*/ 1293 w 3059"/>
                <a:gd name="T27" fmla="*/ 1611 h 2421"/>
                <a:gd name="T28" fmla="*/ 1405 w 3059"/>
                <a:gd name="T29" fmla="*/ 1598 h 2421"/>
                <a:gd name="T30" fmla="*/ 1548 w 3059"/>
                <a:gd name="T31" fmla="*/ 1676 h 2421"/>
                <a:gd name="T32" fmla="*/ 1343 w 3059"/>
                <a:gd name="T33" fmla="*/ 1852 h 2421"/>
                <a:gd name="T34" fmla="*/ 986 w 3059"/>
                <a:gd name="T35" fmla="*/ 1984 h 2421"/>
                <a:gd name="T36" fmla="*/ 848 w 3059"/>
                <a:gd name="T37" fmla="*/ 2106 h 2421"/>
                <a:gd name="T38" fmla="*/ 838 w 3059"/>
                <a:gd name="T39" fmla="*/ 2119 h 2421"/>
                <a:gd name="T40" fmla="*/ 900 w 3059"/>
                <a:gd name="T41" fmla="*/ 2300 h 2421"/>
                <a:gd name="T42" fmla="*/ 1283 w 3059"/>
                <a:gd name="T43" fmla="*/ 2421 h 2421"/>
                <a:gd name="T44" fmla="*/ 1575 w 3059"/>
                <a:gd name="T45" fmla="*/ 2298 h 2421"/>
                <a:gd name="T46" fmla="*/ 1868 w 3059"/>
                <a:gd name="T47" fmla="*/ 2062 h 2421"/>
                <a:gd name="T48" fmla="*/ 2125 w 3059"/>
                <a:gd name="T49" fmla="*/ 1865 h 2421"/>
                <a:gd name="T50" fmla="*/ 2304 w 3059"/>
                <a:gd name="T51" fmla="*/ 1849 h 2421"/>
                <a:gd name="T52" fmla="*/ 2379 w 3059"/>
                <a:gd name="T53" fmla="*/ 1906 h 2421"/>
                <a:gd name="T54" fmla="*/ 2758 w 3059"/>
                <a:gd name="T55" fmla="*/ 1937 h 2421"/>
                <a:gd name="T56" fmla="*/ 3020 w 3059"/>
                <a:gd name="T57" fmla="*/ 1606 h 2421"/>
                <a:gd name="T58" fmla="*/ 3050 w 3059"/>
                <a:gd name="T59" fmla="*/ 1272 h 2421"/>
                <a:gd name="T60" fmla="*/ 2972 w 3059"/>
                <a:gd name="T61" fmla="*/ 912 h 2421"/>
                <a:gd name="T62" fmla="*/ 2876 w 3059"/>
                <a:gd name="T63" fmla="*/ 782 h 2421"/>
                <a:gd name="T64" fmla="*/ 2735 w 3059"/>
                <a:gd name="T65" fmla="*/ 731 h 2421"/>
                <a:gd name="T66" fmla="*/ 2630 w 3059"/>
                <a:gd name="T67" fmla="*/ 813 h 2421"/>
                <a:gd name="T68" fmla="*/ 2628 w 3059"/>
                <a:gd name="T69" fmla="*/ 820 h 2421"/>
                <a:gd name="T70" fmla="*/ 2638 w 3059"/>
                <a:gd name="T71" fmla="*/ 959 h 2421"/>
                <a:gd name="T72" fmla="*/ 2640 w 3059"/>
                <a:gd name="T73" fmla="*/ 969 h 2421"/>
                <a:gd name="T74" fmla="*/ 2664 w 3059"/>
                <a:gd name="T75" fmla="*/ 1074 h 2421"/>
                <a:gd name="T76" fmla="*/ 2622 w 3059"/>
                <a:gd name="T77" fmla="*/ 1044 h 2421"/>
                <a:gd name="T78" fmla="*/ 2378 w 3059"/>
                <a:gd name="T79" fmla="*/ 810 h 2421"/>
                <a:gd name="T80" fmla="*/ 2203 w 3059"/>
                <a:gd name="T81" fmla="*/ 0 h 2421"/>
                <a:gd name="T82" fmla="*/ 2160 w 3059"/>
                <a:gd name="T83" fmla="*/ 8 h 2421"/>
                <a:gd name="T84" fmla="*/ 1858 w 3059"/>
                <a:gd name="T85" fmla="*/ 233 h 2421"/>
                <a:gd name="T86" fmla="*/ 1774 w 3059"/>
                <a:gd name="T87" fmla="*/ 552 h 2421"/>
                <a:gd name="T88" fmla="*/ 1857 w 3059"/>
                <a:gd name="T89" fmla="*/ 691 h 2421"/>
                <a:gd name="T90" fmla="*/ 2005 w 3059"/>
                <a:gd name="T91" fmla="*/ 894 h 2421"/>
                <a:gd name="T92" fmla="*/ 2071 w 3059"/>
                <a:gd name="T93" fmla="*/ 1204 h 2421"/>
                <a:gd name="T94" fmla="*/ 2049 w 3059"/>
                <a:gd name="T95" fmla="*/ 1241 h 2421"/>
                <a:gd name="T96" fmla="*/ 1964 w 3059"/>
                <a:gd name="T97" fmla="*/ 1287 h 2421"/>
                <a:gd name="T98" fmla="*/ 1773 w 3059"/>
                <a:gd name="T99" fmla="*/ 1286 h 2421"/>
                <a:gd name="T100" fmla="*/ 1631 w 3059"/>
                <a:gd name="T101" fmla="*/ 1234 h 2421"/>
                <a:gd name="T102" fmla="*/ 1426 w 3059"/>
                <a:gd name="T103" fmla="*/ 1016 h 2421"/>
                <a:gd name="T104" fmla="*/ 1323 w 3059"/>
                <a:gd name="T105" fmla="*/ 847 h 2421"/>
                <a:gd name="T106" fmla="*/ 1154 w 3059"/>
                <a:gd name="T107" fmla="*/ 730 h 2421"/>
                <a:gd name="T108" fmla="*/ 1051 w 3059"/>
                <a:gd name="T109" fmla="*/ 740 h 2421"/>
                <a:gd name="T110" fmla="*/ 973 w 3059"/>
                <a:gd name="T111" fmla="*/ 702 h 2421"/>
                <a:gd name="T112" fmla="*/ 839 w 3059"/>
                <a:gd name="T113" fmla="*/ 463 h 2421"/>
                <a:gd name="T114" fmla="*/ 830 w 3059"/>
                <a:gd name="T115" fmla="*/ 457 h 2421"/>
                <a:gd name="T116" fmla="*/ 517 w 3059"/>
                <a:gd name="T117" fmla="*/ 550 h 2421"/>
                <a:gd name="T118" fmla="*/ 326 w 3059"/>
                <a:gd name="T119" fmla="*/ 848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9" h="2421">
                  <a:moveTo>
                    <a:pt x="326" y="848"/>
                  </a:moveTo>
                  <a:lnTo>
                    <a:pt x="326" y="848"/>
                  </a:lnTo>
                  <a:cubicBezTo>
                    <a:pt x="338" y="937"/>
                    <a:pt x="383" y="1013"/>
                    <a:pt x="476" y="1096"/>
                  </a:cubicBezTo>
                  <a:cubicBezTo>
                    <a:pt x="514" y="1124"/>
                    <a:pt x="523" y="1148"/>
                    <a:pt x="522" y="1157"/>
                  </a:cubicBezTo>
                  <a:cubicBezTo>
                    <a:pt x="522" y="1158"/>
                    <a:pt x="522" y="1161"/>
                    <a:pt x="517" y="1165"/>
                  </a:cubicBezTo>
                  <a:lnTo>
                    <a:pt x="243" y="1191"/>
                  </a:lnTo>
                  <a:cubicBezTo>
                    <a:pt x="234" y="1190"/>
                    <a:pt x="227" y="1189"/>
                    <a:pt x="221" y="1189"/>
                  </a:cubicBezTo>
                  <a:cubicBezTo>
                    <a:pt x="180" y="1189"/>
                    <a:pt x="143" y="1211"/>
                    <a:pt x="114" y="1256"/>
                  </a:cubicBezTo>
                  <a:lnTo>
                    <a:pt x="55" y="1385"/>
                  </a:lnTo>
                  <a:cubicBezTo>
                    <a:pt x="23" y="1496"/>
                    <a:pt x="0" y="1634"/>
                    <a:pt x="104" y="1712"/>
                  </a:cubicBezTo>
                  <a:cubicBezTo>
                    <a:pt x="168" y="1775"/>
                    <a:pt x="303" y="1810"/>
                    <a:pt x="485" y="1810"/>
                  </a:cubicBezTo>
                  <a:lnTo>
                    <a:pt x="607" y="1810"/>
                  </a:lnTo>
                  <a:cubicBezTo>
                    <a:pt x="770" y="1810"/>
                    <a:pt x="875" y="1785"/>
                    <a:pt x="934" y="1736"/>
                  </a:cubicBezTo>
                  <a:cubicBezTo>
                    <a:pt x="1027" y="1670"/>
                    <a:pt x="1146" y="1629"/>
                    <a:pt x="1293" y="1611"/>
                  </a:cubicBezTo>
                  <a:cubicBezTo>
                    <a:pt x="1336" y="1602"/>
                    <a:pt x="1373" y="1598"/>
                    <a:pt x="1405" y="1598"/>
                  </a:cubicBezTo>
                  <a:cubicBezTo>
                    <a:pt x="1514" y="1598"/>
                    <a:pt x="1539" y="1646"/>
                    <a:pt x="1548" y="1676"/>
                  </a:cubicBezTo>
                  <a:cubicBezTo>
                    <a:pt x="1555" y="1732"/>
                    <a:pt x="1439" y="1801"/>
                    <a:pt x="1343" y="1852"/>
                  </a:cubicBezTo>
                  <a:lnTo>
                    <a:pt x="986" y="1984"/>
                  </a:lnTo>
                  <a:lnTo>
                    <a:pt x="848" y="2106"/>
                  </a:lnTo>
                  <a:lnTo>
                    <a:pt x="838" y="2119"/>
                  </a:lnTo>
                  <a:cubicBezTo>
                    <a:pt x="798" y="2200"/>
                    <a:pt x="868" y="2269"/>
                    <a:pt x="900" y="2300"/>
                  </a:cubicBezTo>
                  <a:cubicBezTo>
                    <a:pt x="979" y="2355"/>
                    <a:pt x="1110" y="2421"/>
                    <a:pt x="1283" y="2421"/>
                  </a:cubicBezTo>
                  <a:cubicBezTo>
                    <a:pt x="1360" y="2421"/>
                    <a:pt x="1446" y="2374"/>
                    <a:pt x="1575" y="2298"/>
                  </a:cubicBezTo>
                  <a:lnTo>
                    <a:pt x="1868" y="2062"/>
                  </a:lnTo>
                  <a:cubicBezTo>
                    <a:pt x="1988" y="1959"/>
                    <a:pt x="2066" y="1899"/>
                    <a:pt x="2125" y="1865"/>
                  </a:cubicBezTo>
                  <a:lnTo>
                    <a:pt x="2304" y="1849"/>
                  </a:lnTo>
                  <a:lnTo>
                    <a:pt x="2379" y="1906"/>
                  </a:lnTo>
                  <a:cubicBezTo>
                    <a:pt x="2514" y="1987"/>
                    <a:pt x="2648" y="1994"/>
                    <a:pt x="2758" y="1937"/>
                  </a:cubicBezTo>
                  <a:cubicBezTo>
                    <a:pt x="2898" y="1878"/>
                    <a:pt x="2977" y="1779"/>
                    <a:pt x="3020" y="1606"/>
                  </a:cubicBezTo>
                  <a:cubicBezTo>
                    <a:pt x="3050" y="1488"/>
                    <a:pt x="3059" y="1379"/>
                    <a:pt x="3050" y="1272"/>
                  </a:cubicBezTo>
                  <a:cubicBezTo>
                    <a:pt x="3041" y="1159"/>
                    <a:pt x="3017" y="1048"/>
                    <a:pt x="2972" y="912"/>
                  </a:cubicBezTo>
                  <a:lnTo>
                    <a:pt x="2876" y="782"/>
                  </a:lnTo>
                  <a:cubicBezTo>
                    <a:pt x="2846" y="752"/>
                    <a:pt x="2798" y="717"/>
                    <a:pt x="2735" y="731"/>
                  </a:cubicBezTo>
                  <a:cubicBezTo>
                    <a:pt x="2697" y="732"/>
                    <a:pt x="2647" y="743"/>
                    <a:pt x="2630" y="813"/>
                  </a:cubicBezTo>
                  <a:lnTo>
                    <a:pt x="2628" y="820"/>
                  </a:lnTo>
                  <a:lnTo>
                    <a:pt x="2638" y="959"/>
                  </a:lnTo>
                  <a:lnTo>
                    <a:pt x="2640" y="969"/>
                  </a:lnTo>
                  <a:cubicBezTo>
                    <a:pt x="2658" y="1025"/>
                    <a:pt x="2663" y="1057"/>
                    <a:pt x="2664" y="1074"/>
                  </a:cubicBezTo>
                  <a:cubicBezTo>
                    <a:pt x="2654" y="1069"/>
                    <a:pt x="2641" y="1060"/>
                    <a:pt x="2622" y="1044"/>
                  </a:cubicBezTo>
                  <a:lnTo>
                    <a:pt x="2378" y="810"/>
                  </a:lnTo>
                  <a:lnTo>
                    <a:pt x="2203" y="0"/>
                  </a:lnTo>
                  <a:lnTo>
                    <a:pt x="2160" y="8"/>
                  </a:lnTo>
                  <a:cubicBezTo>
                    <a:pt x="2037" y="29"/>
                    <a:pt x="1928" y="110"/>
                    <a:pt x="1858" y="233"/>
                  </a:cubicBezTo>
                  <a:cubicBezTo>
                    <a:pt x="1780" y="339"/>
                    <a:pt x="1751" y="446"/>
                    <a:pt x="1774" y="552"/>
                  </a:cubicBezTo>
                  <a:lnTo>
                    <a:pt x="1857" y="691"/>
                  </a:lnTo>
                  <a:lnTo>
                    <a:pt x="2005" y="894"/>
                  </a:lnTo>
                  <a:cubicBezTo>
                    <a:pt x="2080" y="1018"/>
                    <a:pt x="2101" y="1128"/>
                    <a:pt x="2071" y="1204"/>
                  </a:cubicBezTo>
                  <a:lnTo>
                    <a:pt x="2049" y="1241"/>
                  </a:lnTo>
                  <a:lnTo>
                    <a:pt x="1964" y="1287"/>
                  </a:lnTo>
                  <a:cubicBezTo>
                    <a:pt x="1898" y="1295"/>
                    <a:pt x="1850" y="1295"/>
                    <a:pt x="1773" y="1286"/>
                  </a:cubicBezTo>
                  <a:lnTo>
                    <a:pt x="1631" y="1234"/>
                  </a:lnTo>
                  <a:cubicBezTo>
                    <a:pt x="1544" y="1193"/>
                    <a:pt x="1473" y="1120"/>
                    <a:pt x="1426" y="1016"/>
                  </a:cubicBezTo>
                  <a:lnTo>
                    <a:pt x="1323" y="847"/>
                  </a:lnTo>
                  <a:lnTo>
                    <a:pt x="1154" y="730"/>
                  </a:lnTo>
                  <a:lnTo>
                    <a:pt x="1051" y="740"/>
                  </a:lnTo>
                  <a:cubicBezTo>
                    <a:pt x="1019" y="733"/>
                    <a:pt x="992" y="720"/>
                    <a:pt x="973" y="702"/>
                  </a:cubicBezTo>
                  <a:lnTo>
                    <a:pt x="839" y="463"/>
                  </a:lnTo>
                  <a:lnTo>
                    <a:pt x="830" y="457"/>
                  </a:lnTo>
                  <a:cubicBezTo>
                    <a:pt x="768" y="414"/>
                    <a:pt x="659" y="448"/>
                    <a:pt x="517" y="550"/>
                  </a:cubicBezTo>
                  <a:cubicBezTo>
                    <a:pt x="379" y="634"/>
                    <a:pt x="315" y="734"/>
                    <a:pt x="326" y="84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 name="Freeform 153">
              <a:extLst>
                <a:ext uri="{FF2B5EF4-FFF2-40B4-BE49-F238E27FC236}">
                  <a16:creationId xmlns:a16="http://schemas.microsoft.com/office/drawing/2014/main" id="{0B416EB8-8A38-4949-9522-9801A4FEB083}"/>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 name="Freeform 154">
              <a:extLst>
                <a:ext uri="{FF2B5EF4-FFF2-40B4-BE49-F238E27FC236}">
                  <a16:creationId xmlns:a16="http://schemas.microsoft.com/office/drawing/2014/main" id="{0A62EB48-8A6B-4456-9D9C-CEF19A1AB5C1}"/>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 name="T72" fmla="*/ 311 w 1853"/>
                <a:gd name="T73"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lnTo>
                    <a:pt x="311" y="163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8" name="Freeform 155">
              <a:extLst>
                <a:ext uri="{FF2B5EF4-FFF2-40B4-BE49-F238E27FC236}">
                  <a16:creationId xmlns:a16="http://schemas.microsoft.com/office/drawing/2014/main" id="{A59D5119-1BB2-4040-A45F-D125DB0DFBAD}"/>
                </a:ext>
              </a:extLst>
            </p:cNvPr>
            <p:cNvSpPr>
              <a:spLocks/>
            </p:cNvSpPr>
            <p:nvPr userDrawn="1"/>
          </p:nvSpPr>
          <p:spPr bwMode="auto">
            <a:xfrm>
              <a:off x="9540876" y="2516188"/>
              <a:ext cx="120650" cy="85725"/>
            </a:xfrm>
            <a:custGeom>
              <a:avLst/>
              <a:gdLst>
                <a:gd name="T0" fmla="*/ 1410 w 1419"/>
                <a:gd name="T1" fmla="*/ 358 h 1017"/>
                <a:gd name="T2" fmla="*/ 1306 w 1419"/>
                <a:gd name="T3" fmla="*/ 274 h 1017"/>
                <a:gd name="T4" fmla="*/ 1200 w 1419"/>
                <a:gd name="T5" fmla="*/ 124 h 1017"/>
                <a:gd name="T6" fmla="*/ 1084 w 1419"/>
                <a:gd name="T7" fmla="*/ 0 h 1017"/>
                <a:gd name="T8" fmla="*/ 924 w 1419"/>
                <a:gd name="T9" fmla="*/ 153 h 1017"/>
                <a:gd name="T10" fmla="*/ 836 w 1419"/>
                <a:gd name="T11" fmla="*/ 137 h 1017"/>
                <a:gd name="T12" fmla="*/ 789 w 1419"/>
                <a:gd name="T13" fmla="*/ 165 h 1017"/>
                <a:gd name="T14" fmla="*/ 758 w 1419"/>
                <a:gd name="T15" fmla="*/ 153 h 1017"/>
                <a:gd name="T16" fmla="*/ 635 w 1419"/>
                <a:gd name="T17" fmla="*/ 216 h 1017"/>
                <a:gd name="T18" fmla="*/ 516 w 1419"/>
                <a:gd name="T19" fmla="*/ 170 h 1017"/>
                <a:gd name="T20" fmla="*/ 479 w 1419"/>
                <a:gd name="T21" fmla="*/ 317 h 1017"/>
                <a:gd name="T22" fmla="*/ 418 w 1419"/>
                <a:gd name="T23" fmla="*/ 332 h 1017"/>
                <a:gd name="T24" fmla="*/ 415 w 1419"/>
                <a:gd name="T25" fmla="*/ 173 h 1017"/>
                <a:gd name="T26" fmla="*/ 242 w 1419"/>
                <a:gd name="T27" fmla="*/ 26 h 1017"/>
                <a:gd name="T28" fmla="*/ 165 w 1419"/>
                <a:gd name="T29" fmla="*/ 116 h 1017"/>
                <a:gd name="T30" fmla="*/ 162 w 1419"/>
                <a:gd name="T31" fmla="*/ 138 h 1017"/>
                <a:gd name="T32" fmla="*/ 90 w 1419"/>
                <a:gd name="T33" fmla="*/ 167 h 1017"/>
                <a:gd name="T34" fmla="*/ 68 w 1419"/>
                <a:gd name="T35" fmla="*/ 250 h 1017"/>
                <a:gd name="T36" fmla="*/ 38 w 1419"/>
                <a:gd name="T37" fmla="*/ 253 h 1017"/>
                <a:gd name="T38" fmla="*/ 0 w 1419"/>
                <a:gd name="T39" fmla="*/ 366 h 1017"/>
                <a:gd name="T40" fmla="*/ 208 w 1419"/>
                <a:gd name="T41" fmla="*/ 394 h 1017"/>
                <a:gd name="T42" fmla="*/ 298 w 1419"/>
                <a:gd name="T43" fmla="*/ 436 h 1017"/>
                <a:gd name="T44" fmla="*/ 297 w 1419"/>
                <a:gd name="T45" fmla="*/ 468 h 1017"/>
                <a:gd name="T46" fmla="*/ 94 w 1419"/>
                <a:gd name="T47" fmla="*/ 528 h 1017"/>
                <a:gd name="T48" fmla="*/ 98 w 1419"/>
                <a:gd name="T49" fmla="*/ 612 h 1017"/>
                <a:gd name="T50" fmla="*/ 334 w 1419"/>
                <a:gd name="T51" fmla="*/ 710 h 1017"/>
                <a:gd name="T52" fmla="*/ 209 w 1419"/>
                <a:gd name="T53" fmla="*/ 812 h 1017"/>
                <a:gd name="T54" fmla="*/ 533 w 1419"/>
                <a:gd name="T55" fmla="*/ 962 h 1017"/>
                <a:gd name="T56" fmla="*/ 902 w 1419"/>
                <a:gd name="T57" fmla="*/ 927 h 1017"/>
                <a:gd name="T58" fmla="*/ 1156 w 1419"/>
                <a:gd name="T59" fmla="*/ 761 h 1017"/>
                <a:gd name="T60" fmla="*/ 1227 w 1419"/>
                <a:gd name="T61" fmla="*/ 725 h 1017"/>
                <a:gd name="T62" fmla="*/ 1391 w 1419"/>
                <a:gd name="T63" fmla="*/ 536 h 1017"/>
                <a:gd name="T64" fmla="*/ 1410 w 1419"/>
                <a:gd name="T65" fmla="*/ 35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9" h="1017">
                  <a:moveTo>
                    <a:pt x="1410" y="358"/>
                  </a:moveTo>
                  <a:lnTo>
                    <a:pt x="1410" y="358"/>
                  </a:lnTo>
                  <a:lnTo>
                    <a:pt x="1371" y="290"/>
                  </a:lnTo>
                  <a:lnTo>
                    <a:pt x="1306" y="274"/>
                  </a:lnTo>
                  <a:cubicBezTo>
                    <a:pt x="1266" y="263"/>
                    <a:pt x="1263" y="243"/>
                    <a:pt x="1263" y="225"/>
                  </a:cubicBezTo>
                  <a:cubicBezTo>
                    <a:pt x="1263" y="181"/>
                    <a:pt x="1235" y="152"/>
                    <a:pt x="1200" y="124"/>
                  </a:cubicBezTo>
                  <a:cubicBezTo>
                    <a:pt x="1176" y="109"/>
                    <a:pt x="1160" y="84"/>
                    <a:pt x="1154" y="73"/>
                  </a:cubicBezTo>
                  <a:cubicBezTo>
                    <a:pt x="1142" y="13"/>
                    <a:pt x="1110" y="0"/>
                    <a:pt x="1084" y="0"/>
                  </a:cubicBezTo>
                  <a:cubicBezTo>
                    <a:pt x="1027" y="0"/>
                    <a:pt x="1009" y="54"/>
                    <a:pt x="998" y="86"/>
                  </a:cubicBezTo>
                  <a:cubicBezTo>
                    <a:pt x="989" y="133"/>
                    <a:pt x="965" y="152"/>
                    <a:pt x="924" y="153"/>
                  </a:cubicBezTo>
                  <a:lnTo>
                    <a:pt x="862" y="141"/>
                  </a:lnTo>
                  <a:cubicBezTo>
                    <a:pt x="854" y="138"/>
                    <a:pt x="845" y="137"/>
                    <a:pt x="836" y="137"/>
                  </a:cubicBezTo>
                  <a:lnTo>
                    <a:pt x="811" y="143"/>
                  </a:lnTo>
                  <a:lnTo>
                    <a:pt x="789" y="165"/>
                  </a:lnTo>
                  <a:lnTo>
                    <a:pt x="785" y="180"/>
                  </a:lnTo>
                  <a:lnTo>
                    <a:pt x="758" y="153"/>
                  </a:lnTo>
                  <a:lnTo>
                    <a:pt x="653" y="153"/>
                  </a:lnTo>
                  <a:lnTo>
                    <a:pt x="635" y="216"/>
                  </a:lnTo>
                  <a:cubicBezTo>
                    <a:pt x="602" y="173"/>
                    <a:pt x="578" y="155"/>
                    <a:pt x="552" y="155"/>
                  </a:cubicBezTo>
                  <a:cubicBezTo>
                    <a:pt x="543" y="155"/>
                    <a:pt x="529" y="157"/>
                    <a:pt x="516" y="170"/>
                  </a:cubicBezTo>
                  <a:lnTo>
                    <a:pt x="503" y="175"/>
                  </a:lnTo>
                  <a:lnTo>
                    <a:pt x="479" y="317"/>
                  </a:lnTo>
                  <a:cubicBezTo>
                    <a:pt x="468" y="343"/>
                    <a:pt x="453" y="361"/>
                    <a:pt x="431" y="375"/>
                  </a:cubicBezTo>
                  <a:cubicBezTo>
                    <a:pt x="422" y="356"/>
                    <a:pt x="418" y="344"/>
                    <a:pt x="418" y="332"/>
                  </a:cubicBezTo>
                  <a:lnTo>
                    <a:pt x="419" y="182"/>
                  </a:lnTo>
                  <a:lnTo>
                    <a:pt x="415" y="173"/>
                  </a:lnTo>
                  <a:cubicBezTo>
                    <a:pt x="399" y="133"/>
                    <a:pt x="374" y="108"/>
                    <a:pt x="340" y="74"/>
                  </a:cubicBezTo>
                  <a:cubicBezTo>
                    <a:pt x="299" y="41"/>
                    <a:pt x="269" y="26"/>
                    <a:pt x="242" y="26"/>
                  </a:cubicBezTo>
                  <a:cubicBezTo>
                    <a:pt x="215" y="26"/>
                    <a:pt x="180" y="40"/>
                    <a:pt x="167" y="107"/>
                  </a:cubicBezTo>
                  <a:lnTo>
                    <a:pt x="165" y="116"/>
                  </a:lnTo>
                  <a:lnTo>
                    <a:pt x="170" y="144"/>
                  </a:lnTo>
                  <a:cubicBezTo>
                    <a:pt x="167" y="142"/>
                    <a:pt x="164" y="140"/>
                    <a:pt x="162" y="138"/>
                  </a:cubicBezTo>
                  <a:lnTo>
                    <a:pt x="103" y="97"/>
                  </a:lnTo>
                  <a:lnTo>
                    <a:pt x="90" y="167"/>
                  </a:lnTo>
                  <a:lnTo>
                    <a:pt x="69" y="237"/>
                  </a:lnTo>
                  <a:lnTo>
                    <a:pt x="68" y="250"/>
                  </a:lnTo>
                  <a:cubicBezTo>
                    <a:pt x="68" y="250"/>
                    <a:pt x="65" y="252"/>
                    <a:pt x="56" y="253"/>
                  </a:cubicBezTo>
                  <a:lnTo>
                    <a:pt x="38" y="253"/>
                  </a:lnTo>
                  <a:lnTo>
                    <a:pt x="0" y="293"/>
                  </a:lnTo>
                  <a:lnTo>
                    <a:pt x="0" y="366"/>
                  </a:lnTo>
                  <a:lnTo>
                    <a:pt x="15" y="380"/>
                  </a:lnTo>
                  <a:cubicBezTo>
                    <a:pt x="63" y="423"/>
                    <a:pt x="130" y="430"/>
                    <a:pt x="208" y="394"/>
                  </a:cubicBezTo>
                  <a:cubicBezTo>
                    <a:pt x="221" y="387"/>
                    <a:pt x="243" y="385"/>
                    <a:pt x="260" y="393"/>
                  </a:cubicBezTo>
                  <a:lnTo>
                    <a:pt x="298" y="436"/>
                  </a:lnTo>
                  <a:cubicBezTo>
                    <a:pt x="304" y="446"/>
                    <a:pt x="304" y="458"/>
                    <a:pt x="304" y="460"/>
                  </a:cubicBezTo>
                  <a:lnTo>
                    <a:pt x="297" y="468"/>
                  </a:lnTo>
                  <a:lnTo>
                    <a:pt x="178" y="500"/>
                  </a:lnTo>
                  <a:cubicBezTo>
                    <a:pt x="146" y="507"/>
                    <a:pt x="118" y="516"/>
                    <a:pt x="94" y="528"/>
                  </a:cubicBezTo>
                  <a:lnTo>
                    <a:pt x="3" y="574"/>
                  </a:lnTo>
                  <a:lnTo>
                    <a:pt x="98" y="612"/>
                  </a:lnTo>
                  <a:lnTo>
                    <a:pt x="265" y="668"/>
                  </a:lnTo>
                  <a:cubicBezTo>
                    <a:pt x="323" y="693"/>
                    <a:pt x="333" y="710"/>
                    <a:pt x="334" y="710"/>
                  </a:cubicBezTo>
                  <a:cubicBezTo>
                    <a:pt x="333" y="711"/>
                    <a:pt x="324" y="721"/>
                    <a:pt x="287" y="734"/>
                  </a:cubicBezTo>
                  <a:cubicBezTo>
                    <a:pt x="251" y="749"/>
                    <a:pt x="209" y="771"/>
                    <a:pt x="209" y="812"/>
                  </a:cubicBezTo>
                  <a:cubicBezTo>
                    <a:pt x="209" y="856"/>
                    <a:pt x="261" y="882"/>
                    <a:pt x="316" y="902"/>
                  </a:cubicBezTo>
                  <a:lnTo>
                    <a:pt x="533" y="962"/>
                  </a:lnTo>
                  <a:cubicBezTo>
                    <a:pt x="593" y="998"/>
                    <a:pt x="657" y="1017"/>
                    <a:pt x="718" y="1017"/>
                  </a:cubicBezTo>
                  <a:cubicBezTo>
                    <a:pt x="793" y="1017"/>
                    <a:pt x="853" y="987"/>
                    <a:pt x="902" y="927"/>
                  </a:cubicBezTo>
                  <a:lnTo>
                    <a:pt x="1143" y="771"/>
                  </a:lnTo>
                  <a:lnTo>
                    <a:pt x="1156" y="761"/>
                  </a:lnTo>
                  <a:cubicBezTo>
                    <a:pt x="1172" y="751"/>
                    <a:pt x="1196" y="734"/>
                    <a:pt x="1211" y="731"/>
                  </a:cubicBezTo>
                  <a:lnTo>
                    <a:pt x="1227" y="725"/>
                  </a:lnTo>
                  <a:cubicBezTo>
                    <a:pt x="1239" y="718"/>
                    <a:pt x="1281" y="688"/>
                    <a:pt x="1325" y="606"/>
                  </a:cubicBezTo>
                  <a:cubicBezTo>
                    <a:pt x="1342" y="574"/>
                    <a:pt x="1363" y="558"/>
                    <a:pt x="1391" y="536"/>
                  </a:cubicBezTo>
                  <a:cubicBezTo>
                    <a:pt x="1411" y="518"/>
                    <a:pt x="1419" y="488"/>
                    <a:pt x="1411" y="368"/>
                  </a:cubicBezTo>
                  <a:lnTo>
                    <a:pt x="1410" y="3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 name="Freeform 157">
              <a:extLst>
                <a:ext uri="{FF2B5EF4-FFF2-40B4-BE49-F238E27FC236}">
                  <a16:creationId xmlns:a16="http://schemas.microsoft.com/office/drawing/2014/main" id="{C9C73982-D87F-4CF0-BEBD-7ADDB7C2629E}"/>
                </a:ext>
              </a:extLst>
            </p:cNvPr>
            <p:cNvSpPr>
              <a:spLocks noEditPoints="1"/>
            </p:cNvSpPr>
            <p:nvPr userDrawn="1"/>
          </p:nvSpPr>
          <p:spPr bwMode="auto">
            <a:xfrm>
              <a:off x="8812213" y="1450976"/>
              <a:ext cx="896938" cy="1341438"/>
            </a:xfrm>
            <a:custGeom>
              <a:avLst/>
              <a:gdLst>
                <a:gd name="T0" fmla="*/ 10331 w 10606"/>
                <a:gd name="T1" fmla="*/ 2449 h 15856"/>
                <a:gd name="T2" fmla="*/ 9111 w 10606"/>
                <a:gd name="T3" fmla="*/ 2918 h 15856"/>
                <a:gd name="T4" fmla="*/ 8859 w 10606"/>
                <a:gd name="T5" fmla="*/ 2237 h 15856"/>
                <a:gd name="T6" fmla="*/ 7348 w 10606"/>
                <a:gd name="T7" fmla="*/ 2436 h 15856"/>
                <a:gd name="T8" fmla="*/ 7638 w 10606"/>
                <a:gd name="T9" fmla="*/ 1961 h 15856"/>
                <a:gd name="T10" fmla="*/ 8812 w 10606"/>
                <a:gd name="T11" fmla="*/ 1692 h 15856"/>
                <a:gd name="T12" fmla="*/ 7557 w 10606"/>
                <a:gd name="T13" fmla="*/ 108 h 15856"/>
                <a:gd name="T14" fmla="*/ 5974 w 10606"/>
                <a:gd name="T15" fmla="*/ 680 h 15856"/>
                <a:gd name="T16" fmla="*/ 5120 w 10606"/>
                <a:gd name="T17" fmla="*/ 667 h 15856"/>
                <a:gd name="T18" fmla="*/ 4602 w 10606"/>
                <a:gd name="T19" fmla="*/ 2209 h 15856"/>
                <a:gd name="T20" fmla="*/ 3944 w 10606"/>
                <a:gd name="T21" fmla="*/ 2448 h 15856"/>
                <a:gd name="T22" fmla="*/ 3371 w 10606"/>
                <a:gd name="T23" fmla="*/ 2583 h 15856"/>
                <a:gd name="T24" fmla="*/ 2683 w 10606"/>
                <a:gd name="T25" fmla="*/ 2639 h 15856"/>
                <a:gd name="T26" fmla="*/ 2048 w 10606"/>
                <a:gd name="T27" fmla="*/ 3110 h 15856"/>
                <a:gd name="T28" fmla="*/ 1250 w 10606"/>
                <a:gd name="T29" fmla="*/ 4518 h 15856"/>
                <a:gd name="T30" fmla="*/ 250 w 10606"/>
                <a:gd name="T31" fmla="*/ 5689 h 15856"/>
                <a:gd name="T32" fmla="*/ 591 w 10606"/>
                <a:gd name="T33" fmla="*/ 6681 h 15856"/>
                <a:gd name="T34" fmla="*/ 221 w 10606"/>
                <a:gd name="T35" fmla="*/ 6969 h 15856"/>
                <a:gd name="T36" fmla="*/ 945 w 10606"/>
                <a:gd name="T37" fmla="*/ 7927 h 15856"/>
                <a:gd name="T38" fmla="*/ 2372 w 10606"/>
                <a:gd name="T39" fmla="*/ 8009 h 15856"/>
                <a:gd name="T40" fmla="*/ 3100 w 10606"/>
                <a:gd name="T41" fmla="*/ 10811 h 15856"/>
                <a:gd name="T42" fmla="*/ 3616 w 10606"/>
                <a:gd name="T43" fmla="*/ 10839 h 15856"/>
                <a:gd name="T44" fmla="*/ 3378 w 10606"/>
                <a:gd name="T45" fmla="*/ 11366 h 15856"/>
                <a:gd name="T46" fmla="*/ 3677 w 10606"/>
                <a:gd name="T47" fmla="*/ 12187 h 15856"/>
                <a:gd name="T48" fmla="*/ 3897 w 10606"/>
                <a:gd name="T49" fmla="*/ 12552 h 15856"/>
                <a:gd name="T50" fmla="*/ 3357 w 10606"/>
                <a:gd name="T51" fmla="*/ 12780 h 15856"/>
                <a:gd name="T52" fmla="*/ 3379 w 10606"/>
                <a:gd name="T53" fmla="*/ 13158 h 15856"/>
                <a:gd name="T54" fmla="*/ 3643 w 10606"/>
                <a:gd name="T55" fmla="*/ 14143 h 15856"/>
                <a:gd name="T56" fmla="*/ 3862 w 10606"/>
                <a:gd name="T57" fmla="*/ 14603 h 15856"/>
                <a:gd name="T58" fmla="*/ 4429 w 10606"/>
                <a:gd name="T59" fmla="*/ 15528 h 15856"/>
                <a:gd name="T60" fmla="*/ 5029 w 10606"/>
                <a:gd name="T61" fmla="*/ 15746 h 15856"/>
                <a:gd name="T62" fmla="*/ 5252 w 10606"/>
                <a:gd name="T63" fmla="*/ 15563 h 15856"/>
                <a:gd name="T64" fmla="*/ 5269 w 10606"/>
                <a:gd name="T65" fmla="*/ 14731 h 15856"/>
                <a:gd name="T66" fmla="*/ 5601 w 10606"/>
                <a:gd name="T67" fmla="*/ 14191 h 15856"/>
                <a:gd name="T68" fmla="*/ 5588 w 10606"/>
                <a:gd name="T69" fmla="*/ 13807 h 15856"/>
                <a:gd name="T70" fmla="*/ 6004 w 10606"/>
                <a:gd name="T71" fmla="*/ 13546 h 15856"/>
                <a:gd name="T72" fmla="*/ 6451 w 10606"/>
                <a:gd name="T73" fmla="*/ 13467 h 15856"/>
                <a:gd name="T74" fmla="*/ 7162 w 10606"/>
                <a:gd name="T75" fmla="*/ 12444 h 15856"/>
                <a:gd name="T76" fmla="*/ 7601 w 10606"/>
                <a:gd name="T77" fmla="*/ 12368 h 15856"/>
                <a:gd name="T78" fmla="*/ 8419 w 10606"/>
                <a:gd name="T79" fmla="*/ 11868 h 15856"/>
                <a:gd name="T80" fmla="*/ 8034 w 10606"/>
                <a:gd name="T81" fmla="*/ 11383 h 15856"/>
                <a:gd name="T82" fmla="*/ 8286 w 10606"/>
                <a:gd name="T83" fmla="*/ 10848 h 15856"/>
                <a:gd name="T84" fmla="*/ 8860 w 10606"/>
                <a:gd name="T85" fmla="*/ 11342 h 15856"/>
                <a:gd name="T86" fmla="*/ 8809 w 10606"/>
                <a:gd name="T87" fmla="*/ 10693 h 15856"/>
                <a:gd name="T88" fmla="*/ 7972 w 10606"/>
                <a:gd name="T89" fmla="*/ 9949 h 15856"/>
                <a:gd name="T90" fmla="*/ 8617 w 10606"/>
                <a:gd name="T91" fmla="*/ 9566 h 15856"/>
                <a:gd name="T92" fmla="*/ 9233 w 10606"/>
                <a:gd name="T93" fmla="*/ 9417 h 15856"/>
                <a:gd name="T94" fmla="*/ 9210 w 10606"/>
                <a:gd name="T95" fmla="*/ 9140 h 15856"/>
                <a:gd name="T96" fmla="*/ 9289 w 10606"/>
                <a:gd name="T97" fmla="*/ 8452 h 15856"/>
                <a:gd name="T98" fmla="*/ 8983 w 10606"/>
                <a:gd name="T99" fmla="*/ 7607 h 15856"/>
                <a:gd name="T100" fmla="*/ 9535 w 10606"/>
                <a:gd name="T101" fmla="*/ 7302 h 15856"/>
                <a:gd name="T102" fmla="*/ 9284 w 10606"/>
                <a:gd name="T103" fmla="*/ 6645 h 15856"/>
                <a:gd name="T104" fmla="*/ 8979 w 10606"/>
                <a:gd name="T105" fmla="*/ 6458 h 15856"/>
                <a:gd name="T106" fmla="*/ 9526 w 10606"/>
                <a:gd name="T107" fmla="*/ 4846 h 15856"/>
                <a:gd name="T108" fmla="*/ 9205 w 10606"/>
                <a:gd name="T109" fmla="*/ 4404 h 15856"/>
                <a:gd name="T110" fmla="*/ 10233 w 10606"/>
                <a:gd name="T111" fmla="*/ 3354 h 15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06" h="15856">
                  <a:moveTo>
                    <a:pt x="6139" y="13318"/>
                  </a:moveTo>
                  <a:lnTo>
                    <a:pt x="6139" y="13318"/>
                  </a:lnTo>
                  <a:lnTo>
                    <a:pt x="6139" y="13248"/>
                  </a:lnTo>
                  <a:cubicBezTo>
                    <a:pt x="6148" y="13246"/>
                    <a:pt x="6157" y="13245"/>
                    <a:pt x="6167" y="13246"/>
                  </a:cubicBezTo>
                  <a:cubicBezTo>
                    <a:pt x="6170" y="13249"/>
                    <a:pt x="6180" y="13266"/>
                    <a:pt x="6168" y="13342"/>
                  </a:cubicBezTo>
                  <a:lnTo>
                    <a:pt x="6132" y="13457"/>
                  </a:lnTo>
                  <a:lnTo>
                    <a:pt x="6139" y="13318"/>
                  </a:lnTo>
                  <a:close/>
                  <a:moveTo>
                    <a:pt x="10331" y="2449"/>
                  </a:moveTo>
                  <a:lnTo>
                    <a:pt x="10331" y="2449"/>
                  </a:lnTo>
                  <a:cubicBezTo>
                    <a:pt x="10198" y="2343"/>
                    <a:pt x="10090" y="2292"/>
                    <a:pt x="9999" y="2292"/>
                  </a:cubicBezTo>
                  <a:cubicBezTo>
                    <a:pt x="9965" y="2292"/>
                    <a:pt x="9934" y="2299"/>
                    <a:pt x="9912" y="2312"/>
                  </a:cubicBezTo>
                  <a:cubicBezTo>
                    <a:pt x="9839" y="2344"/>
                    <a:pt x="9770" y="2444"/>
                    <a:pt x="9703" y="2613"/>
                  </a:cubicBezTo>
                  <a:cubicBezTo>
                    <a:pt x="9660" y="2693"/>
                    <a:pt x="9630" y="2745"/>
                    <a:pt x="9593" y="2760"/>
                  </a:cubicBezTo>
                  <a:lnTo>
                    <a:pt x="9334" y="2721"/>
                  </a:lnTo>
                  <a:lnTo>
                    <a:pt x="9327" y="2722"/>
                  </a:lnTo>
                  <a:cubicBezTo>
                    <a:pt x="9253" y="2737"/>
                    <a:pt x="9189" y="2795"/>
                    <a:pt x="9111" y="2918"/>
                  </a:cubicBezTo>
                  <a:lnTo>
                    <a:pt x="8752" y="3563"/>
                  </a:lnTo>
                  <a:cubicBezTo>
                    <a:pt x="8699" y="3655"/>
                    <a:pt x="8612" y="3803"/>
                    <a:pt x="8573" y="3833"/>
                  </a:cubicBezTo>
                  <a:cubicBezTo>
                    <a:pt x="8569" y="3826"/>
                    <a:pt x="8564" y="3813"/>
                    <a:pt x="8561" y="3790"/>
                  </a:cubicBezTo>
                  <a:lnTo>
                    <a:pt x="8580" y="3598"/>
                  </a:lnTo>
                  <a:cubicBezTo>
                    <a:pt x="8616" y="3383"/>
                    <a:pt x="8687" y="3184"/>
                    <a:pt x="8796" y="2990"/>
                  </a:cubicBezTo>
                  <a:cubicBezTo>
                    <a:pt x="8875" y="2853"/>
                    <a:pt x="8927" y="2717"/>
                    <a:pt x="8952" y="2574"/>
                  </a:cubicBezTo>
                  <a:cubicBezTo>
                    <a:pt x="8982" y="2397"/>
                    <a:pt x="8964" y="2290"/>
                    <a:pt x="8897" y="2247"/>
                  </a:cubicBezTo>
                  <a:cubicBezTo>
                    <a:pt x="8886" y="2240"/>
                    <a:pt x="8873" y="2237"/>
                    <a:pt x="8859" y="2237"/>
                  </a:cubicBezTo>
                  <a:cubicBezTo>
                    <a:pt x="8832" y="2237"/>
                    <a:pt x="8788" y="2249"/>
                    <a:pt x="8731" y="2306"/>
                  </a:cubicBezTo>
                  <a:lnTo>
                    <a:pt x="8535" y="2502"/>
                  </a:lnTo>
                  <a:cubicBezTo>
                    <a:pt x="8443" y="2620"/>
                    <a:pt x="8391" y="2637"/>
                    <a:pt x="8368" y="2637"/>
                  </a:cubicBezTo>
                  <a:cubicBezTo>
                    <a:pt x="8356" y="2637"/>
                    <a:pt x="8340" y="2634"/>
                    <a:pt x="8324" y="2614"/>
                  </a:cubicBezTo>
                  <a:lnTo>
                    <a:pt x="8255" y="2476"/>
                  </a:lnTo>
                  <a:lnTo>
                    <a:pt x="8178" y="2368"/>
                  </a:lnTo>
                  <a:lnTo>
                    <a:pt x="7806" y="2389"/>
                  </a:lnTo>
                  <a:lnTo>
                    <a:pt x="7348" y="2436"/>
                  </a:lnTo>
                  <a:cubicBezTo>
                    <a:pt x="7297" y="2433"/>
                    <a:pt x="7237" y="2462"/>
                    <a:pt x="7160" y="2540"/>
                  </a:cubicBezTo>
                  <a:cubicBezTo>
                    <a:pt x="7115" y="2590"/>
                    <a:pt x="7083" y="2603"/>
                    <a:pt x="7083" y="2604"/>
                  </a:cubicBezTo>
                  <a:lnTo>
                    <a:pt x="7081" y="2603"/>
                  </a:lnTo>
                  <a:cubicBezTo>
                    <a:pt x="7043" y="2584"/>
                    <a:pt x="7032" y="2535"/>
                    <a:pt x="7043" y="2439"/>
                  </a:cubicBezTo>
                  <a:cubicBezTo>
                    <a:pt x="7057" y="2339"/>
                    <a:pt x="7107" y="2222"/>
                    <a:pt x="7161" y="2109"/>
                  </a:cubicBezTo>
                  <a:cubicBezTo>
                    <a:pt x="7182" y="2060"/>
                    <a:pt x="7241" y="2025"/>
                    <a:pt x="7334" y="1982"/>
                  </a:cubicBezTo>
                  <a:lnTo>
                    <a:pt x="7472" y="1969"/>
                  </a:lnTo>
                  <a:lnTo>
                    <a:pt x="7638" y="1961"/>
                  </a:lnTo>
                  <a:cubicBezTo>
                    <a:pt x="7657" y="1957"/>
                    <a:pt x="7694" y="1933"/>
                    <a:pt x="7719" y="1913"/>
                  </a:cubicBezTo>
                  <a:cubicBezTo>
                    <a:pt x="7733" y="1899"/>
                    <a:pt x="7746" y="1893"/>
                    <a:pt x="7767" y="1882"/>
                  </a:cubicBezTo>
                  <a:cubicBezTo>
                    <a:pt x="7770" y="1881"/>
                    <a:pt x="7773" y="1879"/>
                    <a:pt x="7775" y="1878"/>
                  </a:cubicBezTo>
                  <a:lnTo>
                    <a:pt x="8047" y="1929"/>
                  </a:lnTo>
                  <a:lnTo>
                    <a:pt x="8322" y="1950"/>
                  </a:lnTo>
                  <a:lnTo>
                    <a:pt x="8327" y="1949"/>
                  </a:lnTo>
                  <a:cubicBezTo>
                    <a:pt x="8422" y="1934"/>
                    <a:pt x="8511" y="1895"/>
                    <a:pt x="8590" y="1858"/>
                  </a:cubicBezTo>
                  <a:cubicBezTo>
                    <a:pt x="8697" y="1798"/>
                    <a:pt x="8761" y="1749"/>
                    <a:pt x="8812" y="1692"/>
                  </a:cubicBezTo>
                  <a:cubicBezTo>
                    <a:pt x="8859" y="1637"/>
                    <a:pt x="8885" y="1564"/>
                    <a:pt x="8893" y="1457"/>
                  </a:cubicBezTo>
                  <a:cubicBezTo>
                    <a:pt x="8893" y="1352"/>
                    <a:pt x="8877" y="1283"/>
                    <a:pt x="8836" y="1216"/>
                  </a:cubicBezTo>
                  <a:cubicBezTo>
                    <a:pt x="8792" y="1127"/>
                    <a:pt x="8711" y="1069"/>
                    <a:pt x="8583" y="1033"/>
                  </a:cubicBezTo>
                  <a:lnTo>
                    <a:pt x="8460" y="1000"/>
                  </a:lnTo>
                  <a:lnTo>
                    <a:pt x="8376" y="946"/>
                  </a:lnTo>
                  <a:cubicBezTo>
                    <a:pt x="8326" y="882"/>
                    <a:pt x="8284" y="787"/>
                    <a:pt x="8259" y="681"/>
                  </a:cubicBezTo>
                  <a:lnTo>
                    <a:pt x="8144" y="376"/>
                  </a:lnTo>
                  <a:cubicBezTo>
                    <a:pt x="8092" y="289"/>
                    <a:pt x="7918" y="209"/>
                    <a:pt x="7557" y="108"/>
                  </a:cubicBezTo>
                  <a:lnTo>
                    <a:pt x="7202" y="28"/>
                  </a:lnTo>
                  <a:lnTo>
                    <a:pt x="6997" y="0"/>
                  </a:lnTo>
                  <a:lnTo>
                    <a:pt x="6836" y="104"/>
                  </a:lnTo>
                  <a:lnTo>
                    <a:pt x="6711" y="170"/>
                  </a:lnTo>
                  <a:lnTo>
                    <a:pt x="6641" y="138"/>
                  </a:lnTo>
                  <a:lnTo>
                    <a:pt x="6403" y="81"/>
                  </a:lnTo>
                  <a:cubicBezTo>
                    <a:pt x="6201" y="55"/>
                    <a:pt x="6073" y="119"/>
                    <a:pt x="6017" y="259"/>
                  </a:cubicBezTo>
                  <a:cubicBezTo>
                    <a:pt x="5970" y="360"/>
                    <a:pt x="5955" y="511"/>
                    <a:pt x="5974" y="680"/>
                  </a:cubicBezTo>
                  <a:cubicBezTo>
                    <a:pt x="5976" y="757"/>
                    <a:pt x="5983" y="960"/>
                    <a:pt x="5970" y="991"/>
                  </a:cubicBezTo>
                  <a:cubicBezTo>
                    <a:pt x="5966" y="999"/>
                    <a:pt x="5963" y="1001"/>
                    <a:pt x="5956" y="1001"/>
                  </a:cubicBezTo>
                  <a:cubicBezTo>
                    <a:pt x="5936" y="1001"/>
                    <a:pt x="5884" y="985"/>
                    <a:pt x="5759" y="872"/>
                  </a:cubicBezTo>
                  <a:cubicBezTo>
                    <a:pt x="5719" y="842"/>
                    <a:pt x="5675" y="788"/>
                    <a:pt x="5634" y="714"/>
                  </a:cubicBezTo>
                  <a:lnTo>
                    <a:pt x="5524" y="556"/>
                  </a:lnTo>
                  <a:cubicBezTo>
                    <a:pt x="5482" y="514"/>
                    <a:pt x="5440" y="495"/>
                    <a:pt x="5392" y="495"/>
                  </a:cubicBezTo>
                  <a:cubicBezTo>
                    <a:pt x="5378" y="495"/>
                    <a:pt x="5362" y="497"/>
                    <a:pt x="5343" y="502"/>
                  </a:cubicBezTo>
                  <a:cubicBezTo>
                    <a:pt x="5278" y="526"/>
                    <a:pt x="5198" y="586"/>
                    <a:pt x="5120" y="667"/>
                  </a:cubicBezTo>
                  <a:cubicBezTo>
                    <a:pt x="4926" y="683"/>
                    <a:pt x="4825" y="762"/>
                    <a:pt x="4810" y="912"/>
                  </a:cubicBezTo>
                  <a:cubicBezTo>
                    <a:pt x="4810" y="963"/>
                    <a:pt x="4821" y="1028"/>
                    <a:pt x="4844" y="1121"/>
                  </a:cubicBezTo>
                  <a:lnTo>
                    <a:pt x="4911" y="1341"/>
                  </a:lnTo>
                  <a:cubicBezTo>
                    <a:pt x="4960" y="1488"/>
                    <a:pt x="4991" y="1631"/>
                    <a:pt x="5002" y="1766"/>
                  </a:cubicBezTo>
                  <a:cubicBezTo>
                    <a:pt x="5008" y="1853"/>
                    <a:pt x="5004" y="1995"/>
                    <a:pt x="4989" y="2226"/>
                  </a:cubicBezTo>
                  <a:cubicBezTo>
                    <a:pt x="4974" y="2386"/>
                    <a:pt x="4941" y="2474"/>
                    <a:pt x="4896" y="2474"/>
                  </a:cubicBezTo>
                  <a:cubicBezTo>
                    <a:pt x="4892" y="2474"/>
                    <a:pt x="4886" y="2473"/>
                    <a:pt x="4875" y="2470"/>
                  </a:cubicBezTo>
                  <a:cubicBezTo>
                    <a:pt x="4842" y="2463"/>
                    <a:pt x="4763" y="2420"/>
                    <a:pt x="4602" y="2209"/>
                  </a:cubicBezTo>
                  <a:lnTo>
                    <a:pt x="4270" y="1770"/>
                  </a:lnTo>
                  <a:cubicBezTo>
                    <a:pt x="4150" y="1610"/>
                    <a:pt x="4041" y="1518"/>
                    <a:pt x="3971" y="1518"/>
                  </a:cubicBezTo>
                  <a:cubicBezTo>
                    <a:pt x="3874" y="1518"/>
                    <a:pt x="3803" y="1555"/>
                    <a:pt x="3767" y="1627"/>
                  </a:cubicBezTo>
                  <a:cubicBezTo>
                    <a:pt x="3743" y="1699"/>
                    <a:pt x="3746" y="1773"/>
                    <a:pt x="3781" y="1869"/>
                  </a:cubicBezTo>
                  <a:lnTo>
                    <a:pt x="3894" y="2143"/>
                  </a:lnTo>
                  <a:cubicBezTo>
                    <a:pt x="3938" y="2240"/>
                    <a:pt x="3978" y="2338"/>
                    <a:pt x="3978" y="2401"/>
                  </a:cubicBezTo>
                  <a:cubicBezTo>
                    <a:pt x="3984" y="2435"/>
                    <a:pt x="3987" y="2459"/>
                    <a:pt x="3988" y="2475"/>
                  </a:cubicBezTo>
                  <a:lnTo>
                    <a:pt x="3944" y="2448"/>
                  </a:lnTo>
                  <a:lnTo>
                    <a:pt x="3835" y="2320"/>
                  </a:lnTo>
                  <a:lnTo>
                    <a:pt x="3714" y="2185"/>
                  </a:lnTo>
                  <a:lnTo>
                    <a:pt x="3617" y="2095"/>
                  </a:lnTo>
                  <a:cubicBezTo>
                    <a:pt x="3583" y="2055"/>
                    <a:pt x="3562" y="2043"/>
                    <a:pt x="3546" y="2036"/>
                  </a:cubicBezTo>
                  <a:lnTo>
                    <a:pt x="3488" y="2008"/>
                  </a:lnTo>
                  <a:lnTo>
                    <a:pt x="3433" y="2425"/>
                  </a:lnTo>
                  <a:lnTo>
                    <a:pt x="3397" y="2728"/>
                  </a:lnTo>
                  <a:cubicBezTo>
                    <a:pt x="3390" y="2694"/>
                    <a:pt x="3381" y="2647"/>
                    <a:pt x="3371" y="2583"/>
                  </a:cubicBezTo>
                  <a:cubicBezTo>
                    <a:pt x="3347" y="2419"/>
                    <a:pt x="3323" y="2240"/>
                    <a:pt x="3343" y="2188"/>
                  </a:cubicBezTo>
                  <a:cubicBezTo>
                    <a:pt x="3403" y="2031"/>
                    <a:pt x="3413" y="1933"/>
                    <a:pt x="3375" y="1877"/>
                  </a:cubicBezTo>
                  <a:cubicBezTo>
                    <a:pt x="3353" y="1845"/>
                    <a:pt x="3317" y="1829"/>
                    <a:pt x="3269" y="1829"/>
                  </a:cubicBezTo>
                  <a:cubicBezTo>
                    <a:pt x="3242" y="1829"/>
                    <a:pt x="3212" y="1834"/>
                    <a:pt x="3167" y="1846"/>
                  </a:cubicBezTo>
                  <a:cubicBezTo>
                    <a:pt x="3099" y="1871"/>
                    <a:pt x="2954" y="1934"/>
                    <a:pt x="2742" y="2069"/>
                  </a:cubicBezTo>
                  <a:cubicBezTo>
                    <a:pt x="2637" y="2139"/>
                    <a:pt x="2579" y="2204"/>
                    <a:pt x="2563" y="2267"/>
                  </a:cubicBezTo>
                  <a:cubicBezTo>
                    <a:pt x="2546" y="2326"/>
                    <a:pt x="2564" y="2381"/>
                    <a:pt x="2597" y="2449"/>
                  </a:cubicBezTo>
                  <a:lnTo>
                    <a:pt x="2683" y="2639"/>
                  </a:lnTo>
                  <a:cubicBezTo>
                    <a:pt x="2704" y="2697"/>
                    <a:pt x="2703" y="2757"/>
                    <a:pt x="2681" y="2836"/>
                  </a:cubicBezTo>
                  <a:cubicBezTo>
                    <a:pt x="2668" y="2826"/>
                    <a:pt x="2642" y="2803"/>
                    <a:pt x="2601" y="2743"/>
                  </a:cubicBezTo>
                  <a:lnTo>
                    <a:pt x="2458" y="2533"/>
                  </a:lnTo>
                  <a:cubicBezTo>
                    <a:pt x="2334" y="2402"/>
                    <a:pt x="2229" y="2330"/>
                    <a:pt x="2160" y="2329"/>
                  </a:cubicBezTo>
                  <a:lnTo>
                    <a:pt x="2150" y="2329"/>
                  </a:lnTo>
                  <a:cubicBezTo>
                    <a:pt x="2116" y="2329"/>
                    <a:pt x="2056" y="2346"/>
                    <a:pt x="2035" y="2468"/>
                  </a:cubicBezTo>
                  <a:lnTo>
                    <a:pt x="2029" y="2763"/>
                  </a:lnTo>
                  <a:lnTo>
                    <a:pt x="2048" y="3110"/>
                  </a:lnTo>
                  <a:cubicBezTo>
                    <a:pt x="2024" y="3137"/>
                    <a:pt x="1961" y="3185"/>
                    <a:pt x="1798" y="3249"/>
                  </a:cubicBezTo>
                  <a:lnTo>
                    <a:pt x="1500" y="3355"/>
                  </a:lnTo>
                  <a:cubicBezTo>
                    <a:pt x="1429" y="3377"/>
                    <a:pt x="1353" y="3430"/>
                    <a:pt x="1269" y="3515"/>
                  </a:cubicBezTo>
                  <a:cubicBezTo>
                    <a:pt x="1174" y="3595"/>
                    <a:pt x="1095" y="3698"/>
                    <a:pt x="1036" y="3782"/>
                  </a:cubicBezTo>
                  <a:cubicBezTo>
                    <a:pt x="884" y="4045"/>
                    <a:pt x="861" y="4262"/>
                    <a:pt x="972" y="4433"/>
                  </a:cubicBezTo>
                  <a:cubicBezTo>
                    <a:pt x="1016" y="4483"/>
                    <a:pt x="1067" y="4530"/>
                    <a:pt x="1140" y="4530"/>
                  </a:cubicBezTo>
                  <a:lnTo>
                    <a:pt x="1140" y="4530"/>
                  </a:lnTo>
                  <a:lnTo>
                    <a:pt x="1250" y="4518"/>
                  </a:lnTo>
                  <a:cubicBezTo>
                    <a:pt x="1263" y="4521"/>
                    <a:pt x="1286" y="4533"/>
                    <a:pt x="1305" y="4599"/>
                  </a:cubicBezTo>
                  <a:cubicBezTo>
                    <a:pt x="1324" y="4676"/>
                    <a:pt x="1330" y="4827"/>
                    <a:pt x="1337" y="5028"/>
                  </a:cubicBezTo>
                  <a:cubicBezTo>
                    <a:pt x="1330" y="5137"/>
                    <a:pt x="1309" y="5201"/>
                    <a:pt x="1269" y="5231"/>
                  </a:cubicBezTo>
                  <a:cubicBezTo>
                    <a:pt x="1238" y="5256"/>
                    <a:pt x="1181" y="5269"/>
                    <a:pt x="1097" y="5269"/>
                  </a:cubicBezTo>
                  <a:lnTo>
                    <a:pt x="879" y="5270"/>
                  </a:lnTo>
                  <a:cubicBezTo>
                    <a:pt x="797" y="5285"/>
                    <a:pt x="736" y="5323"/>
                    <a:pt x="695" y="5388"/>
                  </a:cubicBezTo>
                  <a:cubicBezTo>
                    <a:pt x="642" y="5493"/>
                    <a:pt x="548" y="5571"/>
                    <a:pt x="406" y="5625"/>
                  </a:cubicBezTo>
                  <a:lnTo>
                    <a:pt x="250" y="5689"/>
                  </a:lnTo>
                  <a:lnTo>
                    <a:pt x="113" y="5807"/>
                  </a:lnTo>
                  <a:lnTo>
                    <a:pt x="104" y="5818"/>
                  </a:lnTo>
                  <a:cubicBezTo>
                    <a:pt x="22" y="5959"/>
                    <a:pt x="0" y="6072"/>
                    <a:pt x="37" y="6169"/>
                  </a:cubicBezTo>
                  <a:cubicBezTo>
                    <a:pt x="68" y="6230"/>
                    <a:pt x="120" y="6310"/>
                    <a:pt x="245" y="6387"/>
                  </a:cubicBezTo>
                  <a:lnTo>
                    <a:pt x="318" y="6479"/>
                  </a:lnTo>
                  <a:lnTo>
                    <a:pt x="373" y="6597"/>
                  </a:lnTo>
                  <a:lnTo>
                    <a:pt x="380" y="6608"/>
                  </a:lnTo>
                  <a:cubicBezTo>
                    <a:pt x="422" y="6657"/>
                    <a:pt x="492" y="6681"/>
                    <a:pt x="591" y="6681"/>
                  </a:cubicBezTo>
                  <a:cubicBezTo>
                    <a:pt x="604" y="6681"/>
                    <a:pt x="618" y="6680"/>
                    <a:pt x="637" y="6679"/>
                  </a:cubicBezTo>
                  <a:lnTo>
                    <a:pt x="934" y="6626"/>
                  </a:lnTo>
                  <a:lnTo>
                    <a:pt x="1138" y="6646"/>
                  </a:lnTo>
                  <a:cubicBezTo>
                    <a:pt x="1154" y="6671"/>
                    <a:pt x="1134" y="6736"/>
                    <a:pt x="1082" y="6823"/>
                  </a:cubicBezTo>
                  <a:cubicBezTo>
                    <a:pt x="1055" y="6871"/>
                    <a:pt x="1007" y="6900"/>
                    <a:pt x="920" y="6919"/>
                  </a:cubicBezTo>
                  <a:lnTo>
                    <a:pt x="656" y="6913"/>
                  </a:lnTo>
                  <a:lnTo>
                    <a:pt x="398" y="6880"/>
                  </a:lnTo>
                  <a:cubicBezTo>
                    <a:pt x="298" y="6880"/>
                    <a:pt x="238" y="6910"/>
                    <a:pt x="221" y="6969"/>
                  </a:cubicBezTo>
                  <a:cubicBezTo>
                    <a:pt x="182" y="7087"/>
                    <a:pt x="246" y="7183"/>
                    <a:pt x="416" y="7257"/>
                  </a:cubicBezTo>
                  <a:lnTo>
                    <a:pt x="605" y="7308"/>
                  </a:lnTo>
                  <a:lnTo>
                    <a:pt x="735" y="7366"/>
                  </a:lnTo>
                  <a:cubicBezTo>
                    <a:pt x="765" y="7384"/>
                    <a:pt x="774" y="7396"/>
                    <a:pt x="777" y="7401"/>
                  </a:cubicBezTo>
                  <a:lnTo>
                    <a:pt x="642" y="7566"/>
                  </a:lnTo>
                  <a:lnTo>
                    <a:pt x="634" y="7580"/>
                  </a:lnTo>
                  <a:cubicBezTo>
                    <a:pt x="617" y="7629"/>
                    <a:pt x="630" y="7685"/>
                    <a:pt x="672" y="7744"/>
                  </a:cubicBezTo>
                  <a:cubicBezTo>
                    <a:pt x="770" y="7867"/>
                    <a:pt x="860" y="7927"/>
                    <a:pt x="945" y="7927"/>
                  </a:cubicBezTo>
                  <a:cubicBezTo>
                    <a:pt x="983" y="7927"/>
                    <a:pt x="1019" y="7914"/>
                    <a:pt x="1049" y="7890"/>
                  </a:cubicBezTo>
                  <a:cubicBezTo>
                    <a:pt x="1086" y="7864"/>
                    <a:pt x="1116" y="7827"/>
                    <a:pt x="1139" y="7781"/>
                  </a:cubicBezTo>
                  <a:cubicBezTo>
                    <a:pt x="1172" y="7809"/>
                    <a:pt x="1219" y="7823"/>
                    <a:pt x="1275" y="7823"/>
                  </a:cubicBezTo>
                  <a:cubicBezTo>
                    <a:pt x="1323" y="7815"/>
                    <a:pt x="1381" y="7791"/>
                    <a:pt x="1458" y="7747"/>
                  </a:cubicBezTo>
                  <a:lnTo>
                    <a:pt x="1617" y="7696"/>
                  </a:lnTo>
                  <a:cubicBezTo>
                    <a:pt x="1695" y="7677"/>
                    <a:pt x="1783" y="7677"/>
                    <a:pt x="1854" y="7696"/>
                  </a:cubicBezTo>
                  <a:cubicBezTo>
                    <a:pt x="1948" y="7721"/>
                    <a:pt x="2045" y="7772"/>
                    <a:pt x="2143" y="7850"/>
                  </a:cubicBezTo>
                  <a:lnTo>
                    <a:pt x="2372" y="8009"/>
                  </a:lnTo>
                  <a:lnTo>
                    <a:pt x="2384" y="8014"/>
                  </a:lnTo>
                  <a:cubicBezTo>
                    <a:pt x="2416" y="8025"/>
                    <a:pt x="2520" y="8132"/>
                    <a:pt x="2803" y="8900"/>
                  </a:cubicBezTo>
                  <a:cubicBezTo>
                    <a:pt x="2986" y="9377"/>
                    <a:pt x="3109" y="9770"/>
                    <a:pt x="3139" y="9981"/>
                  </a:cubicBezTo>
                  <a:lnTo>
                    <a:pt x="3139" y="9985"/>
                  </a:lnTo>
                  <a:cubicBezTo>
                    <a:pt x="3099" y="9976"/>
                    <a:pt x="3046" y="9994"/>
                    <a:pt x="3027" y="10081"/>
                  </a:cubicBezTo>
                  <a:lnTo>
                    <a:pt x="3000" y="10307"/>
                  </a:lnTo>
                  <a:lnTo>
                    <a:pt x="3014" y="10595"/>
                  </a:lnTo>
                  <a:cubicBezTo>
                    <a:pt x="3031" y="10728"/>
                    <a:pt x="3080" y="10791"/>
                    <a:pt x="3100" y="10811"/>
                  </a:cubicBezTo>
                  <a:lnTo>
                    <a:pt x="3108" y="10818"/>
                  </a:lnTo>
                  <a:cubicBezTo>
                    <a:pt x="3179" y="10863"/>
                    <a:pt x="3258" y="10845"/>
                    <a:pt x="3334" y="10762"/>
                  </a:cubicBezTo>
                  <a:cubicBezTo>
                    <a:pt x="3402" y="10701"/>
                    <a:pt x="3420" y="10616"/>
                    <a:pt x="3425" y="10567"/>
                  </a:cubicBezTo>
                  <a:lnTo>
                    <a:pt x="3477" y="10602"/>
                  </a:lnTo>
                  <a:lnTo>
                    <a:pt x="3601" y="10617"/>
                  </a:lnTo>
                  <a:cubicBezTo>
                    <a:pt x="3636" y="10621"/>
                    <a:pt x="3652" y="10627"/>
                    <a:pt x="3658" y="10631"/>
                  </a:cubicBezTo>
                  <a:cubicBezTo>
                    <a:pt x="3655" y="10647"/>
                    <a:pt x="3638" y="10671"/>
                    <a:pt x="3612" y="10697"/>
                  </a:cubicBezTo>
                  <a:cubicBezTo>
                    <a:pt x="3576" y="10744"/>
                    <a:pt x="3578" y="10786"/>
                    <a:pt x="3616" y="10839"/>
                  </a:cubicBezTo>
                  <a:lnTo>
                    <a:pt x="3741" y="11083"/>
                  </a:lnTo>
                  <a:cubicBezTo>
                    <a:pt x="3790" y="11192"/>
                    <a:pt x="3809" y="11252"/>
                    <a:pt x="3816" y="11286"/>
                  </a:cubicBezTo>
                  <a:cubicBezTo>
                    <a:pt x="3804" y="11282"/>
                    <a:pt x="3787" y="11274"/>
                    <a:pt x="3760" y="11261"/>
                  </a:cubicBezTo>
                  <a:lnTo>
                    <a:pt x="3529" y="11135"/>
                  </a:lnTo>
                  <a:cubicBezTo>
                    <a:pt x="3410" y="11059"/>
                    <a:pt x="3330" y="11052"/>
                    <a:pt x="3301" y="11051"/>
                  </a:cubicBezTo>
                  <a:cubicBezTo>
                    <a:pt x="3262" y="11056"/>
                    <a:pt x="3243" y="11074"/>
                    <a:pt x="3234" y="11088"/>
                  </a:cubicBezTo>
                  <a:cubicBezTo>
                    <a:pt x="3213" y="11119"/>
                    <a:pt x="3213" y="11163"/>
                    <a:pt x="3234" y="11237"/>
                  </a:cubicBezTo>
                  <a:cubicBezTo>
                    <a:pt x="3244" y="11279"/>
                    <a:pt x="3295" y="11324"/>
                    <a:pt x="3378" y="11366"/>
                  </a:cubicBezTo>
                  <a:lnTo>
                    <a:pt x="3612" y="11473"/>
                  </a:lnTo>
                  <a:cubicBezTo>
                    <a:pt x="3841" y="11576"/>
                    <a:pt x="3879" y="11634"/>
                    <a:pt x="3878" y="11660"/>
                  </a:cubicBezTo>
                  <a:cubicBezTo>
                    <a:pt x="3853" y="11709"/>
                    <a:pt x="3844" y="11765"/>
                    <a:pt x="3852" y="11840"/>
                  </a:cubicBezTo>
                  <a:lnTo>
                    <a:pt x="3874" y="11986"/>
                  </a:lnTo>
                  <a:cubicBezTo>
                    <a:pt x="3836" y="11996"/>
                    <a:pt x="3815" y="12020"/>
                    <a:pt x="3799" y="12044"/>
                  </a:cubicBezTo>
                  <a:lnTo>
                    <a:pt x="3793" y="12053"/>
                  </a:lnTo>
                  <a:lnTo>
                    <a:pt x="3774" y="12227"/>
                  </a:lnTo>
                  <a:cubicBezTo>
                    <a:pt x="3757" y="12231"/>
                    <a:pt x="3718" y="12219"/>
                    <a:pt x="3677" y="12187"/>
                  </a:cubicBezTo>
                  <a:lnTo>
                    <a:pt x="3608" y="12139"/>
                  </a:lnTo>
                  <a:cubicBezTo>
                    <a:pt x="3575" y="12121"/>
                    <a:pt x="3535" y="12136"/>
                    <a:pt x="3511" y="12150"/>
                  </a:cubicBezTo>
                  <a:lnTo>
                    <a:pt x="3500" y="12160"/>
                  </a:lnTo>
                  <a:cubicBezTo>
                    <a:pt x="3473" y="12191"/>
                    <a:pt x="3472" y="12223"/>
                    <a:pt x="3475" y="12245"/>
                  </a:cubicBezTo>
                  <a:cubicBezTo>
                    <a:pt x="3486" y="12297"/>
                    <a:pt x="3537" y="12348"/>
                    <a:pt x="3630" y="12397"/>
                  </a:cubicBezTo>
                  <a:lnTo>
                    <a:pt x="3787" y="12475"/>
                  </a:lnTo>
                  <a:lnTo>
                    <a:pt x="3827" y="12498"/>
                  </a:lnTo>
                  <a:cubicBezTo>
                    <a:pt x="3857" y="12516"/>
                    <a:pt x="3885" y="12532"/>
                    <a:pt x="3897" y="12552"/>
                  </a:cubicBezTo>
                  <a:cubicBezTo>
                    <a:pt x="3907" y="12567"/>
                    <a:pt x="3910" y="12598"/>
                    <a:pt x="3905" y="12643"/>
                  </a:cubicBezTo>
                  <a:cubicBezTo>
                    <a:pt x="3901" y="12676"/>
                    <a:pt x="3895" y="12684"/>
                    <a:pt x="3891" y="12686"/>
                  </a:cubicBezTo>
                  <a:lnTo>
                    <a:pt x="3730" y="12642"/>
                  </a:lnTo>
                  <a:lnTo>
                    <a:pt x="3597" y="12560"/>
                  </a:lnTo>
                  <a:cubicBezTo>
                    <a:pt x="3586" y="12550"/>
                    <a:pt x="3569" y="12540"/>
                    <a:pt x="3543" y="12540"/>
                  </a:cubicBezTo>
                  <a:cubicBezTo>
                    <a:pt x="3484" y="12540"/>
                    <a:pt x="3425" y="12593"/>
                    <a:pt x="3385" y="12638"/>
                  </a:cubicBezTo>
                  <a:lnTo>
                    <a:pt x="3375" y="12648"/>
                  </a:lnTo>
                  <a:lnTo>
                    <a:pt x="3357" y="12780"/>
                  </a:lnTo>
                  <a:lnTo>
                    <a:pt x="3403" y="12817"/>
                  </a:lnTo>
                  <a:lnTo>
                    <a:pt x="3406" y="12820"/>
                  </a:lnTo>
                  <a:lnTo>
                    <a:pt x="3356" y="12870"/>
                  </a:lnTo>
                  <a:lnTo>
                    <a:pt x="3362" y="12895"/>
                  </a:lnTo>
                  <a:cubicBezTo>
                    <a:pt x="3373" y="12938"/>
                    <a:pt x="3400" y="12972"/>
                    <a:pt x="3434" y="12984"/>
                  </a:cubicBezTo>
                  <a:cubicBezTo>
                    <a:pt x="3559" y="13051"/>
                    <a:pt x="3567" y="13080"/>
                    <a:pt x="3568" y="13081"/>
                  </a:cubicBezTo>
                  <a:cubicBezTo>
                    <a:pt x="3567" y="13082"/>
                    <a:pt x="3555" y="13100"/>
                    <a:pt x="3460" y="13113"/>
                  </a:cubicBezTo>
                  <a:cubicBezTo>
                    <a:pt x="3424" y="13118"/>
                    <a:pt x="3396" y="13134"/>
                    <a:pt x="3379" y="13158"/>
                  </a:cubicBezTo>
                  <a:cubicBezTo>
                    <a:pt x="3366" y="13177"/>
                    <a:pt x="3362" y="13198"/>
                    <a:pt x="3367" y="13219"/>
                  </a:cubicBezTo>
                  <a:cubicBezTo>
                    <a:pt x="3370" y="13235"/>
                    <a:pt x="3385" y="13282"/>
                    <a:pt x="3460" y="13310"/>
                  </a:cubicBezTo>
                  <a:cubicBezTo>
                    <a:pt x="3418" y="13371"/>
                    <a:pt x="3416" y="13446"/>
                    <a:pt x="3459" y="13531"/>
                  </a:cubicBezTo>
                  <a:lnTo>
                    <a:pt x="3523" y="13615"/>
                  </a:lnTo>
                  <a:lnTo>
                    <a:pt x="3540" y="13630"/>
                  </a:lnTo>
                  <a:cubicBezTo>
                    <a:pt x="3556" y="13643"/>
                    <a:pt x="3572" y="13655"/>
                    <a:pt x="3594" y="13660"/>
                  </a:cubicBezTo>
                  <a:lnTo>
                    <a:pt x="3612" y="13977"/>
                  </a:lnTo>
                  <a:cubicBezTo>
                    <a:pt x="3612" y="14092"/>
                    <a:pt x="3630" y="14127"/>
                    <a:pt x="3643" y="14143"/>
                  </a:cubicBezTo>
                  <a:lnTo>
                    <a:pt x="3669" y="14176"/>
                  </a:lnTo>
                  <a:lnTo>
                    <a:pt x="3845" y="14056"/>
                  </a:lnTo>
                  <a:cubicBezTo>
                    <a:pt x="3894" y="14015"/>
                    <a:pt x="3921" y="13998"/>
                    <a:pt x="3934" y="13991"/>
                  </a:cubicBezTo>
                  <a:cubicBezTo>
                    <a:pt x="3935" y="14001"/>
                    <a:pt x="3933" y="14013"/>
                    <a:pt x="3928" y="14028"/>
                  </a:cubicBezTo>
                  <a:lnTo>
                    <a:pt x="3815" y="14153"/>
                  </a:lnTo>
                  <a:cubicBezTo>
                    <a:pt x="3714" y="14226"/>
                    <a:pt x="3686" y="14318"/>
                    <a:pt x="3740" y="14398"/>
                  </a:cubicBezTo>
                  <a:lnTo>
                    <a:pt x="3835" y="14464"/>
                  </a:lnTo>
                  <a:lnTo>
                    <a:pt x="3862" y="14603"/>
                  </a:lnTo>
                  <a:lnTo>
                    <a:pt x="3938" y="14649"/>
                  </a:lnTo>
                  <a:lnTo>
                    <a:pt x="3947" y="14653"/>
                  </a:lnTo>
                  <a:cubicBezTo>
                    <a:pt x="3955" y="14656"/>
                    <a:pt x="3962" y="14663"/>
                    <a:pt x="3966" y="14672"/>
                  </a:cubicBezTo>
                  <a:cubicBezTo>
                    <a:pt x="3929" y="14708"/>
                    <a:pt x="3911" y="14745"/>
                    <a:pt x="3911" y="14784"/>
                  </a:cubicBezTo>
                  <a:cubicBezTo>
                    <a:pt x="3911" y="14825"/>
                    <a:pt x="3932" y="14864"/>
                    <a:pt x="3979" y="14902"/>
                  </a:cubicBezTo>
                  <a:lnTo>
                    <a:pt x="4108" y="14988"/>
                  </a:lnTo>
                  <a:cubicBezTo>
                    <a:pt x="4128" y="15067"/>
                    <a:pt x="4169" y="15165"/>
                    <a:pt x="4248" y="15324"/>
                  </a:cubicBezTo>
                  <a:cubicBezTo>
                    <a:pt x="4347" y="15496"/>
                    <a:pt x="4388" y="15528"/>
                    <a:pt x="4429" y="15528"/>
                  </a:cubicBezTo>
                  <a:lnTo>
                    <a:pt x="4452" y="15522"/>
                  </a:lnTo>
                  <a:cubicBezTo>
                    <a:pt x="4657" y="15408"/>
                    <a:pt x="4739" y="15384"/>
                    <a:pt x="4776" y="15380"/>
                  </a:cubicBezTo>
                  <a:cubicBezTo>
                    <a:pt x="4776" y="15381"/>
                    <a:pt x="4779" y="15398"/>
                    <a:pt x="4741" y="15456"/>
                  </a:cubicBezTo>
                  <a:cubicBezTo>
                    <a:pt x="4708" y="15508"/>
                    <a:pt x="4767" y="15553"/>
                    <a:pt x="4805" y="15581"/>
                  </a:cubicBezTo>
                  <a:cubicBezTo>
                    <a:pt x="4860" y="15617"/>
                    <a:pt x="4881" y="15647"/>
                    <a:pt x="4884" y="15654"/>
                  </a:cubicBezTo>
                  <a:lnTo>
                    <a:pt x="4927" y="15856"/>
                  </a:lnTo>
                  <a:lnTo>
                    <a:pt x="4986" y="15805"/>
                  </a:lnTo>
                  <a:cubicBezTo>
                    <a:pt x="4998" y="15795"/>
                    <a:pt x="5012" y="15775"/>
                    <a:pt x="5029" y="15746"/>
                  </a:cubicBezTo>
                  <a:cubicBezTo>
                    <a:pt x="5045" y="15731"/>
                    <a:pt x="5046" y="15731"/>
                    <a:pt x="5062" y="15737"/>
                  </a:cubicBezTo>
                  <a:lnTo>
                    <a:pt x="5157" y="15780"/>
                  </a:lnTo>
                  <a:lnTo>
                    <a:pt x="5236" y="15769"/>
                  </a:lnTo>
                  <a:lnTo>
                    <a:pt x="5244" y="15740"/>
                  </a:lnTo>
                  <a:cubicBezTo>
                    <a:pt x="5249" y="15721"/>
                    <a:pt x="5248" y="15689"/>
                    <a:pt x="5207" y="15599"/>
                  </a:cubicBezTo>
                  <a:cubicBezTo>
                    <a:pt x="5205" y="15590"/>
                    <a:pt x="5204" y="15585"/>
                    <a:pt x="5203" y="15583"/>
                  </a:cubicBezTo>
                  <a:lnTo>
                    <a:pt x="5243" y="15572"/>
                  </a:lnTo>
                  <a:lnTo>
                    <a:pt x="5252" y="15563"/>
                  </a:lnTo>
                  <a:cubicBezTo>
                    <a:pt x="5296" y="15519"/>
                    <a:pt x="5296" y="15440"/>
                    <a:pt x="5252" y="15324"/>
                  </a:cubicBezTo>
                  <a:cubicBezTo>
                    <a:pt x="5240" y="15287"/>
                    <a:pt x="5246" y="15256"/>
                    <a:pt x="5275" y="15227"/>
                  </a:cubicBezTo>
                  <a:lnTo>
                    <a:pt x="5367" y="15097"/>
                  </a:lnTo>
                  <a:lnTo>
                    <a:pt x="5373" y="15085"/>
                  </a:lnTo>
                  <a:cubicBezTo>
                    <a:pt x="5388" y="15036"/>
                    <a:pt x="5381" y="14969"/>
                    <a:pt x="5350" y="14893"/>
                  </a:cubicBezTo>
                  <a:lnTo>
                    <a:pt x="5272" y="14750"/>
                  </a:lnTo>
                  <a:lnTo>
                    <a:pt x="5265" y="14732"/>
                  </a:lnTo>
                  <a:lnTo>
                    <a:pt x="5269" y="14731"/>
                  </a:lnTo>
                  <a:lnTo>
                    <a:pt x="5307" y="14755"/>
                  </a:lnTo>
                  <a:lnTo>
                    <a:pt x="5389" y="14780"/>
                  </a:lnTo>
                  <a:lnTo>
                    <a:pt x="5480" y="14636"/>
                  </a:lnTo>
                  <a:lnTo>
                    <a:pt x="5538" y="14470"/>
                  </a:lnTo>
                  <a:lnTo>
                    <a:pt x="5572" y="14426"/>
                  </a:lnTo>
                  <a:lnTo>
                    <a:pt x="5634" y="14388"/>
                  </a:lnTo>
                  <a:cubicBezTo>
                    <a:pt x="5656" y="14371"/>
                    <a:pt x="5668" y="14347"/>
                    <a:pt x="5669" y="14322"/>
                  </a:cubicBezTo>
                  <a:cubicBezTo>
                    <a:pt x="5671" y="14282"/>
                    <a:pt x="5647" y="14237"/>
                    <a:pt x="5601" y="14191"/>
                  </a:cubicBezTo>
                  <a:lnTo>
                    <a:pt x="5563" y="14139"/>
                  </a:lnTo>
                  <a:cubicBezTo>
                    <a:pt x="5562" y="14137"/>
                    <a:pt x="5561" y="14135"/>
                    <a:pt x="5560" y="14133"/>
                  </a:cubicBezTo>
                  <a:cubicBezTo>
                    <a:pt x="5640" y="14120"/>
                    <a:pt x="5688" y="14104"/>
                    <a:pt x="5712" y="14069"/>
                  </a:cubicBezTo>
                  <a:lnTo>
                    <a:pt x="5720" y="14058"/>
                  </a:lnTo>
                  <a:lnTo>
                    <a:pt x="5720" y="14044"/>
                  </a:lnTo>
                  <a:cubicBezTo>
                    <a:pt x="5720" y="14016"/>
                    <a:pt x="5704" y="13988"/>
                    <a:pt x="5672" y="13956"/>
                  </a:cubicBezTo>
                  <a:lnTo>
                    <a:pt x="5588" y="13858"/>
                  </a:lnTo>
                  <a:cubicBezTo>
                    <a:pt x="5573" y="13818"/>
                    <a:pt x="5583" y="13811"/>
                    <a:pt x="5588" y="13807"/>
                  </a:cubicBezTo>
                  <a:lnTo>
                    <a:pt x="5590" y="13806"/>
                  </a:lnTo>
                  <a:lnTo>
                    <a:pt x="5643" y="13851"/>
                  </a:lnTo>
                  <a:lnTo>
                    <a:pt x="5819" y="13842"/>
                  </a:lnTo>
                  <a:lnTo>
                    <a:pt x="5821" y="13754"/>
                  </a:lnTo>
                  <a:lnTo>
                    <a:pt x="5796" y="13690"/>
                  </a:lnTo>
                  <a:cubicBezTo>
                    <a:pt x="5789" y="13675"/>
                    <a:pt x="5787" y="13663"/>
                    <a:pt x="5790" y="13655"/>
                  </a:cubicBezTo>
                  <a:cubicBezTo>
                    <a:pt x="5794" y="13644"/>
                    <a:pt x="5808" y="13633"/>
                    <a:pt x="5833" y="13621"/>
                  </a:cubicBezTo>
                  <a:lnTo>
                    <a:pt x="6004" y="13546"/>
                  </a:lnTo>
                  <a:lnTo>
                    <a:pt x="6129" y="13465"/>
                  </a:lnTo>
                  <a:lnTo>
                    <a:pt x="6121" y="13489"/>
                  </a:lnTo>
                  <a:cubicBezTo>
                    <a:pt x="6109" y="13532"/>
                    <a:pt x="6107" y="13566"/>
                    <a:pt x="6115" y="13590"/>
                  </a:cubicBezTo>
                  <a:lnTo>
                    <a:pt x="6131" y="13634"/>
                  </a:lnTo>
                  <a:lnTo>
                    <a:pt x="6295" y="13574"/>
                  </a:lnTo>
                  <a:lnTo>
                    <a:pt x="6322" y="13559"/>
                  </a:lnTo>
                  <a:cubicBezTo>
                    <a:pt x="6400" y="13517"/>
                    <a:pt x="6429" y="13502"/>
                    <a:pt x="6443" y="13483"/>
                  </a:cubicBezTo>
                  <a:lnTo>
                    <a:pt x="6451" y="13467"/>
                  </a:lnTo>
                  <a:cubicBezTo>
                    <a:pt x="6466" y="13409"/>
                    <a:pt x="6488" y="13363"/>
                    <a:pt x="6518" y="13325"/>
                  </a:cubicBezTo>
                  <a:cubicBezTo>
                    <a:pt x="6532" y="13307"/>
                    <a:pt x="6550" y="13296"/>
                    <a:pt x="6594" y="13281"/>
                  </a:cubicBezTo>
                  <a:lnTo>
                    <a:pt x="6689" y="13232"/>
                  </a:lnTo>
                  <a:lnTo>
                    <a:pt x="6815" y="13076"/>
                  </a:lnTo>
                  <a:lnTo>
                    <a:pt x="6929" y="12804"/>
                  </a:lnTo>
                  <a:cubicBezTo>
                    <a:pt x="6962" y="12710"/>
                    <a:pt x="7005" y="12633"/>
                    <a:pt x="7050" y="12588"/>
                  </a:cubicBezTo>
                  <a:lnTo>
                    <a:pt x="7154" y="12459"/>
                  </a:lnTo>
                  <a:lnTo>
                    <a:pt x="7162" y="12444"/>
                  </a:lnTo>
                  <a:cubicBezTo>
                    <a:pt x="7170" y="12418"/>
                    <a:pt x="7175" y="12393"/>
                    <a:pt x="7176" y="12370"/>
                  </a:cubicBezTo>
                  <a:cubicBezTo>
                    <a:pt x="7186" y="12387"/>
                    <a:pt x="7199" y="12405"/>
                    <a:pt x="7214" y="12423"/>
                  </a:cubicBezTo>
                  <a:lnTo>
                    <a:pt x="7321" y="12531"/>
                  </a:lnTo>
                  <a:lnTo>
                    <a:pt x="7434" y="12554"/>
                  </a:lnTo>
                  <a:lnTo>
                    <a:pt x="7443" y="12552"/>
                  </a:lnTo>
                  <a:cubicBezTo>
                    <a:pt x="7494" y="12542"/>
                    <a:pt x="7529" y="12493"/>
                    <a:pt x="7529" y="12437"/>
                  </a:cubicBezTo>
                  <a:cubicBezTo>
                    <a:pt x="7536" y="12359"/>
                    <a:pt x="7549" y="12347"/>
                    <a:pt x="7554" y="12345"/>
                  </a:cubicBezTo>
                  <a:cubicBezTo>
                    <a:pt x="7560" y="12345"/>
                    <a:pt x="7579" y="12356"/>
                    <a:pt x="7601" y="12368"/>
                  </a:cubicBezTo>
                  <a:lnTo>
                    <a:pt x="7629" y="12385"/>
                  </a:lnTo>
                  <a:cubicBezTo>
                    <a:pt x="7661" y="12406"/>
                    <a:pt x="7687" y="12420"/>
                    <a:pt x="7722" y="12419"/>
                  </a:cubicBezTo>
                  <a:cubicBezTo>
                    <a:pt x="7763" y="12411"/>
                    <a:pt x="7799" y="12379"/>
                    <a:pt x="7838" y="12314"/>
                  </a:cubicBezTo>
                  <a:cubicBezTo>
                    <a:pt x="7888" y="12296"/>
                    <a:pt x="7961" y="12272"/>
                    <a:pt x="8047" y="12252"/>
                  </a:cubicBezTo>
                  <a:cubicBezTo>
                    <a:pt x="8106" y="12230"/>
                    <a:pt x="8155" y="12201"/>
                    <a:pt x="8201" y="12161"/>
                  </a:cubicBezTo>
                  <a:lnTo>
                    <a:pt x="8311" y="12009"/>
                  </a:lnTo>
                  <a:lnTo>
                    <a:pt x="8377" y="11877"/>
                  </a:lnTo>
                  <a:lnTo>
                    <a:pt x="8419" y="11868"/>
                  </a:lnTo>
                  <a:lnTo>
                    <a:pt x="8499" y="11869"/>
                  </a:lnTo>
                  <a:lnTo>
                    <a:pt x="8508" y="11865"/>
                  </a:lnTo>
                  <a:cubicBezTo>
                    <a:pt x="8572" y="11836"/>
                    <a:pt x="8654" y="11768"/>
                    <a:pt x="8758" y="11658"/>
                  </a:cubicBezTo>
                  <a:cubicBezTo>
                    <a:pt x="8844" y="11566"/>
                    <a:pt x="8872" y="11512"/>
                    <a:pt x="8853" y="11470"/>
                  </a:cubicBezTo>
                  <a:cubicBezTo>
                    <a:pt x="8835" y="11431"/>
                    <a:pt x="8783" y="11430"/>
                    <a:pt x="8773" y="11431"/>
                  </a:cubicBezTo>
                  <a:lnTo>
                    <a:pt x="8536" y="11384"/>
                  </a:lnTo>
                  <a:cubicBezTo>
                    <a:pt x="8445" y="11346"/>
                    <a:pt x="8357" y="11336"/>
                    <a:pt x="8277" y="11350"/>
                  </a:cubicBezTo>
                  <a:lnTo>
                    <a:pt x="8034" y="11383"/>
                  </a:lnTo>
                  <a:cubicBezTo>
                    <a:pt x="7948" y="11368"/>
                    <a:pt x="7898" y="11342"/>
                    <a:pt x="7861" y="11289"/>
                  </a:cubicBezTo>
                  <a:cubicBezTo>
                    <a:pt x="7838" y="11260"/>
                    <a:pt x="7826" y="11197"/>
                    <a:pt x="7815" y="11117"/>
                  </a:cubicBezTo>
                  <a:cubicBezTo>
                    <a:pt x="7815" y="10995"/>
                    <a:pt x="7842" y="10995"/>
                    <a:pt x="7852" y="10995"/>
                  </a:cubicBezTo>
                  <a:lnTo>
                    <a:pt x="7859" y="10997"/>
                  </a:lnTo>
                  <a:lnTo>
                    <a:pt x="8051" y="10982"/>
                  </a:lnTo>
                  <a:lnTo>
                    <a:pt x="8214" y="10937"/>
                  </a:lnTo>
                  <a:lnTo>
                    <a:pt x="8225" y="10932"/>
                  </a:lnTo>
                  <a:cubicBezTo>
                    <a:pt x="8261" y="10909"/>
                    <a:pt x="8283" y="10879"/>
                    <a:pt x="8286" y="10848"/>
                  </a:cubicBezTo>
                  <a:cubicBezTo>
                    <a:pt x="8290" y="10819"/>
                    <a:pt x="8279" y="10790"/>
                    <a:pt x="8254" y="10763"/>
                  </a:cubicBezTo>
                  <a:cubicBezTo>
                    <a:pt x="8246" y="10749"/>
                    <a:pt x="8236" y="10736"/>
                    <a:pt x="8225" y="10724"/>
                  </a:cubicBezTo>
                  <a:lnTo>
                    <a:pt x="8312" y="10724"/>
                  </a:lnTo>
                  <a:cubicBezTo>
                    <a:pt x="8413" y="10754"/>
                    <a:pt x="8435" y="10845"/>
                    <a:pt x="8435" y="10917"/>
                  </a:cubicBezTo>
                  <a:cubicBezTo>
                    <a:pt x="8435" y="10977"/>
                    <a:pt x="8479" y="11052"/>
                    <a:pt x="8505" y="11092"/>
                  </a:cubicBezTo>
                  <a:lnTo>
                    <a:pt x="8676" y="11252"/>
                  </a:lnTo>
                  <a:lnTo>
                    <a:pt x="8684" y="11257"/>
                  </a:lnTo>
                  <a:cubicBezTo>
                    <a:pt x="8750" y="11297"/>
                    <a:pt x="8801" y="11327"/>
                    <a:pt x="8860" y="11342"/>
                  </a:cubicBezTo>
                  <a:cubicBezTo>
                    <a:pt x="8926" y="11357"/>
                    <a:pt x="8961" y="11347"/>
                    <a:pt x="8989" y="11313"/>
                  </a:cubicBezTo>
                  <a:lnTo>
                    <a:pt x="9000" y="11299"/>
                  </a:lnTo>
                  <a:lnTo>
                    <a:pt x="8993" y="11054"/>
                  </a:lnTo>
                  <a:lnTo>
                    <a:pt x="8954" y="10707"/>
                  </a:lnTo>
                  <a:lnTo>
                    <a:pt x="8946" y="10697"/>
                  </a:lnTo>
                  <a:cubicBezTo>
                    <a:pt x="8932" y="10680"/>
                    <a:pt x="8916" y="10671"/>
                    <a:pt x="8898" y="10671"/>
                  </a:cubicBezTo>
                  <a:cubicBezTo>
                    <a:pt x="8869" y="10671"/>
                    <a:pt x="8847" y="10692"/>
                    <a:pt x="8830" y="10710"/>
                  </a:cubicBezTo>
                  <a:cubicBezTo>
                    <a:pt x="8828" y="10710"/>
                    <a:pt x="8820" y="10707"/>
                    <a:pt x="8809" y="10693"/>
                  </a:cubicBezTo>
                  <a:lnTo>
                    <a:pt x="8757" y="10572"/>
                  </a:lnTo>
                  <a:cubicBezTo>
                    <a:pt x="8677" y="10373"/>
                    <a:pt x="8622" y="10324"/>
                    <a:pt x="8582" y="10308"/>
                  </a:cubicBezTo>
                  <a:cubicBezTo>
                    <a:pt x="8564" y="10294"/>
                    <a:pt x="8529" y="10257"/>
                    <a:pt x="8493" y="10197"/>
                  </a:cubicBezTo>
                  <a:lnTo>
                    <a:pt x="8390" y="10079"/>
                  </a:lnTo>
                  <a:lnTo>
                    <a:pt x="8290" y="10041"/>
                  </a:lnTo>
                  <a:lnTo>
                    <a:pt x="8220" y="10023"/>
                  </a:lnTo>
                  <a:cubicBezTo>
                    <a:pt x="8188" y="9991"/>
                    <a:pt x="8136" y="9986"/>
                    <a:pt x="8089" y="9986"/>
                  </a:cubicBezTo>
                  <a:cubicBezTo>
                    <a:pt x="8030" y="9986"/>
                    <a:pt x="7993" y="9975"/>
                    <a:pt x="7972" y="9949"/>
                  </a:cubicBezTo>
                  <a:cubicBezTo>
                    <a:pt x="7944" y="9922"/>
                    <a:pt x="7935" y="9885"/>
                    <a:pt x="7935" y="9808"/>
                  </a:cubicBezTo>
                  <a:cubicBezTo>
                    <a:pt x="7939" y="9757"/>
                    <a:pt x="7958" y="9688"/>
                    <a:pt x="8028" y="9651"/>
                  </a:cubicBezTo>
                  <a:lnTo>
                    <a:pt x="8151" y="9633"/>
                  </a:lnTo>
                  <a:lnTo>
                    <a:pt x="8260" y="9646"/>
                  </a:lnTo>
                  <a:lnTo>
                    <a:pt x="8380" y="9631"/>
                  </a:lnTo>
                  <a:lnTo>
                    <a:pt x="8485" y="9487"/>
                  </a:lnTo>
                  <a:lnTo>
                    <a:pt x="8575" y="9487"/>
                  </a:lnTo>
                  <a:lnTo>
                    <a:pt x="8617" y="9566"/>
                  </a:lnTo>
                  <a:cubicBezTo>
                    <a:pt x="8633" y="9604"/>
                    <a:pt x="8650" y="9626"/>
                    <a:pt x="8662" y="9642"/>
                  </a:cubicBezTo>
                  <a:lnTo>
                    <a:pt x="8666" y="9655"/>
                  </a:lnTo>
                  <a:lnTo>
                    <a:pt x="8681" y="9666"/>
                  </a:lnTo>
                  <a:cubicBezTo>
                    <a:pt x="8752" y="9720"/>
                    <a:pt x="8824" y="9737"/>
                    <a:pt x="8909" y="9701"/>
                  </a:cubicBezTo>
                  <a:lnTo>
                    <a:pt x="9046" y="9625"/>
                  </a:lnTo>
                  <a:lnTo>
                    <a:pt x="9166" y="9620"/>
                  </a:lnTo>
                  <a:cubicBezTo>
                    <a:pt x="9189" y="9620"/>
                    <a:pt x="9210" y="9610"/>
                    <a:pt x="9220" y="9595"/>
                  </a:cubicBezTo>
                  <a:cubicBezTo>
                    <a:pt x="9246" y="9564"/>
                    <a:pt x="9250" y="9511"/>
                    <a:pt x="9233" y="9417"/>
                  </a:cubicBezTo>
                  <a:lnTo>
                    <a:pt x="9230" y="9407"/>
                  </a:lnTo>
                  <a:cubicBezTo>
                    <a:pt x="9206" y="9354"/>
                    <a:pt x="9177" y="9298"/>
                    <a:pt x="9117" y="9246"/>
                  </a:cubicBezTo>
                  <a:cubicBezTo>
                    <a:pt x="9057" y="9209"/>
                    <a:pt x="9011" y="9183"/>
                    <a:pt x="8949" y="9162"/>
                  </a:cubicBezTo>
                  <a:cubicBezTo>
                    <a:pt x="8936" y="9159"/>
                    <a:pt x="8928" y="9154"/>
                    <a:pt x="8925" y="9149"/>
                  </a:cubicBezTo>
                  <a:cubicBezTo>
                    <a:pt x="8923" y="9145"/>
                    <a:pt x="8923" y="9134"/>
                    <a:pt x="8932" y="9110"/>
                  </a:cubicBezTo>
                  <a:cubicBezTo>
                    <a:pt x="8935" y="9101"/>
                    <a:pt x="8945" y="9070"/>
                    <a:pt x="8961" y="9070"/>
                  </a:cubicBezTo>
                  <a:lnTo>
                    <a:pt x="9072" y="9106"/>
                  </a:lnTo>
                  <a:lnTo>
                    <a:pt x="9210" y="9140"/>
                  </a:lnTo>
                  <a:cubicBezTo>
                    <a:pt x="9348" y="9154"/>
                    <a:pt x="9417" y="9107"/>
                    <a:pt x="9431" y="9001"/>
                  </a:cubicBezTo>
                  <a:cubicBezTo>
                    <a:pt x="9443" y="8935"/>
                    <a:pt x="9438" y="8871"/>
                    <a:pt x="9414" y="8814"/>
                  </a:cubicBezTo>
                  <a:lnTo>
                    <a:pt x="9409" y="8803"/>
                  </a:lnTo>
                  <a:lnTo>
                    <a:pt x="9263" y="8693"/>
                  </a:lnTo>
                  <a:cubicBezTo>
                    <a:pt x="9195" y="8654"/>
                    <a:pt x="9159" y="8576"/>
                    <a:pt x="9152" y="8451"/>
                  </a:cubicBezTo>
                  <a:cubicBezTo>
                    <a:pt x="9148" y="8424"/>
                    <a:pt x="9150" y="8401"/>
                    <a:pt x="9155" y="8384"/>
                  </a:cubicBezTo>
                  <a:lnTo>
                    <a:pt x="9184" y="8387"/>
                  </a:lnTo>
                  <a:cubicBezTo>
                    <a:pt x="9225" y="8432"/>
                    <a:pt x="9257" y="8452"/>
                    <a:pt x="9289" y="8452"/>
                  </a:cubicBezTo>
                  <a:lnTo>
                    <a:pt x="9331" y="8441"/>
                  </a:lnTo>
                  <a:lnTo>
                    <a:pt x="9382" y="8305"/>
                  </a:lnTo>
                  <a:lnTo>
                    <a:pt x="9392" y="8128"/>
                  </a:lnTo>
                  <a:lnTo>
                    <a:pt x="9386" y="7992"/>
                  </a:lnTo>
                  <a:lnTo>
                    <a:pt x="9384" y="7979"/>
                  </a:lnTo>
                  <a:cubicBezTo>
                    <a:pt x="9338" y="7842"/>
                    <a:pt x="9277" y="7762"/>
                    <a:pt x="9193" y="7727"/>
                  </a:cubicBezTo>
                  <a:lnTo>
                    <a:pt x="9086" y="7680"/>
                  </a:lnTo>
                  <a:cubicBezTo>
                    <a:pt x="9040" y="7661"/>
                    <a:pt x="9010" y="7634"/>
                    <a:pt x="8983" y="7607"/>
                  </a:cubicBezTo>
                  <a:cubicBezTo>
                    <a:pt x="8880" y="7510"/>
                    <a:pt x="8834" y="7408"/>
                    <a:pt x="8847" y="7298"/>
                  </a:cubicBezTo>
                  <a:cubicBezTo>
                    <a:pt x="8847" y="7281"/>
                    <a:pt x="8852" y="7281"/>
                    <a:pt x="8859" y="7281"/>
                  </a:cubicBezTo>
                  <a:cubicBezTo>
                    <a:pt x="8867" y="7281"/>
                    <a:pt x="8883" y="7284"/>
                    <a:pt x="8908" y="7298"/>
                  </a:cubicBezTo>
                  <a:lnTo>
                    <a:pt x="9032" y="7389"/>
                  </a:lnTo>
                  <a:lnTo>
                    <a:pt x="9185" y="7214"/>
                  </a:lnTo>
                  <a:lnTo>
                    <a:pt x="9475" y="7264"/>
                  </a:lnTo>
                  <a:lnTo>
                    <a:pt x="9522" y="7296"/>
                  </a:lnTo>
                  <a:lnTo>
                    <a:pt x="9535" y="7302"/>
                  </a:lnTo>
                  <a:cubicBezTo>
                    <a:pt x="9569" y="7313"/>
                    <a:pt x="9612" y="7301"/>
                    <a:pt x="9636" y="7267"/>
                  </a:cubicBezTo>
                  <a:lnTo>
                    <a:pt x="9644" y="7255"/>
                  </a:lnTo>
                  <a:lnTo>
                    <a:pt x="9644" y="7052"/>
                  </a:lnTo>
                  <a:cubicBezTo>
                    <a:pt x="9644" y="6990"/>
                    <a:pt x="9614" y="6947"/>
                    <a:pt x="9554" y="6927"/>
                  </a:cubicBezTo>
                  <a:lnTo>
                    <a:pt x="9422" y="6894"/>
                  </a:lnTo>
                  <a:cubicBezTo>
                    <a:pt x="9287" y="6853"/>
                    <a:pt x="9250" y="6820"/>
                    <a:pt x="9235" y="6801"/>
                  </a:cubicBezTo>
                  <a:cubicBezTo>
                    <a:pt x="9193" y="6765"/>
                    <a:pt x="9191" y="6730"/>
                    <a:pt x="9228" y="6676"/>
                  </a:cubicBezTo>
                  <a:cubicBezTo>
                    <a:pt x="9239" y="6658"/>
                    <a:pt x="9259" y="6646"/>
                    <a:pt x="9284" y="6645"/>
                  </a:cubicBezTo>
                  <a:lnTo>
                    <a:pt x="9290" y="6648"/>
                  </a:lnTo>
                  <a:lnTo>
                    <a:pt x="9405" y="6630"/>
                  </a:lnTo>
                  <a:lnTo>
                    <a:pt x="9416" y="6615"/>
                  </a:lnTo>
                  <a:cubicBezTo>
                    <a:pt x="9462" y="6552"/>
                    <a:pt x="9434" y="6484"/>
                    <a:pt x="9406" y="6434"/>
                  </a:cubicBezTo>
                  <a:cubicBezTo>
                    <a:pt x="9356" y="6362"/>
                    <a:pt x="9276" y="6317"/>
                    <a:pt x="9154" y="6294"/>
                  </a:cubicBezTo>
                  <a:cubicBezTo>
                    <a:pt x="9098" y="6294"/>
                    <a:pt x="9055" y="6357"/>
                    <a:pt x="9036" y="6464"/>
                  </a:cubicBezTo>
                  <a:cubicBezTo>
                    <a:pt x="9008" y="6552"/>
                    <a:pt x="8987" y="6583"/>
                    <a:pt x="8975" y="6594"/>
                  </a:cubicBezTo>
                  <a:cubicBezTo>
                    <a:pt x="8972" y="6577"/>
                    <a:pt x="8971" y="6540"/>
                    <a:pt x="8979" y="6458"/>
                  </a:cubicBezTo>
                  <a:lnTo>
                    <a:pt x="9032" y="6064"/>
                  </a:lnTo>
                  <a:lnTo>
                    <a:pt x="9065" y="5759"/>
                  </a:lnTo>
                  <a:cubicBezTo>
                    <a:pt x="9078" y="5667"/>
                    <a:pt x="9107" y="5643"/>
                    <a:pt x="9134" y="5635"/>
                  </a:cubicBezTo>
                  <a:cubicBezTo>
                    <a:pt x="9218" y="5632"/>
                    <a:pt x="9287" y="5584"/>
                    <a:pt x="9310" y="5514"/>
                  </a:cubicBezTo>
                  <a:cubicBezTo>
                    <a:pt x="9330" y="5464"/>
                    <a:pt x="9361" y="5347"/>
                    <a:pt x="9346" y="5136"/>
                  </a:cubicBezTo>
                  <a:cubicBezTo>
                    <a:pt x="9346" y="5043"/>
                    <a:pt x="9360" y="4926"/>
                    <a:pt x="9427" y="4893"/>
                  </a:cubicBezTo>
                  <a:lnTo>
                    <a:pt x="9516" y="4852"/>
                  </a:lnTo>
                  <a:lnTo>
                    <a:pt x="9526" y="4846"/>
                  </a:lnTo>
                  <a:cubicBezTo>
                    <a:pt x="9553" y="4830"/>
                    <a:pt x="9583" y="4812"/>
                    <a:pt x="9596" y="4776"/>
                  </a:cubicBezTo>
                  <a:cubicBezTo>
                    <a:pt x="9667" y="4659"/>
                    <a:pt x="9695" y="4576"/>
                    <a:pt x="9681" y="4523"/>
                  </a:cubicBezTo>
                  <a:cubicBezTo>
                    <a:pt x="9677" y="4503"/>
                    <a:pt x="9666" y="4486"/>
                    <a:pt x="9650" y="4474"/>
                  </a:cubicBezTo>
                  <a:lnTo>
                    <a:pt x="9636" y="4464"/>
                  </a:lnTo>
                  <a:lnTo>
                    <a:pt x="9339" y="4485"/>
                  </a:lnTo>
                  <a:lnTo>
                    <a:pt x="9262" y="4556"/>
                  </a:lnTo>
                  <a:cubicBezTo>
                    <a:pt x="9249" y="4564"/>
                    <a:pt x="9231" y="4573"/>
                    <a:pt x="9216" y="4573"/>
                  </a:cubicBezTo>
                  <a:cubicBezTo>
                    <a:pt x="9194" y="4566"/>
                    <a:pt x="9181" y="4511"/>
                    <a:pt x="9205" y="4404"/>
                  </a:cubicBezTo>
                  <a:cubicBezTo>
                    <a:pt x="9232" y="4271"/>
                    <a:pt x="9277" y="4182"/>
                    <a:pt x="9347" y="4124"/>
                  </a:cubicBezTo>
                  <a:cubicBezTo>
                    <a:pt x="9384" y="4093"/>
                    <a:pt x="9428" y="4083"/>
                    <a:pt x="9468" y="4078"/>
                  </a:cubicBezTo>
                  <a:lnTo>
                    <a:pt x="9632" y="4091"/>
                  </a:lnTo>
                  <a:lnTo>
                    <a:pt x="9789" y="4092"/>
                  </a:lnTo>
                  <a:lnTo>
                    <a:pt x="9798" y="4089"/>
                  </a:lnTo>
                  <a:cubicBezTo>
                    <a:pt x="9852" y="4065"/>
                    <a:pt x="9891" y="4040"/>
                    <a:pt x="9914" y="3988"/>
                  </a:cubicBezTo>
                  <a:lnTo>
                    <a:pt x="10175" y="3517"/>
                  </a:lnTo>
                  <a:lnTo>
                    <a:pt x="10233" y="3354"/>
                  </a:lnTo>
                  <a:lnTo>
                    <a:pt x="10306" y="3204"/>
                  </a:lnTo>
                  <a:lnTo>
                    <a:pt x="10458" y="3039"/>
                  </a:lnTo>
                  <a:lnTo>
                    <a:pt x="10562" y="2883"/>
                  </a:lnTo>
                  <a:lnTo>
                    <a:pt x="10569" y="2870"/>
                  </a:lnTo>
                  <a:cubicBezTo>
                    <a:pt x="10606" y="2735"/>
                    <a:pt x="10528" y="2597"/>
                    <a:pt x="10331" y="24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 name="Freeform 159">
              <a:extLst>
                <a:ext uri="{FF2B5EF4-FFF2-40B4-BE49-F238E27FC236}">
                  <a16:creationId xmlns:a16="http://schemas.microsoft.com/office/drawing/2014/main" id="{84E5CCC5-DD0D-48A2-B58B-A2A526A766A4}"/>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 name="Freeform 160">
              <a:extLst>
                <a:ext uri="{FF2B5EF4-FFF2-40B4-BE49-F238E27FC236}">
                  <a16:creationId xmlns:a16="http://schemas.microsoft.com/office/drawing/2014/main" id="{5A38ADBC-6401-4B10-AD29-9907206EFCAB}"/>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 name="T28" fmla="*/ 248 w 400"/>
                <a:gd name="T29"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lnTo>
                    <a:pt x="248" y="1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4" name="Freeform 161">
              <a:extLst>
                <a:ext uri="{FF2B5EF4-FFF2-40B4-BE49-F238E27FC236}">
                  <a16:creationId xmlns:a16="http://schemas.microsoft.com/office/drawing/2014/main" id="{21812341-2A45-4027-9CD3-5151BBF33FE2}"/>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 name="Freeform 162">
              <a:extLst>
                <a:ext uri="{FF2B5EF4-FFF2-40B4-BE49-F238E27FC236}">
                  <a16:creationId xmlns:a16="http://schemas.microsoft.com/office/drawing/2014/main" id="{7F1CA95F-D3C4-4D21-AC7B-1036D846DA54}"/>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 name="T30" fmla="*/ 184 w 550"/>
                <a:gd name="T31"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lnTo>
                    <a:pt x="184" y="52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6" name="Freeform 163">
              <a:extLst>
                <a:ext uri="{FF2B5EF4-FFF2-40B4-BE49-F238E27FC236}">
                  <a16:creationId xmlns:a16="http://schemas.microsoft.com/office/drawing/2014/main" id="{D7B2C59A-662E-4B07-9D4A-3D4645CE5EBD}"/>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 name="Freeform 164">
              <a:extLst>
                <a:ext uri="{FF2B5EF4-FFF2-40B4-BE49-F238E27FC236}">
                  <a16:creationId xmlns:a16="http://schemas.microsoft.com/office/drawing/2014/main" id="{C38D22D9-205F-4956-9525-526BE754CE7D}"/>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 name="T114" fmla="*/ 134 w 1557"/>
                <a:gd name="T115"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lnTo>
                    <a:pt x="134" y="54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8" name="Freeform 165">
              <a:extLst>
                <a:ext uri="{FF2B5EF4-FFF2-40B4-BE49-F238E27FC236}">
                  <a16:creationId xmlns:a16="http://schemas.microsoft.com/office/drawing/2014/main" id="{FAFC7174-7524-4E5C-A959-004CAFE5FCE9}"/>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 name="Freeform 166">
              <a:extLst>
                <a:ext uri="{FF2B5EF4-FFF2-40B4-BE49-F238E27FC236}">
                  <a16:creationId xmlns:a16="http://schemas.microsoft.com/office/drawing/2014/main" id="{118D7AA4-CCE8-4B5F-A459-46A56BA247F5}"/>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 name="T46" fmla="*/ 430 w 479"/>
                <a:gd name="T47"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lnTo>
                    <a:pt x="430" y="27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0" name="Freeform 167">
              <a:extLst>
                <a:ext uri="{FF2B5EF4-FFF2-40B4-BE49-F238E27FC236}">
                  <a16:creationId xmlns:a16="http://schemas.microsoft.com/office/drawing/2014/main" id="{EE67D8B4-794F-4911-9D5F-A323A3723BB7}"/>
                </a:ext>
              </a:extLst>
            </p:cNvPr>
            <p:cNvSpPr>
              <a:spLocks/>
            </p:cNvSpPr>
            <p:nvPr userDrawn="1"/>
          </p:nvSpPr>
          <p:spPr bwMode="auto">
            <a:xfrm>
              <a:off x="6926263" y="4273551"/>
              <a:ext cx="65088" cy="79375"/>
            </a:xfrm>
            <a:custGeom>
              <a:avLst/>
              <a:gdLst>
                <a:gd name="T0" fmla="*/ 616 w 774"/>
                <a:gd name="T1" fmla="*/ 239 h 924"/>
                <a:gd name="T2" fmla="*/ 616 w 774"/>
                <a:gd name="T3" fmla="*/ 239 h 924"/>
                <a:gd name="T4" fmla="*/ 485 w 774"/>
                <a:gd name="T5" fmla="*/ 89 h 924"/>
                <a:gd name="T6" fmla="*/ 157 w 774"/>
                <a:gd name="T7" fmla="*/ 0 h 924"/>
                <a:gd name="T8" fmla="*/ 134 w 774"/>
                <a:gd name="T9" fmla="*/ 2 h 924"/>
                <a:gd name="T10" fmla="*/ 134 w 774"/>
                <a:gd name="T11" fmla="*/ 205 h 924"/>
                <a:gd name="T12" fmla="*/ 25 w 774"/>
                <a:gd name="T13" fmla="*/ 385 h 924"/>
                <a:gd name="T14" fmla="*/ 38 w 774"/>
                <a:gd name="T15" fmla="*/ 465 h 924"/>
                <a:gd name="T16" fmla="*/ 122 w 774"/>
                <a:gd name="T17" fmla="*/ 596 h 924"/>
                <a:gd name="T18" fmla="*/ 124 w 774"/>
                <a:gd name="T19" fmla="*/ 600 h 924"/>
                <a:gd name="T20" fmla="*/ 125 w 774"/>
                <a:gd name="T21" fmla="*/ 605 h 924"/>
                <a:gd name="T22" fmla="*/ 188 w 774"/>
                <a:gd name="T23" fmla="*/ 851 h 924"/>
                <a:gd name="T24" fmla="*/ 276 w 774"/>
                <a:gd name="T25" fmla="*/ 924 h 924"/>
                <a:gd name="T26" fmla="*/ 357 w 774"/>
                <a:gd name="T27" fmla="*/ 875 h 924"/>
                <a:gd name="T28" fmla="*/ 689 w 774"/>
                <a:gd name="T29" fmla="*/ 682 h 924"/>
                <a:gd name="T30" fmla="*/ 774 w 774"/>
                <a:gd name="T31" fmla="*/ 607 h 924"/>
                <a:gd name="T32" fmla="*/ 729 w 774"/>
                <a:gd name="T33" fmla="*/ 465 h 924"/>
                <a:gd name="T34" fmla="*/ 616 w 774"/>
                <a:gd name="T35" fmla="*/ 239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924">
                  <a:moveTo>
                    <a:pt x="616" y="239"/>
                  </a:moveTo>
                  <a:lnTo>
                    <a:pt x="616" y="239"/>
                  </a:lnTo>
                  <a:cubicBezTo>
                    <a:pt x="565" y="137"/>
                    <a:pt x="507" y="99"/>
                    <a:pt x="485" y="89"/>
                  </a:cubicBezTo>
                  <a:cubicBezTo>
                    <a:pt x="328" y="29"/>
                    <a:pt x="221" y="0"/>
                    <a:pt x="157" y="0"/>
                  </a:cubicBezTo>
                  <a:cubicBezTo>
                    <a:pt x="149" y="0"/>
                    <a:pt x="141" y="0"/>
                    <a:pt x="134" y="2"/>
                  </a:cubicBezTo>
                  <a:lnTo>
                    <a:pt x="134" y="205"/>
                  </a:lnTo>
                  <a:cubicBezTo>
                    <a:pt x="124" y="303"/>
                    <a:pt x="88" y="360"/>
                    <a:pt x="25" y="385"/>
                  </a:cubicBezTo>
                  <a:cubicBezTo>
                    <a:pt x="9" y="402"/>
                    <a:pt x="0" y="418"/>
                    <a:pt x="38" y="465"/>
                  </a:cubicBezTo>
                  <a:lnTo>
                    <a:pt x="122" y="596"/>
                  </a:lnTo>
                  <a:lnTo>
                    <a:pt x="124" y="600"/>
                  </a:lnTo>
                  <a:lnTo>
                    <a:pt x="125" y="605"/>
                  </a:lnTo>
                  <a:cubicBezTo>
                    <a:pt x="135" y="721"/>
                    <a:pt x="157" y="804"/>
                    <a:pt x="188" y="851"/>
                  </a:cubicBezTo>
                  <a:cubicBezTo>
                    <a:pt x="217" y="900"/>
                    <a:pt x="247" y="924"/>
                    <a:pt x="276" y="924"/>
                  </a:cubicBezTo>
                  <a:cubicBezTo>
                    <a:pt x="301" y="924"/>
                    <a:pt x="327" y="908"/>
                    <a:pt x="357" y="875"/>
                  </a:cubicBezTo>
                  <a:cubicBezTo>
                    <a:pt x="494" y="749"/>
                    <a:pt x="590" y="692"/>
                    <a:pt x="689" y="682"/>
                  </a:cubicBezTo>
                  <a:cubicBezTo>
                    <a:pt x="744" y="682"/>
                    <a:pt x="774" y="644"/>
                    <a:pt x="774" y="607"/>
                  </a:cubicBezTo>
                  <a:cubicBezTo>
                    <a:pt x="774" y="570"/>
                    <a:pt x="768" y="525"/>
                    <a:pt x="729" y="465"/>
                  </a:cubicBezTo>
                  <a:lnTo>
                    <a:pt x="616" y="2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 name="Freeform 169">
              <a:extLst>
                <a:ext uri="{FF2B5EF4-FFF2-40B4-BE49-F238E27FC236}">
                  <a16:creationId xmlns:a16="http://schemas.microsoft.com/office/drawing/2014/main" id="{77ADB416-B369-461E-8ACB-881319C8ADD2}"/>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 name="Freeform 170">
              <a:extLst>
                <a:ext uri="{FF2B5EF4-FFF2-40B4-BE49-F238E27FC236}">
                  <a16:creationId xmlns:a16="http://schemas.microsoft.com/office/drawing/2014/main" id="{F5B60568-02A2-4AA8-A3F0-DAA77623CCED}"/>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 name="T38" fmla="*/ 261 w 419"/>
                <a:gd name="T39"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lnTo>
                    <a:pt x="261" y="3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4" name="Freeform 171">
              <a:extLst>
                <a:ext uri="{FF2B5EF4-FFF2-40B4-BE49-F238E27FC236}">
                  <a16:creationId xmlns:a16="http://schemas.microsoft.com/office/drawing/2014/main" id="{A475D016-E97A-4591-9B55-3F052E263B8A}"/>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 name="Freeform 172">
              <a:extLst>
                <a:ext uri="{FF2B5EF4-FFF2-40B4-BE49-F238E27FC236}">
                  <a16:creationId xmlns:a16="http://schemas.microsoft.com/office/drawing/2014/main" id="{08CA1BF4-38E2-432D-9E2C-A1AD2ED3D6D8}"/>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 name="T28" fmla="*/ 165 w 276"/>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lnTo>
                    <a:pt x="1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6" name="Freeform 173">
              <a:extLst>
                <a:ext uri="{FF2B5EF4-FFF2-40B4-BE49-F238E27FC236}">
                  <a16:creationId xmlns:a16="http://schemas.microsoft.com/office/drawing/2014/main" id="{AEA8AF1E-9745-4B57-ACEA-A78CADD62430}"/>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 name="Freeform 174">
              <a:extLst>
                <a:ext uri="{FF2B5EF4-FFF2-40B4-BE49-F238E27FC236}">
                  <a16:creationId xmlns:a16="http://schemas.microsoft.com/office/drawing/2014/main" id="{CFDE36FC-F13B-43C9-9FC0-215D3311DD4C}"/>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 name="T34" fmla="*/ 0 w 229"/>
                <a:gd name="T35"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lnTo>
                    <a:pt x="0" y="4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8" name="Freeform 175">
              <a:extLst>
                <a:ext uri="{FF2B5EF4-FFF2-40B4-BE49-F238E27FC236}">
                  <a16:creationId xmlns:a16="http://schemas.microsoft.com/office/drawing/2014/main" id="{1FB92B5F-F283-4CE1-A3CB-E9ED3EDC89C9}"/>
                </a:ext>
              </a:extLst>
            </p:cNvPr>
            <p:cNvSpPr>
              <a:spLocks noEditPoints="1"/>
            </p:cNvSpPr>
            <p:nvPr userDrawn="1"/>
          </p:nvSpPr>
          <p:spPr bwMode="auto">
            <a:xfrm>
              <a:off x="6681788" y="2570163"/>
              <a:ext cx="2759075" cy="3498850"/>
            </a:xfrm>
            <a:custGeom>
              <a:avLst/>
              <a:gdLst>
                <a:gd name="T0" fmla="*/ 10833 w 32583"/>
                <a:gd name="T1" fmla="*/ 12386 h 41325"/>
                <a:gd name="T2" fmla="*/ 24112 w 32583"/>
                <a:gd name="T3" fmla="*/ 14551 h 41325"/>
                <a:gd name="T4" fmla="*/ 16824 w 32583"/>
                <a:gd name="T5" fmla="*/ 18711 h 41325"/>
                <a:gd name="T6" fmla="*/ 22791 w 32583"/>
                <a:gd name="T7" fmla="*/ 13863 h 41325"/>
                <a:gd name="T8" fmla="*/ 24223 w 32583"/>
                <a:gd name="T9" fmla="*/ 13448 h 41325"/>
                <a:gd name="T10" fmla="*/ 30572 w 32583"/>
                <a:gd name="T11" fmla="*/ 26527 h 41325"/>
                <a:gd name="T12" fmla="*/ 28547 w 32583"/>
                <a:gd name="T13" fmla="*/ 26142 h 41325"/>
                <a:gd name="T14" fmla="*/ 26749 w 32583"/>
                <a:gd name="T15" fmla="*/ 23949 h 41325"/>
                <a:gd name="T16" fmla="*/ 24242 w 32583"/>
                <a:gd name="T17" fmla="*/ 23077 h 41325"/>
                <a:gd name="T18" fmla="*/ 23416 w 32583"/>
                <a:gd name="T19" fmla="*/ 23097 h 41325"/>
                <a:gd name="T20" fmla="*/ 20917 w 32583"/>
                <a:gd name="T21" fmla="*/ 22799 h 41325"/>
                <a:gd name="T22" fmla="*/ 19810 w 32583"/>
                <a:gd name="T23" fmla="*/ 20574 h 41325"/>
                <a:gd name="T24" fmla="*/ 17593 w 32583"/>
                <a:gd name="T25" fmla="*/ 19365 h 41325"/>
                <a:gd name="T26" fmla="*/ 19622 w 32583"/>
                <a:gd name="T27" fmla="*/ 18438 h 41325"/>
                <a:gd name="T28" fmla="*/ 21837 w 32583"/>
                <a:gd name="T29" fmla="*/ 19087 h 41325"/>
                <a:gd name="T30" fmla="*/ 22853 w 32583"/>
                <a:gd name="T31" fmla="*/ 16054 h 41325"/>
                <a:gd name="T32" fmla="*/ 24207 w 32583"/>
                <a:gd name="T33" fmla="*/ 14495 h 41325"/>
                <a:gd name="T34" fmla="*/ 26584 w 32583"/>
                <a:gd name="T35" fmla="*/ 13383 h 41325"/>
                <a:gd name="T36" fmla="*/ 25645 w 32583"/>
                <a:gd name="T37" fmla="*/ 12825 h 41325"/>
                <a:gd name="T38" fmla="*/ 25079 w 32583"/>
                <a:gd name="T39" fmla="*/ 11768 h 41325"/>
                <a:gd name="T40" fmla="*/ 27181 w 32583"/>
                <a:gd name="T41" fmla="*/ 9730 h 41325"/>
                <a:gd name="T42" fmla="*/ 24413 w 32583"/>
                <a:gd name="T43" fmla="*/ 8006 h 41325"/>
                <a:gd name="T44" fmla="*/ 22391 w 32583"/>
                <a:gd name="T45" fmla="*/ 7620 h 41325"/>
                <a:gd name="T46" fmla="*/ 21438 w 32583"/>
                <a:gd name="T47" fmla="*/ 10842 h 41325"/>
                <a:gd name="T48" fmla="*/ 18914 w 32583"/>
                <a:gd name="T49" fmla="*/ 6032 h 41325"/>
                <a:gd name="T50" fmla="*/ 19365 w 32583"/>
                <a:gd name="T51" fmla="*/ 4189 h 41325"/>
                <a:gd name="T52" fmla="*/ 20935 w 32583"/>
                <a:gd name="T53" fmla="*/ 3821 h 41325"/>
                <a:gd name="T54" fmla="*/ 20414 w 32583"/>
                <a:gd name="T55" fmla="*/ 2415 h 41325"/>
                <a:gd name="T56" fmla="*/ 18238 w 32583"/>
                <a:gd name="T57" fmla="*/ 4 h 41325"/>
                <a:gd name="T58" fmla="*/ 18064 w 32583"/>
                <a:gd name="T59" fmla="*/ 1994 h 41325"/>
                <a:gd name="T60" fmla="*/ 17599 w 32583"/>
                <a:gd name="T61" fmla="*/ 3011 h 41325"/>
                <a:gd name="T62" fmla="*/ 13864 w 32583"/>
                <a:gd name="T63" fmla="*/ 2980 h 41325"/>
                <a:gd name="T64" fmla="*/ 10123 w 32583"/>
                <a:gd name="T65" fmla="*/ 1201 h 41325"/>
                <a:gd name="T66" fmla="*/ 9484 w 32583"/>
                <a:gd name="T67" fmla="*/ 1381 h 41325"/>
                <a:gd name="T68" fmla="*/ 3807 w 32583"/>
                <a:gd name="T69" fmla="*/ 766 h 41325"/>
                <a:gd name="T70" fmla="*/ 1953 w 32583"/>
                <a:gd name="T71" fmla="*/ 1042 h 41325"/>
                <a:gd name="T72" fmla="*/ 359 w 32583"/>
                <a:gd name="T73" fmla="*/ 4055 h 41325"/>
                <a:gd name="T74" fmla="*/ 485 w 32583"/>
                <a:gd name="T75" fmla="*/ 6562 h 41325"/>
                <a:gd name="T76" fmla="*/ 2397 w 32583"/>
                <a:gd name="T77" fmla="*/ 8014 h 41325"/>
                <a:gd name="T78" fmla="*/ 799 w 32583"/>
                <a:gd name="T79" fmla="*/ 9839 h 41325"/>
                <a:gd name="T80" fmla="*/ 1979 w 32583"/>
                <a:gd name="T81" fmla="*/ 9427 h 41325"/>
                <a:gd name="T82" fmla="*/ 4555 w 32583"/>
                <a:gd name="T83" fmla="*/ 6890 h 41325"/>
                <a:gd name="T84" fmla="*/ 5563 w 32583"/>
                <a:gd name="T85" fmla="*/ 7228 h 41325"/>
                <a:gd name="T86" fmla="*/ 7913 w 32583"/>
                <a:gd name="T87" fmla="*/ 8027 h 41325"/>
                <a:gd name="T88" fmla="*/ 9921 w 32583"/>
                <a:gd name="T89" fmla="*/ 10589 h 41325"/>
                <a:gd name="T90" fmla="*/ 11266 w 32583"/>
                <a:gd name="T91" fmla="*/ 12410 h 41325"/>
                <a:gd name="T92" fmla="*/ 10374 w 32583"/>
                <a:gd name="T93" fmla="*/ 11978 h 41325"/>
                <a:gd name="T94" fmla="*/ 11129 w 32583"/>
                <a:gd name="T95" fmla="*/ 15723 h 41325"/>
                <a:gd name="T96" fmla="*/ 13870 w 32583"/>
                <a:gd name="T97" fmla="*/ 19682 h 41325"/>
                <a:gd name="T98" fmla="*/ 14617 w 32583"/>
                <a:gd name="T99" fmla="*/ 19338 h 41325"/>
                <a:gd name="T100" fmla="*/ 19259 w 32583"/>
                <a:gd name="T101" fmla="*/ 22584 h 41325"/>
                <a:gd name="T102" fmla="*/ 21925 w 32583"/>
                <a:gd name="T103" fmla="*/ 23823 h 41325"/>
                <a:gd name="T104" fmla="*/ 21778 w 32583"/>
                <a:gd name="T105" fmla="*/ 26568 h 41325"/>
                <a:gd name="T106" fmla="*/ 23994 w 32583"/>
                <a:gd name="T107" fmla="*/ 31980 h 41325"/>
                <a:gd name="T108" fmla="*/ 23516 w 32583"/>
                <a:gd name="T109" fmla="*/ 37855 h 41325"/>
                <a:gd name="T110" fmla="*/ 23122 w 32583"/>
                <a:gd name="T111" fmla="*/ 39002 h 41325"/>
                <a:gd name="T112" fmla="*/ 23478 w 32583"/>
                <a:gd name="T113" fmla="*/ 40545 h 41325"/>
                <a:gd name="T114" fmla="*/ 24348 w 32583"/>
                <a:gd name="T115" fmla="*/ 40695 h 41325"/>
                <a:gd name="T116" fmla="*/ 25289 w 32583"/>
                <a:gd name="T117" fmla="*/ 37730 h 41325"/>
                <a:gd name="T118" fmla="*/ 25878 w 32583"/>
                <a:gd name="T119" fmla="*/ 36763 h 41325"/>
                <a:gd name="T120" fmla="*/ 27718 w 32583"/>
                <a:gd name="T121" fmla="*/ 34824 h 41325"/>
                <a:gd name="T122" fmla="*/ 30788 w 32583"/>
                <a:gd name="T123" fmla="*/ 31598 h 41325"/>
                <a:gd name="T124" fmla="*/ 31986 w 32583"/>
                <a:gd name="T125" fmla="*/ 28643 h 4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3" h="41325">
                  <a:moveTo>
                    <a:pt x="27549" y="33779"/>
                  </a:moveTo>
                  <a:lnTo>
                    <a:pt x="27549" y="33779"/>
                  </a:lnTo>
                  <a:lnTo>
                    <a:pt x="27560" y="33779"/>
                  </a:lnTo>
                  <a:cubicBezTo>
                    <a:pt x="27610" y="33780"/>
                    <a:pt x="27620" y="33791"/>
                    <a:pt x="27622" y="33796"/>
                  </a:cubicBezTo>
                  <a:lnTo>
                    <a:pt x="27625" y="33804"/>
                  </a:lnTo>
                  <a:lnTo>
                    <a:pt x="27549" y="33779"/>
                  </a:lnTo>
                  <a:close/>
                  <a:moveTo>
                    <a:pt x="27251" y="33590"/>
                  </a:moveTo>
                  <a:lnTo>
                    <a:pt x="27251" y="33590"/>
                  </a:lnTo>
                  <a:lnTo>
                    <a:pt x="27247" y="33592"/>
                  </a:lnTo>
                  <a:lnTo>
                    <a:pt x="27242" y="33592"/>
                  </a:lnTo>
                  <a:lnTo>
                    <a:pt x="27230" y="33590"/>
                  </a:lnTo>
                  <a:lnTo>
                    <a:pt x="27277" y="33581"/>
                  </a:lnTo>
                  <a:lnTo>
                    <a:pt x="27251" y="33590"/>
                  </a:lnTo>
                  <a:close/>
                  <a:moveTo>
                    <a:pt x="11106" y="12431"/>
                  </a:moveTo>
                  <a:lnTo>
                    <a:pt x="11106" y="12431"/>
                  </a:lnTo>
                  <a:lnTo>
                    <a:pt x="11174" y="12451"/>
                  </a:lnTo>
                  <a:cubicBezTo>
                    <a:pt x="11173" y="12455"/>
                    <a:pt x="11170" y="12459"/>
                    <a:pt x="11167" y="12465"/>
                  </a:cubicBezTo>
                  <a:lnTo>
                    <a:pt x="11157" y="12492"/>
                  </a:lnTo>
                  <a:lnTo>
                    <a:pt x="11119" y="12480"/>
                  </a:lnTo>
                  <a:lnTo>
                    <a:pt x="11016" y="12461"/>
                  </a:lnTo>
                  <a:lnTo>
                    <a:pt x="11013" y="12461"/>
                  </a:lnTo>
                  <a:lnTo>
                    <a:pt x="11009" y="12459"/>
                  </a:lnTo>
                  <a:lnTo>
                    <a:pt x="10901" y="12386"/>
                  </a:lnTo>
                  <a:lnTo>
                    <a:pt x="10833" y="12386"/>
                  </a:lnTo>
                  <a:cubicBezTo>
                    <a:pt x="10823" y="12365"/>
                    <a:pt x="10819" y="12350"/>
                    <a:pt x="10821" y="12340"/>
                  </a:cubicBezTo>
                  <a:cubicBezTo>
                    <a:pt x="10821" y="12340"/>
                    <a:pt x="10821" y="12339"/>
                    <a:pt x="10821" y="12339"/>
                  </a:cubicBezTo>
                  <a:lnTo>
                    <a:pt x="10887" y="12339"/>
                  </a:lnTo>
                  <a:lnTo>
                    <a:pt x="10983" y="12403"/>
                  </a:lnTo>
                  <a:lnTo>
                    <a:pt x="11106" y="12431"/>
                  </a:lnTo>
                  <a:close/>
                  <a:moveTo>
                    <a:pt x="11217" y="12745"/>
                  </a:moveTo>
                  <a:lnTo>
                    <a:pt x="11217" y="12745"/>
                  </a:lnTo>
                  <a:lnTo>
                    <a:pt x="11315" y="12721"/>
                  </a:lnTo>
                  <a:lnTo>
                    <a:pt x="11333" y="12711"/>
                  </a:lnTo>
                  <a:lnTo>
                    <a:pt x="11343" y="12699"/>
                  </a:lnTo>
                  <a:cubicBezTo>
                    <a:pt x="11348" y="12692"/>
                    <a:pt x="11353" y="12685"/>
                    <a:pt x="11358" y="12678"/>
                  </a:cubicBezTo>
                  <a:cubicBezTo>
                    <a:pt x="11344" y="12708"/>
                    <a:pt x="11327" y="12737"/>
                    <a:pt x="11306" y="12764"/>
                  </a:cubicBezTo>
                  <a:lnTo>
                    <a:pt x="11303" y="12770"/>
                  </a:lnTo>
                  <a:lnTo>
                    <a:pt x="11297" y="12771"/>
                  </a:lnTo>
                  <a:lnTo>
                    <a:pt x="11221" y="12790"/>
                  </a:lnTo>
                  <a:lnTo>
                    <a:pt x="11215" y="12792"/>
                  </a:lnTo>
                  <a:lnTo>
                    <a:pt x="11209" y="12789"/>
                  </a:lnTo>
                  <a:cubicBezTo>
                    <a:pt x="11170" y="12769"/>
                    <a:pt x="11163" y="12747"/>
                    <a:pt x="11162" y="12720"/>
                  </a:cubicBezTo>
                  <a:cubicBezTo>
                    <a:pt x="11169" y="12726"/>
                    <a:pt x="11178" y="12731"/>
                    <a:pt x="11187" y="12736"/>
                  </a:cubicBezTo>
                  <a:lnTo>
                    <a:pt x="11217" y="12745"/>
                  </a:lnTo>
                  <a:close/>
                  <a:moveTo>
                    <a:pt x="24109" y="14540"/>
                  </a:moveTo>
                  <a:lnTo>
                    <a:pt x="24109" y="14540"/>
                  </a:lnTo>
                  <a:cubicBezTo>
                    <a:pt x="24113" y="14544"/>
                    <a:pt x="24117" y="14547"/>
                    <a:pt x="24121" y="14551"/>
                  </a:cubicBezTo>
                  <a:cubicBezTo>
                    <a:pt x="24118" y="14551"/>
                    <a:pt x="24115" y="14551"/>
                    <a:pt x="24112" y="14551"/>
                  </a:cubicBezTo>
                  <a:cubicBezTo>
                    <a:pt x="24111" y="14548"/>
                    <a:pt x="24110" y="14544"/>
                    <a:pt x="24109" y="14540"/>
                  </a:cubicBezTo>
                  <a:close/>
                  <a:moveTo>
                    <a:pt x="22977" y="15544"/>
                  </a:moveTo>
                  <a:lnTo>
                    <a:pt x="22977" y="15544"/>
                  </a:lnTo>
                  <a:cubicBezTo>
                    <a:pt x="22977" y="15546"/>
                    <a:pt x="22978" y="15547"/>
                    <a:pt x="22978" y="15549"/>
                  </a:cubicBezTo>
                  <a:lnTo>
                    <a:pt x="22978" y="15549"/>
                  </a:lnTo>
                  <a:lnTo>
                    <a:pt x="22977" y="15544"/>
                  </a:lnTo>
                  <a:close/>
                  <a:moveTo>
                    <a:pt x="17069" y="19206"/>
                  </a:moveTo>
                  <a:lnTo>
                    <a:pt x="17069" y="19206"/>
                  </a:lnTo>
                  <a:cubicBezTo>
                    <a:pt x="17059" y="19190"/>
                    <a:pt x="17051" y="19168"/>
                    <a:pt x="17045" y="19137"/>
                  </a:cubicBezTo>
                  <a:cubicBezTo>
                    <a:pt x="17050" y="19145"/>
                    <a:pt x="17057" y="19152"/>
                    <a:pt x="17065" y="19158"/>
                  </a:cubicBezTo>
                  <a:cubicBezTo>
                    <a:pt x="17065" y="19159"/>
                    <a:pt x="17066" y="19160"/>
                    <a:pt x="17066" y="19160"/>
                  </a:cubicBezTo>
                  <a:cubicBezTo>
                    <a:pt x="17071" y="19189"/>
                    <a:pt x="17080" y="19206"/>
                    <a:pt x="17097" y="19219"/>
                  </a:cubicBezTo>
                  <a:cubicBezTo>
                    <a:pt x="17100" y="19223"/>
                    <a:pt x="17105" y="19228"/>
                    <a:pt x="17112" y="19234"/>
                  </a:cubicBezTo>
                  <a:cubicBezTo>
                    <a:pt x="17088" y="19220"/>
                    <a:pt x="17073" y="19210"/>
                    <a:pt x="17069" y="19206"/>
                  </a:cubicBezTo>
                  <a:close/>
                  <a:moveTo>
                    <a:pt x="17017" y="19013"/>
                  </a:moveTo>
                  <a:lnTo>
                    <a:pt x="17017" y="19013"/>
                  </a:lnTo>
                  <a:cubicBezTo>
                    <a:pt x="17017" y="19025"/>
                    <a:pt x="17018" y="19036"/>
                    <a:pt x="17018" y="19047"/>
                  </a:cubicBezTo>
                  <a:lnTo>
                    <a:pt x="16981" y="18961"/>
                  </a:lnTo>
                  <a:lnTo>
                    <a:pt x="16972" y="18948"/>
                  </a:lnTo>
                  <a:cubicBezTo>
                    <a:pt x="16947" y="18923"/>
                    <a:pt x="16882" y="18840"/>
                    <a:pt x="16807" y="18698"/>
                  </a:cubicBezTo>
                  <a:lnTo>
                    <a:pt x="16629" y="18419"/>
                  </a:lnTo>
                  <a:cubicBezTo>
                    <a:pt x="16620" y="18400"/>
                    <a:pt x="16609" y="18385"/>
                    <a:pt x="16596" y="18373"/>
                  </a:cubicBezTo>
                  <a:cubicBezTo>
                    <a:pt x="16621" y="18387"/>
                    <a:pt x="16642" y="18406"/>
                    <a:pt x="16656" y="18430"/>
                  </a:cubicBezTo>
                  <a:lnTo>
                    <a:pt x="16824" y="18711"/>
                  </a:lnTo>
                  <a:lnTo>
                    <a:pt x="17001" y="18962"/>
                  </a:lnTo>
                  <a:cubicBezTo>
                    <a:pt x="17003" y="18964"/>
                    <a:pt x="17004" y="18965"/>
                    <a:pt x="17005" y="18967"/>
                  </a:cubicBezTo>
                  <a:cubicBezTo>
                    <a:pt x="17010" y="18982"/>
                    <a:pt x="17014" y="18997"/>
                    <a:pt x="17017" y="19013"/>
                  </a:cubicBezTo>
                  <a:close/>
                  <a:moveTo>
                    <a:pt x="15751" y="18321"/>
                  </a:moveTo>
                  <a:lnTo>
                    <a:pt x="15751" y="18321"/>
                  </a:lnTo>
                  <a:cubicBezTo>
                    <a:pt x="15765" y="18360"/>
                    <a:pt x="15785" y="18385"/>
                    <a:pt x="15797" y="18397"/>
                  </a:cubicBezTo>
                  <a:cubicBezTo>
                    <a:pt x="15821" y="18419"/>
                    <a:pt x="15846" y="18440"/>
                    <a:pt x="15870" y="18460"/>
                  </a:cubicBezTo>
                  <a:cubicBezTo>
                    <a:pt x="15839" y="18436"/>
                    <a:pt x="15806" y="18408"/>
                    <a:pt x="15771" y="18377"/>
                  </a:cubicBezTo>
                  <a:cubicBezTo>
                    <a:pt x="15747" y="18346"/>
                    <a:pt x="15721" y="18311"/>
                    <a:pt x="15713" y="18258"/>
                  </a:cubicBezTo>
                  <a:cubicBezTo>
                    <a:pt x="15725" y="18286"/>
                    <a:pt x="15739" y="18306"/>
                    <a:pt x="15751" y="18321"/>
                  </a:cubicBezTo>
                  <a:close/>
                  <a:moveTo>
                    <a:pt x="15669" y="18139"/>
                  </a:moveTo>
                  <a:lnTo>
                    <a:pt x="15669" y="18139"/>
                  </a:lnTo>
                  <a:lnTo>
                    <a:pt x="15693" y="18189"/>
                  </a:lnTo>
                  <a:cubicBezTo>
                    <a:pt x="15697" y="18210"/>
                    <a:pt x="15702" y="18229"/>
                    <a:pt x="15708" y="18246"/>
                  </a:cubicBezTo>
                  <a:lnTo>
                    <a:pt x="15655" y="18133"/>
                  </a:lnTo>
                  <a:lnTo>
                    <a:pt x="15435" y="17911"/>
                  </a:lnTo>
                  <a:lnTo>
                    <a:pt x="15669" y="18139"/>
                  </a:lnTo>
                  <a:close/>
                  <a:moveTo>
                    <a:pt x="24516" y="12754"/>
                  </a:moveTo>
                  <a:lnTo>
                    <a:pt x="24516" y="12754"/>
                  </a:lnTo>
                  <a:cubicBezTo>
                    <a:pt x="24519" y="12751"/>
                    <a:pt x="24522" y="12749"/>
                    <a:pt x="24525" y="12748"/>
                  </a:cubicBezTo>
                  <a:cubicBezTo>
                    <a:pt x="24521" y="12751"/>
                    <a:pt x="24518" y="12754"/>
                    <a:pt x="24515" y="12758"/>
                  </a:cubicBezTo>
                  <a:cubicBezTo>
                    <a:pt x="24515" y="12757"/>
                    <a:pt x="24516" y="12755"/>
                    <a:pt x="24516" y="12754"/>
                  </a:cubicBezTo>
                  <a:close/>
                  <a:moveTo>
                    <a:pt x="22791" y="13863"/>
                  </a:moveTo>
                  <a:lnTo>
                    <a:pt x="22791" y="13863"/>
                  </a:lnTo>
                  <a:lnTo>
                    <a:pt x="22885" y="13793"/>
                  </a:lnTo>
                  <a:lnTo>
                    <a:pt x="22790" y="13866"/>
                  </a:lnTo>
                  <a:lnTo>
                    <a:pt x="22791" y="13863"/>
                  </a:lnTo>
                  <a:close/>
                  <a:moveTo>
                    <a:pt x="22106" y="14337"/>
                  </a:moveTo>
                  <a:lnTo>
                    <a:pt x="22106" y="14337"/>
                  </a:lnTo>
                  <a:lnTo>
                    <a:pt x="22106" y="14337"/>
                  </a:lnTo>
                  <a:lnTo>
                    <a:pt x="22101" y="14370"/>
                  </a:lnTo>
                  <a:lnTo>
                    <a:pt x="22106" y="14337"/>
                  </a:lnTo>
                  <a:close/>
                  <a:moveTo>
                    <a:pt x="22100" y="14375"/>
                  </a:moveTo>
                  <a:lnTo>
                    <a:pt x="22100" y="14375"/>
                  </a:lnTo>
                  <a:lnTo>
                    <a:pt x="22099" y="14384"/>
                  </a:lnTo>
                  <a:lnTo>
                    <a:pt x="22099" y="14384"/>
                  </a:lnTo>
                  <a:lnTo>
                    <a:pt x="22100" y="14375"/>
                  </a:lnTo>
                  <a:close/>
                  <a:moveTo>
                    <a:pt x="18957" y="12507"/>
                  </a:moveTo>
                  <a:lnTo>
                    <a:pt x="18957" y="12507"/>
                  </a:lnTo>
                  <a:lnTo>
                    <a:pt x="19010" y="12493"/>
                  </a:lnTo>
                  <a:lnTo>
                    <a:pt x="18979" y="12507"/>
                  </a:lnTo>
                  <a:lnTo>
                    <a:pt x="18975" y="12508"/>
                  </a:lnTo>
                  <a:lnTo>
                    <a:pt x="18971" y="12508"/>
                  </a:lnTo>
                  <a:cubicBezTo>
                    <a:pt x="18966" y="12508"/>
                    <a:pt x="18961" y="12508"/>
                    <a:pt x="18956" y="12507"/>
                  </a:cubicBezTo>
                  <a:cubicBezTo>
                    <a:pt x="18956" y="12507"/>
                    <a:pt x="18957" y="12507"/>
                    <a:pt x="18957" y="12507"/>
                  </a:cubicBezTo>
                  <a:close/>
                  <a:moveTo>
                    <a:pt x="24220" y="13448"/>
                  </a:moveTo>
                  <a:lnTo>
                    <a:pt x="24220" y="13448"/>
                  </a:lnTo>
                  <a:lnTo>
                    <a:pt x="24223" y="13448"/>
                  </a:lnTo>
                  <a:lnTo>
                    <a:pt x="24206" y="13481"/>
                  </a:lnTo>
                  <a:lnTo>
                    <a:pt x="24220" y="13448"/>
                  </a:lnTo>
                  <a:close/>
                  <a:moveTo>
                    <a:pt x="22731" y="14023"/>
                  </a:moveTo>
                  <a:lnTo>
                    <a:pt x="22731" y="14023"/>
                  </a:lnTo>
                  <a:lnTo>
                    <a:pt x="22730" y="14027"/>
                  </a:lnTo>
                  <a:cubicBezTo>
                    <a:pt x="22728" y="14036"/>
                    <a:pt x="22724" y="14044"/>
                    <a:pt x="22720" y="14052"/>
                  </a:cubicBezTo>
                  <a:cubicBezTo>
                    <a:pt x="22725" y="14042"/>
                    <a:pt x="22728" y="14032"/>
                    <a:pt x="22731" y="14023"/>
                  </a:cubicBezTo>
                  <a:close/>
                  <a:moveTo>
                    <a:pt x="21234" y="14734"/>
                  </a:moveTo>
                  <a:lnTo>
                    <a:pt x="21234" y="14734"/>
                  </a:lnTo>
                  <a:lnTo>
                    <a:pt x="21599" y="14547"/>
                  </a:lnTo>
                  <a:lnTo>
                    <a:pt x="21609" y="14544"/>
                  </a:lnTo>
                  <a:lnTo>
                    <a:pt x="21443" y="14640"/>
                  </a:lnTo>
                  <a:cubicBezTo>
                    <a:pt x="21351" y="14690"/>
                    <a:pt x="21283" y="14721"/>
                    <a:pt x="21234" y="14734"/>
                  </a:cubicBezTo>
                  <a:close/>
                  <a:moveTo>
                    <a:pt x="32418" y="27192"/>
                  </a:moveTo>
                  <a:lnTo>
                    <a:pt x="32418" y="27192"/>
                  </a:lnTo>
                  <a:lnTo>
                    <a:pt x="32291" y="27114"/>
                  </a:lnTo>
                  <a:lnTo>
                    <a:pt x="32109" y="27089"/>
                  </a:lnTo>
                  <a:cubicBezTo>
                    <a:pt x="31962" y="27061"/>
                    <a:pt x="31868" y="27009"/>
                    <a:pt x="31808" y="26926"/>
                  </a:cubicBezTo>
                  <a:cubicBezTo>
                    <a:pt x="31756" y="26819"/>
                    <a:pt x="31674" y="26744"/>
                    <a:pt x="31550" y="26687"/>
                  </a:cubicBezTo>
                  <a:cubicBezTo>
                    <a:pt x="31414" y="26633"/>
                    <a:pt x="31312" y="26609"/>
                    <a:pt x="31220" y="26609"/>
                  </a:cubicBezTo>
                  <a:lnTo>
                    <a:pt x="31219" y="26609"/>
                  </a:lnTo>
                  <a:lnTo>
                    <a:pt x="30895" y="26618"/>
                  </a:lnTo>
                  <a:lnTo>
                    <a:pt x="30746" y="26556"/>
                  </a:lnTo>
                  <a:lnTo>
                    <a:pt x="30572" y="26527"/>
                  </a:lnTo>
                  <a:cubicBezTo>
                    <a:pt x="30511" y="26503"/>
                    <a:pt x="30450" y="26525"/>
                    <a:pt x="30333" y="26593"/>
                  </a:cubicBezTo>
                  <a:lnTo>
                    <a:pt x="30213" y="26625"/>
                  </a:lnTo>
                  <a:cubicBezTo>
                    <a:pt x="30211" y="26614"/>
                    <a:pt x="30215" y="26588"/>
                    <a:pt x="30238" y="26547"/>
                  </a:cubicBezTo>
                  <a:cubicBezTo>
                    <a:pt x="30284" y="26468"/>
                    <a:pt x="30259" y="26391"/>
                    <a:pt x="30164" y="26311"/>
                  </a:cubicBezTo>
                  <a:lnTo>
                    <a:pt x="30147" y="26298"/>
                  </a:lnTo>
                  <a:lnTo>
                    <a:pt x="30094" y="26307"/>
                  </a:lnTo>
                  <a:lnTo>
                    <a:pt x="30060" y="26324"/>
                  </a:lnTo>
                  <a:lnTo>
                    <a:pt x="30042" y="26277"/>
                  </a:lnTo>
                  <a:lnTo>
                    <a:pt x="30008" y="26209"/>
                  </a:lnTo>
                  <a:lnTo>
                    <a:pt x="29608" y="26085"/>
                  </a:lnTo>
                  <a:lnTo>
                    <a:pt x="29594" y="26083"/>
                  </a:lnTo>
                  <a:cubicBezTo>
                    <a:pt x="29490" y="26083"/>
                    <a:pt x="29401" y="26115"/>
                    <a:pt x="29337" y="26179"/>
                  </a:cubicBezTo>
                  <a:lnTo>
                    <a:pt x="29168" y="26414"/>
                  </a:lnTo>
                  <a:cubicBezTo>
                    <a:pt x="29151" y="26439"/>
                    <a:pt x="29138" y="26455"/>
                    <a:pt x="29129" y="26464"/>
                  </a:cubicBezTo>
                  <a:lnTo>
                    <a:pt x="29085" y="26406"/>
                  </a:lnTo>
                  <a:lnTo>
                    <a:pt x="29035" y="26387"/>
                  </a:lnTo>
                  <a:lnTo>
                    <a:pt x="28839" y="26366"/>
                  </a:lnTo>
                  <a:cubicBezTo>
                    <a:pt x="28805" y="26359"/>
                    <a:pt x="28782" y="26347"/>
                    <a:pt x="28755" y="26323"/>
                  </a:cubicBezTo>
                  <a:lnTo>
                    <a:pt x="28745" y="26245"/>
                  </a:lnTo>
                  <a:lnTo>
                    <a:pt x="28675" y="26202"/>
                  </a:lnTo>
                  <a:lnTo>
                    <a:pt x="28501" y="26283"/>
                  </a:lnTo>
                  <a:cubicBezTo>
                    <a:pt x="28494" y="26286"/>
                    <a:pt x="28489" y="26289"/>
                    <a:pt x="28485" y="26290"/>
                  </a:cubicBezTo>
                  <a:cubicBezTo>
                    <a:pt x="28486" y="26284"/>
                    <a:pt x="28488" y="26275"/>
                    <a:pt x="28491" y="26263"/>
                  </a:cubicBezTo>
                  <a:lnTo>
                    <a:pt x="28547" y="26142"/>
                  </a:lnTo>
                  <a:lnTo>
                    <a:pt x="28815" y="25856"/>
                  </a:lnTo>
                  <a:cubicBezTo>
                    <a:pt x="28934" y="25727"/>
                    <a:pt x="28987" y="25635"/>
                    <a:pt x="28991" y="25549"/>
                  </a:cubicBezTo>
                  <a:lnTo>
                    <a:pt x="28992" y="25523"/>
                  </a:lnTo>
                  <a:lnTo>
                    <a:pt x="28832" y="25413"/>
                  </a:lnTo>
                  <a:cubicBezTo>
                    <a:pt x="28739" y="25329"/>
                    <a:pt x="28702" y="25251"/>
                    <a:pt x="28709" y="25168"/>
                  </a:cubicBezTo>
                  <a:cubicBezTo>
                    <a:pt x="28731" y="25088"/>
                    <a:pt x="28693" y="25010"/>
                    <a:pt x="28652" y="24943"/>
                  </a:cubicBezTo>
                  <a:lnTo>
                    <a:pt x="28582" y="24873"/>
                  </a:lnTo>
                  <a:lnTo>
                    <a:pt x="28584" y="24868"/>
                  </a:lnTo>
                  <a:lnTo>
                    <a:pt x="28555" y="24847"/>
                  </a:lnTo>
                  <a:lnTo>
                    <a:pt x="28538" y="24830"/>
                  </a:lnTo>
                  <a:lnTo>
                    <a:pt x="28537" y="24833"/>
                  </a:lnTo>
                  <a:lnTo>
                    <a:pt x="28141" y="24532"/>
                  </a:lnTo>
                  <a:lnTo>
                    <a:pt x="28110" y="24520"/>
                  </a:lnTo>
                  <a:lnTo>
                    <a:pt x="28122" y="24510"/>
                  </a:lnTo>
                  <a:lnTo>
                    <a:pt x="28064" y="24503"/>
                  </a:lnTo>
                  <a:lnTo>
                    <a:pt x="28059" y="24501"/>
                  </a:lnTo>
                  <a:lnTo>
                    <a:pt x="28057" y="24502"/>
                  </a:lnTo>
                  <a:lnTo>
                    <a:pt x="27685" y="24457"/>
                  </a:lnTo>
                  <a:lnTo>
                    <a:pt x="27479" y="24466"/>
                  </a:lnTo>
                  <a:lnTo>
                    <a:pt x="27271" y="24466"/>
                  </a:lnTo>
                  <a:lnTo>
                    <a:pt x="27204" y="24424"/>
                  </a:lnTo>
                  <a:lnTo>
                    <a:pt x="27142" y="24352"/>
                  </a:lnTo>
                  <a:cubicBezTo>
                    <a:pt x="27084" y="24295"/>
                    <a:pt x="27015" y="24266"/>
                    <a:pt x="26940" y="24274"/>
                  </a:cubicBezTo>
                  <a:cubicBezTo>
                    <a:pt x="26924" y="24140"/>
                    <a:pt x="26864" y="24039"/>
                    <a:pt x="26749" y="23949"/>
                  </a:cubicBezTo>
                  <a:lnTo>
                    <a:pt x="26634" y="23903"/>
                  </a:lnTo>
                  <a:lnTo>
                    <a:pt x="26634" y="23886"/>
                  </a:lnTo>
                  <a:lnTo>
                    <a:pt x="26412" y="23865"/>
                  </a:lnTo>
                  <a:lnTo>
                    <a:pt x="26219" y="23841"/>
                  </a:lnTo>
                  <a:cubicBezTo>
                    <a:pt x="26232" y="23831"/>
                    <a:pt x="26251" y="23818"/>
                    <a:pt x="26268" y="23806"/>
                  </a:cubicBezTo>
                  <a:lnTo>
                    <a:pt x="26412" y="23652"/>
                  </a:lnTo>
                  <a:lnTo>
                    <a:pt x="26365" y="23623"/>
                  </a:lnTo>
                  <a:cubicBezTo>
                    <a:pt x="26336" y="23605"/>
                    <a:pt x="26290" y="23580"/>
                    <a:pt x="26219" y="23565"/>
                  </a:cubicBezTo>
                  <a:cubicBezTo>
                    <a:pt x="26105" y="23527"/>
                    <a:pt x="26041" y="23503"/>
                    <a:pt x="26011" y="23484"/>
                  </a:cubicBezTo>
                  <a:cubicBezTo>
                    <a:pt x="25989" y="23455"/>
                    <a:pt x="25988" y="23446"/>
                    <a:pt x="25994" y="23439"/>
                  </a:cubicBezTo>
                  <a:lnTo>
                    <a:pt x="26008" y="23430"/>
                  </a:lnTo>
                  <a:lnTo>
                    <a:pt x="26044" y="23325"/>
                  </a:lnTo>
                  <a:lnTo>
                    <a:pt x="25736" y="23358"/>
                  </a:lnTo>
                  <a:lnTo>
                    <a:pt x="25289" y="23442"/>
                  </a:lnTo>
                  <a:cubicBezTo>
                    <a:pt x="25260" y="23442"/>
                    <a:pt x="25227" y="23431"/>
                    <a:pt x="25189" y="23408"/>
                  </a:cubicBezTo>
                  <a:lnTo>
                    <a:pt x="25061" y="23338"/>
                  </a:lnTo>
                  <a:lnTo>
                    <a:pt x="24809" y="23348"/>
                  </a:lnTo>
                  <a:cubicBezTo>
                    <a:pt x="24716" y="23339"/>
                    <a:pt x="24636" y="23331"/>
                    <a:pt x="24597" y="23285"/>
                  </a:cubicBezTo>
                  <a:lnTo>
                    <a:pt x="24545" y="23210"/>
                  </a:lnTo>
                  <a:lnTo>
                    <a:pt x="24530" y="23206"/>
                  </a:lnTo>
                  <a:cubicBezTo>
                    <a:pt x="24526" y="23204"/>
                    <a:pt x="24521" y="23201"/>
                    <a:pt x="24510" y="23193"/>
                  </a:cubicBezTo>
                  <a:cubicBezTo>
                    <a:pt x="24498" y="23186"/>
                    <a:pt x="24484" y="23176"/>
                    <a:pt x="24462" y="23171"/>
                  </a:cubicBezTo>
                  <a:cubicBezTo>
                    <a:pt x="24358" y="23136"/>
                    <a:pt x="24260" y="23103"/>
                    <a:pt x="24244" y="23084"/>
                  </a:cubicBezTo>
                  <a:lnTo>
                    <a:pt x="24242" y="23077"/>
                  </a:lnTo>
                  <a:cubicBezTo>
                    <a:pt x="24220" y="23002"/>
                    <a:pt x="24197" y="22952"/>
                    <a:pt x="24151" y="22952"/>
                  </a:cubicBezTo>
                  <a:cubicBezTo>
                    <a:pt x="24134" y="22952"/>
                    <a:pt x="24118" y="22960"/>
                    <a:pt x="24100" y="22975"/>
                  </a:cubicBezTo>
                  <a:lnTo>
                    <a:pt x="24091" y="22982"/>
                  </a:lnTo>
                  <a:lnTo>
                    <a:pt x="24066" y="23048"/>
                  </a:lnTo>
                  <a:lnTo>
                    <a:pt x="24097" y="23109"/>
                  </a:lnTo>
                  <a:lnTo>
                    <a:pt x="24123" y="23111"/>
                  </a:lnTo>
                  <a:cubicBezTo>
                    <a:pt x="24152" y="23113"/>
                    <a:pt x="24160" y="23117"/>
                    <a:pt x="24162" y="23119"/>
                  </a:cubicBezTo>
                  <a:cubicBezTo>
                    <a:pt x="24155" y="23123"/>
                    <a:pt x="24141" y="23131"/>
                    <a:pt x="24115" y="23142"/>
                  </a:cubicBezTo>
                  <a:cubicBezTo>
                    <a:pt x="23916" y="23154"/>
                    <a:pt x="23843" y="23219"/>
                    <a:pt x="23819" y="23267"/>
                  </a:cubicBezTo>
                  <a:cubicBezTo>
                    <a:pt x="23787" y="23320"/>
                    <a:pt x="23799" y="23402"/>
                    <a:pt x="23865" y="23567"/>
                  </a:cubicBezTo>
                  <a:cubicBezTo>
                    <a:pt x="23881" y="23594"/>
                    <a:pt x="23889" y="23628"/>
                    <a:pt x="23822" y="23676"/>
                  </a:cubicBezTo>
                  <a:cubicBezTo>
                    <a:pt x="23805" y="23693"/>
                    <a:pt x="23789" y="23702"/>
                    <a:pt x="23774" y="23702"/>
                  </a:cubicBezTo>
                  <a:cubicBezTo>
                    <a:pt x="23759" y="23702"/>
                    <a:pt x="23749" y="23690"/>
                    <a:pt x="23744" y="23682"/>
                  </a:cubicBezTo>
                  <a:cubicBezTo>
                    <a:pt x="23703" y="23608"/>
                    <a:pt x="23684" y="23557"/>
                    <a:pt x="23683" y="23518"/>
                  </a:cubicBezTo>
                  <a:lnTo>
                    <a:pt x="23752" y="23352"/>
                  </a:lnTo>
                  <a:cubicBezTo>
                    <a:pt x="23774" y="23320"/>
                    <a:pt x="23772" y="23277"/>
                    <a:pt x="23742" y="23218"/>
                  </a:cubicBezTo>
                  <a:lnTo>
                    <a:pt x="23709" y="23175"/>
                  </a:lnTo>
                  <a:lnTo>
                    <a:pt x="23706" y="23170"/>
                  </a:lnTo>
                  <a:lnTo>
                    <a:pt x="23750" y="23112"/>
                  </a:lnTo>
                  <a:lnTo>
                    <a:pt x="23852" y="23054"/>
                  </a:lnTo>
                  <a:lnTo>
                    <a:pt x="23962" y="22947"/>
                  </a:lnTo>
                  <a:lnTo>
                    <a:pt x="23901" y="22919"/>
                  </a:lnTo>
                  <a:cubicBezTo>
                    <a:pt x="23883" y="22911"/>
                    <a:pt x="23851" y="22903"/>
                    <a:pt x="23798" y="22896"/>
                  </a:cubicBezTo>
                  <a:cubicBezTo>
                    <a:pt x="23753" y="22896"/>
                    <a:pt x="23665" y="22948"/>
                    <a:pt x="23416" y="23097"/>
                  </a:cubicBezTo>
                  <a:lnTo>
                    <a:pt x="23327" y="23150"/>
                  </a:lnTo>
                  <a:cubicBezTo>
                    <a:pt x="23188" y="23152"/>
                    <a:pt x="23132" y="23184"/>
                    <a:pt x="23110" y="23211"/>
                  </a:cubicBezTo>
                  <a:cubicBezTo>
                    <a:pt x="23092" y="23231"/>
                    <a:pt x="23089" y="23254"/>
                    <a:pt x="23090" y="23272"/>
                  </a:cubicBezTo>
                  <a:cubicBezTo>
                    <a:pt x="23088" y="23282"/>
                    <a:pt x="23085" y="23288"/>
                    <a:pt x="23085" y="23290"/>
                  </a:cubicBezTo>
                  <a:lnTo>
                    <a:pt x="22944" y="23252"/>
                  </a:lnTo>
                  <a:lnTo>
                    <a:pt x="22928" y="23261"/>
                  </a:lnTo>
                  <a:cubicBezTo>
                    <a:pt x="22864" y="23299"/>
                    <a:pt x="22828" y="23379"/>
                    <a:pt x="22819" y="23502"/>
                  </a:cubicBezTo>
                  <a:cubicBezTo>
                    <a:pt x="22804" y="23590"/>
                    <a:pt x="22771" y="23650"/>
                    <a:pt x="22732" y="23656"/>
                  </a:cubicBezTo>
                  <a:cubicBezTo>
                    <a:pt x="22674" y="23639"/>
                    <a:pt x="22630" y="23674"/>
                    <a:pt x="22588" y="23717"/>
                  </a:cubicBezTo>
                  <a:lnTo>
                    <a:pt x="22500" y="23845"/>
                  </a:lnTo>
                  <a:lnTo>
                    <a:pt x="22490" y="23930"/>
                  </a:lnTo>
                  <a:lnTo>
                    <a:pt x="22481" y="23921"/>
                  </a:lnTo>
                  <a:lnTo>
                    <a:pt x="22351" y="23772"/>
                  </a:lnTo>
                  <a:cubicBezTo>
                    <a:pt x="22282" y="23685"/>
                    <a:pt x="22211" y="23633"/>
                    <a:pt x="22134" y="23613"/>
                  </a:cubicBezTo>
                  <a:lnTo>
                    <a:pt x="22127" y="23611"/>
                  </a:lnTo>
                  <a:lnTo>
                    <a:pt x="21808" y="23619"/>
                  </a:lnTo>
                  <a:lnTo>
                    <a:pt x="21792" y="23623"/>
                  </a:lnTo>
                  <a:cubicBezTo>
                    <a:pt x="21656" y="23680"/>
                    <a:pt x="21571" y="23727"/>
                    <a:pt x="21493" y="23788"/>
                  </a:cubicBezTo>
                  <a:cubicBezTo>
                    <a:pt x="21488" y="23792"/>
                    <a:pt x="21480" y="23798"/>
                    <a:pt x="21465" y="23798"/>
                  </a:cubicBezTo>
                  <a:cubicBezTo>
                    <a:pt x="21439" y="23798"/>
                    <a:pt x="21364" y="23782"/>
                    <a:pt x="21208" y="23635"/>
                  </a:cubicBezTo>
                  <a:lnTo>
                    <a:pt x="21137" y="23582"/>
                  </a:lnTo>
                  <a:lnTo>
                    <a:pt x="20926" y="23353"/>
                  </a:lnTo>
                  <a:lnTo>
                    <a:pt x="20897" y="23294"/>
                  </a:lnTo>
                  <a:cubicBezTo>
                    <a:pt x="20844" y="23185"/>
                    <a:pt x="20851" y="23015"/>
                    <a:pt x="20917" y="22799"/>
                  </a:cubicBezTo>
                  <a:lnTo>
                    <a:pt x="20992" y="22518"/>
                  </a:lnTo>
                  <a:cubicBezTo>
                    <a:pt x="21014" y="22444"/>
                    <a:pt x="21012" y="22378"/>
                    <a:pt x="20985" y="22319"/>
                  </a:cubicBezTo>
                  <a:lnTo>
                    <a:pt x="21012" y="22304"/>
                  </a:lnTo>
                  <a:lnTo>
                    <a:pt x="20789" y="22125"/>
                  </a:lnTo>
                  <a:lnTo>
                    <a:pt x="20482" y="22041"/>
                  </a:lnTo>
                  <a:lnTo>
                    <a:pt x="20130" y="22069"/>
                  </a:lnTo>
                  <a:lnTo>
                    <a:pt x="19852" y="22070"/>
                  </a:lnTo>
                  <a:lnTo>
                    <a:pt x="19783" y="22059"/>
                  </a:lnTo>
                  <a:lnTo>
                    <a:pt x="19780" y="22061"/>
                  </a:lnTo>
                  <a:lnTo>
                    <a:pt x="19769" y="22053"/>
                  </a:lnTo>
                  <a:cubicBezTo>
                    <a:pt x="19748" y="22037"/>
                    <a:pt x="19737" y="22020"/>
                    <a:pt x="19733" y="22001"/>
                  </a:cubicBezTo>
                  <a:lnTo>
                    <a:pt x="19731" y="21988"/>
                  </a:lnTo>
                  <a:lnTo>
                    <a:pt x="19733" y="21986"/>
                  </a:lnTo>
                  <a:lnTo>
                    <a:pt x="19734" y="21969"/>
                  </a:lnTo>
                  <a:cubicBezTo>
                    <a:pt x="19735" y="21935"/>
                    <a:pt x="19749" y="21875"/>
                    <a:pt x="19807" y="21778"/>
                  </a:cubicBezTo>
                  <a:lnTo>
                    <a:pt x="19921" y="21501"/>
                  </a:lnTo>
                  <a:lnTo>
                    <a:pt x="19957" y="21331"/>
                  </a:lnTo>
                  <a:lnTo>
                    <a:pt x="19965" y="21327"/>
                  </a:lnTo>
                  <a:lnTo>
                    <a:pt x="19970" y="21303"/>
                  </a:lnTo>
                  <a:cubicBezTo>
                    <a:pt x="19989" y="21202"/>
                    <a:pt x="19985" y="21127"/>
                    <a:pt x="19957" y="21070"/>
                  </a:cubicBezTo>
                  <a:cubicBezTo>
                    <a:pt x="19934" y="21018"/>
                    <a:pt x="19957" y="20955"/>
                    <a:pt x="20023" y="20890"/>
                  </a:cubicBezTo>
                  <a:lnTo>
                    <a:pt x="20131" y="20699"/>
                  </a:lnTo>
                  <a:lnTo>
                    <a:pt x="20125" y="20680"/>
                  </a:lnTo>
                  <a:cubicBezTo>
                    <a:pt x="20104" y="20611"/>
                    <a:pt x="19995" y="20574"/>
                    <a:pt x="19810" y="20574"/>
                  </a:cubicBezTo>
                  <a:cubicBezTo>
                    <a:pt x="19789" y="20574"/>
                    <a:pt x="19767" y="20574"/>
                    <a:pt x="19738" y="20576"/>
                  </a:cubicBezTo>
                  <a:lnTo>
                    <a:pt x="19319" y="20659"/>
                  </a:lnTo>
                  <a:lnTo>
                    <a:pt x="19310" y="20662"/>
                  </a:lnTo>
                  <a:cubicBezTo>
                    <a:pt x="19225" y="20699"/>
                    <a:pt x="19177" y="20772"/>
                    <a:pt x="19154" y="20819"/>
                  </a:cubicBezTo>
                  <a:lnTo>
                    <a:pt x="19088" y="21010"/>
                  </a:lnTo>
                  <a:lnTo>
                    <a:pt x="19042" y="21192"/>
                  </a:lnTo>
                  <a:lnTo>
                    <a:pt x="18930" y="21330"/>
                  </a:lnTo>
                  <a:lnTo>
                    <a:pt x="18710" y="21374"/>
                  </a:lnTo>
                  <a:lnTo>
                    <a:pt x="18510" y="21373"/>
                  </a:lnTo>
                  <a:lnTo>
                    <a:pt x="18356" y="21422"/>
                  </a:lnTo>
                  <a:lnTo>
                    <a:pt x="18251" y="21446"/>
                  </a:lnTo>
                  <a:lnTo>
                    <a:pt x="18132" y="21269"/>
                  </a:lnTo>
                  <a:lnTo>
                    <a:pt x="18015" y="21280"/>
                  </a:lnTo>
                  <a:lnTo>
                    <a:pt x="17924" y="21280"/>
                  </a:lnTo>
                  <a:lnTo>
                    <a:pt x="17842" y="21173"/>
                  </a:lnTo>
                  <a:lnTo>
                    <a:pt x="17770" y="21028"/>
                  </a:lnTo>
                  <a:lnTo>
                    <a:pt x="17762" y="21016"/>
                  </a:lnTo>
                  <a:cubicBezTo>
                    <a:pt x="17603" y="20848"/>
                    <a:pt x="17504" y="20674"/>
                    <a:pt x="17459" y="20483"/>
                  </a:cubicBezTo>
                  <a:cubicBezTo>
                    <a:pt x="17423" y="20325"/>
                    <a:pt x="17456" y="19996"/>
                    <a:pt x="17561" y="19477"/>
                  </a:cubicBezTo>
                  <a:lnTo>
                    <a:pt x="17568" y="19440"/>
                  </a:lnTo>
                  <a:lnTo>
                    <a:pt x="17552" y="19433"/>
                  </a:lnTo>
                  <a:cubicBezTo>
                    <a:pt x="17553" y="19425"/>
                    <a:pt x="17554" y="19416"/>
                    <a:pt x="17555" y="19407"/>
                  </a:cubicBezTo>
                  <a:lnTo>
                    <a:pt x="17581" y="19418"/>
                  </a:lnTo>
                  <a:lnTo>
                    <a:pt x="17593" y="19365"/>
                  </a:lnTo>
                  <a:cubicBezTo>
                    <a:pt x="17613" y="19277"/>
                    <a:pt x="17609" y="19151"/>
                    <a:pt x="17579" y="18981"/>
                  </a:cubicBezTo>
                  <a:cubicBezTo>
                    <a:pt x="17571" y="18932"/>
                    <a:pt x="17571" y="18897"/>
                    <a:pt x="17574" y="18871"/>
                  </a:cubicBezTo>
                  <a:cubicBezTo>
                    <a:pt x="17582" y="18865"/>
                    <a:pt x="17591" y="18859"/>
                    <a:pt x="17601" y="18854"/>
                  </a:cubicBezTo>
                  <a:cubicBezTo>
                    <a:pt x="17667" y="18825"/>
                    <a:pt x="17703" y="18790"/>
                    <a:pt x="17710" y="18745"/>
                  </a:cubicBezTo>
                  <a:cubicBezTo>
                    <a:pt x="17729" y="18726"/>
                    <a:pt x="17745" y="18702"/>
                    <a:pt x="17753" y="18673"/>
                  </a:cubicBezTo>
                  <a:lnTo>
                    <a:pt x="17862" y="18656"/>
                  </a:lnTo>
                  <a:cubicBezTo>
                    <a:pt x="17992" y="18656"/>
                    <a:pt x="18083" y="18615"/>
                    <a:pt x="18136" y="18536"/>
                  </a:cubicBezTo>
                  <a:lnTo>
                    <a:pt x="18151" y="18498"/>
                  </a:lnTo>
                  <a:cubicBezTo>
                    <a:pt x="18159" y="18489"/>
                    <a:pt x="18167" y="18479"/>
                    <a:pt x="18174" y="18468"/>
                  </a:cubicBezTo>
                  <a:lnTo>
                    <a:pt x="18193" y="18422"/>
                  </a:lnTo>
                  <a:cubicBezTo>
                    <a:pt x="18216" y="18402"/>
                    <a:pt x="18246" y="18383"/>
                    <a:pt x="18295" y="18374"/>
                  </a:cubicBezTo>
                  <a:lnTo>
                    <a:pt x="18613" y="18383"/>
                  </a:lnTo>
                  <a:lnTo>
                    <a:pt x="18868" y="18365"/>
                  </a:lnTo>
                  <a:cubicBezTo>
                    <a:pt x="18873" y="18361"/>
                    <a:pt x="18880" y="18359"/>
                    <a:pt x="18891" y="18359"/>
                  </a:cubicBezTo>
                  <a:cubicBezTo>
                    <a:pt x="18917" y="18359"/>
                    <a:pt x="18965" y="18378"/>
                    <a:pt x="19044" y="18408"/>
                  </a:cubicBezTo>
                  <a:lnTo>
                    <a:pt x="19081" y="18422"/>
                  </a:lnTo>
                  <a:lnTo>
                    <a:pt x="19312" y="18506"/>
                  </a:lnTo>
                  <a:lnTo>
                    <a:pt x="19499" y="18534"/>
                  </a:lnTo>
                  <a:cubicBezTo>
                    <a:pt x="19513" y="18535"/>
                    <a:pt x="19525" y="18535"/>
                    <a:pt x="19535" y="18535"/>
                  </a:cubicBezTo>
                  <a:cubicBezTo>
                    <a:pt x="19569" y="18535"/>
                    <a:pt x="19576" y="18530"/>
                    <a:pt x="19576" y="18530"/>
                  </a:cubicBezTo>
                  <a:cubicBezTo>
                    <a:pt x="19576" y="18529"/>
                    <a:pt x="19577" y="18519"/>
                    <a:pt x="19548" y="18488"/>
                  </a:cubicBezTo>
                  <a:cubicBezTo>
                    <a:pt x="19575" y="18487"/>
                    <a:pt x="19592" y="18482"/>
                    <a:pt x="19604" y="18473"/>
                  </a:cubicBezTo>
                  <a:lnTo>
                    <a:pt x="19621" y="18460"/>
                  </a:lnTo>
                  <a:lnTo>
                    <a:pt x="19622" y="18438"/>
                  </a:lnTo>
                  <a:cubicBezTo>
                    <a:pt x="19623" y="18415"/>
                    <a:pt x="19608" y="18391"/>
                    <a:pt x="19573" y="18355"/>
                  </a:cubicBezTo>
                  <a:cubicBezTo>
                    <a:pt x="19558" y="18340"/>
                    <a:pt x="19542" y="18311"/>
                    <a:pt x="19553" y="18218"/>
                  </a:cubicBezTo>
                  <a:cubicBezTo>
                    <a:pt x="19554" y="18209"/>
                    <a:pt x="19555" y="18201"/>
                    <a:pt x="19557" y="18194"/>
                  </a:cubicBezTo>
                  <a:cubicBezTo>
                    <a:pt x="19574" y="18181"/>
                    <a:pt x="19593" y="18177"/>
                    <a:pt x="19610" y="18177"/>
                  </a:cubicBezTo>
                  <a:lnTo>
                    <a:pt x="20007" y="18158"/>
                  </a:lnTo>
                  <a:lnTo>
                    <a:pt x="20420" y="18195"/>
                  </a:lnTo>
                  <a:lnTo>
                    <a:pt x="20429" y="18196"/>
                  </a:lnTo>
                  <a:lnTo>
                    <a:pt x="20434" y="18203"/>
                  </a:lnTo>
                  <a:lnTo>
                    <a:pt x="20508" y="18315"/>
                  </a:lnTo>
                  <a:lnTo>
                    <a:pt x="20577" y="18401"/>
                  </a:lnTo>
                  <a:lnTo>
                    <a:pt x="20665" y="18384"/>
                  </a:lnTo>
                  <a:lnTo>
                    <a:pt x="20747" y="18330"/>
                  </a:lnTo>
                  <a:cubicBezTo>
                    <a:pt x="20772" y="18315"/>
                    <a:pt x="20796" y="18307"/>
                    <a:pt x="20822" y="18307"/>
                  </a:cubicBezTo>
                  <a:cubicBezTo>
                    <a:pt x="20880" y="18307"/>
                    <a:pt x="20940" y="18343"/>
                    <a:pt x="21024" y="18426"/>
                  </a:cubicBezTo>
                  <a:cubicBezTo>
                    <a:pt x="21041" y="18444"/>
                    <a:pt x="21058" y="18464"/>
                    <a:pt x="21072" y="18485"/>
                  </a:cubicBezTo>
                  <a:cubicBezTo>
                    <a:pt x="21099" y="18543"/>
                    <a:pt x="21119" y="18613"/>
                    <a:pt x="21134" y="18697"/>
                  </a:cubicBezTo>
                  <a:cubicBezTo>
                    <a:pt x="21152" y="18858"/>
                    <a:pt x="21178" y="18950"/>
                    <a:pt x="21222" y="19002"/>
                  </a:cubicBezTo>
                  <a:cubicBezTo>
                    <a:pt x="21238" y="19043"/>
                    <a:pt x="21256" y="19070"/>
                    <a:pt x="21280" y="19087"/>
                  </a:cubicBezTo>
                  <a:lnTo>
                    <a:pt x="21513" y="19405"/>
                  </a:lnTo>
                  <a:lnTo>
                    <a:pt x="21712" y="19629"/>
                  </a:lnTo>
                  <a:cubicBezTo>
                    <a:pt x="21714" y="19624"/>
                    <a:pt x="21717" y="19619"/>
                    <a:pt x="21719" y="19614"/>
                  </a:cubicBezTo>
                  <a:lnTo>
                    <a:pt x="21722" y="19617"/>
                  </a:lnTo>
                  <a:lnTo>
                    <a:pt x="21753" y="19557"/>
                  </a:lnTo>
                  <a:cubicBezTo>
                    <a:pt x="21827" y="19413"/>
                    <a:pt x="21856" y="19250"/>
                    <a:pt x="21837" y="19087"/>
                  </a:cubicBezTo>
                  <a:cubicBezTo>
                    <a:pt x="21828" y="18974"/>
                    <a:pt x="21788" y="18839"/>
                    <a:pt x="21704" y="18637"/>
                  </a:cubicBezTo>
                  <a:lnTo>
                    <a:pt x="21544" y="18226"/>
                  </a:lnTo>
                  <a:cubicBezTo>
                    <a:pt x="21499" y="18072"/>
                    <a:pt x="21499" y="17936"/>
                    <a:pt x="21545" y="17819"/>
                  </a:cubicBezTo>
                  <a:cubicBezTo>
                    <a:pt x="21557" y="17779"/>
                    <a:pt x="21572" y="17742"/>
                    <a:pt x="21589" y="17708"/>
                  </a:cubicBezTo>
                  <a:cubicBezTo>
                    <a:pt x="21639" y="17629"/>
                    <a:pt x="21703" y="17564"/>
                    <a:pt x="21780" y="17513"/>
                  </a:cubicBezTo>
                  <a:lnTo>
                    <a:pt x="21947" y="17392"/>
                  </a:lnTo>
                  <a:lnTo>
                    <a:pt x="22129" y="17220"/>
                  </a:lnTo>
                  <a:lnTo>
                    <a:pt x="22305" y="17119"/>
                  </a:lnTo>
                  <a:lnTo>
                    <a:pt x="22483" y="16968"/>
                  </a:lnTo>
                  <a:cubicBezTo>
                    <a:pt x="22503" y="16949"/>
                    <a:pt x="22533" y="16919"/>
                    <a:pt x="22564" y="16909"/>
                  </a:cubicBezTo>
                  <a:lnTo>
                    <a:pt x="22671" y="16865"/>
                  </a:lnTo>
                  <a:lnTo>
                    <a:pt x="22712" y="16800"/>
                  </a:lnTo>
                  <a:cubicBezTo>
                    <a:pt x="22713" y="16795"/>
                    <a:pt x="22715" y="16791"/>
                    <a:pt x="22716" y="16786"/>
                  </a:cubicBezTo>
                  <a:lnTo>
                    <a:pt x="22751" y="16731"/>
                  </a:lnTo>
                  <a:lnTo>
                    <a:pt x="22755" y="16722"/>
                  </a:lnTo>
                  <a:cubicBezTo>
                    <a:pt x="22762" y="16715"/>
                    <a:pt x="22770" y="16709"/>
                    <a:pt x="22778" y="16703"/>
                  </a:cubicBezTo>
                  <a:cubicBezTo>
                    <a:pt x="22824" y="16679"/>
                    <a:pt x="22854" y="16642"/>
                    <a:pt x="22870" y="16594"/>
                  </a:cubicBezTo>
                  <a:cubicBezTo>
                    <a:pt x="22932" y="16521"/>
                    <a:pt x="22945" y="16410"/>
                    <a:pt x="22907" y="16262"/>
                  </a:cubicBezTo>
                  <a:lnTo>
                    <a:pt x="22852" y="16048"/>
                  </a:lnTo>
                  <a:lnTo>
                    <a:pt x="22815" y="15853"/>
                  </a:lnTo>
                  <a:cubicBezTo>
                    <a:pt x="22812" y="15826"/>
                    <a:pt x="22810" y="15799"/>
                    <a:pt x="22808" y="15772"/>
                  </a:cubicBezTo>
                  <a:lnTo>
                    <a:pt x="22827" y="15900"/>
                  </a:lnTo>
                  <a:cubicBezTo>
                    <a:pt x="22838" y="15937"/>
                    <a:pt x="22847" y="15957"/>
                    <a:pt x="22853" y="15969"/>
                  </a:cubicBezTo>
                  <a:lnTo>
                    <a:pt x="22853" y="16054"/>
                  </a:lnTo>
                  <a:lnTo>
                    <a:pt x="22887" y="16026"/>
                  </a:lnTo>
                  <a:cubicBezTo>
                    <a:pt x="22895" y="16044"/>
                    <a:pt x="22899" y="16049"/>
                    <a:pt x="22899" y="16050"/>
                  </a:cubicBezTo>
                  <a:cubicBezTo>
                    <a:pt x="22901" y="16048"/>
                    <a:pt x="22909" y="16041"/>
                    <a:pt x="22921" y="16007"/>
                  </a:cubicBezTo>
                  <a:lnTo>
                    <a:pt x="22927" y="15994"/>
                  </a:lnTo>
                  <a:lnTo>
                    <a:pt x="22928" y="15992"/>
                  </a:lnTo>
                  <a:cubicBezTo>
                    <a:pt x="22938" y="15985"/>
                    <a:pt x="22950" y="15970"/>
                    <a:pt x="22963" y="15932"/>
                  </a:cubicBezTo>
                  <a:lnTo>
                    <a:pt x="23065" y="15699"/>
                  </a:lnTo>
                  <a:cubicBezTo>
                    <a:pt x="23087" y="15654"/>
                    <a:pt x="23087" y="15595"/>
                    <a:pt x="23064" y="15515"/>
                  </a:cubicBezTo>
                  <a:lnTo>
                    <a:pt x="23172" y="15508"/>
                  </a:lnTo>
                  <a:lnTo>
                    <a:pt x="23305" y="15303"/>
                  </a:lnTo>
                  <a:lnTo>
                    <a:pt x="23308" y="15290"/>
                  </a:lnTo>
                  <a:lnTo>
                    <a:pt x="23344" y="15235"/>
                  </a:lnTo>
                  <a:lnTo>
                    <a:pt x="23378" y="15061"/>
                  </a:lnTo>
                  <a:cubicBezTo>
                    <a:pt x="23380" y="15046"/>
                    <a:pt x="23384" y="15032"/>
                    <a:pt x="23388" y="15020"/>
                  </a:cubicBezTo>
                  <a:cubicBezTo>
                    <a:pt x="23392" y="15015"/>
                    <a:pt x="23397" y="15010"/>
                    <a:pt x="23403" y="15006"/>
                  </a:cubicBezTo>
                  <a:cubicBezTo>
                    <a:pt x="23455" y="14944"/>
                    <a:pt x="23537" y="14886"/>
                    <a:pt x="23662" y="14824"/>
                  </a:cubicBezTo>
                  <a:cubicBezTo>
                    <a:pt x="23837" y="14731"/>
                    <a:pt x="24003" y="14688"/>
                    <a:pt x="24184" y="14688"/>
                  </a:cubicBezTo>
                  <a:cubicBezTo>
                    <a:pt x="24201" y="14688"/>
                    <a:pt x="24218" y="14689"/>
                    <a:pt x="24233" y="14689"/>
                  </a:cubicBezTo>
                  <a:cubicBezTo>
                    <a:pt x="24279" y="14686"/>
                    <a:pt x="24309" y="14684"/>
                    <a:pt x="24329" y="14681"/>
                  </a:cubicBezTo>
                  <a:lnTo>
                    <a:pt x="24217" y="14641"/>
                  </a:lnTo>
                  <a:cubicBezTo>
                    <a:pt x="24223" y="14641"/>
                    <a:pt x="24230" y="14641"/>
                    <a:pt x="24236" y="14642"/>
                  </a:cubicBezTo>
                  <a:cubicBezTo>
                    <a:pt x="24283" y="14639"/>
                    <a:pt x="24315" y="14636"/>
                    <a:pt x="24335" y="14633"/>
                  </a:cubicBezTo>
                  <a:lnTo>
                    <a:pt x="24523" y="14608"/>
                  </a:lnTo>
                  <a:lnTo>
                    <a:pt x="24207" y="14495"/>
                  </a:lnTo>
                  <a:cubicBezTo>
                    <a:pt x="24183" y="14486"/>
                    <a:pt x="24166" y="14472"/>
                    <a:pt x="24158" y="14452"/>
                  </a:cubicBezTo>
                  <a:cubicBezTo>
                    <a:pt x="24146" y="14422"/>
                    <a:pt x="24152" y="14376"/>
                    <a:pt x="24174" y="14327"/>
                  </a:cubicBezTo>
                  <a:lnTo>
                    <a:pt x="24311" y="14061"/>
                  </a:lnTo>
                  <a:cubicBezTo>
                    <a:pt x="24371" y="13981"/>
                    <a:pt x="24495" y="13916"/>
                    <a:pt x="24659" y="13845"/>
                  </a:cubicBezTo>
                  <a:lnTo>
                    <a:pt x="24872" y="13754"/>
                  </a:lnTo>
                  <a:lnTo>
                    <a:pt x="25008" y="13645"/>
                  </a:lnTo>
                  <a:lnTo>
                    <a:pt x="25015" y="13635"/>
                  </a:lnTo>
                  <a:cubicBezTo>
                    <a:pt x="25026" y="13619"/>
                    <a:pt x="25038" y="13599"/>
                    <a:pt x="25059" y="13580"/>
                  </a:cubicBezTo>
                  <a:lnTo>
                    <a:pt x="25072" y="13606"/>
                  </a:lnTo>
                  <a:lnTo>
                    <a:pt x="25286" y="13493"/>
                  </a:lnTo>
                  <a:cubicBezTo>
                    <a:pt x="25332" y="13475"/>
                    <a:pt x="25390" y="13449"/>
                    <a:pt x="25462" y="13416"/>
                  </a:cubicBezTo>
                  <a:cubicBezTo>
                    <a:pt x="25482" y="13407"/>
                    <a:pt x="25504" y="13397"/>
                    <a:pt x="25526" y="13387"/>
                  </a:cubicBezTo>
                  <a:lnTo>
                    <a:pt x="25449" y="13490"/>
                  </a:lnTo>
                  <a:cubicBezTo>
                    <a:pt x="25274" y="13746"/>
                    <a:pt x="25251" y="13930"/>
                    <a:pt x="25373" y="14085"/>
                  </a:cubicBezTo>
                  <a:cubicBezTo>
                    <a:pt x="25385" y="14106"/>
                    <a:pt x="25406" y="14119"/>
                    <a:pt x="25430" y="14119"/>
                  </a:cubicBezTo>
                  <a:cubicBezTo>
                    <a:pt x="25469" y="14119"/>
                    <a:pt x="25513" y="14092"/>
                    <a:pt x="25636" y="13948"/>
                  </a:cubicBezTo>
                  <a:lnTo>
                    <a:pt x="25794" y="13746"/>
                  </a:lnTo>
                  <a:lnTo>
                    <a:pt x="26006" y="13711"/>
                  </a:lnTo>
                  <a:cubicBezTo>
                    <a:pt x="26048" y="13700"/>
                    <a:pt x="26108" y="13667"/>
                    <a:pt x="26234" y="13592"/>
                  </a:cubicBezTo>
                  <a:cubicBezTo>
                    <a:pt x="26354" y="13520"/>
                    <a:pt x="26412" y="13514"/>
                    <a:pt x="26427" y="13514"/>
                  </a:cubicBezTo>
                  <a:cubicBezTo>
                    <a:pt x="26447" y="13514"/>
                    <a:pt x="26511" y="13514"/>
                    <a:pt x="26536" y="13467"/>
                  </a:cubicBezTo>
                  <a:cubicBezTo>
                    <a:pt x="26552" y="13436"/>
                    <a:pt x="26546" y="13402"/>
                    <a:pt x="26531" y="13370"/>
                  </a:cubicBezTo>
                  <a:cubicBezTo>
                    <a:pt x="26540" y="13374"/>
                    <a:pt x="26550" y="13376"/>
                    <a:pt x="26557" y="13377"/>
                  </a:cubicBezTo>
                  <a:lnTo>
                    <a:pt x="26584" y="13383"/>
                  </a:lnTo>
                  <a:cubicBezTo>
                    <a:pt x="26598" y="13384"/>
                    <a:pt x="26612" y="13384"/>
                    <a:pt x="26624" y="13384"/>
                  </a:cubicBezTo>
                  <a:cubicBezTo>
                    <a:pt x="26825" y="13384"/>
                    <a:pt x="26868" y="13277"/>
                    <a:pt x="26868" y="13187"/>
                  </a:cubicBezTo>
                  <a:cubicBezTo>
                    <a:pt x="26868" y="13077"/>
                    <a:pt x="26820" y="13054"/>
                    <a:pt x="26780" y="13054"/>
                  </a:cubicBezTo>
                  <a:cubicBezTo>
                    <a:pt x="26742" y="13054"/>
                    <a:pt x="26700" y="13076"/>
                    <a:pt x="26634" y="13131"/>
                  </a:cubicBezTo>
                  <a:cubicBezTo>
                    <a:pt x="26633" y="13132"/>
                    <a:pt x="26632" y="13133"/>
                    <a:pt x="26631" y="13133"/>
                  </a:cubicBezTo>
                  <a:cubicBezTo>
                    <a:pt x="26635" y="13128"/>
                    <a:pt x="26639" y="13122"/>
                    <a:pt x="26644" y="13117"/>
                  </a:cubicBezTo>
                  <a:lnTo>
                    <a:pt x="26719" y="12995"/>
                  </a:lnTo>
                  <a:lnTo>
                    <a:pt x="26753" y="12869"/>
                  </a:lnTo>
                  <a:lnTo>
                    <a:pt x="26754" y="12858"/>
                  </a:lnTo>
                  <a:cubicBezTo>
                    <a:pt x="26754" y="12792"/>
                    <a:pt x="26714" y="12749"/>
                    <a:pt x="26652" y="12749"/>
                  </a:cubicBezTo>
                  <a:cubicBezTo>
                    <a:pt x="26638" y="12749"/>
                    <a:pt x="26622" y="12752"/>
                    <a:pt x="26604" y="12756"/>
                  </a:cubicBezTo>
                  <a:lnTo>
                    <a:pt x="26586" y="12761"/>
                  </a:lnTo>
                  <a:lnTo>
                    <a:pt x="26437" y="12990"/>
                  </a:lnTo>
                  <a:cubicBezTo>
                    <a:pt x="26367" y="13083"/>
                    <a:pt x="26370" y="13182"/>
                    <a:pt x="26446" y="13262"/>
                  </a:cubicBezTo>
                  <a:lnTo>
                    <a:pt x="26449" y="13267"/>
                  </a:lnTo>
                  <a:lnTo>
                    <a:pt x="26391" y="13208"/>
                  </a:lnTo>
                  <a:lnTo>
                    <a:pt x="26276" y="13196"/>
                  </a:lnTo>
                  <a:lnTo>
                    <a:pt x="26263" y="13203"/>
                  </a:lnTo>
                  <a:cubicBezTo>
                    <a:pt x="26134" y="13279"/>
                    <a:pt x="25987" y="13246"/>
                    <a:pt x="25868" y="13118"/>
                  </a:cubicBezTo>
                  <a:lnTo>
                    <a:pt x="25860" y="13108"/>
                  </a:lnTo>
                  <a:lnTo>
                    <a:pt x="25787" y="13088"/>
                  </a:lnTo>
                  <a:lnTo>
                    <a:pt x="25687" y="13029"/>
                  </a:lnTo>
                  <a:cubicBezTo>
                    <a:pt x="25659" y="12992"/>
                    <a:pt x="25645" y="12958"/>
                    <a:pt x="25645" y="12923"/>
                  </a:cubicBezTo>
                  <a:lnTo>
                    <a:pt x="25645" y="12825"/>
                  </a:lnTo>
                  <a:lnTo>
                    <a:pt x="25530" y="12786"/>
                  </a:lnTo>
                  <a:lnTo>
                    <a:pt x="25513" y="12784"/>
                  </a:lnTo>
                  <a:lnTo>
                    <a:pt x="25509" y="12784"/>
                  </a:lnTo>
                  <a:cubicBezTo>
                    <a:pt x="25512" y="12779"/>
                    <a:pt x="25515" y="12774"/>
                    <a:pt x="25520" y="12768"/>
                  </a:cubicBezTo>
                  <a:lnTo>
                    <a:pt x="25612" y="12696"/>
                  </a:lnTo>
                  <a:lnTo>
                    <a:pt x="25658" y="12511"/>
                  </a:lnTo>
                  <a:lnTo>
                    <a:pt x="25555" y="12511"/>
                  </a:lnTo>
                  <a:lnTo>
                    <a:pt x="25389" y="12502"/>
                  </a:lnTo>
                  <a:lnTo>
                    <a:pt x="25350" y="12446"/>
                  </a:lnTo>
                  <a:cubicBezTo>
                    <a:pt x="25354" y="12443"/>
                    <a:pt x="25363" y="12438"/>
                    <a:pt x="25377" y="12432"/>
                  </a:cubicBezTo>
                  <a:lnTo>
                    <a:pt x="25554" y="12381"/>
                  </a:lnTo>
                  <a:lnTo>
                    <a:pt x="25743" y="12288"/>
                  </a:lnTo>
                  <a:lnTo>
                    <a:pt x="25755" y="12279"/>
                  </a:lnTo>
                  <a:cubicBezTo>
                    <a:pt x="25773" y="12260"/>
                    <a:pt x="25782" y="12237"/>
                    <a:pt x="25780" y="12213"/>
                  </a:cubicBezTo>
                  <a:cubicBezTo>
                    <a:pt x="25778" y="12193"/>
                    <a:pt x="25768" y="12163"/>
                    <a:pt x="25733" y="12137"/>
                  </a:cubicBezTo>
                  <a:lnTo>
                    <a:pt x="25658" y="12071"/>
                  </a:lnTo>
                  <a:lnTo>
                    <a:pt x="25649" y="12065"/>
                  </a:lnTo>
                  <a:cubicBezTo>
                    <a:pt x="25433" y="11952"/>
                    <a:pt x="25096" y="12041"/>
                    <a:pt x="24660" y="12332"/>
                  </a:cubicBezTo>
                  <a:lnTo>
                    <a:pt x="24342" y="12577"/>
                  </a:lnTo>
                  <a:lnTo>
                    <a:pt x="24733" y="12043"/>
                  </a:lnTo>
                  <a:lnTo>
                    <a:pt x="24974" y="11985"/>
                  </a:lnTo>
                  <a:lnTo>
                    <a:pt x="25042" y="11838"/>
                  </a:lnTo>
                  <a:cubicBezTo>
                    <a:pt x="25054" y="11801"/>
                    <a:pt x="25063" y="11783"/>
                    <a:pt x="25068" y="11775"/>
                  </a:cubicBezTo>
                  <a:lnTo>
                    <a:pt x="25079" y="11768"/>
                  </a:lnTo>
                  <a:cubicBezTo>
                    <a:pt x="25247" y="11662"/>
                    <a:pt x="25434" y="11618"/>
                    <a:pt x="25643" y="11634"/>
                  </a:cubicBezTo>
                  <a:cubicBezTo>
                    <a:pt x="25871" y="11651"/>
                    <a:pt x="26074" y="11660"/>
                    <a:pt x="26247" y="11660"/>
                  </a:cubicBezTo>
                  <a:cubicBezTo>
                    <a:pt x="26664" y="11660"/>
                    <a:pt x="26895" y="11610"/>
                    <a:pt x="26969" y="11507"/>
                  </a:cubicBezTo>
                  <a:lnTo>
                    <a:pt x="27117" y="11339"/>
                  </a:lnTo>
                  <a:cubicBezTo>
                    <a:pt x="27187" y="11270"/>
                    <a:pt x="27233" y="11240"/>
                    <a:pt x="27273" y="11240"/>
                  </a:cubicBezTo>
                  <a:lnTo>
                    <a:pt x="27498" y="11192"/>
                  </a:lnTo>
                  <a:lnTo>
                    <a:pt x="27755" y="11075"/>
                  </a:lnTo>
                  <a:cubicBezTo>
                    <a:pt x="27831" y="11033"/>
                    <a:pt x="27876" y="10983"/>
                    <a:pt x="27888" y="10925"/>
                  </a:cubicBezTo>
                  <a:cubicBezTo>
                    <a:pt x="27896" y="10890"/>
                    <a:pt x="27894" y="10835"/>
                    <a:pt x="27848" y="10776"/>
                  </a:cubicBezTo>
                  <a:cubicBezTo>
                    <a:pt x="27831" y="10747"/>
                    <a:pt x="27816" y="10706"/>
                    <a:pt x="27836" y="10613"/>
                  </a:cubicBezTo>
                  <a:lnTo>
                    <a:pt x="27844" y="10388"/>
                  </a:lnTo>
                  <a:cubicBezTo>
                    <a:pt x="27831" y="10300"/>
                    <a:pt x="27761" y="10250"/>
                    <a:pt x="27670" y="10265"/>
                  </a:cubicBezTo>
                  <a:lnTo>
                    <a:pt x="27562" y="10280"/>
                  </a:lnTo>
                  <a:cubicBezTo>
                    <a:pt x="27563" y="10273"/>
                    <a:pt x="27564" y="10262"/>
                    <a:pt x="27569" y="10244"/>
                  </a:cubicBezTo>
                  <a:cubicBezTo>
                    <a:pt x="27592" y="10190"/>
                    <a:pt x="27595" y="10148"/>
                    <a:pt x="27579" y="10115"/>
                  </a:cubicBezTo>
                  <a:cubicBezTo>
                    <a:pt x="27567" y="10091"/>
                    <a:pt x="27546" y="10075"/>
                    <a:pt x="27523" y="10070"/>
                  </a:cubicBezTo>
                  <a:cubicBezTo>
                    <a:pt x="27375" y="10017"/>
                    <a:pt x="27224" y="10059"/>
                    <a:pt x="27090" y="10193"/>
                  </a:cubicBezTo>
                  <a:cubicBezTo>
                    <a:pt x="27049" y="10233"/>
                    <a:pt x="26997" y="10261"/>
                    <a:pt x="26933" y="10275"/>
                  </a:cubicBezTo>
                  <a:lnTo>
                    <a:pt x="26810" y="10306"/>
                  </a:lnTo>
                  <a:cubicBezTo>
                    <a:pt x="26824" y="10277"/>
                    <a:pt x="26854" y="10241"/>
                    <a:pt x="26920" y="10199"/>
                  </a:cubicBezTo>
                  <a:cubicBezTo>
                    <a:pt x="26948" y="10182"/>
                    <a:pt x="27010" y="10159"/>
                    <a:pt x="27087" y="10130"/>
                  </a:cubicBezTo>
                  <a:cubicBezTo>
                    <a:pt x="27126" y="10115"/>
                    <a:pt x="27169" y="10099"/>
                    <a:pt x="27209" y="10082"/>
                  </a:cubicBezTo>
                  <a:cubicBezTo>
                    <a:pt x="27278" y="10065"/>
                    <a:pt x="27396" y="10026"/>
                    <a:pt x="27421" y="9953"/>
                  </a:cubicBezTo>
                  <a:cubicBezTo>
                    <a:pt x="27440" y="9857"/>
                    <a:pt x="27307" y="9785"/>
                    <a:pt x="27181" y="9730"/>
                  </a:cubicBezTo>
                  <a:lnTo>
                    <a:pt x="26698" y="9605"/>
                  </a:lnTo>
                  <a:cubicBezTo>
                    <a:pt x="26699" y="9581"/>
                    <a:pt x="26707" y="9530"/>
                    <a:pt x="26727" y="9427"/>
                  </a:cubicBezTo>
                  <a:cubicBezTo>
                    <a:pt x="26727" y="9371"/>
                    <a:pt x="26679" y="9303"/>
                    <a:pt x="26594" y="9239"/>
                  </a:cubicBezTo>
                  <a:lnTo>
                    <a:pt x="26375" y="9084"/>
                  </a:lnTo>
                  <a:lnTo>
                    <a:pt x="26278" y="8988"/>
                  </a:lnTo>
                  <a:cubicBezTo>
                    <a:pt x="26294" y="8986"/>
                    <a:pt x="26318" y="8984"/>
                    <a:pt x="26352" y="8984"/>
                  </a:cubicBezTo>
                  <a:cubicBezTo>
                    <a:pt x="26384" y="8984"/>
                    <a:pt x="26411" y="8970"/>
                    <a:pt x="26428" y="8945"/>
                  </a:cubicBezTo>
                  <a:cubicBezTo>
                    <a:pt x="26465" y="8888"/>
                    <a:pt x="26456" y="8776"/>
                    <a:pt x="26289" y="8391"/>
                  </a:cubicBezTo>
                  <a:lnTo>
                    <a:pt x="25905" y="7641"/>
                  </a:lnTo>
                  <a:cubicBezTo>
                    <a:pt x="25814" y="7432"/>
                    <a:pt x="25724" y="7330"/>
                    <a:pt x="25629" y="7330"/>
                  </a:cubicBezTo>
                  <a:cubicBezTo>
                    <a:pt x="25581" y="7330"/>
                    <a:pt x="25536" y="7356"/>
                    <a:pt x="25497" y="7406"/>
                  </a:cubicBezTo>
                  <a:lnTo>
                    <a:pt x="25276" y="7914"/>
                  </a:lnTo>
                  <a:lnTo>
                    <a:pt x="25260" y="8018"/>
                  </a:lnTo>
                  <a:lnTo>
                    <a:pt x="25243" y="7955"/>
                  </a:lnTo>
                  <a:lnTo>
                    <a:pt x="25199" y="7937"/>
                  </a:lnTo>
                  <a:lnTo>
                    <a:pt x="25184" y="7885"/>
                  </a:lnTo>
                  <a:lnTo>
                    <a:pt x="25167" y="7924"/>
                  </a:lnTo>
                  <a:lnTo>
                    <a:pt x="25133" y="7911"/>
                  </a:lnTo>
                  <a:lnTo>
                    <a:pt x="25069" y="8064"/>
                  </a:lnTo>
                  <a:cubicBezTo>
                    <a:pt x="25036" y="8136"/>
                    <a:pt x="25005" y="8175"/>
                    <a:pt x="24974" y="8178"/>
                  </a:cubicBezTo>
                  <a:lnTo>
                    <a:pt x="24858" y="8114"/>
                  </a:lnTo>
                  <a:lnTo>
                    <a:pt x="24730" y="8006"/>
                  </a:lnTo>
                  <a:cubicBezTo>
                    <a:pt x="24622" y="7940"/>
                    <a:pt x="24515" y="7944"/>
                    <a:pt x="24417" y="8029"/>
                  </a:cubicBezTo>
                  <a:cubicBezTo>
                    <a:pt x="24415" y="8023"/>
                    <a:pt x="24414" y="8015"/>
                    <a:pt x="24413" y="8006"/>
                  </a:cubicBezTo>
                  <a:cubicBezTo>
                    <a:pt x="24401" y="7957"/>
                    <a:pt x="24406" y="7947"/>
                    <a:pt x="24406" y="7950"/>
                  </a:cubicBezTo>
                  <a:cubicBezTo>
                    <a:pt x="24431" y="7950"/>
                    <a:pt x="24453" y="7940"/>
                    <a:pt x="24468" y="7922"/>
                  </a:cubicBezTo>
                  <a:cubicBezTo>
                    <a:pt x="24497" y="7886"/>
                    <a:pt x="24497" y="7827"/>
                    <a:pt x="24468" y="7691"/>
                  </a:cubicBezTo>
                  <a:lnTo>
                    <a:pt x="24375" y="7442"/>
                  </a:lnTo>
                  <a:cubicBezTo>
                    <a:pt x="24359" y="7379"/>
                    <a:pt x="24367" y="7325"/>
                    <a:pt x="24401" y="7264"/>
                  </a:cubicBezTo>
                  <a:lnTo>
                    <a:pt x="24470" y="7099"/>
                  </a:lnTo>
                  <a:cubicBezTo>
                    <a:pt x="24492" y="7016"/>
                    <a:pt x="24469" y="6941"/>
                    <a:pt x="24403" y="6889"/>
                  </a:cubicBezTo>
                  <a:cubicBezTo>
                    <a:pt x="24370" y="6866"/>
                    <a:pt x="24301" y="6837"/>
                    <a:pt x="24215" y="6809"/>
                  </a:cubicBezTo>
                  <a:cubicBezTo>
                    <a:pt x="24104" y="6768"/>
                    <a:pt x="24034" y="6719"/>
                    <a:pt x="23997" y="6690"/>
                  </a:cubicBezTo>
                  <a:cubicBezTo>
                    <a:pt x="23909" y="6637"/>
                    <a:pt x="23841" y="6568"/>
                    <a:pt x="23788" y="6481"/>
                  </a:cubicBezTo>
                  <a:cubicBezTo>
                    <a:pt x="23700" y="6327"/>
                    <a:pt x="23618" y="6237"/>
                    <a:pt x="23532" y="6198"/>
                  </a:cubicBezTo>
                  <a:lnTo>
                    <a:pt x="23301" y="6185"/>
                  </a:lnTo>
                  <a:lnTo>
                    <a:pt x="23103" y="6242"/>
                  </a:lnTo>
                  <a:cubicBezTo>
                    <a:pt x="23032" y="6248"/>
                    <a:pt x="22966" y="6235"/>
                    <a:pt x="22889" y="6192"/>
                  </a:cubicBezTo>
                  <a:cubicBezTo>
                    <a:pt x="22746" y="6104"/>
                    <a:pt x="22631" y="6063"/>
                    <a:pt x="22526" y="6063"/>
                  </a:cubicBezTo>
                  <a:cubicBezTo>
                    <a:pt x="22411" y="6063"/>
                    <a:pt x="22273" y="6112"/>
                    <a:pt x="22274" y="6335"/>
                  </a:cubicBezTo>
                  <a:cubicBezTo>
                    <a:pt x="22263" y="6391"/>
                    <a:pt x="22287" y="6449"/>
                    <a:pt x="22346" y="6511"/>
                  </a:cubicBezTo>
                  <a:lnTo>
                    <a:pt x="22392" y="6626"/>
                  </a:lnTo>
                  <a:lnTo>
                    <a:pt x="22315" y="6824"/>
                  </a:lnTo>
                  <a:cubicBezTo>
                    <a:pt x="22253" y="6972"/>
                    <a:pt x="22242" y="7016"/>
                    <a:pt x="22260" y="7051"/>
                  </a:cubicBezTo>
                  <a:lnTo>
                    <a:pt x="22273" y="7067"/>
                  </a:lnTo>
                  <a:cubicBezTo>
                    <a:pt x="22301" y="7088"/>
                    <a:pt x="22337" y="7111"/>
                    <a:pt x="22384" y="7119"/>
                  </a:cubicBezTo>
                  <a:lnTo>
                    <a:pt x="22450" y="7450"/>
                  </a:lnTo>
                  <a:lnTo>
                    <a:pt x="22391" y="7620"/>
                  </a:lnTo>
                  <a:lnTo>
                    <a:pt x="22305" y="7783"/>
                  </a:lnTo>
                  <a:cubicBezTo>
                    <a:pt x="22243" y="7929"/>
                    <a:pt x="22236" y="8063"/>
                    <a:pt x="22285" y="8192"/>
                  </a:cubicBezTo>
                  <a:cubicBezTo>
                    <a:pt x="22315" y="8278"/>
                    <a:pt x="22381" y="8387"/>
                    <a:pt x="22470" y="8495"/>
                  </a:cubicBezTo>
                  <a:lnTo>
                    <a:pt x="22646" y="8744"/>
                  </a:lnTo>
                  <a:cubicBezTo>
                    <a:pt x="22689" y="8822"/>
                    <a:pt x="22704" y="8906"/>
                    <a:pt x="22688" y="8988"/>
                  </a:cubicBezTo>
                  <a:cubicBezTo>
                    <a:pt x="22672" y="9088"/>
                    <a:pt x="22608" y="9202"/>
                    <a:pt x="22472" y="9370"/>
                  </a:cubicBezTo>
                  <a:cubicBezTo>
                    <a:pt x="22338" y="9535"/>
                    <a:pt x="22222" y="9629"/>
                    <a:pt x="22082" y="9687"/>
                  </a:cubicBezTo>
                  <a:lnTo>
                    <a:pt x="21965" y="9746"/>
                  </a:lnTo>
                  <a:cubicBezTo>
                    <a:pt x="21914" y="9780"/>
                    <a:pt x="21907" y="9834"/>
                    <a:pt x="21907" y="9878"/>
                  </a:cubicBezTo>
                  <a:lnTo>
                    <a:pt x="21937" y="9977"/>
                  </a:lnTo>
                  <a:lnTo>
                    <a:pt x="22009" y="10063"/>
                  </a:lnTo>
                  <a:cubicBezTo>
                    <a:pt x="22056" y="10134"/>
                    <a:pt x="22076" y="10225"/>
                    <a:pt x="22076" y="10367"/>
                  </a:cubicBezTo>
                  <a:cubicBezTo>
                    <a:pt x="22076" y="10460"/>
                    <a:pt x="22093" y="10575"/>
                    <a:pt x="22124" y="10684"/>
                  </a:cubicBezTo>
                  <a:lnTo>
                    <a:pt x="22159" y="10908"/>
                  </a:lnTo>
                  <a:lnTo>
                    <a:pt x="22093" y="11122"/>
                  </a:lnTo>
                  <a:lnTo>
                    <a:pt x="21992" y="11109"/>
                  </a:lnTo>
                  <a:lnTo>
                    <a:pt x="21979" y="11115"/>
                  </a:lnTo>
                  <a:cubicBezTo>
                    <a:pt x="21948" y="11131"/>
                    <a:pt x="21898" y="11174"/>
                    <a:pt x="21916" y="11279"/>
                  </a:cubicBezTo>
                  <a:lnTo>
                    <a:pt x="21916" y="11336"/>
                  </a:lnTo>
                  <a:cubicBezTo>
                    <a:pt x="21889" y="11328"/>
                    <a:pt x="21849" y="11289"/>
                    <a:pt x="21839" y="11279"/>
                  </a:cubicBezTo>
                  <a:cubicBezTo>
                    <a:pt x="21794" y="11219"/>
                    <a:pt x="21735" y="11128"/>
                    <a:pt x="21706" y="11032"/>
                  </a:cubicBezTo>
                  <a:cubicBezTo>
                    <a:pt x="21691" y="10971"/>
                    <a:pt x="21625" y="10936"/>
                    <a:pt x="21550" y="10905"/>
                  </a:cubicBezTo>
                  <a:cubicBezTo>
                    <a:pt x="21468" y="10885"/>
                    <a:pt x="21445" y="10861"/>
                    <a:pt x="21443" y="10854"/>
                  </a:cubicBezTo>
                  <a:lnTo>
                    <a:pt x="21438" y="10842"/>
                  </a:lnTo>
                  <a:cubicBezTo>
                    <a:pt x="21341" y="10672"/>
                    <a:pt x="21302" y="10479"/>
                    <a:pt x="21322" y="10262"/>
                  </a:cubicBezTo>
                  <a:lnTo>
                    <a:pt x="21312" y="9921"/>
                  </a:lnTo>
                  <a:cubicBezTo>
                    <a:pt x="21298" y="9770"/>
                    <a:pt x="21263" y="9569"/>
                    <a:pt x="21116" y="9569"/>
                  </a:cubicBezTo>
                  <a:cubicBezTo>
                    <a:pt x="20740" y="9569"/>
                    <a:pt x="20385" y="9464"/>
                    <a:pt x="20065" y="9261"/>
                  </a:cubicBezTo>
                  <a:lnTo>
                    <a:pt x="19610" y="8872"/>
                  </a:lnTo>
                  <a:cubicBezTo>
                    <a:pt x="19462" y="8770"/>
                    <a:pt x="19310" y="8719"/>
                    <a:pt x="19160" y="8719"/>
                  </a:cubicBezTo>
                  <a:cubicBezTo>
                    <a:pt x="19133" y="8719"/>
                    <a:pt x="19106" y="8720"/>
                    <a:pt x="19073" y="8725"/>
                  </a:cubicBezTo>
                  <a:lnTo>
                    <a:pt x="18920" y="8770"/>
                  </a:lnTo>
                  <a:lnTo>
                    <a:pt x="18820" y="8770"/>
                  </a:lnTo>
                  <a:cubicBezTo>
                    <a:pt x="18802" y="8749"/>
                    <a:pt x="18763" y="8671"/>
                    <a:pt x="18737" y="8481"/>
                  </a:cubicBezTo>
                  <a:cubicBezTo>
                    <a:pt x="18706" y="8248"/>
                    <a:pt x="18654" y="8117"/>
                    <a:pt x="18573" y="8071"/>
                  </a:cubicBezTo>
                  <a:lnTo>
                    <a:pt x="18422" y="8039"/>
                  </a:lnTo>
                  <a:cubicBezTo>
                    <a:pt x="18366" y="8023"/>
                    <a:pt x="18327" y="8000"/>
                    <a:pt x="18303" y="7968"/>
                  </a:cubicBezTo>
                  <a:cubicBezTo>
                    <a:pt x="18245" y="7902"/>
                    <a:pt x="18220" y="7810"/>
                    <a:pt x="18220" y="7666"/>
                  </a:cubicBezTo>
                  <a:cubicBezTo>
                    <a:pt x="18211" y="7548"/>
                    <a:pt x="18220" y="7409"/>
                    <a:pt x="18246" y="7260"/>
                  </a:cubicBezTo>
                  <a:lnTo>
                    <a:pt x="18262" y="7209"/>
                  </a:lnTo>
                  <a:cubicBezTo>
                    <a:pt x="18302" y="7081"/>
                    <a:pt x="18336" y="6970"/>
                    <a:pt x="18383" y="6884"/>
                  </a:cubicBezTo>
                  <a:cubicBezTo>
                    <a:pt x="18470" y="6736"/>
                    <a:pt x="18526" y="6705"/>
                    <a:pt x="18546" y="6698"/>
                  </a:cubicBezTo>
                  <a:lnTo>
                    <a:pt x="18580" y="6687"/>
                  </a:lnTo>
                  <a:lnTo>
                    <a:pt x="18578" y="6651"/>
                  </a:lnTo>
                  <a:cubicBezTo>
                    <a:pt x="18569" y="6520"/>
                    <a:pt x="18626" y="6400"/>
                    <a:pt x="18747" y="6287"/>
                  </a:cubicBezTo>
                  <a:lnTo>
                    <a:pt x="18902" y="6173"/>
                  </a:lnTo>
                  <a:lnTo>
                    <a:pt x="18929" y="6050"/>
                  </a:lnTo>
                  <a:lnTo>
                    <a:pt x="18914" y="6032"/>
                  </a:lnTo>
                  <a:cubicBezTo>
                    <a:pt x="18892" y="6006"/>
                    <a:pt x="18878" y="5988"/>
                    <a:pt x="18870" y="5975"/>
                  </a:cubicBezTo>
                  <a:lnTo>
                    <a:pt x="19073" y="5947"/>
                  </a:lnTo>
                  <a:cubicBezTo>
                    <a:pt x="19149" y="5937"/>
                    <a:pt x="19205" y="5894"/>
                    <a:pt x="19233" y="5821"/>
                  </a:cubicBezTo>
                  <a:cubicBezTo>
                    <a:pt x="19261" y="5724"/>
                    <a:pt x="19155" y="5617"/>
                    <a:pt x="18920" y="5505"/>
                  </a:cubicBezTo>
                  <a:lnTo>
                    <a:pt x="18693" y="5382"/>
                  </a:lnTo>
                  <a:cubicBezTo>
                    <a:pt x="18677" y="5374"/>
                    <a:pt x="18665" y="5366"/>
                    <a:pt x="18656" y="5359"/>
                  </a:cubicBezTo>
                  <a:cubicBezTo>
                    <a:pt x="18697" y="5366"/>
                    <a:pt x="18773" y="5388"/>
                    <a:pt x="18910" y="5447"/>
                  </a:cubicBezTo>
                  <a:cubicBezTo>
                    <a:pt x="19060" y="5505"/>
                    <a:pt x="19259" y="5574"/>
                    <a:pt x="19358" y="5574"/>
                  </a:cubicBezTo>
                  <a:cubicBezTo>
                    <a:pt x="19368" y="5574"/>
                    <a:pt x="19377" y="5573"/>
                    <a:pt x="19377" y="5572"/>
                  </a:cubicBezTo>
                  <a:lnTo>
                    <a:pt x="19405" y="5568"/>
                  </a:lnTo>
                  <a:lnTo>
                    <a:pt x="19419" y="5553"/>
                  </a:lnTo>
                  <a:cubicBezTo>
                    <a:pt x="19450" y="5519"/>
                    <a:pt x="19449" y="5430"/>
                    <a:pt x="19441" y="5358"/>
                  </a:cubicBezTo>
                  <a:cubicBezTo>
                    <a:pt x="19436" y="5330"/>
                    <a:pt x="19433" y="5308"/>
                    <a:pt x="19431" y="5290"/>
                  </a:cubicBezTo>
                  <a:cubicBezTo>
                    <a:pt x="19476" y="5320"/>
                    <a:pt x="19527" y="5337"/>
                    <a:pt x="19577" y="5337"/>
                  </a:cubicBezTo>
                  <a:lnTo>
                    <a:pt x="19578" y="5337"/>
                  </a:lnTo>
                  <a:cubicBezTo>
                    <a:pt x="19677" y="5349"/>
                    <a:pt x="19760" y="5304"/>
                    <a:pt x="19834" y="5255"/>
                  </a:cubicBezTo>
                  <a:cubicBezTo>
                    <a:pt x="19911" y="5207"/>
                    <a:pt x="19976" y="5121"/>
                    <a:pt x="20020" y="5009"/>
                  </a:cubicBezTo>
                  <a:cubicBezTo>
                    <a:pt x="20065" y="4908"/>
                    <a:pt x="20080" y="4786"/>
                    <a:pt x="20061" y="4682"/>
                  </a:cubicBezTo>
                  <a:lnTo>
                    <a:pt x="20054" y="4641"/>
                  </a:lnTo>
                  <a:lnTo>
                    <a:pt x="20013" y="4644"/>
                  </a:lnTo>
                  <a:cubicBezTo>
                    <a:pt x="19920" y="4651"/>
                    <a:pt x="19833" y="4633"/>
                    <a:pt x="19776" y="4591"/>
                  </a:cubicBezTo>
                  <a:lnTo>
                    <a:pt x="19424" y="4258"/>
                  </a:lnTo>
                  <a:cubicBezTo>
                    <a:pt x="19378" y="4224"/>
                    <a:pt x="19329" y="4199"/>
                    <a:pt x="19277" y="4183"/>
                  </a:cubicBezTo>
                  <a:cubicBezTo>
                    <a:pt x="19304" y="4183"/>
                    <a:pt x="19333" y="4185"/>
                    <a:pt x="19365" y="4189"/>
                  </a:cubicBezTo>
                  <a:cubicBezTo>
                    <a:pt x="19505" y="4226"/>
                    <a:pt x="19668" y="4331"/>
                    <a:pt x="19815" y="4478"/>
                  </a:cubicBezTo>
                  <a:lnTo>
                    <a:pt x="19831" y="4494"/>
                  </a:lnTo>
                  <a:lnTo>
                    <a:pt x="19997" y="4471"/>
                  </a:lnTo>
                  <a:lnTo>
                    <a:pt x="20195" y="4322"/>
                  </a:lnTo>
                  <a:lnTo>
                    <a:pt x="20328" y="4112"/>
                  </a:lnTo>
                  <a:lnTo>
                    <a:pt x="20333" y="4101"/>
                  </a:lnTo>
                  <a:cubicBezTo>
                    <a:pt x="20358" y="4014"/>
                    <a:pt x="20330" y="3942"/>
                    <a:pt x="20266" y="3917"/>
                  </a:cubicBezTo>
                  <a:cubicBezTo>
                    <a:pt x="20201" y="3878"/>
                    <a:pt x="20190" y="3858"/>
                    <a:pt x="20188" y="3857"/>
                  </a:cubicBezTo>
                  <a:cubicBezTo>
                    <a:pt x="20196" y="3844"/>
                    <a:pt x="20213" y="3826"/>
                    <a:pt x="20261" y="3826"/>
                  </a:cubicBezTo>
                  <a:cubicBezTo>
                    <a:pt x="20277" y="3826"/>
                    <a:pt x="20295" y="3828"/>
                    <a:pt x="20326" y="3833"/>
                  </a:cubicBezTo>
                  <a:cubicBezTo>
                    <a:pt x="20369" y="3833"/>
                    <a:pt x="20416" y="3855"/>
                    <a:pt x="20469" y="3900"/>
                  </a:cubicBezTo>
                  <a:lnTo>
                    <a:pt x="20589" y="3984"/>
                  </a:lnTo>
                  <a:lnTo>
                    <a:pt x="20615" y="3967"/>
                  </a:lnTo>
                  <a:cubicBezTo>
                    <a:pt x="20616" y="3966"/>
                    <a:pt x="20626" y="3960"/>
                    <a:pt x="20660" y="3960"/>
                  </a:cubicBezTo>
                  <a:cubicBezTo>
                    <a:pt x="20692" y="3960"/>
                    <a:pt x="20731" y="3965"/>
                    <a:pt x="20774" y="3972"/>
                  </a:cubicBezTo>
                  <a:cubicBezTo>
                    <a:pt x="20791" y="3977"/>
                    <a:pt x="20808" y="3980"/>
                    <a:pt x="20824" y="3980"/>
                  </a:cubicBezTo>
                  <a:cubicBezTo>
                    <a:pt x="20863" y="3980"/>
                    <a:pt x="20886" y="3963"/>
                    <a:pt x="20898" y="3948"/>
                  </a:cubicBezTo>
                  <a:cubicBezTo>
                    <a:pt x="20911" y="3932"/>
                    <a:pt x="20925" y="3903"/>
                    <a:pt x="20917" y="3855"/>
                  </a:cubicBezTo>
                  <a:lnTo>
                    <a:pt x="20915" y="3842"/>
                  </a:lnTo>
                  <a:lnTo>
                    <a:pt x="20756" y="3663"/>
                  </a:lnTo>
                  <a:cubicBezTo>
                    <a:pt x="20664" y="3560"/>
                    <a:pt x="20659" y="3526"/>
                    <a:pt x="20661" y="3526"/>
                  </a:cubicBezTo>
                  <a:lnTo>
                    <a:pt x="20662" y="3526"/>
                  </a:lnTo>
                  <a:cubicBezTo>
                    <a:pt x="20662" y="3526"/>
                    <a:pt x="20704" y="3528"/>
                    <a:pt x="20799" y="3657"/>
                  </a:cubicBezTo>
                  <a:lnTo>
                    <a:pt x="20935" y="3821"/>
                  </a:lnTo>
                  <a:lnTo>
                    <a:pt x="21039" y="3915"/>
                  </a:lnTo>
                  <a:lnTo>
                    <a:pt x="21050" y="3923"/>
                  </a:lnTo>
                  <a:cubicBezTo>
                    <a:pt x="21060" y="3928"/>
                    <a:pt x="21072" y="3930"/>
                    <a:pt x="21086" y="3930"/>
                  </a:cubicBezTo>
                  <a:cubicBezTo>
                    <a:pt x="21131" y="3930"/>
                    <a:pt x="21210" y="3906"/>
                    <a:pt x="21388" y="3693"/>
                  </a:cubicBezTo>
                  <a:cubicBezTo>
                    <a:pt x="21532" y="3498"/>
                    <a:pt x="21586" y="3346"/>
                    <a:pt x="21554" y="3227"/>
                  </a:cubicBezTo>
                  <a:lnTo>
                    <a:pt x="21489" y="3039"/>
                  </a:lnTo>
                  <a:lnTo>
                    <a:pt x="21388" y="2886"/>
                  </a:lnTo>
                  <a:cubicBezTo>
                    <a:pt x="21282" y="2741"/>
                    <a:pt x="21228" y="2588"/>
                    <a:pt x="21227" y="2425"/>
                  </a:cubicBezTo>
                  <a:cubicBezTo>
                    <a:pt x="21223" y="2405"/>
                    <a:pt x="21242" y="2380"/>
                    <a:pt x="21278" y="2355"/>
                  </a:cubicBezTo>
                  <a:cubicBezTo>
                    <a:pt x="21284" y="2365"/>
                    <a:pt x="21295" y="2385"/>
                    <a:pt x="21312" y="2429"/>
                  </a:cubicBezTo>
                  <a:lnTo>
                    <a:pt x="21400" y="2577"/>
                  </a:lnTo>
                  <a:lnTo>
                    <a:pt x="21442" y="2531"/>
                  </a:lnTo>
                  <a:cubicBezTo>
                    <a:pt x="21531" y="2431"/>
                    <a:pt x="21560" y="2305"/>
                    <a:pt x="21538" y="2109"/>
                  </a:cubicBezTo>
                  <a:lnTo>
                    <a:pt x="21443" y="1925"/>
                  </a:lnTo>
                  <a:lnTo>
                    <a:pt x="21331" y="1935"/>
                  </a:lnTo>
                  <a:lnTo>
                    <a:pt x="21183" y="1778"/>
                  </a:lnTo>
                  <a:cubicBezTo>
                    <a:pt x="21055" y="1672"/>
                    <a:pt x="20948" y="1609"/>
                    <a:pt x="20846" y="1582"/>
                  </a:cubicBezTo>
                  <a:lnTo>
                    <a:pt x="20564" y="1570"/>
                  </a:lnTo>
                  <a:lnTo>
                    <a:pt x="20555" y="1573"/>
                  </a:lnTo>
                  <a:cubicBezTo>
                    <a:pt x="20460" y="1608"/>
                    <a:pt x="20412" y="1674"/>
                    <a:pt x="20413" y="1760"/>
                  </a:cubicBezTo>
                  <a:cubicBezTo>
                    <a:pt x="20401" y="1845"/>
                    <a:pt x="20439" y="1942"/>
                    <a:pt x="20526" y="2049"/>
                  </a:cubicBezTo>
                  <a:cubicBezTo>
                    <a:pt x="20634" y="2182"/>
                    <a:pt x="20651" y="2272"/>
                    <a:pt x="20636" y="2309"/>
                  </a:cubicBezTo>
                  <a:lnTo>
                    <a:pt x="20547" y="2332"/>
                  </a:lnTo>
                  <a:cubicBezTo>
                    <a:pt x="20481" y="2333"/>
                    <a:pt x="20430" y="2364"/>
                    <a:pt x="20414" y="2415"/>
                  </a:cubicBezTo>
                  <a:lnTo>
                    <a:pt x="20301" y="2930"/>
                  </a:lnTo>
                  <a:cubicBezTo>
                    <a:pt x="20239" y="3159"/>
                    <a:pt x="20174" y="3254"/>
                    <a:pt x="20129" y="3293"/>
                  </a:cubicBezTo>
                  <a:cubicBezTo>
                    <a:pt x="20117" y="3291"/>
                    <a:pt x="20091" y="3280"/>
                    <a:pt x="20058" y="3247"/>
                  </a:cubicBezTo>
                  <a:lnTo>
                    <a:pt x="19884" y="3083"/>
                  </a:lnTo>
                  <a:cubicBezTo>
                    <a:pt x="19696" y="2833"/>
                    <a:pt x="19799" y="2754"/>
                    <a:pt x="19837" y="2724"/>
                  </a:cubicBezTo>
                  <a:cubicBezTo>
                    <a:pt x="19924" y="2659"/>
                    <a:pt x="19962" y="2550"/>
                    <a:pt x="19938" y="2421"/>
                  </a:cubicBezTo>
                  <a:cubicBezTo>
                    <a:pt x="19905" y="2310"/>
                    <a:pt x="19859" y="2231"/>
                    <a:pt x="19789" y="2162"/>
                  </a:cubicBezTo>
                  <a:cubicBezTo>
                    <a:pt x="19716" y="2067"/>
                    <a:pt x="19633" y="2029"/>
                    <a:pt x="19549" y="2050"/>
                  </a:cubicBezTo>
                  <a:cubicBezTo>
                    <a:pt x="19461" y="2054"/>
                    <a:pt x="19416" y="2139"/>
                    <a:pt x="19416" y="2303"/>
                  </a:cubicBezTo>
                  <a:cubicBezTo>
                    <a:pt x="19416" y="2463"/>
                    <a:pt x="19383" y="2519"/>
                    <a:pt x="19382" y="2525"/>
                  </a:cubicBezTo>
                  <a:cubicBezTo>
                    <a:pt x="19381" y="2525"/>
                    <a:pt x="19361" y="2517"/>
                    <a:pt x="19326" y="2453"/>
                  </a:cubicBezTo>
                  <a:lnTo>
                    <a:pt x="19215" y="2196"/>
                  </a:lnTo>
                  <a:cubicBezTo>
                    <a:pt x="19179" y="2063"/>
                    <a:pt x="19190" y="2014"/>
                    <a:pt x="19201" y="1997"/>
                  </a:cubicBezTo>
                  <a:lnTo>
                    <a:pt x="19205" y="1987"/>
                  </a:lnTo>
                  <a:cubicBezTo>
                    <a:pt x="19239" y="1873"/>
                    <a:pt x="19225" y="1790"/>
                    <a:pt x="19162" y="1740"/>
                  </a:cubicBezTo>
                  <a:lnTo>
                    <a:pt x="18787" y="1613"/>
                  </a:lnTo>
                  <a:cubicBezTo>
                    <a:pt x="18768" y="1604"/>
                    <a:pt x="18753" y="1596"/>
                    <a:pt x="18781" y="1511"/>
                  </a:cubicBezTo>
                  <a:cubicBezTo>
                    <a:pt x="18796" y="1474"/>
                    <a:pt x="18816" y="1437"/>
                    <a:pt x="18869" y="1414"/>
                  </a:cubicBezTo>
                  <a:lnTo>
                    <a:pt x="18987" y="1291"/>
                  </a:lnTo>
                  <a:lnTo>
                    <a:pt x="18990" y="1279"/>
                  </a:lnTo>
                  <a:cubicBezTo>
                    <a:pt x="19002" y="1227"/>
                    <a:pt x="18970" y="1164"/>
                    <a:pt x="18840" y="986"/>
                  </a:cubicBezTo>
                  <a:cubicBezTo>
                    <a:pt x="18693" y="803"/>
                    <a:pt x="18671" y="737"/>
                    <a:pt x="18671" y="712"/>
                  </a:cubicBezTo>
                  <a:cubicBezTo>
                    <a:pt x="18663" y="512"/>
                    <a:pt x="18622" y="356"/>
                    <a:pt x="18541" y="217"/>
                  </a:cubicBezTo>
                  <a:cubicBezTo>
                    <a:pt x="18475" y="124"/>
                    <a:pt x="18385" y="60"/>
                    <a:pt x="18238" y="4"/>
                  </a:cubicBezTo>
                  <a:lnTo>
                    <a:pt x="18229" y="0"/>
                  </a:lnTo>
                  <a:lnTo>
                    <a:pt x="18050" y="11"/>
                  </a:lnTo>
                  <a:cubicBezTo>
                    <a:pt x="17941" y="39"/>
                    <a:pt x="17922" y="118"/>
                    <a:pt x="17912" y="191"/>
                  </a:cubicBezTo>
                  <a:lnTo>
                    <a:pt x="17911" y="200"/>
                  </a:lnTo>
                  <a:lnTo>
                    <a:pt x="17963" y="406"/>
                  </a:lnTo>
                  <a:lnTo>
                    <a:pt x="17927" y="377"/>
                  </a:lnTo>
                  <a:lnTo>
                    <a:pt x="17911" y="377"/>
                  </a:lnTo>
                  <a:cubicBezTo>
                    <a:pt x="17811" y="377"/>
                    <a:pt x="17753" y="478"/>
                    <a:pt x="17720" y="552"/>
                  </a:cubicBezTo>
                  <a:cubicBezTo>
                    <a:pt x="17661" y="669"/>
                    <a:pt x="17641" y="767"/>
                    <a:pt x="17659" y="851"/>
                  </a:cubicBezTo>
                  <a:cubicBezTo>
                    <a:pt x="17661" y="895"/>
                    <a:pt x="17690" y="933"/>
                    <a:pt x="17739" y="983"/>
                  </a:cubicBezTo>
                  <a:lnTo>
                    <a:pt x="17817" y="1053"/>
                  </a:lnTo>
                  <a:cubicBezTo>
                    <a:pt x="17815" y="1075"/>
                    <a:pt x="17808" y="1086"/>
                    <a:pt x="17789" y="1100"/>
                  </a:cubicBezTo>
                  <a:lnTo>
                    <a:pt x="17714" y="1157"/>
                  </a:lnTo>
                  <a:lnTo>
                    <a:pt x="17703" y="1170"/>
                  </a:lnTo>
                  <a:cubicBezTo>
                    <a:pt x="17614" y="1316"/>
                    <a:pt x="17697" y="1418"/>
                    <a:pt x="17768" y="1481"/>
                  </a:cubicBezTo>
                  <a:lnTo>
                    <a:pt x="18131" y="1650"/>
                  </a:lnTo>
                  <a:cubicBezTo>
                    <a:pt x="18286" y="1704"/>
                    <a:pt x="18428" y="1756"/>
                    <a:pt x="18471" y="1799"/>
                  </a:cubicBezTo>
                  <a:lnTo>
                    <a:pt x="18483" y="1808"/>
                  </a:lnTo>
                  <a:cubicBezTo>
                    <a:pt x="18567" y="1849"/>
                    <a:pt x="18604" y="1909"/>
                    <a:pt x="18583" y="1964"/>
                  </a:cubicBezTo>
                  <a:cubicBezTo>
                    <a:pt x="18564" y="2008"/>
                    <a:pt x="18547" y="2031"/>
                    <a:pt x="18527" y="2031"/>
                  </a:cubicBezTo>
                  <a:lnTo>
                    <a:pt x="18321" y="2050"/>
                  </a:lnTo>
                  <a:lnTo>
                    <a:pt x="18308" y="2053"/>
                  </a:lnTo>
                  <a:cubicBezTo>
                    <a:pt x="18294" y="2059"/>
                    <a:pt x="18280" y="2064"/>
                    <a:pt x="18268" y="2071"/>
                  </a:cubicBezTo>
                  <a:lnTo>
                    <a:pt x="18064" y="1994"/>
                  </a:lnTo>
                  <a:lnTo>
                    <a:pt x="18229" y="2136"/>
                  </a:lnTo>
                  <a:cubicBezTo>
                    <a:pt x="18229" y="2144"/>
                    <a:pt x="18232" y="2153"/>
                    <a:pt x="18237" y="2164"/>
                  </a:cubicBezTo>
                  <a:lnTo>
                    <a:pt x="18320" y="2239"/>
                  </a:lnTo>
                  <a:cubicBezTo>
                    <a:pt x="18450" y="2314"/>
                    <a:pt x="18442" y="2371"/>
                    <a:pt x="18439" y="2392"/>
                  </a:cubicBezTo>
                  <a:cubicBezTo>
                    <a:pt x="18432" y="2462"/>
                    <a:pt x="18385" y="2543"/>
                    <a:pt x="18295" y="2643"/>
                  </a:cubicBezTo>
                  <a:cubicBezTo>
                    <a:pt x="18157" y="2760"/>
                    <a:pt x="18085" y="2847"/>
                    <a:pt x="18056" y="2936"/>
                  </a:cubicBezTo>
                  <a:lnTo>
                    <a:pt x="18053" y="2950"/>
                  </a:lnTo>
                  <a:cubicBezTo>
                    <a:pt x="18053" y="2953"/>
                    <a:pt x="18052" y="2956"/>
                    <a:pt x="18051" y="2960"/>
                  </a:cubicBezTo>
                  <a:cubicBezTo>
                    <a:pt x="18047" y="2982"/>
                    <a:pt x="18039" y="3023"/>
                    <a:pt x="18053" y="3079"/>
                  </a:cubicBezTo>
                  <a:lnTo>
                    <a:pt x="18053" y="3261"/>
                  </a:lnTo>
                  <a:cubicBezTo>
                    <a:pt x="18053" y="3293"/>
                    <a:pt x="18050" y="3397"/>
                    <a:pt x="18012" y="3397"/>
                  </a:cubicBezTo>
                  <a:cubicBezTo>
                    <a:pt x="18009" y="3397"/>
                    <a:pt x="18005" y="3397"/>
                    <a:pt x="18002" y="3396"/>
                  </a:cubicBezTo>
                  <a:cubicBezTo>
                    <a:pt x="17903" y="3345"/>
                    <a:pt x="17865" y="3275"/>
                    <a:pt x="17872" y="3160"/>
                  </a:cubicBezTo>
                  <a:lnTo>
                    <a:pt x="17891" y="2813"/>
                  </a:lnTo>
                  <a:cubicBezTo>
                    <a:pt x="17876" y="2710"/>
                    <a:pt x="17801" y="2667"/>
                    <a:pt x="17722" y="2636"/>
                  </a:cubicBezTo>
                  <a:lnTo>
                    <a:pt x="17438" y="2594"/>
                  </a:lnTo>
                  <a:lnTo>
                    <a:pt x="17234" y="2648"/>
                  </a:lnTo>
                  <a:lnTo>
                    <a:pt x="17224" y="2662"/>
                  </a:lnTo>
                  <a:cubicBezTo>
                    <a:pt x="17218" y="2672"/>
                    <a:pt x="17214" y="2682"/>
                    <a:pt x="17213" y="2692"/>
                  </a:cubicBezTo>
                  <a:lnTo>
                    <a:pt x="17205" y="2694"/>
                  </a:lnTo>
                  <a:lnTo>
                    <a:pt x="17212" y="2700"/>
                  </a:lnTo>
                  <a:cubicBezTo>
                    <a:pt x="17212" y="2709"/>
                    <a:pt x="17213" y="2718"/>
                    <a:pt x="17216" y="2727"/>
                  </a:cubicBezTo>
                  <a:cubicBezTo>
                    <a:pt x="17233" y="2777"/>
                    <a:pt x="17299" y="2808"/>
                    <a:pt x="17348" y="2824"/>
                  </a:cubicBezTo>
                  <a:cubicBezTo>
                    <a:pt x="17491" y="2883"/>
                    <a:pt x="17572" y="2942"/>
                    <a:pt x="17599" y="3011"/>
                  </a:cubicBezTo>
                  <a:cubicBezTo>
                    <a:pt x="17605" y="3022"/>
                    <a:pt x="17607" y="3031"/>
                    <a:pt x="17605" y="3036"/>
                  </a:cubicBezTo>
                  <a:cubicBezTo>
                    <a:pt x="17600" y="3043"/>
                    <a:pt x="17582" y="3053"/>
                    <a:pt x="17546" y="3055"/>
                  </a:cubicBezTo>
                  <a:lnTo>
                    <a:pt x="17293" y="2914"/>
                  </a:lnTo>
                  <a:lnTo>
                    <a:pt x="16717" y="2914"/>
                  </a:lnTo>
                  <a:lnTo>
                    <a:pt x="16595" y="2962"/>
                  </a:lnTo>
                  <a:lnTo>
                    <a:pt x="16462" y="2988"/>
                  </a:lnTo>
                  <a:cubicBezTo>
                    <a:pt x="16399" y="2979"/>
                    <a:pt x="16308" y="2949"/>
                    <a:pt x="16169" y="2889"/>
                  </a:cubicBezTo>
                  <a:lnTo>
                    <a:pt x="15855" y="2778"/>
                  </a:lnTo>
                  <a:lnTo>
                    <a:pt x="15683" y="2689"/>
                  </a:lnTo>
                  <a:cubicBezTo>
                    <a:pt x="15634" y="2650"/>
                    <a:pt x="15543" y="2585"/>
                    <a:pt x="15496" y="2585"/>
                  </a:cubicBezTo>
                  <a:lnTo>
                    <a:pt x="15477" y="2585"/>
                  </a:lnTo>
                  <a:lnTo>
                    <a:pt x="15383" y="2680"/>
                  </a:lnTo>
                  <a:lnTo>
                    <a:pt x="15350" y="2725"/>
                  </a:lnTo>
                  <a:cubicBezTo>
                    <a:pt x="15156" y="2719"/>
                    <a:pt x="15033" y="2755"/>
                    <a:pt x="14973" y="2840"/>
                  </a:cubicBezTo>
                  <a:cubicBezTo>
                    <a:pt x="14925" y="2908"/>
                    <a:pt x="14921" y="3004"/>
                    <a:pt x="14964" y="3128"/>
                  </a:cubicBezTo>
                  <a:cubicBezTo>
                    <a:pt x="15017" y="3251"/>
                    <a:pt x="15035" y="3356"/>
                    <a:pt x="15018" y="3438"/>
                  </a:cubicBezTo>
                  <a:cubicBezTo>
                    <a:pt x="15000" y="3511"/>
                    <a:pt x="14984" y="3555"/>
                    <a:pt x="14955" y="3579"/>
                  </a:cubicBezTo>
                  <a:cubicBezTo>
                    <a:pt x="14938" y="3589"/>
                    <a:pt x="14927" y="3591"/>
                    <a:pt x="14922" y="3591"/>
                  </a:cubicBezTo>
                  <a:cubicBezTo>
                    <a:pt x="14918" y="3591"/>
                    <a:pt x="14909" y="3591"/>
                    <a:pt x="14895" y="3576"/>
                  </a:cubicBezTo>
                  <a:cubicBezTo>
                    <a:pt x="14875" y="3542"/>
                    <a:pt x="14856" y="3479"/>
                    <a:pt x="14884" y="3369"/>
                  </a:cubicBezTo>
                  <a:cubicBezTo>
                    <a:pt x="14892" y="3279"/>
                    <a:pt x="14867" y="3148"/>
                    <a:pt x="14707" y="3037"/>
                  </a:cubicBezTo>
                  <a:cubicBezTo>
                    <a:pt x="14598" y="2949"/>
                    <a:pt x="14450" y="2897"/>
                    <a:pt x="14276" y="2886"/>
                  </a:cubicBezTo>
                  <a:lnTo>
                    <a:pt x="14270" y="2886"/>
                  </a:lnTo>
                  <a:lnTo>
                    <a:pt x="13864" y="2980"/>
                  </a:lnTo>
                  <a:lnTo>
                    <a:pt x="13374" y="2989"/>
                  </a:lnTo>
                  <a:cubicBezTo>
                    <a:pt x="13211" y="2980"/>
                    <a:pt x="13109" y="2943"/>
                    <a:pt x="13066" y="2910"/>
                  </a:cubicBezTo>
                  <a:cubicBezTo>
                    <a:pt x="13047" y="2883"/>
                    <a:pt x="13016" y="2825"/>
                    <a:pt x="13139" y="2712"/>
                  </a:cubicBezTo>
                  <a:lnTo>
                    <a:pt x="13149" y="2700"/>
                  </a:lnTo>
                  <a:cubicBezTo>
                    <a:pt x="13151" y="2697"/>
                    <a:pt x="13173" y="2671"/>
                    <a:pt x="13337" y="2658"/>
                  </a:cubicBezTo>
                  <a:lnTo>
                    <a:pt x="13352" y="2655"/>
                  </a:lnTo>
                  <a:cubicBezTo>
                    <a:pt x="13402" y="2633"/>
                    <a:pt x="13414" y="2597"/>
                    <a:pt x="13416" y="2577"/>
                  </a:cubicBezTo>
                  <a:cubicBezTo>
                    <a:pt x="13423" y="2522"/>
                    <a:pt x="13381" y="2460"/>
                    <a:pt x="13286" y="2388"/>
                  </a:cubicBezTo>
                  <a:cubicBezTo>
                    <a:pt x="13186" y="2313"/>
                    <a:pt x="13058" y="2228"/>
                    <a:pt x="12871" y="2165"/>
                  </a:cubicBezTo>
                  <a:cubicBezTo>
                    <a:pt x="12764" y="2123"/>
                    <a:pt x="12614" y="2068"/>
                    <a:pt x="12409" y="2024"/>
                  </a:cubicBezTo>
                  <a:lnTo>
                    <a:pt x="11941" y="1865"/>
                  </a:lnTo>
                  <a:cubicBezTo>
                    <a:pt x="11755" y="1793"/>
                    <a:pt x="11618" y="1718"/>
                    <a:pt x="11522" y="1638"/>
                  </a:cubicBezTo>
                  <a:cubicBezTo>
                    <a:pt x="11422" y="1548"/>
                    <a:pt x="11338" y="1504"/>
                    <a:pt x="11268" y="1504"/>
                  </a:cubicBezTo>
                  <a:cubicBezTo>
                    <a:pt x="11216" y="1504"/>
                    <a:pt x="11147" y="1528"/>
                    <a:pt x="11111" y="1635"/>
                  </a:cubicBezTo>
                  <a:cubicBezTo>
                    <a:pt x="11037" y="1805"/>
                    <a:pt x="10956" y="1825"/>
                    <a:pt x="10901" y="1825"/>
                  </a:cubicBezTo>
                  <a:lnTo>
                    <a:pt x="10894" y="1825"/>
                  </a:lnTo>
                  <a:lnTo>
                    <a:pt x="10813" y="1781"/>
                  </a:lnTo>
                  <a:cubicBezTo>
                    <a:pt x="10807" y="1763"/>
                    <a:pt x="10809" y="1743"/>
                    <a:pt x="10828" y="1712"/>
                  </a:cubicBezTo>
                  <a:cubicBezTo>
                    <a:pt x="10849" y="1671"/>
                    <a:pt x="10866" y="1627"/>
                    <a:pt x="10846" y="1585"/>
                  </a:cubicBezTo>
                  <a:cubicBezTo>
                    <a:pt x="10831" y="1557"/>
                    <a:pt x="10799" y="1538"/>
                    <a:pt x="10766" y="1538"/>
                  </a:cubicBezTo>
                  <a:cubicBezTo>
                    <a:pt x="10752" y="1538"/>
                    <a:pt x="10739" y="1541"/>
                    <a:pt x="10730" y="1546"/>
                  </a:cubicBezTo>
                  <a:cubicBezTo>
                    <a:pt x="10640" y="1586"/>
                    <a:pt x="10577" y="1690"/>
                    <a:pt x="10543" y="1855"/>
                  </a:cubicBezTo>
                  <a:cubicBezTo>
                    <a:pt x="10422" y="1830"/>
                    <a:pt x="10337" y="1758"/>
                    <a:pt x="10284" y="1638"/>
                  </a:cubicBezTo>
                  <a:lnTo>
                    <a:pt x="10123" y="1201"/>
                  </a:lnTo>
                  <a:cubicBezTo>
                    <a:pt x="10080" y="1115"/>
                    <a:pt x="10036" y="1051"/>
                    <a:pt x="10002" y="1000"/>
                  </a:cubicBezTo>
                  <a:lnTo>
                    <a:pt x="9983" y="973"/>
                  </a:lnTo>
                  <a:cubicBezTo>
                    <a:pt x="9940" y="930"/>
                    <a:pt x="9892" y="913"/>
                    <a:pt x="9858" y="926"/>
                  </a:cubicBezTo>
                  <a:lnTo>
                    <a:pt x="9857" y="925"/>
                  </a:lnTo>
                  <a:lnTo>
                    <a:pt x="9857" y="926"/>
                  </a:lnTo>
                  <a:cubicBezTo>
                    <a:pt x="9854" y="928"/>
                    <a:pt x="9851" y="929"/>
                    <a:pt x="9848" y="931"/>
                  </a:cubicBezTo>
                  <a:lnTo>
                    <a:pt x="9838" y="929"/>
                  </a:lnTo>
                  <a:lnTo>
                    <a:pt x="9838" y="938"/>
                  </a:lnTo>
                  <a:cubicBezTo>
                    <a:pt x="9832" y="944"/>
                    <a:pt x="9827" y="951"/>
                    <a:pt x="9824" y="959"/>
                  </a:cubicBezTo>
                  <a:lnTo>
                    <a:pt x="9820" y="1101"/>
                  </a:lnTo>
                  <a:lnTo>
                    <a:pt x="9955" y="1358"/>
                  </a:lnTo>
                  <a:cubicBezTo>
                    <a:pt x="9955" y="1359"/>
                    <a:pt x="9947" y="1401"/>
                    <a:pt x="9798" y="1490"/>
                  </a:cubicBezTo>
                  <a:cubicBezTo>
                    <a:pt x="9641" y="1569"/>
                    <a:pt x="9532" y="1631"/>
                    <a:pt x="9507" y="1656"/>
                  </a:cubicBezTo>
                  <a:lnTo>
                    <a:pt x="9278" y="1847"/>
                  </a:lnTo>
                  <a:cubicBezTo>
                    <a:pt x="9212" y="1914"/>
                    <a:pt x="9146" y="1949"/>
                    <a:pt x="9070" y="1956"/>
                  </a:cubicBezTo>
                  <a:cubicBezTo>
                    <a:pt x="8986" y="1968"/>
                    <a:pt x="8900" y="2036"/>
                    <a:pt x="8841" y="2135"/>
                  </a:cubicBezTo>
                  <a:cubicBezTo>
                    <a:pt x="8769" y="2238"/>
                    <a:pt x="8738" y="2334"/>
                    <a:pt x="8748" y="2412"/>
                  </a:cubicBezTo>
                  <a:cubicBezTo>
                    <a:pt x="8746" y="2442"/>
                    <a:pt x="8744" y="2463"/>
                    <a:pt x="8741" y="2479"/>
                  </a:cubicBezTo>
                  <a:lnTo>
                    <a:pt x="8695" y="2385"/>
                  </a:lnTo>
                  <a:lnTo>
                    <a:pt x="8603" y="2282"/>
                  </a:lnTo>
                  <a:cubicBezTo>
                    <a:pt x="8552" y="2224"/>
                    <a:pt x="8544" y="2204"/>
                    <a:pt x="8543" y="2202"/>
                  </a:cubicBezTo>
                  <a:lnTo>
                    <a:pt x="8721" y="2108"/>
                  </a:lnTo>
                  <a:lnTo>
                    <a:pt x="9284" y="1613"/>
                  </a:lnTo>
                  <a:cubicBezTo>
                    <a:pt x="9342" y="1564"/>
                    <a:pt x="9417" y="1493"/>
                    <a:pt x="9484" y="1381"/>
                  </a:cubicBezTo>
                  <a:cubicBezTo>
                    <a:pt x="9503" y="1340"/>
                    <a:pt x="9520" y="1292"/>
                    <a:pt x="9497" y="1257"/>
                  </a:cubicBezTo>
                  <a:cubicBezTo>
                    <a:pt x="9484" y="1236"/>
                    <a:pt x="9445" y="1202"/>
                    <a:pt x="9308" y="1265"/>
                  </a:cubicBezTo>
                  <a:lnTo>
                    <a:pt x="8941" y="1454"/>
                  </a:lnTo>
                  <a:cubicBezTo>
                    <a:pt x="8781" y="1544"/>
                    <a:pt x="8671" y="1609"/>
                    <a:pt x="8593" y="1687"/>
                  </a:cubicBezTo>
                  <a:cubicBezTo>
                    <a:pt x="8586" y="1693"/>
                    <a:pt x="8536" y="1725"/>
                    <a:pt x="8209" y="1788"/>
                  </a:cubicBezTo>
                  <a:cubicBezTo>
                    <a:pt x="8057" y="1826"/>
                    <a:pt x="7967" y="1882"/>
                    <a:pt x="7934" y="1958"/>
                  </a:cubicBezTo>
                  <a:cubicBezTo>
                    <a:pt x="7911" y="2012"/>
                    <a:pt x="7918" y="2072"/>
                    <a:pt x="7954" y="2135"/>
                  </a:cubicBezTo>
                  <a:cubicBezTo>
                    <a:pt x="8003" y="2233"/>
                    <a:pt x="7992" y="2254"/>
                    <a:pt x="7991" y="2255"/>
                  </a:cubicBezTo>
                  <a:cubicBezTo>
                    <a:pt x="7991" y="2255"/>
                    <a:pt x="7984" y="2264"/>
                    <a:pt x="7946" y="2264"/>
                  </a:cubicBezTo>
                  <a:cubicBezTo>
                    <a:pt x="7926" y="2264"/>
                    <a:pt x="7903" y="2262"/>
                    <a:pt x="7876" y="2258"/>
                  </a:cubicBezTo>
                  <a:lnTo>
                    <a:pt x="7502" y="2102"/>
                  </a:lnTo>
                  <a:lnTo>
                    <a:pt x="7235" y="1892"/>
                  </a:lnTo>
                  <a:cubicBezTo>
                    <a:pt x="7095" y="1771"/>
                    <a:pt x="7003" y="1704"/>
                    <a:pt x="6915" y="1719"/>
                  </a:cubicBezTo>
                  <a:lnTo>
                    <a:pt x="6721" y="1665"/>
                  </a:lnTo>
                  <a:cubicBezTo>
                    <a:pt x="6656" y="1629"/>
                    <a:pt x="6589" y="1577"/>
                    <a:pt x="6511" y="1515"/>
                  </a:cubicBezTo>
                  <a:lnTo>
                    <a:pt x="6342" y="1374"/>
                  </a:lnTo>
                  <a:cubicBezTo>
                    <a:pt x="6281" y="1324"/>
                    <a:pt x="6189" y="1289"/>
                    <a:pt x="6122" y="1289"/>
                  </a:cubicBezTo>
                  <a:lnTo>
                    <a:pt x="6121" y="1289"/>
                  </a:lnTo>
                  <a:lnTo>
                    <a:pt x="5577" y="1223"/>
                  </a:lnTo>
                  <a:lnTo>
                    <a:pt x="5027" y="1139"/>
                  </a:lnTo>
                  <a:lnTo>
                    <a:pt x="4709" y="1053"/>
                  </a:lnTo>
                  <a:lnTo>
                    <a:pt x="4435" y="1082"/>
                  </a:lnTo>
                  <a:lnTo>
                    <a:pt x="4007" y="1064"/>
                  </a:lnTo>
                  <a:lnTo>
                    <a:pt x="3807" y="766"/>
                  </a:lnTo>
                  <a:cubicBezTo>
                    <a:pt x="3763" y="722"/>
                    <a:pt x="3696" y="696"/>
                    <a:pt x="3622" y="696"/>
                  </a:cubicBezTo>
                  <a:lnTo>
                    <a:pt x="3622" y="696"/>
                  </a:lnTo>
                  <a:lnTo>
                    <a:pt x="3459" y="705"/>
                  </a:lnTo>
                  <a:lnTo>
                    <a:pt x="3326" y="620"/>
                  </a:lnTo>
                  <a:lnTo>
                    <a:pt x="3197" y="633"/>
                  </a:lnTo>
                  <a:lnTo>
                    <a:pt x="3185" y="647"/>
                  </a:lnTo>
                  <a:cubicBezTo>
                    <a:pt x="3128" y="717"/>
                    <a:pt x="3094" y="728"/>
                    <a:pt x="3080" y="728"/>
                  </a:cubicBezTo>
                  <a:cubicBezTo>
                    <a:pt x="3076" y="728"/>
                    <a:pt x="3066" y="728"/>
                    <a:pt x="3051" y="714"/>
                  </a:cubicBezTo>
                  <a:lnTo>
                    <a:pt x="3014" y="640"/>
                  </a:lnTo>
                  <a:lnTo>
                    <a:pt x="3034" y="512"/>
                  </a:lnTo>
                  <a:lnTo>
                    <a:pt x="2974" y="440"/>
                  </a:lnTo>
                  <a:lnTo>
                    <a:pt x="2962" y="430"/>
                  </a:lnTo>
                  <a:cubicBezTo>
                    <a:pt x="2951" y="423"/>
                    <a:pt x="2941" y="417"/>
                    <a:pt x="2933" y="412"/>
                  </a:cubicBezTo>
                  <a:cubicBezTo>
                    <a:pt x="2908" y="396"/>
                    <a:pt x="2889" y="383"/>
                    <a:pt x="2864" y="383"/>
                  </a:cubicBezTo>
                  <a:cubicBezTo>
                    <a:pt x="2853" y="383"/>
                    <a:pt x="2843" y="386"/>
                    <a:pt x="2828" y="394"/>
                  </a:cubicBezTo>
                  <a:lnTo>
                    <a:pt x="2705" y="479"/>
                  </a:lnTo>
                  <a:lnTo>
                    <a:pt x="2576" y="626"/>
                  </a:lnTo>
                  <a:cubicBezTo>
                    <a:pt x="2474" y="736"/>
                    <a:pt x="2374" y="769"/>
                    <a:pt x="2248" y="727"/>
                  </a:cubicBezTo>
                  <a:lnTo>
                    <a:pt x="2239" y="724"/>
                  </a:lnTo>
                  <a:lnTo>
                    <a:pt x="2071" y="734"/>
                  </a:lnTo>
                  <a:lnTo>
                    <a:pt x="2059" y="736"/>
                  </a:lnTo>
                  <a:cubicBezTo>
                    <a:pt x="1985" y="761"/>
                    <a:pt x="1937" y="813"/>
                    <a:pt x="1925" y="884"/>
                  </a:cubicBezTo>
                  <a:lnTo>
                    <a:pt x="1923" y="893"/>
                  </a:lnTo>
                  <a:lnTo>
                    <a:pt x="1953" y="1042"/>
                  </a:lnTo>
                  <a:cubicBezTo>
                    <a:pt x="1960" y="1074"/>
                    <a:pt x="1956" y="1076"/>
                    <a:pt x="1942" y="1083"/>
                  </a:cubicBezTo>
                  <a:cubicBezTo>
                    <a:pt x="1749" y="1121"/>
                    <a:pt x="1600" y="1189"/>
                    <a:pt x="1491" y="1289"/>
                  </a:cubicBezTo>
                  <a:cubicBezTo>
                    <a:pt x="1394" y="1364"/>
                    <a:pt x="1342" y="1483"/>
                    <a:pt x="1297" y="1600"/>
                  </a:cubicBezTo>
                  <a:lnTo>
                    <a:pt x="1186" y="1898"/>
                  </a:lnTo>
                  <a:cubicBezTo>
                    <a:pt x="1142" y="1995"/>
                    <a:pt x="1064" y="2080"/>
                    <a:pt x="979" y="2127"/>
                  </a:cubicBezTo>
                  <a:lnTo>
                    <a:pt x="459" y="2298"/>
                  </a:lnTo>
                  <a:cubicBezTo>
                    <a:pt x="352" y="2341"/>
                    <a:pt x="295" y="2398"/>
                    <a:pt x="289" y="2466"/>
                  </a:cubicBezTo>
                  <a:cubicBezTo>
                    <a:pt x="281" y="2554"/>
                    <a:pt x="354" y="2643"/>
                    <a:pt x="511" y="2741"/>
                  </a:cubicBezTo>
                  <a:lnTo>
                    <a:pt x="932" y="3105"/>
                  </a:lnTo>
                  <a:cubicBezTo>
                    <a:pt x="1177" y="3351"/>
                    <a:pt x="1269" y="3382"/>
                    <a:pt x="1321" y="3382"/>
                  </a:cubicBezTo>
                  <a:cubicBezTo>
                    <a:pt x="1356" y="3382"/>
                    <a:pt x="1462" y="3382"/>
                    <a:pt x="1496" y="3416"/>
                  </a:cubicBezTo>
                  <a:lnTo>
                    <a:pt x="1505" y="3423"/>
                  </a:lnTo>
                  <a:cubicBezTo>
                    <a:pt x="1531" y="3439"/>
                    <a:pt x="1558" y="3493"/>
                    <a:pt x="1558" y="3581"/>
                  </a:cubicBezTo>
                  <a:cubicBezTo>
                    <a:pt x="1558" y="3611"/>
                    <a:pt x="1573" y="3711"/>
                    <a:pt x="1755" y="3711"/>
                  </a:cubicBezTo>
                  <a:lnTo>
                    <a:pt x="1756" y="3711"/>
                  </a:lnTo>
                  <a:lnTo>
                    <a:pt x="1957" y="3745"/>
                  </a:lnTo>
                  <a:cubicBezTo>
                    <a:pt x="1958" y="3747"/>
                    <a:pt x="1959" y="3748"/>
                    <a:pt x="1959" y="3750"/>
                  </a:cubicBezTo>
                  <a:cubicBezTo>
                    <a:pt x="1958" y="3754"/>
                    <a:pt x="1948" y="3799"/>
                    <a:pt x="1773" y="3887"/>
                  </a:cubicBezTo>
                  <a:cubicBezTo>
                    <a:pt x="1608" y="3960"/>
                    <a:pt x="1491" y="4005"/>
                    <a:pt x="1416" y="4005"/>
                  </a:cubicBezTo>
                  <a:cubicBezTo>
                    <a:pt x="1283" y="4005"/>
                    <a:pt x="1180" y="3966"/>
                    <a:pt x="1102" y="3888"/>
                  </a:cubicBezTo>
                  <a:lnTo>
                    <a:pt x="1018" y="3793"/>
                  </a:lnTo>
                  <a:lnTo>
                    <a:pt x="883" y="3760"/>
                  </a:lnTo>
                  <a:lnTo>
                    <a:pt x="874" y="3761"/>
                  </a:lnTo>
                  <a:cubicBezTo>
                    <a:pt x="716" y="3780"/>
                    <a:pt x="548" y="3877"/>
                    <a:pt x="359" y="4055"/>
                  </a:cubicBezTo>
                  <a:lnTo>
                    <a:pt x="350" y="4067"/>
                  </a:lnTo>
                  <a:cubicBezTo>
                    <a:pt x="347" y="4072"/>
                    <a:pt x="324" y="4092"/>
                    <a:pt x="272" y="4099"/>
                  </a:cubicBezTo>
                  <a:lnTo>
                    <a:pt x="98" y="4169"/>
                  </a:lnTo>
                  <a:cubicBezTo>
                    <a:pt x="69" y="4184"/>
                    <a:pt x="0" y="4218"/>
                    <a:pt x="6" y="4277"/>
                  </a:cubicBezTo>
                  <a:cubicBezTo>
                    <a:pt x="12" y="4335"/>
                    <a:pt x="82" y="4364"/>
                    <a:pt x="200" y="4395"/>
                  </a:cubicBezTo>
                  <a:lnTo>
                    <a:pt x="505" y="4478"/>
                  </a:lnTo>
                  <a:cubicBezTo>
                    <a:pt x="540" y="4492"/>
                    <a:pt x="546" y="4503"/>
                    <a:pt x="546" y="4503"/>
                  </a:cubicBezTo>
                  <a:cubicBezTo>
                    <a:pt x="546" y="4504"/>
                    <a:pt x="542" y="4523"/>
                    <a:pt x="493" y="4555"/>
                  </a:cubicBezTo>
                  <a:cubicBezTo>
                    <a:pt x="408" y="4597"/>
                    <a:pt x="348" y="4675"/>
                    <a:pt x="337" y="4754"/>
                  </a:cubicBezTo>
                  <a:cubicBezTo>
                    <a:pt x="321" y="4816"/>
                    <a:pt x="339" y="4856"/>
                    <a:pt x="357" y="4879"/>
                  </a:cubicBezTo>
                  <a:cubicBezTo>
                    <a:pt x="384" y="4914"/>
                    <a:pt x="431" y="4933"/>
                    <a:pt x="490" y="4933"/>
                  </a:cubicBezTo>
                  <a:lnTo>
                    <a:pt x="491" y="4933"/>
                  </a:lnTo>
                  <a:lnTo>
                    <a:pt x="1234" y="4997"/>
                  </a:lnTo>
                  <a:lnTo>
                    <a:pt x="1255" y="5000"/>
                  </a:lnTo>
                  <a:cubicBezTo>
                    <a:pt x="1293" y="5000"/>
                    <a:pt x="1355" y="4977"/>
                    <a:pt x="1554" y="4859"/>
                  </a:cubicBezTo>
                  <a:cubicBezTo>
                    <a:pt x="1662" y="4787"/>
                    <a:pt x="1715" y="4779"/>
                    <a:pt x="1733" y="4779"/>
                  </a:cubicBezTo>
                  <a:cubicBezTo>
                    <a:pt x="1747" y="4779"/>
                    <a:pt x="1749" y="4782"/>
                    <a:pt x="1748" y="4780"/>
                  </a:cubicBezTo>
                  <a:cubicBezTo>
                    <a:pt x="1761" y="4821"/>
                    <a:pt x="1766" y="4945"/>
                    <a:pt x="1737" y="5161"/>
                  </a:cubicBezTo>
                  <a:cubicBezTo>
                    <a:pt x="1685" y="5446"/>
                    <a:pt x="1632" y="5502"/>
                    <a:pt x="1627" y="5506"/>
                  </a:cubicBezTo>
                  <a:cubicBezTo>
                    <a:pt x="1451" y="5613"/>
                    <a:pt x="1346" y="5674"/>
                    <a:pt x="1303" y="5691"/>
                  </a:cubicBezTo>
                  <a:cubicBezTo>
                    <a:pt x="1212" y="5732"/>
                    <a:pt x="1082" y="5762"/>
                    <a:pt x="903" y="5781"/>
                  </a:cubicBezTo>
                  <a:lnTo>
                    <a:pt x="876" y="5784"/>
                  </a:lnTo>
                  <a:lnTo>
                    <a:pt x="691" y="6235"/>
                  </a:lnTo>
                  <a:lnTo>
                    <a:pt x="485" y="6562"/>
                  </a:lnTo>
                  <a:cubicBezTo>
                    <a:pt x="459" y="6598"/>
                    <a:pt x="460" y="6632"/>
                    <a:pt x="464" y="6654"/>
                  </a:cubicBezTo>
                  <a:cubicBezTo>
                    <a:pt x="477" y="6714"/>
                    <a:pt x="537" y="6770"/>
                    <a:pt x="682" y="6856"/>
                  </a:cubicBezTo>
                  <a:cubicBezTo>
                    <a:pt x="873" y="6945"/>
                    <a:pt x="974" y="6966"/>
                    <a:pt x="1035" y="6928"/>
                  </a:cubicBezTo>
                  <a:cubicBezTo>
                    <a:pt x="1039" y="6928"/>
                    <a:pt x="1061" y="6937"/>
                    <a:pt x="1089" y="6985"/>
                  </a:cubicBezTo>
                  <a:cubicBezTo>
                    <a:pt x="1113" y="7012"/>
                    <a:pt x="1121" y="7029"/>
                    <a:pt x="1124" y="7039"/>
                  </a:cubicBezTo>
                  <a:lnTo>
                    <a:pt x="1027" y="7032"/>
                  </a:lnTo>
                  <a:lnTo>
                    <a:pt x="909" y="6954"/>
                  </a:lnTo>
                  <a:lnTo>
                    <a:pt x="891" y="6956"/>
                  </a:lnTo>
                  <a:cubicBezTo>
                    <a:pt x="818" y="6968"/>
                    <a:pt x="770" y="6998"/>
                    <a:pt x="748" y="7045"/>
                  </a:cubicBezTo>
                  <a:cubicBezTo>
                    <a:pt x="724" y="7097"/>
                    <a:pt x="736" y="7164"/>
                    <a:pt x="787" y="7245"/>
                  </a:cubicBezTo>
                  <a:lnTo>
                    <a:pt x="995" y="7527"/>
                  </a:lnTo>
                  <a:lnTo>
                    <a:pt x="1147" y="7469"/>
                  </a:lnTo>
                  <a:lnTo>
                    <a:pt x="1392" y="7395"/>
                  </a:lnTo>
                  <a:cubicBezTo>
                    <a:pt x="1408" y="7393"/>
                    <a:pt x="1422" y="7392"/>
                    <a:pt x="1436" y="7392"/>
                  </a:cubicBezTo>
                  <a:cubicBezTo>
                    <a:pt x="1505" y="7392"/>
                    <a:pt x="1524" y="7420"/>
                    <a:pt x="1530" y="7430"/>
                  </a:cubicBezTo>
                  <a:cubicBezTo>
                    <a:pt x="1551" y="7460"/>
                    <a:pt x="1572" y="7543"/>
                    <a:pt x="1486" y="7755"/>
                  </a:cubicBezTo>
                  <a:cubicBezTo>
                    <a:pt x="1424" y="7903"/>
                    <a:pt x="1413" y="7998"/>
                    <a:pt x="1449" y="8053"/>
                  </a:cubicBezTo>
                  <a:cubicBezTo>
                    <a:pt x="1470" y="8084"/>
                    <a:pt x="1519" y="8119"/>
                    <a:pt x="1631" y="8078"/>
                  </a:cubicBezTo>
                  <a:lnTo>
                    <a:pt x="1812" y="8002"/>
                  </a:lnTo>
                  <a:lnTo>
                    <a:pt x="1905" y="7955"/>
                  </a:lnTo>
                  <a:lnTo>
                    <a:pt x="2167" y="8077"/>
                  </a:lnTo>
                  <a:lnTo>
                    <a:pt x="2409" y="8107"/>
                  </a:lnTo>
                  <a:lnTo>
                    <a:pt x="2401" y="8048"/>
                  </a:lnTo>
                  <a:cubicBezTo>
                    <a:pt x="2399" y="8036"/>
                    <a:pt x="2398" y="8024"/>
                    <a:pt x="2397" y="8014"/>
                  </a:cubicBezTo>
                  <a:lnTo>
                    <a:pt x="2434" y="8058"/>
                  </a:lnTo>
                  <a:lnTo>
                    <a:pt x="2449" y="8062"/>
                  </a:lnTo>
                  <a:cubicBezTo>
                    <a:pt x="2490" y="8072"/>
                    <a:pt x="2552" y="8063"/>
                    <a:pt x="2609" y="8032"/>
                  </a:cubicBezTo>
                  <a:lnTo>
                    <a:pt x="2688" y="8009"/>
                  </a:lnTo>
                  <a:cubicBezTo>
                    <a:pt x="2687" y="8037"/>
                    <a:pt x="2681" y="8088"/>
                    <a:pt x="2659" y="8176"/>
                  </a:cubicBezTo>
                  <a:lnTo>
                    <a:pt x="2593" y="8467"/>
                  </a:lnTo>
                  <a:lnTo>
                    <a:pt x="2592" y="8477"/>
                  </a:lnTo>
                  <a:cubicBezTo>
                    <a:pt x="2592" y="8551"/>
                    <a:pt x="2558" y="8614"/>
                    <a:pt x="2480" y="8682"/>
                  </a:cubicBezTo>
                  <a:lnTo>
                    <a:pt x="2302" y="8888"/>
                  </a:lnTo>
                  <a:cubicBezTo>
                    <a:pt x="2118" y="8937"/>
                    <a:pt x="1976" y="9034"/>
                    <a:pt x="1892" y="9171"/>
                  </a:cubicBezTo>
                  <a:cubicBezTo>
                    <a:pt x="1860" y="9235"/>
                    <a:pt x="1853" y="9286"/>
                    <a:pt x="1871" y="9326"/>
                  </a:cubicBezTo>
                  <a:cubicBezTo>
                    <a:pt x="1875" y="9335"/>
                    <a:pt x="1881" y="9343"/>
                    <a:pt x="1887" y="9350"/>
                  </a:cubicBezTo>
                  <a:lnTo>
                    <a:pt x="1813" y="9311"/>
                  </a:lnTo>
                  <a:lnTo>
                    <a:pt x="1637" y="9285"/>
                  </a:lnTo>
                  <a:lnTo>
                    <a:pt x="1476" y="9414"/>
                  </a:lnTo>
                  <a:lnTo>
                    <a:pt x="1343" y="9558"/>
                  </a:lnTo>
                  <a:lnTo>
                    <a:pt x="1375" y="9636"/>
                  </a:lnTo>
                  <a:lnTo>
                    <a:pt x="1275" y="9531"/>
                  </a:lnTo>
                  <a:lnTo>
                    <a:pt x="1163" y="9643"/>
                  </a:lnTo>
                  <a:lnTo>
                    <a:pt x="1183" y="9663"/>
                  </a:lnTo>
                  <a:lnTo>
                    <a:pt x="1095" y="9663"/>
                  </a:lnTo>
                  <a:lnTo>
                    <a:pt x="1013" y="9704"/>
                  </a:lnTo>
                  <a:lnTo>
                    <a:pt x="900" y="9751"/>
                  </a:lnTo>
                  <a:lnTo>
                    <a:pt x="799" y="9839"/>
                  </a:lnTo>
                  <a:cubicBezTo>
                    <a:pt x="775" y="9849"/>
                    <a:pt x="748" y="9866"/>
                    <a:pt x="741" y="9898"/>
                  </a:cubicBezTo>
                  <a:cubicBezTo>
                    <a:pt x="734" y="9933"/>
                    <a:pt x="757" y="9960"/>
                    <a:pt x="769" y="9972"/>
                  </a:cubicBezTo>
                  <a:cubicBezTo>
                    <a:pt x="796" y="10015"/>
                    <a:pt x="836" y="10040"/>
                    <a:pt x="879" y="10040"/>
                  </a:cubicBezTo>
                  <a:cubicBezTo>
                    <a:pt x="887" y="10040"/>
                    <a:pt x="900" y="10039"/>
                    <a:pt x="913" y="10034"/>
                  </a:cubicBezTo>
                  <a:lnTo>
                    <a:pt x="923" y="10031"/>
                  </a:lnTo>
                  <a:lnTo>
                    <a:pt x="1016" y="9939"/>
                  </a:lnTo>
                  <a:lnTo>
                    <a:pt x="1024" y="9927"/>
                  </a:lnTo>
                  <a:cubicBezTo>
                    <a:pt x="1033" y="9910"/>
                    <a:pt x="1040" y="9899"/>
                    <a:pt x="1043" y="9894"/>
                  </a:cubicBezTo>
                  <a:cubicBezTo>
                    <a:pt x="1109" y="9930"/>
                    <a:pt x="1186" y="9918"/>
                    <a:pt x="1258" y="9856"/>
                  </a:cubicBezTo>
                  <a:lnTo>
                    <a:pt x="1274" y="9843"/>
                  </a:lnTo>
                  <a:lnTo>
                    <a:pt x="1274" y="9784"/>
                  </a:lnTo>
                  <a:lnTo>
                    <a:pt x="1266" y="9756"/>
                  </a:lnTo>
                  <a:lnTo>
                    <a:pt x="1268" y="9758"/>
                  </a:lnTo>
                  <a:lnTo>
                    <a:pt x="1379" y="9795"/>
                  </a:lnTo>
                  <a:lnTo>
                    <a:pt x="1406" y="9713"/>
                  </a:lnTo>
                  <a:lnTo>
                    <a:pt x="1408" y="9718"/>
                  </a:lnTo>
                  <a:lnTo>
                    <a:pt x="1542" y="9678"/>
                  </a:lnTo>
                  <a:lnTo>
                    <a:pt x="1677" y="9569"/>
                  </a:lnTo>
                  <a:cubicBezTo>
                    <a:pt x="1707" y="9531"/>
                    <a:pt x="1732" y="9520"/>
                    <a:pt x="1782" y="9520"/>
                  </a:cubicBezTo>
                  <a:lnTo>
                    <a:pt x="1857" y="9520"/>
                  </a:lnTo>
                  <a:cubicBezTo>
                    <a:pt x="1921" y="9520"/>
                    <a:pt x="1957" y="9493"/>
                    <a:pt x="1972" y="9460"/>
                  </a:cubicBezTo>
                  <a:lnTo>
                    <a:pt x="2001" y="9453"/>
                  </a:lnTo>
                  <a:lnTo>
                    <a:pt x="1977" y="9441"/>
                  </a:lnTo>
                  <a:cubicBezTo>
                    <a:pt x="1978" y="9436"/>
                    <a:pt x="1979" y="9431"/>
                    <a:pt x="1979" y="9427"/>
                  </a:cubicBezTo>
                  <a:lnTo>
                    <a:pt x="1979" y="9399"/>
                  </a:lnTo>
                  <a:lnTo>
                    <a:pt x="1977" y="9398"/>
                  </a:lnTo>
                  <a:lnTo>
                    <a:pt x="2213" y="9378"/>
                  </a:lnTo>
                  <a:lnTo>
                    <a:pt x="2356" y="9265"/>
                  </a:lnTo>
                  <a:lnTo>
                    <a:pt x="2468" y="9096"/>
                  </a:lnTo>
                  <a:cubicBezTo>
                    <a:pt x="2581" y="8935"/>
                    <a:pt x="2684" y="8860"/>
                    <a:pt x="2801" y="8852"/>
                  </a:cubicBezTo>
                  <a:lnTo>
                    <a:pt x="2820" y="8851"/>
                  </a:lnTo>
                  <a:lnTo>
                    <a:pt x="3000" y="8640"/>
                  </a:lnTo>
                  <a:lnTo>
                    <a:pt x="3232" y="8381"/>
                  </a:lnTo>
                  <a:cubicBezTo>
                    <a:pt x="3395" y="8274"/>
                    <a:pt x="3558" y="8154"/>
                    <a:pt x="3655" y="7994"/>
                  </a:cubicBezTo>
                  <a:lnTo>
                    <a:pt x="3661" y="7983"/>
                  </a:lnTo>
                  <a:lnTo>
                    <a:pt x="3661" y="7970"/>
                  </a:lnTo>
                  <a:cubicBezTo>
                    <a:pt x="3661" y="7948"/>
                    <a:pt x="3661" y="7918"/>
                    <a:pt x="3633" y="7876"/>
                  </a:cubicBezTo>
                  <a:lnTo>
                    <a:pt x="3570" y="7796"/>
                  </a:lnTo>
                  <a:cubicBezTo>
                    <a:pt x="3538" y="7714"/>
                    <a:pt x="3614" y="7660"/>
                    <a:pt x="3664" y="7635"/>
                  </a:cubicBezTo>
                  <a:lnTo>
                    <a:pt x="3704" y="7599"/>
                  </a:lnTo>
                  <a:cubicBezTo>
                    <a:pt x="3742" y="7563"/>
                    <a:pt x="3781" y="7525"/>
                    <a:pt x="3817" y="7463"/>
                  </a:cubicBezTo>
                  <a:lnTo>
                    <a:pt x="3911" y="7256"/>
                  </a:lnTo>
                  <a:cubicBezTo>
                    <a:pt x="3982" y="7107"/>
                    <a:pt x="4080" y="7000"/>
                    <a:pt x="4210" y="6930"/>
                  </a:cubicBezTo>
                  <a:lnTo>
                    <a:pt x="4346" y="6815"/>
                  </a:lnTo>
                  <a:cubicBezTo>
                    <a:pt x="4374" y="6781"/>
                    <a:pt x="4401" y="6769"/>
                    <a:pt x="4421" y="6766"/>
                  </a:cubicBezTo>
                  <a:lnTo>
                    <a:pt x="4527" y="6831"/>
                  </a:lnTo>
                  <a:lnTo>
                    <a:pt x="4581" y="6886"/>
                  </a:lnTo>
                  <a:cubicBezTo>
                    <a:pt x="4574" y="6887"/>
                    <a:pt x="4565" y="6889"/>
                    <a:pt x="4555" y="6890"/>
                  </a:cubicBezTo>
                  <a:lnTo>
                    <a:pt x="4394" y="6890"/>
                  </a:lnTo>
                  <a:lnTo>
                    <a:pt x="4384" y="6895"/>
                  </a:lnTo>
                  <a:cubicBezTo>
                    <a:pt x="4272" y="6951"/>
                    <a:pt x="4182" y="7094"/>
                    <a:pt x="4116" y="7319"/>
                  </a:cubicBezTo>
                  <a:cubicBezTo>
                    <a:pt x="4065" y="7501"/>
                    <a:pt x="4039" y="7664"/>
                    <a:pt x="4039" y="7801"/>
                  </a:cubicBezTo>
                  <a:cubicBezTo>
                    <a:pt x="4039" y="7819"/>
                    <a:pt x="4046" y="7834"/>
                    <a:pt x="4058" y="7844"/>
                  </a:cubicBezTo>
                  <a:lnTo>
                    <a:pt x="4057" y="7865"/>
                  </a:lnTo>
                  <a:lnTo>
                    <a:pt x="4077" y="7855"/>
                  </a:lnTo>
                  <a:cubicBezTo>
                    <a:pt x="4082" y="7857"/>
                    <a:pt x="4088" y="7858"/>
                    <a:pt x="4095" y="7858"/>
                  </a:cubicBezTo>
                  <a:cubicBezTo>
                    <a:pt x="4131" y="7858"/>
                    <a:pt x="4181" y="7836"/>
                    <a:pt x="4459" y="7557"/>
                  </a:cubicBezTo>
                  <a:cubicBezTo>
                    <a:pt x="4721" y="7376"/>
                    <a:pt x="4793" y="7389"/>
                    <a:pt x="4798" y="7393"/>
                  </a:cubicBezTo>
                  <a:cubicBezTo>
                    <a:pt x="4798" y="7393"/>
                    <a:pt x="4805" y="7402"/>
                    <a:pt x="4801" y="7438"/>
                  </a:cubicBezTo>
                  <a:lnTo>
                    <a:pt x="4790" y="7531"/>
                  </a:lnTo>
                  <a:lnTo>
                    <a:pt x="4870" y="7483"/>
                  </a:lnTo>
                  <a:cubicBezTo>
                    <a:pt x="5019" y="7393"/>
                    <a:pt x="5002" y="7287"/>
                    <a:pt x="4961" y="7214"/>
                  </a:cubicBezTo>
                  <a:lnTo>
                    <a:pt x="4881" y="7131"/>
                  </a:lnTo>
                  <a:lnTo>
                    <a:pt x="4875" y="7086"/>
                  </a:lnTo>
                  <a:cubicBezTo>
                    <a:pt x="4905" y="7031"/>
                    <a:pt x="4932" y="6964"/>
                    <a:pt x="4920" y="6884"/>
                  </a:cubicBezTo>
                  <a:cubicBezTo>
                    <a:pt x="4918" y="6862"/>
                    <a:pt x="4921" y="6855"/>
                    <a:pt x="4920" y="6854"/>
                  </a:cubicBezTo>
                  <a:cubicBezTo>
                    <a:pt x="4922" y="6854"/>
                    <a:pt x="4919" y="6847"/>
                    <a:pt x="4969" y="6859"/>
                  </a:cubicBezTo>
                  <a:cubicBezTo>
                    <a:pt x="5003" y="6866"/>
                    <a:pt x="5044" y="6879"/>
                    <a:pt x="5099" y="6924"/>
                  </a:cubicBezTo>
                  <a:lnTo>
                    <a:pt x="5245" y="6979"/>
                  </a:lnTo>
                  <a:lnTo>
                    <a:pt x="5260" y="6982"/>
                  </a:lnTo>
                  <a:cubicBezTo>
                    <a:pt x="5307" y="6982"/>
                    <a:pt x="5333" y="6999"/>
                    <a:pt x="5359" y="7025"/>
                  </a:cubicBezTo>
                  <a:lnTo>
                    <a:pt x="5563" y="7228"/>
                  </a:lnTo>
                  <a:cubicBezTo>
                    <a:pt x="5604" y="7255"/>
                    <a:pt x="5648" y="7260"/>
                    <a:pt x="5732" y="7231"/>
                  </a:cubicBezTo>
                  <a:cubicBezTo>
                    <a:pt x="5742" y="7226"/>
                    <a:pt x="5748" y="7224"/>
                    <a:pt x="5753" y="7223"/>
                  </a:cubicBezTo>
                  <a:cubicBezTo>
                    <a:pt x="5827" y="7322"/>
                    <a:pt x="5985" y="7375"/>
                    <a:pt x="6261" y="7395"/>
                  </a:cubicBezTo>
                  <a:lnTo>
                    <a:pt x="6529" y="7424"/>
                  </a:lnTo>
                  <a:cubicBezTo>
                    <a:pt x="6547" y="7424"/>
                    <a:pt x="6591" y="7426"/>
                    <a:pt x="6596" y="7441"/>
                  </a:cubicBezTo>
                  <a:cubicBezTo>
                    <a:pt x="6610" y="7533"/>
                    <a:pt x="6690" y="7593"/>
                    <a:pt x="6801" y="7593"/>
                  </a:cubicBezTo>
                  <a:cubicBezTo>
                    <a:pt x="6894" y="7593"/>
                    <a:pt x="6968" y="7584"/>
                    <a:pt x="7043" y="7544"/>
                  </a:cubicBezTo>
                  <a:lnTo>
                    <a:pt x="7126" y="7530"/>
                  </a:lnTo>
                  <a:cubicBezTo>
                    <a:pt x="7125" y="7536"/>
                    <a:pt x="7123" y="7544"/>
                    <a:pt x="7118" y="7554"/>
                  </a:cubicBezTo>
                  <a:lnTo>
                    <a:pt x="7091" y="7712"/>
                  </a:lnTo>
                  <a:lnTo>
                    <a:pt x="7178" y="7811"/>
                  </a:lnTo>
                  <a:lnTo>
                    <a:pt x="7188" y="7815"/>
                  </a:lnTo>
                  <a:cubicBezTo>
                    <a:pt x="7311" y="7866"/>
                    <a:pt x="7387" y="7921"/>
                    <a:pt x="7440" y="7997"/>
                  </a:cubicBezTo>
                  <a:lnTo>
                    <a:pt x="7638" y="8174"/>
                  </a:lnTo>
                  <a:lnTo>
                    <a:pt x="7764" y="8185"/>
                  </a:lnTo>
                  <a:lnTo>
                    <a:pt x="7888" y="8175"/>
                  </a:lnTo>
                  <a:lnTo>
                    <a:pt x="7898" y="8168"/>
                  </a:lnTo>
                  <a:cubicBezTo>
                    <a:pt x="7915" y="8157"/>
                    <a:pt x="7927" y="8144"/>
                    <a:pt x="7934" y="8129"/>
                  </a:cubicBezTo>
                  <a:lnTo>
                    <a:pt x="7949" y="8128"/>
                  </a:lnTo>
                  <a:lnTo>
                    <a:pt x="7938" y="8117"/>
                  </a:lnTo>
                  <a:cubicBezTo>
                    <a:pt x="7939" y="8114"/>
                    <a:pt x="7940" y="8111"/>
                    <a:pt x="7940" y="8107"/>
                  </a:cubicBezTo>
                  <a:cubicBezTo>
                    <a:pt x="7944" y="8070"/>
                    <a:pt x="7915" y="8041"/>
                    <a:pt x="7905" y="8031"/>
                  </a:cubicBezTo>
                  <a:lnTo>
                    <a:pt x="7882" y="8008"/>
                  </a:lnTo>
                  <a:cubicBezTo>
                    <a:pt x="7896" y="8013"/>
                    <a:pt x="7907" y="8019"/>
                    <a:pt x="7913" y="8027"/>
                  </a:cubicBezTo>
                  <a:cubicBezTo>
                    <a:pt x="7995" y="8126"/>
                    <a:pt x="8055" y="8170"/>
                    <a:pt x="8108" y="8170"/>
                  </a:cubicBezTo>
                  <a:cubicBezTo>
                    <a:pt x="8176" y="8170"/>
                    <a:pt x="8210" y="8109"/>
                    <a:pt x="8210" y="7985"/>
                  </a:cubicBezTo>
                  <a:lnTo>
                    <a:pt x="8205" y="7934"/>
                  </a:lnTo>
                  <a:lnTo>
                    <a:pt x="8751" y="8898"/>
                  </a:lnTo>
                  <a:lnTo>
                    <a:pt x="8844" y="9138"/>
                  </a:lnTo>
                  <a:lnTo>
                    <a:pt x="8900" y="9352"/>
                  </a:lnTo>
                  <a:lnTo>
                    <a:pt x="9159" y="9342"/>
                  </a:lnTo>
                  <a:cubicBezTo>
                    <a:pt x="9170" y="9353"/>
                    <a:pt x="9197" y="9388"/>
                    <a:pt x="9231" y="9472"/>
                  </a:cubicBezTo>
                  <a:cubicBezTo>
                    <a:pt x="9265" y="9557"/>
                    <a:pt x="9263" y="9612"/>
                    <a:pt x="9258" y="9629"/>
                  </a:cubicBezTo>
                  <a:lnTo>
                    <a:pt x="9244" y="9673"/>
                  </a:lnTo>
                  <a:lnTo>
                    <a:pt x="9404" y="9723"/>
                  </a:lnTo>
                  <a:cubicBezTo>
                    <a:pt x="9403" y="9734"/>
                    <a:pt x="9402" y="9750"/>
                    <a:pt x="9398" y="9773"/>
                  </a:cubicBezTo>
                  <a:lnTo>
                    <a:pt x="9349" y="9968"/>
                  </a:lnTo>
                  <a:lnTo>
                    <a:pt x="9350" y="9975"/>
                  </a:lnTo>
                  <a:cubicBezTo>
                    <a:pt x="9357" y="10067"/>
                    <a:pt x="9380" y="10178"/>
                    <a:pt x="9496" y="10226"/>
                  </a:cubicBezTo>
                  <a:lnTo>
                    <a:pt x="9530" y="10284"/>
                  </a:lnTo>
                  <a:lnTo>
                    <a:pt x="9614" y="10381"/>
                  </a:lnTo>
                  <a:lnTo>
                    <a:pt x="9714" y="10310"/>
                  </a:lnTo>
                  <a:lnTo>
                    <a:pt x="9722" y="10302"/>
                  </a:lnTo>
                  <a:lnTo>
                    <a:pt x="9735" y="10318"/>
                  </a:lnTo>
                  <a:lnTo>
                    <a:pt x="9735" y="10385"/>
                  </a:lnTo>
                  <a:lnTo>
                    <a:pt x="9781" y="10553"/>
                  </a:lnTo>
                  <a:lnTo>
                    <a:pt x="9898" y="10592"/>
                  </a:lnTo>
                  <a:lnTo>
                    <a:pt x="9921" y="10589"/>
                  </a:lnTo>
                  <a:lnTo>
                    <a:pt x="9912" y="10795"/>
                  </a:lnTo>
                  <a:lnTo>
                    <a:pt x="10068" y="10843"/>
                  </a:lnTo>
                  <a:lnTo>
                    <a:pt x="10095" y="10845"/>
                  </a:lnTo>
                  <a:cubicBezTo>
                    <a:pt x="10086" y="10855"/>
                    <a:pt x="10075" y="10866"/>
                    <a:pt x="10059" y="10879"/>
                  </a:cubicBezTo>
                  <a:lnTo>
                    <a:pt x="9877" y="11061"/>
                  </a:lnTo>
                  <a:lnTo>
                    <a:pt x="10039" y="11096"/>
                  </a:lnTo>
                  <a:cubicBezTo>
                    <a:pt x="10041" y="11097"/>
                    <a:pt x="10043" y="11098"/>
                    <a:pt x="10046" y="11099"/>
                  </a:cubicBezTo>
                  <a:cubicBezTo>
                    <a:pt x="9984" y="11247"/>
                    <a:pt x="10051" y="11313"/>
                    <a:pt x="10084" y="11335"/>
                  </a:cubicBezTo>
                  <a:lnTo>
                    <a:pt x="10275" y="11367"/>
                  </a:lnTo>
                  <a:cubicBezTo>
                    <a:pt x="10299" y="11417"/>
                    <a:pt x="10356" y="11487"/>
                    <a:pt x="10485" y="11537"/>
                  </a:cubicBezTo>
                  <a:cubicBezTo>
                    <a:pt x="10568" y="11574"/>
                    <a:pt x="10635" y="11594"/>
                    <a:pt x="10677" y="11591"/>
                  </a:cubicBezTo>
                  <a:cubicBezTo>
                    <a:pt x="10676" y="11665"/>
                    <a:pt x="10696" y="11743"/>
                    <a:pt x="10776" y="11802"/>
                  </a:cubicBezTo>
                  <a:cubicBezTo>
                    <a:pt x="10819" y="11839"/>
                    <a:pt x="10869" y="11850"/>
                    <a:pt x="10912" y="11837"/>
                  </a:cubicBezTo>
                  <a:cubicBezTo>
                    <a:pt x="10921" y="11890"/>
                    <a:pt x="10949" y="11920"/>
                    <a:pt x="10974" y="11935"/>
                  </a:cubicBezTo>
                  <a:cubicBezTo>
                    <a:pt x="11014" y="11967"/>
                    <a:pt x="11057" y="11972"/>
                    <a:pt x="11097" y="11958"/>
                  </a:cubicBezTo>
                  <a:cubicBezTo>
                    <a:pt x="11103" y="12021"/>
                    <a:pt x="11126" y="12081"/>
                    <a:pt x="11168" y="12138"/>
                  </a:cubicBezTo>
                  <a:lnTo>
                    <a:pt x="11200" y="12171"/>
                  </a:lnTo>
                  <a:lnTo>
                    <a:pt x="11297" y="12170"/>
                  </a:lnTo>
                  <a:lnTo>
                    <a:pt x="11323" y="12204"/>
                  </a:lnTo>
                  <a:cubicBezTo>
                    <a:pt x="11372" y="12385"/>
                    <a:pt x="11356" y="12527"/>
                    <a:pt x="11275" y="12636"/>
                  </a:cubicBezTo>
                  <a:lnTo>
                    <a:pt x="11220" y="12650"/>
                  </a:lnTo>
                  <a:cubicBezTo>
                    <a:pt x="11208" y="12642"/>
                    <a:pt x="11207" y="12636"/>
                    <a:pt x="11208" y="12615"/>
                  </a:cubicBezTo>
                  <a:lnTo>
                    <a:pt x="11250" y="12505"/>
                  </a:lnTo>
                  <a:cubicBezTo>
                    <a:pt x="11270" y="12470"/>
                    <a:pt x="11276" y="12437"/>
                    <a:pt x="11266" y="12410"/>
                  </a:cubicBezTo>
                  <a:cubicBezTo>
                    <a:pt x="11259" y="12391"/>
                    <a:pt x="11245" y="12378"/>
                    <a:pt x="11224" y="12371"/>
                  </a:cubicBezTo>
                  <a:lnTo>
                    <a:pt x="11128" y="12342"/>
                  </a:lnTo>
                  <a:lnTo>
                    <a:pt x="11029" y="12324"/>
                  </a:lnTo>
                  <a:lnTo>
                    <a:pt x="10958" y="12276"/>
                  </a:lnTo>
                  <a:lnTo>
                    <a:pt x="11055" y="12284"/>
                  </a:lnTo>
                  <a:lnTo>
                    <a:pt x="11069" y="12273"/>
                  </a:lnTo>
                  <a:cubicBezTo>
                    <a:pt x="11098" y="12250"/>
                    <a:pt x="11114" y="12218"/>
                    <a:pt x="11114" y="12183"/>
                  </a:cubicBezTo>
                  <a:cubicBezTo>
                    <a:pt x="11114" y="12130"/>
                    <a:pt x="11080" y="12076"/>
                    <a:pt x="11010" y="12021"/>
                  </a:cubicBezTo>
                  <a:lnTo>
                    <a:pt x="10707" y="11810"/>
                  </a:lnTo>
                  <a:lnTo>
                    <a:pt x="10570" y="11610"/>
                  </a:lnTo>
                  <a:lnTo>
                    <a:pt x="10556" y="11597"/>
                  </a:lnTo>
                  <a:cubicBezTo>
                    <a:pt x="10511" y="11569"/>
                    <a:pt x="10459" y="11538"/>
                    <a:pt x="10362" y="11509"/>
                  </a:cubicBezTo>
                  <a:lnTo>
                    <a:pt x="10156" y="11424"/>
                  </a:lnTo>
                  <a:cubicBezTo>
                    <a:pt x="10118" y="11405"/>
                    <a:pt x="10062" y="11377"/>
                    <a:pt x="9979" y="11349"/>
                  </a:cubicBezTo>
                  <a:cubicBezTo>
                    <a:pt x="9940" y="11326"/>
                    <a:pt x="9888" y="11325"/>
                    <a:pt x="9848" y="11348"/>
                  </a:cubicBezTo>
                  <a:cubicBezTo>
                    <a:pt x="9791" y="11362"/>
                    <a:pt x="9777" y="11390"/>
                    <a:pt x="9776" y="11412"/>
                  </a:cubicBezTo>
                  <a:cubicBezTo>
                    <a:pt x="9774" y="11430"/>
                    <a:pt x="9783" y="11454"/>
                    <a:pt x="9810" y="11467"/>
                  </a:cubicBezTo>
                  <a:lnTo>
                    <a:pt x="10030" y="11696"/>
                  </a:lnTo>
                  <a:lnTo>
                    <a:pt x="10212" y="11780"/>
                  </a:lnTo>
                  <a:cubicBezTo>
                    <a:pt x="10260" y="11804"/>
                    <a:pt x="10270" y="11825"/>
                    <a:pt x="10271" y="11830"/>
                  </a:cubicBezTo>
                  <a:cubicBezTo>
                    <a:pt x="10272" y="11833"/>
                    <a:pt x="10273" y="11838"/>
                    <a:pt x="10268" y="11847"/>
                  </a:cubicBezTo>
                  <a:lnTo>
                    <a:pt x="10261" y="11858"/>
                  </a:lnTo>
                  <a:lnTo>
                    <a:pt x="10261" y="11871"/>
                  </a:lnTo>
                  <a:cubicBezTo>
                    <a:pt x="10261" y="11926"/>
                    <a:pt x="10319" y="11955"/>
                    <a:pt x="10374" y="11978"/>
                  </a:cubicBezTo>
                  <a:lnTo>
                    <a:pt x="10386" y="11982"/>
                  </a:lnTo>
                  <a:cubicBezTo>
                    <a:pt x="10426" y="11987"/>
                    <a:pt x="10448" y="12005"/>
                    <a:pt x="10449" y="12036"/>
                  </a:cubicBezTo>
                  <a:cubicBezTo>
                    <a:pt x="10445" y="12068"/>
                    <a:pt x="10455" y="12089"/>
                    <a:pt x="10465" y="12101"/>
                  </a:cubicBezTo>
                  <a:cubicBezTo>
                    <a:pt x="10482" y="12121"/>
                    <a:pt x="10527" y="12144"/>
                    <a:pt x="10605" y="12123"/>
                  </a:cubicBezTo>
                  <a:lnTo>
                    <a:pt x="10672" y="12123"/>
                  </a:lnTo>
                  <a:lnTo>
                    <a:pt x="10689" y="12226"/>
                  </a:lnTo>
                  <a:lnTo>
                    <a:pt x="10777" y="12253"/>
                  </a:lnTo>
                  <a:lnTo>
                    <a:pt x="10773" y="12255"/>
                  </a:lnTo>
                  <a:cubicBezTo>
                    <a:pt x="10750" y="12271"/>
                    <a:pt x="10735" y="12295"/>
                    <a:pt x="10730" y="12327"/>
                  </a:cubicBezTo>
                  <a:cubicBezTo>
                    <a:pt x="10724" y="12371"/>
                    <a:pt x="10743" y="12425"/>
                    <a:pt x="10788" y="12491"/>
                  </a:cubicBezTo>
                  <a:cubicBezTo>
                    <a:pt x="10804" y="12530"/>
                    <a:pt x="10835" y="12577"/>
                    <a:pt x="10880" y="12630"/>
                  </a:cubicBezTo>
                  <a:lnTo>
                    <a:pt x="10906" y="13637"/>
                  </a:lnTo>
                  <a:lnTo>
                    <a:pt x="10860" y="13836"/>
                  </a:lnTo>
                  <a:lnTo>
                    <a:pt x="10905" y="13982"/>
                  </a:lnTo>
                  <a:lnTo>
                    <a:pt x="10781" y="14214"/>
                  </a:lnTo>
                  <a:cubicBezTo>
                    <a:pt x="10753" y="14254"/>
                    <a:pt x="10767" y="14322"/>
                    <a:pt x="10816" y="14401"/>
                  </a:cubicBezTo>
                  <a:lnTo>
                    <a:pt x="10890" y="14558"/>
                  </a:lnTo>
                  <a:cubicBezTo>
                    <a:pt x="10903" y="14596"/>
                    <a:pt x="10907" y="14629"/>
                    <a:pt x="10911" y="14669"/>
                  </a:cubicBezTo>
                  <a:cubicBezTo>
                    <a:pt x="10912" y="14680"/>
                    <a:pt x="10913" y="14692"/>
                    <a:pt x="10915" y="14706"/>
                  </a:cubicBezTo>
                  <a:lnTo>
                    <a:pt x="10916" y="14719"/>
                  </a:lnTo>
                  <a:lnTo>
                    <a:pt x="10880" y="14881"/>
                  </a:lnTo>
                  <a:cubicBezTo>
                    <a:pt x="10822" y="15008"/>
                    <a:pt x="10892" y="15267"/>
                    <a:pt x="11090" y="15653"/>
                  </a:cubicBezTo>
                  <a:lnTo>
                    <a:pt x="11119" y="15704"/>
                  </a:lnTo>
                  <a:cubicBezTo>
                    <a:pt x="11123" y="15710"/>
                    <a:pt x="11126" y="15717"/>
                    <a:pt x="11129" y="15723"/>
                  </a:cubicBezTo>
                  <a:lnTo>
                    <a:pt x="11542" y="16427"/>
                  </a:lnTo>
                  <a:lnTo>
                    <a:pt x="11820" y="16826"/>
                  </a:lnTo>
                  <a:lnTo>
                    <a:pt x="12212" y="17107"/>
                  </a:lnTo>
                  <a:lnTo>
                    <a:pt x="12349" y="17172"/>
                  </a:lnTo>
                  <a:lnTo>
                    <a:pt x="12453" y="17200"/>
                  </a:lnTo>
                  <a:cubicBezTo>
                    <a:pt x="12491" y="17211"/>
                    <a:pt x="12527" y="17241"/>
                    <a:pt x="12560" y="17290"/>
                  </a:cubicBezTo>
                  <a:cubicBezTo>
                    <a:pt x="12570" y="17312"/>
                    <a:pt x="12580" y="17337"/>
                    <a:pt x="12590" y="17364"/>
                  </a:cubicBezTo>
                  <a:lnTo>
                    <a:pt x="12613" y="17499"/>
                  </a:lnTo>
                  <a:lnTo>
                    <a:pt x="12644" y="17499"/>
                  </a:lnTo>
                  <a:lnTo>
                    <a:pt x="12649" y="17529"/>
                  </a:lnTo>
                  <a:lnTo>
                    <a:pt x="12570" y="17532"/>
                  </a:lnTo>
                  <a:lnTo>
                    <a:pt x="12680" y="17712"/>
                  </a:lnTo>
                  <a:lnTo>
                    <a:pt x="12716" y="17831"/>
                  </a:lnTo>
                  <a:lnTo>
                    <a:pt x="12788" y="18004"/>
                  </a:lnTo>
                  <a:lnTo>
                    <a:pt x="13228" y="18513"/>
                  </a:lnTo>
                  <a:cubicBezTo>
                    <a:pt x="13369" y="18700"/>
                    <a:pt x="13382" y="18789"/>
                    <a:pt x="13367" y="18832"/>
                  </a:cubicBezTo>
                  <a:cubicBezTo>
                    <a:pt x="13364" y="18841"/>
                    <a:pt x="13355" y="18868"/>
                    <a:pt x="13299" y="18883"/>
                  </a:cubicBezTo>
                  <a:lnTo>
                    <a:pt x="13195" y="18883"/>
                  </a:lnTo>
                  <a:lnTo>
                    <a:pt x="13116" y="18930"/>
                  </a:lnTo>
                  <a:lnTo>
                    <a:pt x="13132" y="18967"/>
                  </a:lnTo>
                  <a:cubicBezTo>
                    <a:pt x="13148" y="19005"/>
                    <a:pt x="13219" y="19071"/>
                    <a:pt x="13368" y="19141"/>
                  </a:cubicBezTo>
                  <a:lnTo>
                    <a:pt x="13658" y="19301"/>
                  </a:lnTo>
                  <a:lnTo>
                    <a:pt x="13811" y="19435"/>
                  </a:lnTo>
                  <a:cubicBezTo>
                    <a:pt x="13848" y="19481"/>
                    <a:pt x="13870" y="19576"/>
                    <a:pt x="13870" y="19682"/>
                  </a:cubicBezTo>
                  <a:cubicBezTo>
                    <a:pt x="13870" y="19729"/>
                    <a:pt x="13926" y="19797"/>
                    <a:pt x="14041" y="19891"/>
                  </a:cubicBezTo>
                  <a:lnTo>
                    <a:pt x="14274" y="20070"/>
                  </a:lnTo>
                  <a:lnTo>
                    <a:pt x="14345" y="20186"/>
                  </a:lnTo>
                  <a:lnTo>
                    <a:pt x="14422" y="20295"/>
                  </a:lnTo>
                  <a:lnTo>
                    <a:pt x="14451" y="20288"/>
                  </a:lnTo>
                  <a:cubicBezTo>
                    <a:pt x="14541" y="20269"/>
                    <a:pt x="14593" y="20241"/>
                    <a:pt x="14617" y="20199"/>
                  </a:cubicBezTo>
                  <a:cubicBezTo>
                    <a:pt x="14631" y="20172"/>
                    <a:pt x="14632" y="20140"/>
                    <a:pt x="14619" y="20105"/>
                  </a:cubicBezTo>
                  <a:cubicBezTo>
                    <a:pt x="14593" y="20028"/>
                    <a:pt x="14515" y="19954"/>
                    <a:pt x="14446" y="19902"/>
                  </a:cubicBezTo>
                  <a:lnTo>
                    <a:pt x="14357" y="19856"/>
                  </a:lnTo>
                  <a:lnTo>
                    <a:pt x="14290" y="19843"/>
                  </a:lnTo>
                  <a:cubicBezTo>
                    <a:pt x="14275" y="19839"/>
                    <a:pt x="14245" y="19799"/>
                    <a:pt x="14235" y="19668"/>
                  </a:cubicBezTo>
                  <a:cubicBezTo>
                    <a:pt x="14228" y="19622"/>
                    <a:pt x="14200" y="19492"/>
                    <a:pt x="14091" y="19273"/>
                  </a:cubicBezTo>
                  <a:cubicBezTo>
                    <a:pt x="13992" y="19076"/>
                    <a:pt x="13938" y="18967"/>
                    <a:pt x="13877" y="18927"/>
                  </a:cubicBezTo>
                  <a:cubicBezTo>
                    <a:pt x="13781" y="18850"/>
                    <a:pt x="13651" y="18698"/>
                    <a:pt x="13478" y="18462"/>
                  </a:cubicBezTo>
                  <a:cubicBezTo>
                    <a:pt x="13272" y="18178"/>
                    <a:pt x="13183" y="18005"/>
                    <a:pt x="13191" y="17902"/>
                  </a:cubicBezTo>
                  <a:lnTo>
                    <a:pt x="13192" y="17897"/>
                  </a:lnTo>
                  <a:lnTo>
                    <a:pt x="13191" y="17892"/>
                  </a:lnTo>
                  <a:cubicBezTo>
                    <a:pt x="13188" y="17872"/>
                    <a:pt x="13193" y="17854"/>
                    <a:pt x="13204" y="17839"/>
                  </a:cubicBezTo>
                  <a:cubicBezTo>
                    <a:pt x="13220" y="17819"/>
                    <a:pt x="13249" y="17806"/>
                    <a:pt x="13289" y="17801"/>
                  </a:cubicBezTo>
                  <a:lnTo>
                    <a:pt x="13455" y="17819"/>
                  </a:lnTo>
                  <a:cubicBezTo>
                    <a:pt x="13523" y="17864"/>
                    <a:pt x="13594" y="17980"/>
                    <a:pt x="13656" y="18150"/>
                  </a:cubicBezTo>
                  <a:lnTo>
                    <a:pt x="13856" y="18627"/>
                  </a:lnTo>
                  <a:lnTo>
                    <a:pt x="14312" y="19025"/>
                  </a:lnTo>
                  <a:cubicBezTo>
                    <a:pt x="14407" y="19112"/>
                    <a:pt x="14604" y="19292"/>
                    <a:pt x="14617" y="19338"/>
                  </a:cubicBezTo>
                  <a:lnTo>
                    <a:pt x="14616" y="19340"/>
                  </a:lnTo>
                  <a:cubicBezTo>
                    <a:pt x="14592" y="19388"/>
                    <a:pt x="14589" y="19472"/>
                    <a:pt x="14716" y="19599"/>
                  </a:cubicBezTo>
                  <a:lnTo>
                    <a:pt x="14939" y="19793"/>
                  </a:lnTo>
                  <a:lnTo>
                    <a:pt x="15244" y="20136"/>
                  </a:lnTo>
                  <a:cubicBezTo>
                    <a:pt x="15368" y="20231"/>
                    <a:pt x="15443" y="20339"/>
                    <a:pt x="15469" y="20460"/>
                  </a:cubicBezTo>
                  <a:lnTo>
                    <a:pt x="15536" y="20698"/>
                  </a:lnTo>
                  <a:cubicBezTo>
                    <a:pt x="15561" y="20754"/>
                    <a:pt x="15562" y="20812"/>
                    <a:pt x="15562" y="20867"/>
                  </a:cubicBezTo>
                  <a:lnTo>
                    <a:pt x="15531" y="20924"/>
                  </a:lnTo>
                  <a:lnTo>
                    <a:pt x="15488" y="20978"/>
                  </a:lnTo>
                  <a:lnTo>
                    <a:pt x="15486" y="20991"/>
                  </a:lnTo>
                  <a:cubicBezTo>
                    <a:pt x="15481" y="21050"/>
                    <a:pt x="15532" y="21103"/>
                    <a:pt x="15645" y="21154"/>
                  </a:cubicBezTo>
                  <a:cubicBezTo>
                    <a:pt x="15709" y="21181"/>
                    <a:pt x="15793" y="21238"/>
                    <a:pt x="15899" y="21327"/>
                  </a:cubicBezTo>
                  <a:cubicBezTo>
                    <a:pt x="15974" y="21401"/>
                    <a:pt x="16067" y="21452"/>
                    <a:pt x="16183" y="21484"/>
                  </a:cubicBezTo>
                  <a:cubicBezTo>
                    <a:pt x="16282" y="21514"/>
                    <a:pt x="16373" y="21558"/>
                    <a:pt x="16429" y="21603"/>
                  </a:cubicBezTo>
                  <a:lnTo>
                    <a:pt x="16655" y="21753"/>
                  </a:lnTo>
                  <a:cubicBezTo>
                    <a:pt x="16815" y="21866"/>
                    <a:pt x="17073" y="21972"/>
                    <a:pt x="17442" y="22075"/>
                  </a:cubicBezTo>
                  <a:cubicBezTo>
                    <a:pt x="17567" y="22115"/>
                    <a:pt x="17715" y="22114"/>
                    <a:pt x="17839" y="22077"/>
                  </a:cubicBezTo>
                  <a:lnTo>
                    <a:pt x="18238" y="22030"/>
                  </a:lnTo>
                  <a:cubicBezTo>
                    <a:pt x="18358" y="22039"/>
                    <a:pt x="18492" y="22115"/>
                    <a:pt x="18624" y="22247"/>
                  </a:cubicBezTo>
                  <a:lnTo>
                    <a:pt x="18834" y="22474"/>
                  </a:lnTo>
                  <a:lnTo>
                    <a:pt x="18830" y="22434"/>
                  </a:lnTo>
                  <a:lnTo>
                    <a:pt x="18906" y="22484"/>
                  </a:lnTo>
                  <a:lnTo>
                    <a:pt x="19265" y="22580"/>
                  </a:lnTo>
                  <a:lnTo>
                    <a:pt x="19259" y="22584"/>
                  </a:lnTo>
                  <a:lnTo>
                    <a:pt x="19549" y="22681"/>
                  </a:lnTo>
                  <a:cubicBezTo>
                    <a:pt x="19770" y="22753"/>
                    <a:pt x="19897" y="22795"/>
                    <a:pt x="19936" y="22817"/>
                  </a:cubicBezTo>
                  <a:cubicBezTo>
                    <a:pt x="19947" y="22848"/>
                    <a:pt x="19978" y="22878"/>
                    <a:pt x="20037" y="22917"/>
                  </a:cubicBezTo>
                  <a:lnTo>
                    <a:pt x="20220" y="23064"/>
                  </a:lnTo>
                  <a:lnTo>
                    <a:pt x="20306" y="23253"/>
                  </a:lnTo>
                  <a:lnTo>
                    <a:pt x="20319" y="23270"/>
                  </a:lnTo>
                  <a:lnTo>
                    <a:pt x="20348" y="23374"/>
                  </a:lnTo>
                  <a:cubicBezTo>
                    <a:pt x="20371" y="23447"/>
                    <a:pt x="20452" y="23525"/>
                    <a:pt x="20565" y="23586"/>
                  </a:cubicBezTo>
                  <a:lnTo>
                    <a:pt x="21017" y="23887"/>
                  </a:lnTo>
                  <a:lnTo>
                    <a:pt x="21116" y="23952"/>
                  </a:lnTo>
                  <a:lnTo>
                    <a:pt x="21116" y="23939"/>
                  </a:lnTo>
                  <a:cubicBezTo>
                    <a:pt x="21272" y="24037"/>
                    <a:pt x="21368" y="24085"/>
                    <a:pt x="21430" y="24097"/>
                  </a:cubicBezTo>
                  <a:lnTo>
                    <a:pt x="21430" y="24276"/>
                  </a:lnTo>
                  <a:lnTo>
                    <a:pt x="21512" y="24086"/>
                  </a:lnTo>
                  <a:cubicBezTo>
                    <a:pt x="21523" y="24093"/>
                    <a:pt x="21541" y="24106"/>
                    <a:pt x="21565" y="24126"/>
                  </a:cubicBezTo>
                  <a:lnTo>
                    <a:pt x="21707" y="24167"/>
                  </a:lnTo>
                  <a:lnTo>
                    <a:pt x="21725" y="24152"/>
                  </a:lnTo>
                  <a:cubicBezTo>
                    <a:pt x="21754" y="24127"/>
                    <a:pt x="21754" y="24098"/>
                    <a:pt x="21754" y="24076"/>
                  </a:cubicBezTo>
                  <a:lnTo>
                    <a:pt x="21754" y="24063"/>
                  </a:lnTo>
                  <a:lnTo>
                    <a:pt x="21705" y="23985"/>
                  </a:lnTo>
                  <a:lnTo>
                    <a:pt x="21682" y="23931"/>
                  </a:lnTo>
                  <a:cubicBezTo>
                    <a:pt x="21691" y="23922"/>
                    <a:pt x="21714" y="23911"/>
                    <a:pt x="21760" y="23910"/>
                  </a:cubicBezTo>
                  <a:lnTo>
                    <a:pt x="21772" y="23910"/>
                  </a:lnTo>
                  <a:lnTo>
                    <a:pt x="21925" y="23823"/>
                  </a:lnTo>
                  <a:cubicBezTo>
                    <a:pt x="21948" y="23814"/>
                    <a:pt x="21970" y="23810"/>
                    <a:pt x="21989" y="23810"/>
                  </a:cubicBezTo>
                  <a:cubicBezTo>
                    <a:pt x="22017" y="23810"/>
                    <a:pt x="22059" y="23818"/>
                    <a:pt x="22099" y="23897"/>
                  </a:cubicBezTo>
                  <a:lnTo>
                    <a:pt x="22252" y="24146"/>
                  </a:lnTo>
                  <a:lnTo>
                    <a:pt x="22251" y="24148"/>
                  </a:lnTo>
                  <a:lnTo>
                    <a:pt x="22333" y="24290"/>
                  </a:lnTo>
                  <a:cubicBezTo>
                    <a:pt x="22349" y="24321"/>
                    <a:pt x="22349" y="24361"/>
                    <a:pt x="22349" y="24442"/>
                  </a:cubicBezTo>
                  <a:lnTo>
                    <a:pt x="22319" y="24603"/>
                  </a:lnTo>
                  <a:lnTo>
                    <a:pt x="22349" y="24799"/>
                  </a:lnTo>
                  <a:lnTo>
                    <a:pt x="22377" y="24956"/>
                  </a:lnTo>
                  <a:cubicBezTo>
                    <a:pt x="22385" y="25067"/>
                    <a:pt x="22353" y="25179"/>
                    <a:pt x="22275" y="25305"/>
                  </a:cubicBezTo>
                  <a:lnTo>
                    <a:pt x="22223" y="25312"/>
                  </a:lnTo>
                  <a:lnTo>
                    <a:pt x="22135" y="25301"/>
                  </a:lnTo>
                  <a:lnTo>
                    <a:pt x="22031" y="25479"/>
                  </a:lnTo>
                  <a:lnTo>
                    <a:pt x="21993" y="25571"/>
                  </a:lnTo>
                  <a:lnTo>
                    <a:pt x="21914" y="25658"/>
                  </a:lnTo>
                  <a:lnTo>
                    <a:pt x="21825" y="25720"/>
                  </a:lnTo>
                  <a:lnTo>
                    <a:pt x="21774" y="25741"/>
                  </a:lnTo>
                  <a:lnTo>
                    <a:pt x="21675" y="25911"/>
                  </a:lnTo>
                  <a:lnTo>
                    <a:pt x="21563" y="26150"/>
                  </a:lnTo>
                  <a:lnTo>
                    <a:pt x="21512" y="26468"/>
                  </a:lnTo>
                  <a:cubicBezTo>
                    <a:pt x="21512" y="26547"/>
                    <a:pt x="21552" y="26591"/>
                    <a:pt x="21624" y="26591"/>
                  </a:cubicBezTo>
                  <a:lnTo>
                    <a:pt x="21644" y="26591"/>
                  </a:lnTo>
                  <a:lnTo>
                    <a:pt x="21794" y="26530"/>
                  </a:lnTo>
                  <a:cubicBezTo>
                    <a:pt x="21791" y="26539"/>
                    <a:pt x="21786" y="26552"/>
                    <a:pt x="21778" y="26568"/>
                  </a:cubicBezTo>
                  <a:lnTo>
                    <a:pt x="21701" y="26721"/>
                  </a:lnTo>
                  <a:lnTo>
                    <a:pt x="21700" y="26722"/>
                  </a:lnTo>
                  <a:lnTo>
                    <a:pt x="21672" y="26722"/>
                  </a:lnTo>
                  <a:lnTo>
                    <a:pt x="21672" y="26738"/>
                  </a:lnTo>
                  <a:lnTo>
                    <a:pt x="21665" y="26742"/>
                  </a:lnTo>
                  <a:cubicBezTo>
                    <a:pt x="21610" y="26773"/>
                    <a:pt x="21528" y="26828"/>
                    <a:pt x="21442" y="26949"/>
                  </a:cubicBezTo>
                  <a:cubicBezTo>
                    <a:pt x="21392" y="26991"/>
                    <a:pt x="21385" y="27050"/>
                    <a:pt x="21423" y="27113"/>
                  </a:cubicBezTo>
                  <a:lnTo>
                    <a:pt x="21506" y="27234"/>
                  </a:lnTo>
                  <a:lnTo>
                    <a:pt x="21520" y="27270"/>
                  </a:lnTo>
                  <a:lnTo>
                    <a:pt x="21514" y="27310"/>
                  </a:lnTo>
                  <a:cubicBezTo>
                    <a:pt x="21486" y="27340"/>
                    <a:pt x="21481" y="27368"/>
                    <a:pt x="21482" y="27389"/>
                  </a:cubicBezTo>
                  <a:cubicBezTo>
                    <a:pt x="21484" y="27421"/>
                    <a:pt x="21504" y="27454"/>
                    <a:pt x="21543" y="27486"/>
                  </a:cubicBezTo>
                  <a:lnTo>
                    <a:pt x="21755" y="27625"/>
                  </a:lnTo>
                  <a:cubicBezTo>
                    <a:pt x="21787" y="27656"/>
                    <a:pt x="21879" y="27773"/>
                    <a:pt x="22005" y="27996"/>
                  </a:cubicBezTo>
                  <a:cubicBezTo>
                    <a:pt x="22164" y="28239"/>
                    <a:pt x="22207" y="28344"/>
                    <a:pt x="22207" y="28366"/>
                  </a:cubicBezTo>
                  <a:cubicBezTo>
                    <a:pt x="22207" y="28442"/>
                    <a:pt x="22249" y="28559"/>
                    <a:pt x="22341" y="28744"/>
                  </a:cubicBezTo>
                  <a:cubicBezTo>
                    <a:pt x="22421" y="28920"/>
                    <a:pt x="22495" y="29030"/>
                    <a:pt x="22569" y="29079"/>
                  </a:cubicBezTo>
                  <a:cubicBezTo>
                    <a:pt x="22637" y="29296"/>
                    <a:pt x="22758" y="29483"/>
                    <a:pt x="22935" y="29640"/>
                  </a:cubicBezTo>
                  <a:lnTo>
                    <a:pt x="23453" y="29960"/>
                  </a:lnTo>
                  <a:cubicBezTo>
                    <a:pt x="23674" y="30081"/>
                    <a:pt x="23812" y="30180"/>
                    <a:pt x="23885" y="30272"/>
                  </a:cubicBezTo>
                  <a:lnTo>
                    <a:pt x="23970" y="30386"/>
                  </a:lnTo>
                  <a:lnTo>
                    <a:pt x="23985" y="30429"/>
                  </a:lnTo>
                  <a:cubicBezTo>
                    <a:pt x="24029" y="30551"/>
                    <a:pt x="24050" y="30685"/>
                    <a:pt x="24050" y="30837"/>
                  </a:cubicBezTo>
                  <a:lnTo>
                    <a:pt x="23994" y="31980"/>
                  </a:lnTo>
                  <a:lnTo>
                    <a:pt x="23891" y="32541"/>
                  </a:lnTo>
                  <a:cubicBezTo>
                    <a:pt x="23804" y="32845"/>
                    <a:pt x="23786" y="33035"/>
                    <a:pt x="23786" y="33140"/>
                  </a:cubicBezTo>
                  <a:cubicBezTo>
                    <a:pt x="23786" y="33435"/>
                    <a:pt x="23770" y="33712"/>
                    <a:pt x="23740" y="33942"/>
                  </a:cubicBezTo>
                  <a:lnTo>
                    <a:pt x="23739" y="33946"/>
                  </a:lnTo>
                  <a:lnTo>
                    <a:pt x="23749" y="34085"/>
                  </a:lnTo>
                  <a:lnTo>
                    <a:pt x="23766" y="34215"/>
                  </a:lnTo>
                  <a:lnTo>
                    <a:pt x="23738" y="34259"/>
                  </a:lnTo>
                  <a:lnTo>
                    <a:pt x="23669" y="34328"/>
                  </a:lnTo>
                  <a:lnTo>
                    <a:pt x="23703" y="34416"/>
                  </a:lnTo>
                  <a:lnTo>
                    <a:pt x="23719" y="34490"/>
                  </a:lnTo>
                  <a:lnTo>
                    <a:pt x="23669" y="34583"/>
                  </a:lnTo>
                  <a:lnTo>
                    <a:pt x="23605" y="34681"/>
                  </a:lnTo>
                  <a:lnTo>
                    <a:pt x="23439" y="35298"/>
                  </a:lnTo>
                  <a:cubicBezTo>
                    <a:pt x="23431" y="35348"/>
                    <a:pt x="23397" y="35409"/>
                    <a:pt x="23329" y="35497"/>
                  </a:cubicBezTo>
                  <a:cubicBezTo>
                    <a:pt x="23296" y="35562"/>
                    <a:pt x="23289" y="35635"/>
                    <a:pt x="23308" y="35734"/>
                  </a:cubicBezTo>
                  <a:cubicBezTo>
                    <a:pt x="23343" y="35846"/>
                    <a:pt x="23346" y="35988"/>
                    <a:pt x="23317" y="36132"/>
                  </a:cubicBezTo>
                  <a:lnTo>
                    <a:pt x="23205" y="36536"/>
                  </a:lnTo>
                  <a:cubicBezTo>
                    <a:pt x="23153" y="36712"/>
                    <a:pt x="23182" y="36828"/>
                    <a:pt x="23298" y="36880"/>
                  </a:cubicBezTo>
                  <a:lnTo>
                    <a:pt x="23424" y="36918"/>
                  </a:lnTo>
                  <a:cubicBezTo>
                    <a:pt x="23463" y="36925"/>
                    <a:pt x="23487" y="36942"/>
                    <a:pt x="23506" y="36978"/>
                  </a:cubicBezTo>
                  <a:cubicBezTo>
                    <a:pt x="23513" y="37062"/>
                    <a:pt x="23501" y="37160"/>
                    <a:pt x="23468" y="37280"/>
                  </a:cubicBezTo>
                  <a:lnTo>
                    <a:pt x="23411" y="37587"/>
                  </a:lnTo>
                  <a:cubicBezTo>
                    <a:pt x="23411" y="37657"/>
                    <a:pt x="23432" y="37721"/>
                    <a:pt x="23475" y="37775"/>
                  </a:cubicBezTo>
                  <a:cubicBezTo>
                    <a:pt x="23512" y="37813"/>
                    <a:pt x="23517" y="37838"/>
                    <a:pt x="23516" y="37855"/>
                  </a:cubicBezTo>
                  <a:lnTo>
                    <a:pt x="23401" y="37960"/>
                  </a:lnTo>
                  <a:cubicBezTo>
                    <a:pt x="23301" y="38007"/>
                    <a:pt x="23312" y="38068"/>
                    <a:pt x="23317" y="38082"/>
                  </a:cubicBezTo>
                  <a:cubicBezTo>
                    <a:pt x="23321" y="38096"/>
                    <a:pt x="23328" y="38157"/>
                    <a:pt x="23270" y="38341"/>
                  </a:cubicBezTo>
                  <a:cubicBezTo>
                    <a:pt x="23222" y="38515"/>
                    <a:pt x="23187" y="38520"/>
                    <a:pt x="23182" y="38520"/>
                  </a:cubicBezTo>
                  <a:cubicBezTo>
                    <a:pt x="23182" y="38520"/>
                    <a:pt x="23178" y="38519"/>
                    <a:pt x="23175" y="38517"/>
                  </a:cubicBezTo>
                  <a:cubicBezTo>
                    <a:pt x="23160" y="38501"/>
                    <a:pt x="23142" y="38489"/>
                    <a:pt x="23125" y="38481"/>
                  </a:cubicBezTo>
                  <a:lnTo>
                    <a:pt x="23178" y="38401"/>
                  </a:lnTo>
                  <a:cubicBezTo>
                    <a:pt x="23190" y="38384"/>
                    <a:pt x="23203" y="38362"/>
                    <a:pt x="23199" y="38337"/>
                  </a:cubicBezTo>
                  <a:cubicBezTo>
                    <a:pt x="23196" y="38314"/>
                    <a:pt x="23183" y="38293"/>
                    <a:pt x="23158" y="38273"/>
                  </a:cubicBezTo>
                  <a:lnTo>
                    <a:pt x="23148" y="38265"/>
                  </a:lnTo>
                  <a:lnTo>
                    <a:pt x="23135" y="38263"/>
                  </a:lnTo>
                  <a:cubicBezTo>
                    <a:pt x="23081" y="38257"/>
                    <a:pt x="23041" y="38273"/>
                    <a:pt x="23013" y="38320"/>
                  </a:cubicBezTo>
                  <a:lnTo>
                    <a:pt x="22858" y="38494"/>
                  </a:lnTo>
                  <a:cubicBezTo>
                    <a:pt x="22854" y="38496"/>
                    <a:pt x="22851" y="38498"/>
                    <a:pt x="22848" y="38499"/>
                  </a:cubicBezTo>
                  <a:lnTo>
                    <a:pt x="22787" y="38533"/>
                  </a:lnTo>
                  <a:lnTo>
                    <a:pt x="22842" y="38575"/>
                  </a:lnTo>
                  <a:cubicBezTo>
                    <a:pt x="22856" y="38586"/>
                    <a:pt x="22878" y="38597"/>
                    <a:pt x="22913" y="38608"/>
                  </a:cubicBezTo>
                  <a:lnTo>
                    <a:pt x="23085" y="38665"/>
                  </a:lnTo>
                  <a:lnTo>
                    <a:pt x="23099" y="38667"/>
                  </a:lnTo>
                  <a:cubicBezTo>
                    <a:pt x="23129" y="38667"/>
                    <a:pt x="23149" y="38673"/>
                    <a:pt x="23158" y="38684"/>
                  </a:cubicBezTo>
                  <a:cubicBezTo>
                    <a:pt x="23165" y="38694"/>
                    <a:pt x="23162" y="38710"/>
                    <a:pt x="23158" y="38724"/>
                  </a:cubicBezTo>
                  <a:lnTo>
                    <a:pt x="23076" y="38851"/>
                  </a:lnTo>
                  <a:cubicBezTo>
                    <a:pt x="23062" y="38876"/>
                    <a:pt x="23045" y="38912"/>
                    <a:pt x="23057" y="38949"/>
                  </a:cubicBezTo>
                  <a:cubicBezTo>
                    <a:pt x="23067" y="38972"/>
                    <a:pt x="23088" y="38989"/>
                    <a:pt x="23122" y="39002"/>
                  </a:cubicBezTo>
                  <a:lnTo>
                    <a:pt x="23297" y="39015"/>
                  </a:lnTo>
                  <a:cubicBezTo>
                    <a:pt x="23313" y="39015"/>
                    <a:pt x="23326" y="39015"/>
                    <a:pt x="23326" y="39054"/>
                  </a:cubicBezTo>
                  <a:cubicBezTo>
                    <a:pt x="23324" y="39056"/>
                    <a:pt x="23310" y="39066"/>
                    <a:pt x="23266" y="39066"/>
                  </a:cubicBezTo>
                  <a:cubicBezTo>
                    <a:pt x="23254" y="39066"/>
                    <a:pt x="23240" y="39065"/>
                    <a:pt x="23228" y="39064"/>
                  </a:cubicBezTo>
                  <a:lnTo>
                    <a:pt x="23210" y="39062"/>
                  </a:lnTo>
                  <a:cubicBezTo>
                    <a:pt x="23151" y="39062"/>
                    <a:pt x="23110" y="39121"/>
                    <a:pt x="23101" y="39221"/>
                  </a:cubicBezTo>
                  <a:lnTo>
                    <a:pt x="23091" y="39459"/>
                  </a:lnTo>
                  <a:lnTo>
                    <a:pt x="23110" y="39691"/>
                  </a:lnTo>
                  <a:lnTo>
                    <a:pt x="23112" y="39689"/>
                  </a:lnTo>
                  <a:cubicBezTo>
                    <a:pt x="23121" y="39813"/>
                    <a:pt x="23154" y="39957"/>
                    <a:pt x="23264" y="39936"/>
                  </a:cubicBezTo>
                  <a:cubicBezTo>
                    <a:pt x="23266" y="39936"/>
                    <a:pt x="23268" y="39936"/>
                    <a:pt x="23270" y="39936"/>
                  </a:cubicBezTo>
                  <a:lnTo>
                    <a:pt x="23198" y="40036"/>
                  </a:lnTo>
                  <a:cubicBezTo>
                    <a:pt x="23149" y="40121"/>
                    <a:pt x="23136" y="40169"/>
                    <a:pt x="23153" y="40203"/>
                  </a:cubicBezTo>
                  <a:cubicBezTo>
                    <a:pt x="23167" y="40231"/>
                    <a:pt x="23197" y="40240"/>
                    <a:pt x="23215" y="40244"/>
                  </a:cubicBezTo>
                  <a:cubicBezTo>
                    <a:pt x="23228" y="40266"/>
                    <a:pt x="23230" y="40290"/>
                    <a:pt x="23208" y="40334"/>
                  </a:cubicBezTo>
                  <a:lnTo>
                    <a:pt x="23205" y="40343"/>
                  </a:lnTo>
                  <a:cubicBezTo>
                    <a:pt x="23191" y="40397"/>
                    <a:pt x="23213" y="40442"/>
                    <a:pt x="23272" y="40480"/>
                  </a:cubicBezTo>
                  <a:lnTo>
                    <a:pt x="23297" y="40496"/>
                  </a:lnTo>
                  <a:lnTo>
                    <a:pt x="23345" y="40466"/>
                  </a:lnTo>
                  <a:lnTo>
                    <a:pt x="23345" y="40472"/>
                  </a:lnTo>
                  <a:lnTo>
                    <a:pt x="23345" y="40581"/>
                  </a:lnTo>
                  <a:lnTo>
                    <a:pt x="23367" y="40617"/>
                  </a:lnTo>
                  <a:lnTo>
                    <a:pt x="23395" y="40617"/>
                  </a:lnTo>
                  <a:cubicBezTo>
                    <a:pt x="23424" y="40617"/>
                    <a:pt x="23451" y="40594"/>
                    <a:pt x="23478" y="40545"/>
                  </a:cubicBezTo>
                  <a:cubicBezTo>
                    <a:pt x="23482" y="40540"/>
                    <a:pt x="23485" y="40538"/>
                    <a:pt x="23485" y="40538"/>
                  </a:cubicBezTo>
                  <a:cubicBezTo>
                    <a:pt x="23486" y="40539"/>
                    <a:pt x="23504" y="40544"/>
                    <a:pt x="23539" y="40622"/>
                  </a:cubicBezTo>
                  <a:cubicBezTo>
                    <a:pt x="23521" y="40664"/>
                    <a:pt x="23519" y="40701"/>
                    <a:pt x="23534" y="40732"/>
                  </a:cubicBezTo>
                  <a:cubicBezTo>
                    <a:pt x="23555" y="40777"/>
                    <a:pt x="23605" y="40792"/>
                    <a:pt x="23635" y="40799"/>
                  </a:cubicBezTo>
                  <a:lnTo>
                    <a:pt x="23656" y="40807"/>
                  </a:lnTo>
                  <a:lnTo>
                    <a:pt x="23499" y="40842"/>
                  </a:lnTo>
                  <a:lnTo>
                    <a:pt x="23491" y="40850"/>
                  </a:lnTo>
                  <a:cubicBezTo>
                    <a:pt x="23457" y="40881"/>
                    <a:pt x="23442" y="40906"/>
                    <a:pt x="23443" y="40927"/>
                  </a:cubicBezTo>
                  <a:cubicBezTo>
                    <a:pt x="23443" y="40943"/>
                    <a:pt x="23451" y="40981"/>
                    <a:pt x="23528" y="40981"/>
                  </a:cubicBezTo>
                  <a:cubicBezTo>
                    <a:pt x="23537" y="40981"/>
                    <a:pt x="23546" y="40980"/>
                    <a:pt x="23560" y="40979"/>
                  </a:cubicBezTo>
                  <a:cubicBezTo>
                    <a:pt x="23656" y="40979"/>
                    <a:pt x="23735" y="40955"/>
                    <a:pt x="23773" y="40918"/>
                  </a:cubicBezTo>
                  <a:lnTo>
                    <a:pt x="23810" y="40893"/>
                  </a:lnTo>
                  <a:lnTo>
                    <a:pt x="23828" y="40911"/>
                  </a:lnTo>
                  <a:lnTo>
                    <a:pt x="23761" y="41052"/>
                  </a:lnTo>
                  <a:cubicBezTo>
                    <a:pt x="23677" y="41164"/>
                    <a:pt x="23711" y="41226"/>
                    <a:pt x="23737" y="41251"/>
                  </a:cubicBezTo>
                  <a:cubicBezTo>
                    <a:pt x="23782" y="41301"/>
                    <a:pt x="23822" y="41325"/>
                    <a:pt x="23859" y="41325"/>
                  </a:cubicBezTo>
                  <a:cubicBezTo>
                    <a:pt x="23921" y="41325"/>
                    <a:pt x="23962" y="41261"/>
                    <a:pt x="23982" y="41133"/>
                  </a:cubicBezTo>
                  <a:lnTo>
                    <a:pt x="24001" y="40928"/>
                  </a:lnTo>
                  <a:lnTo>
                    <a:pt x="24016" y="40826"/>
                  </a:lnTo>
                  <a:lnTo>
                    <a:pt x="24076" y="40820"/>
                  </a:lnTo>
                  <a:lnTo>
                    <a:pt x="24177" y="40787"/>
                  </a:lnTo>
                  <a:lnTo>
                    <a:pt x="24185" y="40778"/>
                  </a:lnTo>
                  <a:cubicBezTo>
                    <a:pt x="24218" y="40741"/>
                    <a:pt x="24252" y="40719"/>
                    <a:pt x="24291" y="40710"/>
                  </a:cubicBezTo>
                  <a:lnTo>
                    <a:pt x="24348" y="40695"/>
                  </a:lnTo>
                  <a:cubicBezTo>
                    <a:pt x="24356" y="40699"/>
                    <a:pt x="24363" y="40702"/>
                    <a:pt x="24371" y="40705"/>
                  </a:cubicBezTo>
                  <a:lnTo>
                    <a:pt x="24453" y="40726"/>
                  </a:lnTo>
                  <a:lnTo>
                    <a:pt x="24536" y="40702"/>
                  </a:lnTo>
                  <a:lnTo>
                    <a:pt x="24546" y="40689"/>
                  </a:lnTo>
                  <a:cubicBezTo>
                    <a:pt x="24585" y="40633"/>
                    <a:pt x="24540" y="40523"/>
                    <a:pt x="24496" y="40441"/>
                  </a:cubicBezTo>
                  <a:cubicBezTo>
                    <a:pt x="24422" y="40302"/>
                    <a:pt x="24387" y="40184"/>
                    <a:pt x="24396" y="40099"/>
                  </a:cubicBezTo>
                  <a:cubicBezTo>
                    <a:pt x="24404" y="40008"/>
                    <a:pt x="24443" y="39941"/>
                    <a:pt x="24512" y="39886"/>
                  </a:cubicBezTo>
                  <a:lnTo>
                    <a:pt x="24620" y="39833"/>
                  </a:lnTo>
                  <a:lnTo>
                    <a:pt x="24699" y="39757"/>
                  </a:lnTo>
                  <a:cubicBezTo>
                    <a:pt x="24713" y="39742"/>
                    <a:pt x="24734" y="39699"/>
                    <a:pt x="24733" y="39649"/>
                  </a:cubicBezTo>
                  <a:lnTo>
                    <a:pt x="24752" y="39492"/>
                  </a:lnTo>
                  <a:cubicBezTo>
                    <a:pt x="24788" y="39348"/>
                    <a:pt x="24897" y="39213"/>
                    <a:pt x="25075" y="39089"/>
                  </a:cubicBezTo>
                  <a:lnTo>
                    <a:pt x="25086" y="39079"/>
                  </a:lnTo>
                  <a:cubicBezTo>
                    <a:pt x="25154" y="38986"/>
                    <a:pt x="25188" y="38882"/>
                    <a:pt x="25177" y="38802"/>
                  </a:cubicBezTo>
                  <a:lnTo>
                    <a:pt x="25173" y="38787"/>
                  </a:lnTo>
                  <a:cubicBezTo>
                    <a:pt x="25152" y="38745"/>
                    <a:pt x="25103" y="38696"/>
                    <a:pt x="25023" y="38636"/>
                  </a:cubicBezTo>
                  <a:lnTo>
                    <a:pt x="24846" y="38515"/>
                  </a:lnTo>
                  <a:cubicBezTo>
                    <a:pt x="24797" y="38474"/>
                    <a:pt x="24784" y="38418"/>
                    <a:pt x="24808" y="38345"/>
                  </a:cubicBezTo>
                  <a:cubicBezTo>
                    <a:pt x="24826" y="38275"/>
                    <a:pt x="24862" y="38213"/>
                    <a:pt x="24911" y="38163"/>
                  </a:cubicBezTo>
                  <a:lnTo>
                    <a:pt x="25079" y="38032"/>
                  </a:lnTo>
                  <a:lnTo>
                    <a:pt x="25215" y="37934"/>
                  </a:lnTo>
                  <a:lnTo>
                    <a:pt x="25228" y="37921"/>
                  </a:lnTo>
                  <a:cubicBezTo>
                    <a:pt x="25259" y="37870"/>
                    <a:pt x="25278" y="37809"/>
                    <a:pt x="25288" y="37736"/>
                  </a:cubicBezTo>
                  <a:lnTo>
                    <a:pt x="25289" y="37730"/>
                  </a:lnTo>
                  <a:lnTo>
                    <a:pt x="25288" y="37725"/>
                  </a:lnTo>
                  <a:cubicBezTo>
                    <a:pt x="25280" y="37661"/>
                    <a:pt x="25320" y="37575"/>
                    <a:pt x="25407" y="37469"/>
                  </a:cubicBezTo>
                  <a:lnTo>
                    <a:pt x="25507" y="37303"/>
                  </a:lnTo>
                  <a:lnTo>
                    <a:pt x="25425" y="37260"/>
                  </a:lnTo>
                  <a:lnTo>
                    <a:pt x="25484" y="37248"/>
                  </a:lnTo>
                  <a:lnTo>
                    <a:pt x="25539" y="37272"/>
                  </a:lnTo>
                  <a:cubicBezTo>
                    <a:pt x="25547" y="37276"/>
                    <a:pt x="25556" y="37280"/>
                    <a:pt x="25566" y="37284"/>
                  </a:cubicBezTo>
                  <a:lnTo>
                    <a:pt x="25576" y="37288"/>
                  </a:lnTo>
                  <a:cubicBezTo>
                    <a:pt x="25585" y="37291"/>
                    <a:pt x="25594" y="37295"/>
                    <a:pt x="25599" y="37298"/>
                  </a:cubicBezTo>
                  <a:lnTo>
                    <a:pt x="25611" y="37303"/>
                  </a:lnTo>
                  <a:lnTo>
                    <a:pt x="25634" y="37306"/>
                  </a:lnTo>
                  <a:cubicBezTo>
                    <a:pt x="25673" y="37306"/>
                    <a:pt x="25709" y="37277"/>
                    <a:pt x="25725" y="37249"/>
                  </a:cubicBezTo>
                  <a:lnTo>
                    <a:pt x="25750" y="37115"/>
                  </a:lnTo>
                  <a:lnTo>
                    <a:pt x="25714" y="36996"/>
                  </a:lnTo>
                  <a:lnTo>
                    <a:pt x="25600" y="36996"/>
                  </a:lnTo>
                  <a:lnTo>
                    <a:pt x="25587" y="37006"/>
                  </a:lnTo>
                  <a:cubicBezTo>
                    <a:pt x="25535" y="37048"/>
                    <a:pt x="25475" y="37083"/>
                    <a:pt x="25423" y="37100"/>
                  </a:cubicBezTo>
                  <a:cubicBezTo>
                    <a:pt x="25400" y="37106"/>
                    <a:pt x="25386" y="37108"/>
                    <a:pt x="25379" y="37108"/>
                  </a:cubicBezTo>
                  <a:cubicBezTo>
                    <a:pt x="25361" y="37108"/>
                    <a:pt x="25357" y="37102"/>
                    <a:pt x="25355" y="37100"/>
                  </a:cubicBezTo>
                  <a:cubicBezTo>
                    <a:pt x="25351" y="37093"/>
                    <a:pt x="25342" y="37071"/>
                    <a:pt x="25363" y="37000"/>
                  </a:cubicBezTo>
                  <a:cubicBezTo>
                    <a:pt x="25373" y="36950"/>
                    <a:pt x="25373" y="36865"/>
                    <a:pt x="25363" y="36736"/>
                  </a:cubicBezTo>
                  <a:cubicBezTo>
                    <a:pt x="25358" y="36708"/>
                    <a:pt x="25360" y="36686"/>
                    <a:pt x="25368" y="36675"/>
                  </a:cubicBezTo>
                  <a:cubicBezTo>
                    <a:pt x="25378" y="36663"/>
                    <a:pt x="25394" y="36653"/>
                    <a:pt x="25457" y="36690"/>
                  </a:cubicBezTo>
                  <a:cubicBezTo>
                    <a:pt x="25686" y="36794"/>
                    <a:pt x="25799" y="36813"/>
                    <a:pt x="25878" y="36763"/>
                  </a:cubicBezTo>
                  <a:cubicBezTo>
                    <a:pt x="25944" y="36719"/>
                    <a:pt x="25983" y="36636"/>
                    <a:pt x="26002" y="36501"/>
                  </a:cubicBezTo>
                  <a:lnTo>
                    <a:pt x="26050" y="36182"/>
                  </a:lnTo>
                  <a:cubicBezTo>
                    <a:pt x="26086" y="36087"/>
                    <a:pt x="26144" y="36044"/>
                    <a:pt x="26240" y="36044"/>
                  </a:cubicBezTo>
                  <a:lnTo>
                    <a:pt x="26706" y="36016"/>
                  </a:lnTo>
                  <a:cubicBezTo>
                    <a:pt x="26839" y="35984"/>
                    <a:pt x="26982" y="35924"/>
                    <a:pt x="27116" y="35844"/>
                  </a:cubicBezTo>
                  <a:cubicBezTo>
                    <a:pt x="27220" y="35791"/>
                    <a:pt x="27331" y="35670"/>
                    <a:pt x="27271" y="35394"/>
                  </a:cubicBezTo>
                  <a:lnTo>
                    <a:pt x="27244" y="35162"/>
                  </a:lnTo>
                  <a:lnTo>
                    <a:pt x="27242" y="35153"/>
                  </a:lnTo>
                  <a:cubicBezTo>
                    <a:pt x="27211" y="35060"/>
                    <a:pt x="27225" y="35032"/>
                    <a:pt x="27228" y="35028"/>
                  </a:cubicBezTo>
                  <a:lnTo>
                    <a:pt x="27249" y="34996"/>
                  </a:lnTo>
                  <a:lnTo>
                    <a:pt x="27126" y="34873"/>
                  </a:lnTo>
                  <a:lnTo>
                    <a:pt x="27116" y="34865"/>
                  </a:lnTo>
                  <a:cubicBezTo>
                    <a:pt x="27017" y="34803"/>
                    <a:pt x="26989" y="34782"/>
                    <a:pt x="26982" y="34776"/>
                  </a:cubicBezTo>
                  <a:cubicBezTo>
                    <a:pt x="26933" y="34727"/>
                    <a:pt x="26927" y="34705"/>
                    <a:pt x="26924" y="34703"/>
                  </a:cubicBezTo>
                  <a:cubicBezTo>
                    <a:pt x="26927" y="34702"/>
                    <a:pt x="26940" y="34701"/>
                    <a:pt x="26955" y="34703"/>
                  </a:cubicBezTo>
                  <a:lnTo>
                    <a:pt x="27028" y="34716"/>
                  </a:lnTo>
                  <a:lnTo>
                    <a:pt x="27017" y="34678"/>
                  </a:lnTo>
                  <a:lnTo>
                    <a:pt x="27296" y="34740"/>
                  </a:lnTo>
                  <a:lnTo>
                    <a:pt x="27300" y="34741"/>
                  </a:lnTo>
                  <a:lnTo>
                    <a:pt x="27303" y="34744"/>
                  </a:lnTo>
                  <a:lnTo>
                    <a:pt x="27390" y="34820"/>
                  </a:lnTo>
                  <a:cubicBezTo>
                    <a:pt x="27413" y="34843"/>
                    <a:pt x="27437" y="34855"/>
                    <a:pt x="27458" y="34855"/>
                  </a:cubicBezTo>
                  <a:cubicBezTo>
                    <a:pt x="27463" y="34855"/>
                    <a:pt x="27469" y="34855"/>
                    <a:pt x="27478" y="34852"/>
                  </a:cubicBezTo>
                  <a:lnTo>
                    <a:pt x="27718" y="34824"/>
                  </a:lnTo>
                  <a:cubicBezTo>
                    <a:pt x="27736" y="34827"/>
                    <a:pt x="27754" y="34829"/>
                    <a:pt x="27771" y="34829"/>
                  </a:cubicBezTo>
                  <a:cubicBezTo>
                    <a:pt x="27831" y="34829"/>
                    <a:pt x="27884" y="34808"/>
                    <a:pt x="27936" y="34764"/>
                  </a:cubicBezTo>
                  <a:lnTo>
                    <a:pt x="28101" y="34590"/>
                  </a:lnTo>
                  <a:lnTo>
                    <a:pt x="28108" y="34646"/>
                  </a:lnTo>
                  <a:lnTo>
                    <a:pt x="28177" y="34562"/>
                  </a:lnTo>
                  <a:cubicBezTo>
                    <a:pt x="28370" y="34327"/>
                    <a:pt x="28465" y="34153"/>
                    <a:pt x="28466" y="34029"/>
                  </a:cubicBezTo>
                  <a:lnTo>
                    <a:pt x="28464" y="34018"/>
                  </a:lnTo>
                  <a:cubicBezTo>
                    <a:pt x="28449" y="33955"/>
                    <a:pt x="28490" y="33861"/>
                    <a:pt x="28584" y="33747"/>
                  </a:cubicBezTo>
                  <a:cubicBezTo>
                    <a:pt x="28669" y="33604"/>
                    <a:pt x="28724" y="33575"/>
                    <a:pt x="28749" y="33570"/>
                  </a:cubicBezTo>
                  <a:lnTo>
                    <a:pt x="28749" y="33592"/>
                  </a:lnTo>
                  <a:lnTo>
                    <a:pt x="28707" y="33652"/>
                  </a:lnTo>
                  <a:cubicBezTo>
                    <a:pt x="28695" y="33668"/>
                    <a:pt x="28660" y="33718"/>
                    <a:pt x="28618" y="33802"/>
                  </a:cubicBezTo>
                  <a:lnTo>
                    <a:pt x="28696" y="33849"/>
                  </a:lnTo>
                  <a:lnTo>
                    <a:pt x="29053" y="33344"/>
                  </a:lnTo>
                  <a:cubicBezTo>
                    <a:pt x="29261" y="33011"/>
                    <a:pt x="29327" y="32840"/>
                    <a:pt x="29292" y="32720"/>
                  </a:cubicBezTo>
                  <a:lnTo>
                    <a:pt x="29283" y="32396"/>
                  </a:lnTo>
                  <a:cubicBezTo>
                    <a:pt x="29274" y="32281"/>
                    <a:pt x="29291" y="32227"/>
                    <a:pt x="29346" y="32195"/>
                  </a:cubicBezTo>
                  <a:lnTo>
                    <a:pt x="29822" y="31871"/>
                  </a:lnTo>
                  <a:lnTo>
                    <a:pt x="29833" y="31860"/>
                  </a:lnTo>
                  <a:cubicBezTo>
                    <a:pt x="29854" y="31831"/>
                    <a:pt x="29903" y="31815"/>
                    <a:pt x="29970" y="31815"/>
                  </a:cubicBezTo>
                  <a:cubicBezTo>
                    <a:pt x="30036" y="31815"/>
                    <a:pt x="30102" y="31788"/>
                    <a:pt x="30150" y="31741"/>
                  </a:cubicBezTo>
                  <a:cubicBezTo>
                    <a:pt x="30232" y="31657"/>
                    <a:pt x="30280" y="31625"/>
                    <a:pt x="30330" y="31617"/>
                  </a:cubicBezTo>
                  <a:lnTo>
                    <a:pt x="30627" y="31589"/>
                  </a:lnTo>
                  <a:lnTo>
                    <a:pt x="30788" y="31598"/>
                  </a:lnTo>
                  <a:cubicBezTo>
                    <a:pt x="30864" y="31598"/>
                    <a:pt x="30890" y="31553"/>
                    <a:pt x="30899" y="31515"/>
                  </a:cubicBezTo>
                  <a:lnTo>
                    <a:pt x="30900" y="31505"/>
                  </a:lnTo>
                  <a:cubicBezTo>
                    <a:pt x="30900" y="31489"/>
                    <a:pt x="30932" y="31457"/>
                    <a:pt x="30963" y="31425"/>
                  </a:cubicBezTo>
                  <a:lnTo>
                    <a:pt x="31107" y="31323"/>
                  </a:lnTo>
                  <a:lnTo>
                    <a:pt x="31107" y="31299"/>
                  </a:lnTo>
                  <a:cubicBezTo>
                    <a:pt x="31109" y="31169"/>
                    <a:pt x="31159" y="31049"/>
                    <a:pt x="31261" y="30930"/>
                  </a:cubicBezTo>
                  <a:lnTo>
                    <a:pt x="31381" y="30774"/>
                  </a:lnTo>
                  <a:lnTo>
                    <a:pt x="31445" y="30628"/>
                  </a:lnTo>
                  <a:lnTo>
                    <a:pt x="31444" y="30392"/>
                  </a:lnTo>
                  <a:cubicBezTo>
                    <a:pt x="31455" y="30340"/>
                    <a:pt x="31488" y="30274"/>
                    <a:pt x="31543" y="30197"/>
                  </a:cubicBezTo>
                  <a:cubicBezTo>
                    <a:pt x="31584" y="30144"/>
                    <a:pt x="31594" y="30024"/>
                    <a:pt x="31605" y="29774"/>
                  </a:cubicBezTo>
                  <a:lnTo>
                    <a:pt x="31578" y="29357"/>
                  </a:lnTo>
                  <a:lnTo>
                    <a:pt x="31575" y="29345"/>
                  </a:lnTo>
                  <a:cubicBezTo>
                    <a:pt x="31569" y="29326"/>
                    <a:pt x="31566" y="29264"/>
                    <a:pt x="31576" y="29151"/>
                  </a:cubicBezTo>
                  <a:cubicBezTo>
                    <a:pt x="31588" y="29086"/>
                    <a:pt x="31600" y="29037"/>
                    <a:pt x="31613" y="29005"/>
                  </a:cubicBezTo>
                  <a:lnTo>
                    <a:pt x="31641" y="29034"/>
                  </a:lnTo>
                  <a:cubicBezTo>
                    <a:pt x="31666" y="29078"/>
                    <a:pt x="31697" y="29085"/>
                    <a:pt x="31721" y="29086"/>
                  </a:cubicBezTo>
                  <a:lnTo>
                    <a:pt x="31722" y="29043"/>
                  </a:lnTo>
                  <a:lnTo>
                    <a:pt x="31757" y="29070"/>
                  </a:lnTo>
                  <a:lnTo>
                    <a:pt x="31776" y="29047"/>
                  </a:lnTo>
                  <a:lnTo>
                    <a:pt x="31775" y="29045"/>
                  </a:lnTo>
                  <a:lnTo>
                    <a:pt x="31827" y="28972"/>
                  </a:lnTo>
                  <a:lnTo>
                    <a:pt x="31903" y="28838"/>
                  </a:lnTo>
                  <a:lnTo>
                    <a:pt x="31986" y="28643"/>
                  </a:lnTo>
                  <a:lnTo>
                    <a:pt x="32057" y="28528"/>
                  </a:lnTo>
                  <a:lnTo>
                    <a:pt x="32234" y="28422"/>
                  </a:lnTo>
                  <a:lnTo>
                    <a:pt x="32498" y="28078"/>
                  </a:lnTo>
                  <a:lnTo>
                    <a:pt x="32563" y="27884"/>
                  </a:lnTo>
                  <a:lnTo>
                    <a:pt x="32583" y="27787"/>
                  </a:lnTo>
                  <a:lnTo>
                    <a:pt x="32562" y="27672"/>
                  </a:lnTo>
                  <a:lnTo>
                    <a:pt x="32418" y="271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 name="Freeform 177">
              <a:extLst>
                <a:ext uri="{FF2B5EF4-FFF2-40B4-BE49-F238E27FC236}">
                  <a16:creationId xmlns:a16="http://schemas.microsoft.com/office/drawing/2014/main" id="{95553C68-529D-4AD4-B3B8-517224AD178C}"/>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 name="Freeform 178">
              <a:extLst>
                <a:ext uri="{FF2B5EF4-FFF2-40B4-BE49-F238E27FC236}">
                  <a16:creationId xmlns:a16="http://schemas.microsoft.com/office/drawing/2014/main" id="{0A597CD6-4D1C-426C-96DD-0F3C1036A085}"/>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 name="T32" fmla="*/ 47 w 571"/>
                <a:gd name="T33"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lnTo>
                    <a:pt x="47"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2" name="Freeform 179">
              <a:extLst>
                <a:ext uri="{FF2B5EF4-FFF2-40B4-BE49-F238E27FC236}">
                  <a16:creationId xmlns:a16="http://schemas.microsoft.com/office/drawing/2014/main" id="{74BD2B2A-5F83-43C1-ACA8-B6679BB8B252}"/>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 name="Freeform 180">
              <a:extLst>
                <a:ext uri="{FF2B5EF4-FFF2-40B4-BE49-F238E27FC236}">
                  <a16:creationId xmlns:a16="http://schemas.microsoft.com/office/drawing/2014/main" id="{95C690E3-911D-4DA7-93AA-CE1CF2F952C4}"/>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 name="T60" fmla="*/ 448 w 582"/>
                <a:gd name="T61"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lnTo>
                    <a:pt x="448" y="4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4" name="Freeform 181">
              <a:extLst>
                <a:ext uri="{FF2B5EF4-FFF2-40B4-BE49-F238E27FC236}">
                  <a16:creationId xmlns:a16="http://schemas.microsoft.com/office/drawing/2014/main" id="{93328B83-8F0E-4F0B-A0C4-69A3B307B8F8}"/>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 name="Freeform 182">
              <a:extLst>
                <a:ext uri="{FF2B5EF4-FFF2-40B4-BE49-F238E27FC236}">
                  <a16:creationId xmlns:a16="http://schemas.microsoft.com/office/drawing/2014/main" id="{490430FA-16CC-4BBD-8C8E-E176BA72CDBD}"/>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 name="T52" fmla="*/ 861 w 976"/>
                <a:gd name="T53"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lnTo>
                    <a:pt x="861" y="5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6" name="Freeform 183">
              <a:extLst>
                <a:ext uri="{FF2B5EF4-FFF2-40B4-BE49-F238E27FC236}">
                  <a16:creationId xmlns:a16="http://schemas.microsoft.com/office/drawing/2014/main" id="{CBE2CFD5-7054-43C7-A0EE-BD246B9BF255}"/>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Lst>
              <a:ahLst/>
              <a:cxnLst>
                <a:cxn ang="0">
                  <a:pos x="T0" y="T1"/>
                </a:cxn>
                <a:cxn ang="0">
                  <a:pos x="T2" y="T3"/>
                </a:cxn>
                <a:cxn ang="0">
                  <a:pos x="T4" y="T5"/>
                </a:cxn>
                <a:cxn ang="0">
                  <a:pos x="T6" y="T7"/>
                </a:cxn>
                <a:cxn ang="0">
                  <a:pos x="T8" y="T9"/>
                </a:cxn>
                <a:cxn ang="0">
                  <a:pos x="T10" y="T11"/>
                </a:cxn>
              </a:cxnLst>
              <a:rect l="0" t="0" r="r" b="b"/>
              <a:pathLst>
                <a:path w="59" h="69">
                  <a:moveTo>
                    <a:pt x="59" y="69"/>
                  </a:moveTo>
                  <a:lnTo>
                    <a:pt x="59" y="69"/>
                  </a:lnTo>
                  <a:cubicBezTo>
                    <a:pt x="52" y="34"/>
                    <a:pt x="33" y="9"/>
                    <a:pt x="4" y="0"/>
                  </a:cubicBezTo>
                  <a:lnTo>
                    <a:pt x="0" y="6"/>
                  </a:lnTo>
                  <a:lnTo>
                    <a:pt x="44" y="58"/>
                  </a:lnTo>
                  <a:lnTo>
                    <a:pt x="59" y="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 name="Freeform 184">
              <a:extLst>
                <a:ext uri="{FF2B5EF4-FFF2-40B4-BE49-F238E27FC236}">
                  <a16:creationId xmlns:a16="http://schemas.microsoft.com/office/drawing/2014/main" id="{0E087510-C76C-4D34-874B-D4D8E3FEB478}"/>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 name="T12" fmla="*/ 59 w 5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59" y="69"/>
                  </a:moveTo>
                  <a:lnTo>
                    <a:pt x="59" y="69"/>
                  </a:lnTo>
                  <a:cubicBezTo>
                    <a:pt x="52" y="34"/>
                    <a:pt x="33" y="9"/>
                    <a:pt x="4" y="0"/>
                  </a:cubicBezTo>
                  <a:lnTo>
                    <a:pt x="0" y="6"/>
                  </a:lnTo>
                  <a:lnTo>
                    <a:pt x="44" y="58"/>
                  </a:lnTo>
                  <a:lnTo>
                    <a:pt x="59" y="69"/>
                  </a:lnTo>
                  <a:lnTo>
                    <a:pt x="59" y="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8" name="Freeform 185">
              <a:extLst>
                <a:ext uri="{FF2B5EF4-FFF2-40B4-BE49-F238E27FC236}">
                  <a16:creationId xmlns:a16="http://schemas.microsoft.com/office/drawing/2014/main" id="{D7B7A27D-594A-4500-91F1-80F92DFA494E}"/>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 name="Freeform 186">
              <a:extLst>
                <a:ext uri="{FF2B5EF4-FFF2-40B4-BE49-F238E27FC236}">
                  <a16:creationId xmlns:a16="http://schemas.microsoft.com/office/drawing/2014/main" id="{DD8CD3C3-F05F-4FA6-B8B1-2042C9784DAE}"/>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lnTo>
                    <a:pt x="9516" y="401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0" name="Freeform 187">
              <a:extLst>
                <a:ext uri="{FF2B5EF4-FFF2-40B4-BE49-F238E27FC236}">
                  <a16:creationId xmlns:a16="http://schemas.microsoft.com/office/drawing/2014/main" id="{92FFB602-6178-41E9-B423-D90F55E29593}"/>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Lst>
              <a:ahLst/>
              <a:cxnLst>
                <a:cxn ang="0">
                  <a:pos x="T0" y="T1"/>
                </a:cxn>
                <a:cxn ang="0">
                  <a:pos x="T2" y="T3"/>
                </a:cxn>
                <a:cxn ang="0">
                  <a:pos x="T4" y="T5"/>
                </a:cxn>
                <a:cxn ang="0">
                  <a:pos x="T6" y="T7"/>
                </a:cxn>
                <a:cxn ang="0">
                  <a:pos x="T8" y="T9"/>
                </a:cxn>
              </a:cxnLst>
              <a:rect l="0" t="0" r="r" b="b"/>
              <a:pathLst>
                <a:path w="11" h="8">
                  <a:moveTo>
                    <a:pt x="11" y="5"/>
                  </a:moveTo>
                  <a:lnTo>
                    <a:pt x="11" y="5"/>
                  </a:lnTo>
                  <a:cubicBezTo>
                    <a:pt x="7" y="5"/>
                    <a:pt x="2" y="2"/>
                    <a:pt x="0" y="0"/>
                  </a:cubicBezTo>
                  <a:cubicBezTo>
                    <a:pt x="1" y="1"/>
                    <a:pt x="2" y="2"/>
                    <a:pt x="5" y="8"/>
                  </a:cubicBezTo>
                  <a:lnTo>
                    <a:pt x="11" y="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 name="Freeform 188">
              <a:extLst>
                <a:ext uri="{FF2B5EF4-FFF2-40B4-BE49-F238E27FC236}">
                  <a16:creationId xmlns:a16="http://schemas.microsoft.com/office/drawing/2014/main" id="{55BDBDB8-6848-4F9A-9DCB-921EB86750CE}"/>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 name="T10" fmla="*/ 11 w 11"/>
                <a:gd name="T11" fmla="*/ 5 h 8"/>
              </a:gdLst>
              <a:ahLst/>
              <a:cxnLst>
                <a:cxn ang="0">
                  <a:pos x="T0" y="T1"/>
                </a:cxn>
                <a:cxn ang="0">
                  <a:pos x="T2" y="T3"/>
                </a:cxn>
                <a:cxn ang="0">
                  <a:pos x="T4" y="T5"/>
                </a:cxn>
                <a:cxn ang="0">
                  <a:pos x="T6" y="T7"/>
                </a:cxn>
                <a:cxn ang="0">
                  <a:pos x="T8" y="T9"/>
                </a:cxn>
                <a:cxn ang="0">
                  <a:pos x="T10" y="T11"/>
                </a:cxn>
              </a:cxnLst>
              <a:rect l="0" t="0" r="r" b="b"/>
              <a:pathLst>
                <a:path w="11" h="8">
                  <a:moveTo>
                    <a:pt x="11" y="5"/>
                  </a:moveTo>
                  <a:lnTo>
                    <a:pt x="11" y="5"/>
                  </a:lnTo>
                  <a:cubicBezTo>
                    <a:pt x="7" y="5"/>
                    <a:pt x="2" y="2"/>
                    <a:pt x="0" y="0"/>
                  </a:cubicBezTo>
                  <a:cubicBezTo>
                    <a:pt x="1" y="1"/>
                    <a:pt x="2" y="2"/>
                    <a:pt x="5" y="8"/>
                  </a:cubicBezTo>
                  <a:lnTo>
                    <a:pt x="11" y="5"/>
                  </a:lnTo>
                  <a:lnTo>
                    <a:pt x="11" y="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2" name="Freeform 189">
              <a:extLst>
                <a:ext uri="{FF2B5EF4-FFF2-40B4-BE49-F238E27FC236}">
                  <a16:creationId xmlns:a16="http://schemas.microsoft.com/office/drawing/2014/main" id="{7F6375DE-E97B-433E-BB03-A9A8B16C64F6}"/>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Lst>
              <a:ahLst/>
              <a:cxnLst>
                <a:cxn ang="0">
                  <a:pos x="T0" y="T1"/>
                </a:cxn>
                <a:cxn ang="0">
                  <a:pos x="T2" y="T3"/>
                </a:cxn>
                <a:cxn ang="0">
                  <a:pos x="T4" y="T5"/>
                </a:cxn>
                <a:cxn ang="0">
                  <a:pos x="T6" y="T7"/>
                </a:cxn>
                <a:cxn ang="0">
                  <a:pos x="T8" y="T9"/>
                </a:cxn>
              </a:cxnLst>
              <a:rect l="0" t="0" r="r" b="b"/>
              <a:pathLst>
                <a:path w="86" h="98">
                  <a:moveTo>
                    <a:pt x="86" y="57"/>
                  </a:moveTo>
                  <a:lnTo>
                    <a:pt x="86" y="57"/>
                  </a:lnTo>
                  <a:cubicBezTo>
                    <a:pt x="78" y="43"/>
                    <a:pt x="54" y="0"/>
                    <a:pt x="0" y="9"/>
                  </a:cubicBezTo>
                  <a:lnTo>
                    <a:pt x="15" y="98"/>
                  </a:lnTo>
                  <a:lnTo>
                    <a:pt x="86" y="5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 name="Freeform 190">
              <a:extLst>
                <a:ext uri="{FF2B5EF4-FFF2-40B4-BE49-F238E27FC236}">
                  <a16:creationId xmlns:a16="http://schemas.microsoft.com/office/drawing/2014/main" id="{FEA15A04-0168-4C33-9C0D-E5B25D80C9F3}"/>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 name="T10" fmla="*/ 86 w 86"/>
                <a:gd name="T11" fmla="*/ 57 h 98"/>
              </a:gdLst>
              <a:ahLst/>
              <a:cxnLst>
                <a:cxn ang="0">
                  <a:pos x="T0" y="T1"/>
                </a:cxn>
                <a:cxn ang="0">
                  <a:pos x="T2" y="T3"/>
                </a:cxn>
                <a:cxn ang="0">
                  <a:pos x="T4" y="T5"/>
                </a:cxn>
                <a:cxn ang="0">
                  <a:pos x="T6" y="T7"/>
                </a:cxn>
                <a:cxn ang="0">
                  <a:pos x="T8" y="T9"/>
                </a:cxn>
                <a:cxn ang="0">
                  <a:pos x="T10" y="T11"/>
                </a:cxn>
              </a:cxnLst>
              <a:rect l="0" t="0" r="r" b="b"/>
              <a:pathLst>
                <a:path w="86" h="98">
                  <a:moveTo>
                    <a:pt x="86" y="57"/>
                  </a:moveTo>
                  <a:lnTo>
                    <a:pt x="86" y="57"/>
                  </a:lnTo>
                  <a:cubicBezTo>
                    <a:pt x="78" y="43"/>
                    <a:pt x="54" y="0"/>
                    <a:pt x="0" y="9"/>
                  </a:cubicBezTo>
                  <a:lnTo>
                    <a:pt x="15" y="98"/>
                  </a:lnTo>
                  <a:lnTo>
                    <a:pt x="86" y="57"/>
                  </a:lnTo>
                  <a:lnTo>
                    <a:pt x="86" y="5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4" name="Freeform 191">
              <a:extLst>
                <a:ext uri="{FF2B5EF4-FFF2-40B4-BE49-F238E27FC236}">
                  <a16:creationId xmlns:a16="http://schemas.microsoft.com/office/drawing/2014/main" id="{8576691F-AED3-4A8E-8410-1731A58001D0}"/>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Lst>
              <a:ahLst/>
              <a:cxnLst>
                <a:cxn ang="0">
                  <a:pos x="T0" y="T1"/>
                </a:cxn>
                <a:cxn ang="0">
                  <a:pos x="T2" y="T3"/>
                </a:cxn>
                <a:cxn ang="0">
                  <a:pos x="T4" y="T5"/>
                </a:cxn>
                <a:cxn ang="0">
                  <a:pos x="T6" y="T7"/>
                </a:cxn>
                <a:cxn ang="0">
                  <a:pos x="T8" y="T9"/>
                </a:cxn>
                <a:cxn ang="0">
                  <a:pos x="T10" y="T11"/>
                </a:cxn>
              </a:cxnLst>
              <a:rect l="0" t="0" r="r" b="b"/>
              <a:pathLst>
                <a:path w="104" h="97">
                  <a:moveTo>
                    <a:pt x="92" y="0"/>
                  </a:moveTo>
                  <a:lnTo>
                    <a:pt x="92" y="0"/>
                  </a:lnTo>
                  <a:lnTo>
                    <a:pt x="0" y="0"/>
                  </a:lnTo>
                  <a:cubicBezTo>
                    <a:pt x="0" y="38"/>
                    <a:pt x="9" y="68"/>
                    <a:pt x="27" y="97"/>
                  </a:cubicBezTo>
                  <a:lnTo>
                    <a:pt x="104" y="47"/>
                  </a:lnTo>
                  <a:cubicBezTo>
                    <a:pt x="96" y="34"/>
                    <a:pt x="92" y="20"/>
                    <a:pt x="9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 name="Freeform 192">
              <a:extLst>
                <a:ext uri="{FF2B5EF4-FFF2-40B4-BE49-F238E27FC236}">
                  <a16:creationId xmlns:a16="http://schemas.microsoft.com/office/drawing/2014/main" id="{80741285-FE59-4192-8B9F-3495495D769B}"/>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 name="T12" fmla="*/ 92 w 10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92" y="0"/>
                  </a:moveTo>
                  <a:lnTo>
                    <a:pt x="92" y="0"/>
                  </a:lnTo>
                  <a:lnTo>
                    <a:pt x="0" y="0"/>
                  </a:lnTo>
                  <a:cubicBezTo>
                    <a:pt x="0" y="38"/>
                    <a:pt x="9" y="68"/>
                    <a:pt x="27" y="97"/>
                  </a:cubicBezTo>
                  <a:lnTo>
                    <a:pt x="104" y="47"/>
                  </a:lnTo>
                  <a:cubicBezTo>
                    <a:pt x="96" y="34"/>
                    <a:pt x="92" y="20"/>
                    <a:pt x="92" y="0"/>
                  </a:cubicBezTo>
                  <a:lnTo>
                    <a:pt x="9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6" name="Freeform 193">
              <a:extLst>
                <a:ext uri="{FF2B5EF4-FFF2-40B4-BE49-F238E27FC236}">
                  <a16:creationId xmlns:a16="http://schemas.microsoft.com/office/drawing/2014/main" id="{A98D6FE1-E81C-442D-B6C2-99BD27469FB8}"/>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 name="Freeform 194">
              <a:extLst>
                <a:ext uri="{FF2B5EF4-FFF2-40B4-BE49-F238E27FC236}">
                  <a16:creationId xmlns:a16="http://schemas.microsoft.com/office/drawing/2014/main" id="{D6264505-7046-4EFF-AA99-09DDEF568CE2}"/>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 name="T16" fmla="*/ 38 w 105"/>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lnTo>
                    <a:pt x="38" y="1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8" name="Freeform 195">
              <a:extLst>
                <a:ext uri="{FF2B5EF4-FFF2-40B4-BE49-F238E27FC236}">
                  <a16:creationId xmlns:a16="http://schemas.microsoft.com/office/drawing/2014/main" id="{4E255F42-7067-4937-B10D-802774156CB6}"/>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 name="Freeform 196">
              <a:extLst>
                <a:ext uri="{FF2B5EF4-FFF2-40B4-BE49-F238E27FC236}">
                  <a16:creationId xmlns:a16="http://schemas.microsoft.com/office/drawing/2014/main" id="{3E69AFBA-8DFD-4C68-898C-B833C42D039F}"/>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 name="T20" fmla="*/ 62 w 94"/>
                <a:gd name="T21"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lnTo>
                    <a:pt x="62" y="1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0" name="Freeform 197">
              <a:extLst>
                <a:ext uri="{FF2B5EF4-FFF2-40B4-BE49-F238E27FC236}">
                  <a16:creationId xmlns:a16="http://schemas.microsoft.com/office/drawing/2014/main" id="{D0AB3A90-E847-40A4-B17C-04D50C6E9B0F}"/>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Lst>
              <a:ahLst/>
              <a:cxnLst>
                <a:cxn ang="0">
                  <a:pos x="T0" y="T1"/>
                </a:cxn>
                <a:cxn ang="0">
                  <a:pos x="T2" y="T3"/>
                </a:cxn>
                <a:cxn ang="0">
                  <a:pos x="T4" y="T5"/>
                </a:cxn>
                <a:cxn ang="0">
                  <a:pos x="T6" y="T7"/>
                </a:cxn>
                <a:cxn ang="0">
                  <a:pos x="T8" y="T9"/>
                </a:cxn>
                <a:cxn ang="0">
                  <a:pos x="T10" y="T11"/>
                </a:cxn>
                <a:cxn ang="0">
                  <a:pos x="T12" y="T13"/>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 name="Freeform 198">
              <a:extLst>
                <a:ext uri="{FF2B5EF4-FFF2-40B4-BE49-F238E27FC236}">
                  <a16:creationId xmlns:a16="http://schemas.microsoft.com/office/drawing/2014/main" id="{CD697149-90AF-4021-A490-0EACAF3EA547}"/>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 name="T14" fmla="*/ 0 w 78"/>
                <a:gd name="T15" fmla="*/ 9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lnTo>
                    <a:pt x="0"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2" name="Freeform 199">
              <a:extLst>
                <a:ext uri="{FF2B5EF4-FFF2-40B4-BE49-F238E27FC236}">
                  <a16:creationId xmlns:a16="http://schemas.microsoft.com/office/drawing/2014/main" id="{77CC9F59-99C9-438D-97BA-ABF1D8DF40D4}"/>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 name="Freeform 200">
              <a:extLst>
                <a:ext uri="{FF2B5EF4-FFF2-40B4-BE49-F238E27FC236}">
                  <a16:creationId xmlns:a16="http://schemas.microsoft.com/office/drawing/2014/main" id="{22BDA688-E5D3-4200-8FCE-DBB4AC13625A}"/>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 name="T18" fmla="*/ 80 w 88"/>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lnTo>
                    <a:pt x="80"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4" name="Freeform 201">
              <a:extLst>
                <a:ext uri="{FF2B5EF4-FFF2-40B4-BE49-F238E27FC236}">
                  <a16:creationId xmlns:a16="http://schemas.microsoft.com/office/drawing/2014/main" id="{D5FCEE0A-4394-46A8-958C-616445E7602B}"/>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 name="Freeform 202">
              <a:extLst>
                <a:ext uri="{FF2B5EF4-FFF2-40B4-BE49-F238E27FC236}">
                  <a16:creationId xmlns:a16="http://schemas.microsoft.com/office/drawing/2014/main" id="{AB55841E-ED10-4432-85BA-48F6DDA42452}"/>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 name="T20" fmla="*/ 19 w 105"/>
                <a:gd name="T21"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lnTo>
                    <a:pt x="19" y="7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6" name="Freeform 203">
              <a:extLst>
                <a:ext uri="{FF2B5EF4-FFF2-40B4-BE49-F238E27FC236}">
                  <a16:creationId xmlns:a16="http://schemas.microsoft.com/office/drawing/2014/main" id="{FE2C011D-8D15-4F3B-8CE8-BFE01025725A}"/>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Lst>
              <a:ahLst/>
              <a:cxnLst>
                <a:cxn ang="0">
                  <a:pos x="T0" y="T1"/>
                </a:cxn>
                <a:cxn ang="0">
                  <a:pos x="T2" y="T3"/>
                </a:cxn>
                <a:cxn ang="0">
                  <a:pos x="T4" y="T5"/>
                </a:cxn>
                <a:cxn ang="0">
                  <a:pos x="T6" y="T7"/>
                </a:cxn>
                <a:cxn ang="0">
                  <a:pos x="T8" y="T9"/>
                </a:cxn>
                <a:cxn ang="0">
                  <a:pos x="T10" y="T11"/>
                </a:cxn>
              </a:cxnLst>
              <a:rect l="0" t="0" r="r" b="b"/>
              <a:pathLst>
                <a:path w="117" h="136">
                  <a:moveTo>
                    <a:pt x="66" y="136"/>
                  </a:moveTo>
                  <a:lnTo>
                    <a:pt x="66" y="136"/>
                  </a:lnTo>
                  <a:lnTo>
                    <a:pt x="117" y="60"/>
                  </a:lnTo>
                  <a:cubicBezTo>
                    <a:pt x="99" y="48"/>
                    <a:pt x="93" y="37"/>
                    <a:pt x="92" y="0"/>
                  </a:cubicBezTo>
                  <a:lnTo>
                    <a:pt x="0" y="1"/>
                  </a:lnTo>
                  <a:cubicBezTo>
                    <a:pt x="1" y="47"/>
                    <a:pt x="9" y="98"/>
                    <a:pt x="66"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 name="Freeform 204">
              <a:extLst>
                <a:ext uri="{FF2B5EF4-FFF2-40B4-BE49-F238E27FC236}">
                  <a16:creationId xmlns:a16="http://schemas.microsoft.com/office/drawing/2014/main" id="{BAE93D95-E69F-441C-8BCA-69F9B3472944}"/>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 name="T12" fmla="*/ 66 w 117"/>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117" h="136">
                  <a:moveTo>
                    <a:pt x="66" y="136"/>
                  </a:moveTo>
                  <a:lnTo>
                    <a:pt x="66" y="136"/>
                  </a:lnTo>
                  <a:lnTo>
                    <a:pt x="117" y="60"/>
                  </a:lnTo>
                  <a:cubicBezTo>
                    <a:pt x="99" y="48"/>
                    <a:pt x="93" y="37"/>
                    <a:pt x="92" y="0"/>
                  </a:cubicBezTo>
                  <a:lnTo>
                    <a:pt x="0" y="1"/>
                  </a:lnTo>
                  <a:cubicBezTo>
                    <a:pt x="1" y="47"/>
                    <a:pt x="9" y="98"/>
                    <a:pt x="66" y="136"/>
                  </a:cubicBezTo>
                  <a:lnTo>
                    <a:pt x="66"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Freeform 206">
              <a:extLst>
                <a:ext uri="{FF2B5EF4-FFF2-40B4-BE49-F238E27FC236}">
                  <a16:creationId xmlns:a16="http://schemas.microsoft.com/office/drawing/2014/main" id="{F72F5B96-C62E-4979-B2E6-A18C94CA3B49}"/>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Freeform 207">
              <a:extLst>
                <a:ext uri="{FF2B5EF4-FFF2-40B4-BE49-F238E27FC236}">
                  <a16:creationId xmlns:a16="http://schemas.microsoft.com/office/drawing/2014/main" id="{2744A177-AE1F-4AFD-BFF3-3A09571DAA22}"/>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 name="T14" fmla="*/ 1 w 99"/>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lnTo>
                    <a:pt x="1"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Freeform 208">
              <a:extLst>
                <a:ext uri="{FF2B5EF4-FFF2-40B4-BE49-F238E27FC236}">
                  <a16:creationId xmlns:a16="http://schemas.microsoft.com/office/drawing/2014/main" id="{01997C63-3D84-4D9B-952C-33AA79C6E0BE}"/>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cubicBezTo>
                    <a:pt x="1" y="2"/>
                    <a:pt x="2" y="4"/>
                    <a:pt x="3" y="8"/>
                  </a:cubicBezTo>
                  <a:cubicBezTo>
                    <a:pt x="7" y="8"/>
                    <a:pt x="10" y="9"/>
                    <a:pt x="11" y="10"/>
                  </a:cubicBezTo>
                  <a:cubicBezTo>
                    <a:pt x="8" y="8"/>
                    <a:pt x="2" y="3"/>
                    <a:pt x="0" y="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Freeform 209">
              <a:extLst>
                <a:ext uri="{FF2B5EF4-FFF2-40B4-BE49-F238E27FC236}">
                  <a16:creationId xmlns:a16="http://schemas.microsoft.com/office/drawing/2014/main" id="{D4962ECF-82CB-4D90-AD22-A2CF9D88E0F6}"/>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lnTo>
                    <a:pt x="0" y="0"/>
                  </a:lnTo>
                  <a:cubicBezTo>
                    <a:pt x="1" y="2"/>
                    <a:pt x="2" y="4"/>
                    <a:pt x="3" y="8"/>
                  </a:cubicBezTo>
                  <a:cubicBezTo>
                    <a:pt x="7" y="8"/>
                    <a:pt x="10" y="9"/>
                    <a:pt x="11" y="10"/>
                  </a:cubicBezTo>
                  <a:cubicBezTo>
                    <a:pt x="8" y="8"/>
                    <a:pt x="2" y="3"/>
                    <a:pt x="0" y="0"/>
                  </a:cubicBezTo>
                  <a:lnTo>
                    <a:pt x="0"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Freeform 210">
              <a:extLst>
                <a:ext uri="{FF2B5EF4-FFF2-40B4-BE49-F238E27FC236}">
                  <a16:creationId xmlns:a16="http://schemas.microsoft.com/office/drawing/2014/main" id="{98A56E6E-3546-4844-8788-F52D3B59E8FD}"/>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Lst>
              <a:ahLst/>
              <a:cxnLst>
                <a:cxn ang="0">
                  <a:pos x="T0" y="T1"/>
                </a:cxn>
                <a:cxn ang="0">
                  <a:pos x="T2" y="T3"/>
                </a:cxn>
                <a:cxn ang="0">
                  <a:pos x="T4" y="T5"/>
                </a:cxn>
                <a:cxn ang="0">
                  <a:pos x="T6" y="T7"/>
                </a:cxn>
                <a:cxn ang="0">
                  <a:pos x="T8" y="T9"/>
                </a:cxn>
                <a:cxn ang="0">
                  <a:pos x="T10" y="T11"/>
                </a:cxn>
                <a:cxn ang="0">
                  <a:pos x="T12" y="T13"/>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211">
              <a:extLst>
                <a:ext uri="{FF2B5EF4-FFF2-40B4-BE49-F238E27FC236}">
                  <a16:creationId xmlns:a16="http://schemas.microsoft.com/office/drawing/2014/main" id="{CAFD0E87-4203-4F98-A1BD-BAA3FDC6B5CF}"/>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 name="T14" fmla="*/ 0 w 103"/>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lnTo>
                    <a:pt x="0" y="76"/>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Freeform 212">
              <a:extLst>
                <a:ext uri="{FF2B5EF4-FFF2-40B4-BE49-F238E27FC236}">
                  <a16:creationId xmlns:a16="http://schemas.microsoft.com/office/drawing/2014/main" id="{A528074B-F4F9-4B82-86FD-9713B9AE287B}"/>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213">
              <a:extLst>
                <a:ext uri="{FF2B5EF4-FFF2-40B4-BE49-F238E27FC236}">
                  <a16:creationId xmlns:a16="http://schemas.microsoft.com/office/drawing/2014/main" id="{41DF3DE8-CC43-4B77-9E9B-3691F7A6FB09}"/>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 name="T16" fmla="*/ 69 w 96"/>
                <a:gd name="T1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lnTo>
                    <a:pt x="69" y="95"/>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214">
              <a:extLst>
                <a:ext uri="{FF2B5EF4-FFF2-40B4-BE49-F238E27FC236}">
                  <a16:creationId xmlns:a16="http://schemas.microsoft.com/office/drawing/2014/main" id="{E60AE6E0-3A1D-4C97-9E79-F5B10B56863F}"/>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215">
              <a:extLst>
                <a:ext uri="{FF2B5EF4-FFF2-40B4-BE49-F238E27FC236}">
                  <a16:creationId xmlns:a16="http://schemas.microsoft.com/office/drawing/2014/main" id="{94213713-71AE-4E95-BFC8-C9BB1FC5F799}"/>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 name="T22" fmla="*/ 29 w 10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lnTo>
                    <a:pt x="29" y="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216">
              <a:extLst>
                <a:ext uri="{FF2B5EF4-FFF2-40B4-BE49-F238E27FC236}">
                  <a16:creationId xmlns:a16="http://schemas.microsoft.com/office/drawing/2014/main" id="{DA6E4B6A-C948-4486-9C67-F803AD50645E}"/>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217">
              <a:extLst>
                <a:ext uri="{FF2B5EF4-FFF2-40B4-BE49-F238E27FC236}">
                  <a16:creationId xmlns:a16="http://schemas.microsoft.com/office/drawing/2014/main" id="{981245C9-89CD-406F-BF8D-3586EE5AD647}"/>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 name="T18" fmla="*/ 87 w 119"/>
                <a:gd name="T1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lnTo>
                    <a:pt x="87" y="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Freeform 218">
              <a:extLst>
                <a:ext uri="{FF2B5EF4-FFF2-40B4-BE49-F238E27FC236}">
                  <a16:creationId xmlns:a16="http://schemas.microsoft.com/office/drawing/2014/main" id="{D8BC6B3B-9CCB-47C7-A567-0A954930C6BA}"/>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219">
              <a:extLst>
                <a:ext uri="{FF2B5EF4-FFF2-40B4-BE49-F238E27FC236}">
                  <a16:creationId xmlns:a16="http://schemas.microsoft.com/office/drawing/2014/main" id="{401DFAD5-8072-41BB-9E00-A29219E74789}"/>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 name="T16" fmla="*/ 0 w 127"/>
                <a:gd name="T1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lnTo>
                    <a:pt x="0" y="7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Freeform 220">
              <a:extLst>
                <a:ext uri="{FF2B5EF4-FFF2-40B4-BE49-F238E27FC236}">
                  <a16:creationId xmlns:a16="http://schemas.microsoft.com/office/drawing/2014/main" id="{AD6EB034-70AF-4DED-8634-8A749068BF96}"/>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Lst>
              <a:ahLst/>
              <a:cxnLst>
                <a:cxn ang="0">
                  <a:pos x="T0" y="T1"/>
                </a:cxn>
                <a:cxn ang="0">
                  <a:pos x="T2" y="T3"/>
                </a:cxn>
                <a:cxn ang="0">
                  <a:pos x="T4" y="T5"/>
                </a:cxn>
                <a:cxn ang="0">
                  <a:pos x="T6" y="T7"/>
                </a:cxn>
                <a:cxn ang="0">
                  <a:pos x="T8" y="T9"/>
                </a:cxn>
              </a:cxnLst>
              <a:rect l="0" t="0" r="r" b="b"/>
              <a:pathLst>
                <a:path w="86" h="82">
                  <a:moveTo>
                    <a:pt x="39" y="82"/>
                  </a:moveTo>
                  <a:lnTo>
                    <a:pt x="39" y="82"/>
                  </a:lnTo>
                  <a:cubicBezTo>
                    <a:pt x="59" y="73"/>
                    <a:pt x="76" y="56"/>
                    <a:pt x="86" y="36"/>
                  </a:cubicBezTo>
                  <a:lnTo>
                    <a:pt x="0" y="0"/>
                  </a:lnTo>
                  <a:lnTo>
                    <a:pt x="39" y="8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Freeform 221">
              <a:extLst>
                <a:ext uri="{FF2B5EF4-FFF2-40B4-BE49-F238E27FC236}">
                  <a16:creationId xmlns:a16="http://schemas.microsoft.com/office/drawing/2014/main" id="{2BA3B4E9-A6C0-4974-BFCB-9F3500EE1775}"/>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 name="T10" fmla="*/ 39 w 86"/>
                <a:gd name="T11" fmla="*/ 82 h 82"/>
              </a:gdLst>
              <a:ahLst/>
              <a:cxnLst>
                <a:cxn ang="0">
                  <a:pos x="T0" y="T1"/>
                </a:cxn>
                <a:cxn ang="0">
                  <a:pos x="T2" y="T3"/>
                </a:cxn>
                <a:cxn ang="0">
                  <a:pos x="T4" y="T5"/>
                </a:cxn>
                <a:cxn ang="0">
                  <a:pos x="T6" y="T7"/>
                </a:cxn>
                <a:cxn ang="0">
                  <a:pos x="T8" y="T9"/>
                </a:cxn>
                <a:cxn ang="0">
                  <a:pos x="T10" y="T11"/>
                </a:cxn>
              </a:cxnLst>
              <a:rect l="0" t="0" r="r" b="b"/>
              <a:pathLst>
                <a:path w="86" h="82">
                  <a:moveTo>
                    <a:pt x="39" y="82"/>
                  </a:moveTo>
                  <a:lnTo>
                    <a:pt x="39" y="82"/>
                  </a:lnTo>
                  <a:cubicBezTo>
                    <a:pt x="59" y="73"/>
                    <a:pt x="76" y="56"/>
                    <a:pt x="86" y="36"/>
                  </a:cubicBezTo>
                  <a:lnTo>
                    <a:pt x="0" y="0"/>
                  </a:lnTo>
                  <a:lnTo>
                    <a:pt x="39" y="82"/>
                  </a:lnTo>
                  <a:lnTo>
                    <a:pt x="39" y="8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Freeform 222">
              <a:extLst>
                <a:ext uri="{FF2B5EF4-FFF2-40B4-BE49-F238E27FC236}">
                  <a16:creationId xmlns:a16="http://schemas.microsoft.com/office/drawing/2014/main" id="{80CD8EDD-FDE3-4ABA-9BF4-AFBD260B162B}"/>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Freeform 223">
              <a:extLst>
                <a:ext uri="{FF2B5EF4-FFF2-40B4-BE49-F238E27FC236}">
                  <a16:creationId xmlns:a16="http://schemas.microsoft.com/office/drawing/2014/main" id="{B80817F1-63D6-4C96-962A-99AAD9BF6EF5}"/>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 name="T20" fmla="*/ 66 w 131"/>
                <a:gd name="T21"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lnTo>
                    <a:pt x="66" y="12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29" name="Slide Number Placeholder 2">
            <a:extLst>
              <a:ext uri="{FF2B5EF4-FFF2-40B4-BE49-F238E27FC236}">
                <a16:creationId xmlns:a16="http://schemas.microsoft.com/office/drawing/2014/main" id="{CD2007A0-B2F4-49BA-A685-A3C4CCEC23D5}"/>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30" name="Group 229">
            <a:extLst>
              <a:ext uri="{FF2B5EF4-FFF2-40B4-BE49-F238E27FC236}">
                <a16:creationId xmlns:a16="http://schemas.microsoft.com/office/drawing/2014/main" id="{B05499C3-C237-444A-9C7F-C26AF39D3009}"/>
              </a:ext>
            </a:extLst>
          </p:cNvPr>
          <p:cNvGrpSpPr/>
          <p:nvPr userDrawn="1"/>
        </p:nvGrpSpPr>
        <p:grpSpPr>
          <a:xfrm>
            <a:off x="11454056" y="6354160"/>
            <a:ext cx="369644" cy="226799"/>
            <a:chOff x="10171675" y="6328233"/>
            <a:chExt cx="731163" cy="454938"/>
          </a:xfrm>
        </p:grpSpPr>
        <p:sp>
          <p:nvSpPr>
            <p:cNvPr id="231" name="Freeform: Shape 230">
              <a:extLst>
                <a:ext uri="{FF2B5EF4-FFF2-40B4-BE49-F238E27FC236}">
                  <a16:creationId xmlns:a16="http://schemas.microsoft.com/office/drawing/2014/main" id="{49F78090-FF2C-4C27-A208-6F4B6EEB10A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2" name="Freeform: Shape 231">
              <a:extLst>
                <a:ext uri="{FF2B5EF4-FFF2-40B4-BE49-F238E27FC236}">
                  <a16:creationId xmlns:a16="http://schemas.microsoft.com/office/drawing/2014/main" id="{17C15404-C020-41F9-B26F-17EF596A041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3" name="Group 232">
              <a:extLst>
                <a:ext uri="{FF2B5EF4-FFF2-40B4-BE49-F238E27FC236}">
                  <a16:creationId xmlns:a16="http://schemas.microsoft.com/office/drawing/2014/main" id="{CEDE6AA9-027C-4125-B823-85D69F5561E4}"/>
                </a:ext>
              </a:extLst>
            </p:cNvPr>
            <p:cNvGrpSpPr/>
            <p:nvPr userDrawn="1"/>
          </p:nvGrpSpPr>
          <p:grpSpPr>
            <a:xfrm>
              <a:off x="10499754" y="6374995"/>
              <a:ext cx="74948" cy="362489"/>
              <a:chOff x="11458342" y="5807359"/>
              <a:chExt cx="74948" cy="362489"/>
            </a:xfrm>
          </p:grpSpPr>
          <p:sp>
            <p:nvSpPr>
              <p:cNvPr id="234" name="Freeform: Shape 233">
                <a:extLst>
                  <a:ext uri="{FF2B5EF4-FFF2-40B4-BE49-F238E27FC236}">
                    <a16:creationId xmlns:a16="http://schemas.microsoft.com/office/drawing/2014/main" id="{EB32CF6E-1F54-4B4F-86F5-5AB4B40E875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5" name="Freeform: Shape 234">
                <a:extLst>
                  <a:ext uri="{FF2B5EF4-FFF2-40B4-BE49-F238E27FC236}">
                    <a16:creationId xmlns:a16="http://schemas.microsoft.com/office/drawing/2014/main" id="{1705312C-4D9F-40D6-BE6C-6C886DAEA1C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150182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p_World with text insert_1">
    <p:spTree>
      <p:nvGrpSpPr>
        <p:cNvPr id="1" name=""/>
        <p:cNvGrpSpPr/>
        <p:nvPr/>
      </p:nvGrpSpPr>
      <p:grpSpPr>
        <a:xfrm>
          <a:off x="0" y="0"/>
          <a:ext cx="0" cy="0"/>
          <a:chOff x="0" y="0"/>
          <a:chExt cx="0" cy="0"/>
        </a:xfrm>
      </p:grpSpPr>
      <p:sp>
        <p:nvSpPr>
          <p:cNvPr id="29" name="Text Placeholder 2">
            <a:extLst>
              <a:ext uri="{FF2B5EF4-FFF2-40B4-BE49-F238E27FC236}">
                <a16:creationId xmlns:a16="http://schemas.microsoft.com/office/drawing/2014/main" id="{F7BA28CC-56AC-154C-A079-06ED0E015F05}"/>
              </a:ext>
            </a:extLst>
          </p:cNvPr>
          <p:cNvSpPr>
            <a:spLocks noGrp="1"/>
          </p:cNvSpPr>
          <p:nvPr>
            <p:ph type="body" idx="33" hasCustomPrompt="1"/>
          </p:nvPr>
        </p:nvSpPr>
        <p:spPr>
          <a:xfrm>
            <a:off x="7105339" y="1870527"/>
            <a:ext cx="4714676" cy="4250873"/>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10" name="Text Placeholder 12">
            <a:extLst>
              <a:ext uri="{FF2B5EF4-FFF2-40B4-BE49-F238E27FC236}">
                <a16:creationId xmlns:a16="http://schemas.microsoft.com/office/drawing/2014/main" id="{582C4482-5C1C-FB41-B87D-491AECF9F8D6}"/>
              </a:ext>
            </a:extLst>
          </p:cNvPr>
          <p:cNvSpPr>
            <a:spLocks noGrp="1"/>
          </p:cNvSpPr>
          <p:nvPr>
            <p:ph type="body" sz="quarter" idx="14"/>
          </p:nvPr>
        </p:nvSpPr>
        <p:spPr>
          <a:xfrm>
            <a:off x="7345180" y="2228851"/>
            <a:ext cx="4236473" cy="1001238"/>
          </a:xfrm>
        </p:spPr>
        <p:txBody>
          <a:bodyPr>
            <a:noAutofit/>
          </a:bodyPr>
          <a:lstStyle>
            <a:lvl1pPr>
              <a:defRPr sz="2000" baseline="0">
                <a:latin typeface="+mn-lt"/>
              </a:defRPr>
            </a:lvl1pPr>
          </a:lstStyle>
          <a:p>
            <a:pPr lvl="0"/>
            <a:r>
              <a:rPr lang="en-US"/>
              <a:t>Click to edit Master text styles</a:t>
            </a:r>
          </a:p>
        </p:txBody>
      </p:sp>
      <p:sp>
        <p:nvSpPr>
          <p:cNvPr id="11" name="Text Placeholder 12">
            <a:extLst>
              <a:ext uri="{FF2B5EF4-FFF2-40B4-BE49-F238E27FC236}">
                <a16:creationId xmlns:a16="http://schemas.microsoft.com/office/drawing/2014/main" id="{BA29CCF8-1670-E247-B37C-91113C3D5BC7}"/>
              </a:ext>
            </a:extLst>
          </p:cNvPr>
          <p:cNvSpPr>
            <a:spLocks noGrp="1"/>
          </p:cNvSpPr>
          <p:nvPr>
            <p:ph type="body" sz="quarter" idx="15"/>
          </p:nvPr>
        </p:nvSpPr>
        <p:spPr>
          <a:xfrm>
            <a:off x="7345180" y="3558888"/>
            <a:ext cx="4236473" cy="1001238"/>
          </a:xfrm>
        </p:spPr>
        <p:txBody>
          <a:bodyPr>
            <a:noAutofit/>
          </a:bodyPr>
          <a:lstStyle>
            <a:lvl1pPr>
              <a:defRPr sz="2000" baseline="0">
                <a:latin typeface="+mn-lt"/>
              </a:defRPr>
            </a:lvl1pPr>
          </a:lstStyle>
          <a:p>
            <a:pPr lvl="0"/>
            <a:r>
              <a:rPr lang="en-US"/>
              <a:t>Click to edit Master text styles</a:t>
            </a:r>
          </a:p>
        </p:txBody>
      </p:sp>
      <p:sp>
        <p:nvSpPr>
          <p:cNvPr id="12" name="Text Placeholder 12">
            <a:extLst>
              <a:ext uri="{FF2B5EF4-FFF2-40B4-BE49-F238E27FC236}">
                <a16:creationId xmlns:a16="http://schemas.microsoft.com/office/drawing/2014/main" id="{7357559A-3D6A-E040-ABE4-E1D19AC1EC27}"/>
              </a:ext>
            </a:extLst>
          </p:cNvPr>
          <p:cNvSpPr>
            <a:spLocks noGrp="1"/>
          </p:cNvSpPr>
          <p:nvPr>
            <p:ph type="body" sz="quarter" idx="16"/>
          </p:nvPr>
        </p:nvSpPr>
        <p:spPr>
          <a:xfrm>
            <a:off x="7345180" y="4841423"/>
            <a:ext cx="4236473" cy="1001238"/>
          </a:xfrm>
        </p:spPr>
        <p:txBody>
          <a:bodyPr>
            <a:noAutofit/>
          </a:bodyPr>
          <a:lstStyle>
            <a:lvl1pPr>
              <a:defRPr sz="2000" baseline="0">
                <a:latin typeface="+mn-lt"/>
              </a:defRPr>
            </a:lvl1pPr>
          </a:lstStyle>
          <a:p>
            <a:pPr lvl="0"/>
            <a:r>
              <a:rPr lang="en-US"/>
              <a:t>Click to edit Master text styles</a:t>
            </a:r>
          </a:p>
        </p:txBody>
      </p:sp>
      <p:sp>
        <p:nvSpPr>
          <p:cNvPr id="26" name="Text Placeholder 2">
            <a:extLst>
              <a:ext uri="{FF2B5EF4-FFF2-40B4-BE49-F238E27FC236}">
                <a16:creationId xmlns:a16="http://schemas.microsoft.com/office/drawing/2014/main" id="{819F4FE2-6950-9042-AABB-35D110114672}"/>
              </a:ext>
            </a:extLst>
          </p:cNvPr>
          <p:cNvSpPr>
            <a:spLocks noGrp="1"/>
          </p:cNvSpPr>
          <p:nvPr>
            <p:ph type="body" idx="40" hasCustomPrompt="1"/>
          </p:nvPr>
        </p:nvSpPr>
        <p:spPr>
          <a:xfrm>
            <a:off x="334963" y="1438717"/>
            <a:ext cx="11498400"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24" name="Text Placeholder 4">
            <a:extLst>
              <a:ext uri="{FF2B5EF4-FFF2-40B4-BE49-F238E27FC236}">
                <a16:creationId xmlns:a16="http://schemas.microsoft.com/office/drawing/2014/main" id="{09AA9153-A287-0F4C-B0A5-5A14E75FEA01}"/>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5" name="Straight Connector 24">
            <a:extLst>
              <a:ext uri="{FF2B5EF4-FFF2-40B4-BE49-F238E27FC236}">
                <a16:creationId xmlns:a16="http://schemas.microsoft.com/office/drawing/2014/main" id="{AB14BDA6-D260-B143-B49F-D4BEEF217958}"/>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D783224-0C83-44BB-8358-C97CCABD68C2}"/>
              </a:ext>
            </a:extLst>
          </p:cNvPr>
          <p:cNvGrpSpPr/>
          <p:nvPr userDrawn="1"/>
        </p:nvGrpSpPr>
        <p:grpSpPr>
          <a:xfrm>
            <a:off x="371985" y="2161692"/>
            <a:ext cx="6371027" cy="4131879"/>
            <a:chOff x="2468563" y="1411288"/>
            <a:chExt cx="7240588" cy="4695826"/>
          </a:xfrm>
        </p:grpSpPr>
        <p:sp>
          <p:nvSpPr>
            <p:cNvPr id="15" name="Freeform 71">
              <a:extLst>
                <a:ext uri="{FF2B5EF4-FFF2-40B4-BE49-F238E27FC236}">
                  <a16:creationId xmlns:a16="http://schemas.microsoft.com/office/drawing/2014/main" id="{BBE6E5E8-3CC5-48A0-BA50-5AEEE89316B4}"/>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73">
              <a:extLst>
                <a:ext uri="{FF2B5EF4-FFF2-40B4-BE49-F238E27FC236}">
                  <a16:creationId xmlns:a16="http://schemas.microsoft.com/office/drawing/2014/main" id="{BDB5404A-55D6-460F-95C2-DB556578ECA1}"/>
                </a:ext>
              </a:extLst>
            </p:cNvPr>
            <p:cNvSpPr>
              <a:spLocks noEditPoints="1"/>
            </p:cNvSpPr>
            <p:nvPr userDrawn="1"/>
          </p:nvSpPr>
          <p:spPr bwMode="auto">
            <a:xfrm>
              <a:off x="2692401" y="3262313"/>
              <a:ext cx="163513" cy="301625"/>
            </a:xfrm>
            <a:custGeom>
              <a:avLst/>
              <a:gdLst>
                <a:gd name="T0" fmla="*/ 675 w 1934"/>
                <a:gd name="T1" fmla="*/ 1206 h 3567"/>
                <a:gd name="T2" fmla="*/ 619 w 1934"/>
                <a:gd name="T3" fmla="*/ 1171 h 3567"/>
                <a:gd name="T4" fmla="*/ 675 w 1934"/>
                <a:gd name="T5" fmla="*/ 1206 h 3567"/>
                <a:gd name="T6" fmla="*/ 33 w 1934"/>
                <a:gd name="T7" fmla="*/ 1018 h 3567"/>
                <a:gd name="T8" fmla="*/ 62 w 1934"/>
                <a:gd name="T9" fmla="*/ 1028 h 3567"/>
                <a:gd name="T10" fmla="*/ 178 w 1934"/>
                <a:gd name="T11" fmla="*/ 957 h 3567"/>
                <a:gd name="T12" fmla="*/ 210 w 1934"/>
                <a:gd name="T13" fmla="*/ 910 h 3567"/>
                <a:gd name="T14" fmla="*/ 184 w 1934"/>
                <a:gd name="T15" fmla="*/ 1029 h 3567"/>
                <a:gd name="T16" fmla="*/ 146 w 1934"/>
                <a:gd name="T17" fmla="*/ 1187 h 3567"/>
                <a:gd name="T18" fmla="*/ 246 w 1934"/>
                <a:gd name="T19" fmla="*/ 1259 h 3567"/>
                <a:gd name="T20" fmla="*/ 348 w 1934"/>
                <a:gd name="T21" fmla="*/ 1164 h 3567"/>
                <a:gd name="T22" fmla="*/ 246 w 1934"/>
                <a:gd name="T23" fmla="*/ 1669 h 3567"/>
                <a:gd name="T24" fmla="*/ 409 w 1934"/>
                <a:gd name="T25" fmla="*/ 1732 h 3567"/>
                <a:gd name="T26" fmla="*/ 713 w 1934"/>
                <a:gd name="T27" fmla="*/ 1670 h 3567"/>
                <a:gd name="T28" fmla="*/ 676 w 1934"/>
                <a:gd name="T29" fmla="*/ 1765 h 3567"/>
                <a:gd name="T30" fmla="*/ 767 w 1934"/>
                <a:gd name="T31" fmla="*/ 2152 h 3567"/>
                <a:gd name="T32" fmla="*/ 645 w 1934"/>
                <a:gd name="T33" fmla="*/ 2287 h 3567"/>
                <a:gd name="T34" fmla="*/ 399 w 1934"/>
                <a:gd name="T35" fmla="*/ 2479 h 3567"/>
                <a:gd name="T36" fmla="*/ 483 w 1934"/>
                <a:gd name="T37" fmla="*/ 2511 h 3567"/>
                <a:gd name="T38" fmla="*/ 494 w 1934"/>
                <a:gd name="T39" fmla="*/ 2574 h 3567"/>
                <a:gd name="T40" fmla="*/ 319 w 1934"/>
                <a:gd name="T41" fmla="*/ 2738 h 3567"/>
                <a:gd name="T42" fmla="*/ 241 w 1934"/>
                <a:gd name="T43" fmla="*/ 2808 h 3567"/>
                <a:gd name="T44" fmla="*/ 233 w 1934"/>
                <a:gd name="T45" fmla="*/ 2897 h 3567"/>
                <a:gd name="T46" fmla="*/ 460 w 1934"/>
                <a:gd name="T47" fmla="*/ 2924 h 3567"/>
                <a:gd name="T48" fmla="*/ 634 w 1934"/>
                <a:gd name="T49" fmla="*/ 3008 h 3567"/>
                <a:gd name="T50" fmla="*/ 749 w 1934"/>
                <a:gd name="T51" fmla="*/ 3009 h 3567"/>
                <a:gd name="T52" fmla="*/ 756 w 1934"/>
                <a:gd name="T53" fmla="*/ 3066 h 3567"/>
                <a:gd name="T54" fmla="*/ 407 w 1934"/>
                <a:gd name="T55" fmla="*/ 3189 h 3567"/>
                <a:gd name="T56" fmla="*/ 152 w 1934"/>
                <a:gd name="T57" fmla="*/ 3454 h 3567"/>
                <a:gd name="T58" fmla="*/ 94 w 1934"/>
                <a:gd name="T59" fmla="*/ 3494 h 3567"/>
                <a:gd name="T60" fmla="*/ 173 w 1934"/>
                <a:gd name="T61" fmla="*/ 3558 h 3567"/>
                <a:gd name="T62" fmla="*/ 372 w 1934"/>
                <a:gd name="T63" fmla="*/ 3467 h 3567"/>
                <a:gd name="T64" fmla="*/ 654 w 1934"/>
                <a:gd name="T65" fmla="*/ 3493 h 3567"/>
                <a:gd name="T66" fmla="*/ 1395 w 1934"/>
                <a:gd name="T67" fmla="*/ 3282 h 3567"/>
                <a:gd name="T68" fmla="*/ 1843 w 1934"/>
                <a:gd name="T69" fmla="*/ 3096 h 3567"/>
                <a:gd name="T70" fmla="*/ 1831 w 1934"/>
                <a:gd name="T71" fmla="*/ 3015 h 3567"/>
                <a:gd name="T72" fmla="*/ 1665 w 1934"/>
                <a:gd name="T73" fmla="*/ 2999 h 3567"/>
                <a:gd name="T74" fmla="*/ 1929 w 1934"/>
                <a:gd name="T75" fmla="*/ 2599 h 3567"/>
                <a:gd name="T76" fmla="*/ 1696 w 1934"/>
                <a:gd name="T77" fmla="*/ 2410 h 3567"/>
                <a:gd name="T78" fmla="*/ 1582 w 1934"/>
                <a:gd name="T79" fmla="*/ 2431 h 3567"/>
                <a:gd name="T80" fmla="*/ 1559 w 1934"/>
                <a:gd name="T81" fmla="*/ 2269 h 3567"/>
                <a:gd name="T82" fmla="*/ 1303 w 1934"/>
                <a:gd name="T83" fmla="*/ 1827 h 3567"/>
                <a:gd name="T84" fmla="*/ 1159 w 1934"/>
                <a:gd name="T85" fmla="*/ 1588 h 3567"/>
                <a:gd name="T86" fmla="*/ 870 w 1934"/>
                <a:gd name="T87" fmla="*/ 1178 h 3567"/>
                <a:gd name="T88" fmla="*/ 829 w 1934"/>
                <a:gd name="T89" fmla="*/ 1162 h 3567"/>
                <a:gd name="T90" fmla="*/ 860 w 1934"/>
                <a:gd name="T91" fmla="*/ 1095 h 3567"/>
                <a:gd name="T92" fmla="*/ 812 w 1934"/>
                <a:gd name="T93" fmla="*/ 1028 h 3567"/>
                <a:gd name="T94" fmla="*/ 999 w 1934"/>
                <a:gd name="T95" fmla="*/ 768 h 3567"/>
                <a:gd name="T96" fmla="*/ 927 w 1934"/>
                <a:gd name="T97" fmla="*/ 454 h 3567"/>
                <a:gd name="T98" fmla="*/ 615 w 1934"/>
                <a:gd name="T99" fmla="*/ 454 h 3567"/>
                <a:gd name="T100" fmla="*/ 506 w 1934"/>
                <a:gd name="T101" fmla="*/ 428 h 3567"/>
                <a:gd name="T102" fmla="*/ 696 w 1934"/>
                <a:gd name="T103" fmla="*/ 246 h 3567"/>
                <a:gd name="T104" fmla="*/ 806 w 1934"/>
                <a:gd name="T105" fmla="*/ 91 h 3567"/>
                <a:gd name="T106" fmla="*/ 606 w 1934"/>
                <a:gd name="T107" fmla="*/ 33 h 3567"/>
                <a:gd name="T108" fmla="*/ 287 w 1934"/>
                <a:gd name="T109" fmla="*/ 22 h 3567"/>
                <a:gd name="T110" fmla="*/ 272 w 1934"/>
                <a:gd name="T111" fmla="*/ 192 h 3567"/>
                <a:gd name="T112" fmla="*/ 183 w 1934"/>
                <a:gd name="T113" fmla="*/ 258 h 3567"/>
                <a:gd name="T114" fmla="*/ 244 w 1934"/>
                <a:gd name="T115" fmla="*/ 356 h 3567"/>
                <a:gd name="T116" fmla="*/ 190 w 1934"/>
                <a:gd name="T117" fmla="*/ 378 h 3567"/>
                <a:gd name="T118" fmla="*/ 97 w 1934"/>
                <a:gd name="T119" fmla="*/ 705 h 3567"/>
                <a:gd name="T120" fmla="*/ 33 w 1934"/>
                <a:gd name="T121" fmla="*/ 1018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4" h="3567">
                  <a:moveTo>
                    <a:pt x="675" y="1206"/>
                  </a:moveTo>
                  <a:lnTo>
                    <a:pt x="675" y="1206"/>
                  </a:lnTo>
                  <a:cubicBezTo>
                    <a:pt x="653" y="1205"/>
                    <a:pt x="633" y="1193"/>
                    <a:pt x="621" y="1175"/>
                  </a:cubicBezTo>
                  <a:lnTo>
                    <a:pt x="619" y="1171"/>
                  </a:lnTo>
                  <a:lnTo>
                    <a:pt x="743" y="1186"/>
                  </a:lnTo>
                  <a:lnTo>
                    <a:pt x="675" y="1206"/>
                  </a:lnTo>
                  <a:close/>
                  <a:moveTo>
                    <a:pt x="33" y="1018"/>
                  </a:moveTo>
                  <a:lnTo>
                    <a:pt x="33" y="1018"/>
                  </a:lnTo>
                  <a:lnTo>
                    <a:pt x="46" y="1028"/>
                  </a:lnTo>
                  <a:lnTo>
                    <a:pt x="62" y="1028"/>
                  </a:lnTo>
                  <a:cubicBezTo>
                    <a:pt x="93" y="1028"/>
                    <a:pt x="119" y="1006"/>
                    <a:pt x="161" y="970"/>
                  </a:cubicBezTo>
                  <a:lnTo>
                    <a:pt x="178" y="957"/>
                  </a:lnTo>
                  <a:lnTo>
                    <a:pt x="190" y="942"/>
                  </a:lnTo>
                  <a:cubicBezTo>
                    <a:pt x="201" y="920"/>
                    <a:pt x="209" y="912"/>
                    <a:pt x="210" y="910"/>
                  </a:cubicBezTo>
                  <a:cubicBezTo>
                    <a:pt x="211" y="910"/>
                    <a:pt x="211" y="911"/>
                    <a:pt x="212" y="912"/>
                  </a:cubicBezTo>
                  <a:cubicBezTo>
                    <a:pt x="212" y="938"/>
                    <a:pt x="210" y="971"/>
                    <a:pt x="184" y="1029"/>
                  </a:cubicBezTo>
                  <a:lnTo>
                    <a:pt x="147" y="1175"/>
                  </a:lnTo>
                  <a:lnTo>
                    <a:pt x="146" y="1187"/>
                  </a:lnTo>
                  <a:cubicBezTo>
                    <a:pt x="146" y="1262"/>
                    <a:pt x="193" y="1268"/>
                    <a:pt x="208" y="1268"/>
                  </a:cubicBezTo>
                  <a:cubicBezTo>
                    <a:pt x="221" y="1268"/>
                    <a:pt x="235" y="1265"/>
                    <a:pt x="246" y="1259"/>
                  </a:cubicBezTo>
                  <a:cubicBezTo>
                    <a:pt x="287" y="1247"/>
                    <a:pt x="318" y="1220"/>
                    <a:pt x="338" y="1181"/>
                  </a:cubicBezTo>
                  <a:cubicBezTo>
                    <a:pt x="342" y="1174"/>
                    <a:pt x="345" y="1169"/>
                    <a:pt x="348" y="1164"/>
                  </a:cubicBezTo>
                  <a:cubicBezTo>
                    <a:pt x="351" y="1199"/>
                    <a:pt x="349" y="1282"/>
                    <a:pt x="315" y="1471"/>
                  </a:cubicBezTo>
                  <a:cubicBezTo>
                    <a:pt x="262" y="1569"/>
                    <a:pt x="235" y="1623"/>
                    <a:pt x="246" y="1669"/>
                  </a:cubicBezTo>
                  <a:lnTo>
                    <a:pt x="252" y="1698"/>
                  </a:lnTo>
                  <a:lnTo>
                    <a:pt x="409" y="1732"/>
                  </a:lnTo>
                  <a:lnTo>
                    <a:pt x="605" y="1682"/>
                  </a:lnTo>
                  <a:cubicBezTo>
                    <a:pt x="679" y="1657"/>
                    <a:pt x="710" y="1665"/>
                    <a:pt x="713" y="1670"/>
                  </a:cubicBezTo>
                  <a:lnTo>
                    <a:pt x="716" y="1675"/>
                  </a:lnTo>
                  <a:cubicBezTo>
                    <a:pt x="713" y="1691"/>
                    <a:pt x="693" y="1729"/>
                    <a:pt x="676" y="1765"/>
                  </a:cubicBezTo>
                  <a:cubicBezTo>
                    <a:pt x="645" y="1819"/>
                    <a:pt x="604" y="1892"/>
                    <a:pt x="673" y="1942"/>
                  </a:cubicBezTo>
                  <a:cubicBezTo>
                    <a:pt x="727" y="2006"/>
                    <a:pt x="758" y="2074"/>
                    <a:pt x="767" y="2152"/>
                  </a:cubicBezTo>
                  <a:cubicBezTo>
                    <a:pt x="774" y="2180"/>
                    <a:pt x="779" y="2219"/>
                    <a:pt x="757" y="2247"/>
                  </a:cubicBezTo>
                  <a:cubicBezTo>
                    <a:pt x="732" y="2280"/>
                    <a:pt x="681" y="2287"/>
                    <a:pt x="645" y="2287"/>
                  </a:cubicBezTo>
                  <a:cubicBezTo>
                    <a:pt x="547" y="2279"/>
                    <a:pt x="461" y="2298"/>
                    <a:pt x="419" y="2340"/>
                  </a:cubicBezTo>
                  <a:cubicBezTo>
                    <a:pt x="388" y="2364"/>
                    <a:pt x="360" y="2407"/>
                    <a:pt x="399" y="2479"/>
                  </a:cubicBezTo>
                  <a:lnTo>
                    <a:pt x="409" y="2499"/>
                  </a:lnTo>
                  <a:lnTo>
                    <a:pt x="483" y="2511"/>
                  </a:lnTo>
                  <a:lnTo>
                    <a:pt x="500" y="2511"/>
                  </a:lnTo>
                  <a:lnTo>
                    <a:pt x="494" y="2574"/>
                  </a:lnTo>
                  <a:lnTo>
                    <a:pt x="465" y="2658"/>
                  </a:lnTo>
                  <a:cubicBezTo>
                    <a:pt x="457" y="2713"/>
                    <a:pt x="381" y="2732"/>
                    <a:pt x="319" y="2738"/>
                  </a:cubicBezTo>
                  <a:lnTo>
                    <a:pt x="301" y="2740"/>
                  </a:lnTo>
                  <a:lnTo>
                    <a:pt x="241" y="2808"/>
                  </a:lnTo>
                  <a:lnTo>
                    <a:pt x="232" y="2823"/>
                  </a:lnTo>
                  <a:cubicBezTo>
                    <a:pt x="224" y="2843"/>
                    <a:pt x="216" y="2873"/>
                    <a:pt x="233" y="2897"/>
                  </a:cubicBezTo>
                  <a:cubicBezTo>
                    <a:pt x="241" y="2910"/>
                    <a:pt x="259" y="2925"/>
                    <a:pt x="296" y="2925"/>
                  </a:cubicBezTo>
                  <a:lnTo>
                    <a:pt x="460" y="2924"/>
                  </a:lnTo>
                  <a:cubicBezTo>
                    <a:pt x="503" y="2931"/>
                    <a:pt x="538" y="2944"/>
                    <a:pt x="572" y="2967"/>
                  </a:cubicBezTo>
                  <a:lnTo>
                    <a:pt x="634" y="3008"/>
                  </a:lnTo>
                  <a:lnTo>
                    <a:pt x="735" y="3020"/>
                  </a:lnTo>
                  <a:lnTo>
                    <a:pt x="749" y="3009"/>
                  </a:lnTo>
                  <a:cubicBezTo>
                    <a:pt x="776" y="2989"/>
                    <a:pt x="805" y="2981"/>
                    <a:pt x="830" y="2984"/>
                  </a:cubicBezTo>
                  <a:lnTo>
                    <a:pt x="756" y="3066"/>
                  </a:lnTo>
                  <a:cubicBezTo>
                    <a:pt x="723" y="3099"/>
                    <a:pt x="686" y="3104"/>
                    <a:pt x="647" y="3089"/>
                  </a:cubicBezTo>
                  <a:cubicBezTo>
                    <a:pt x="584" y="3053"/>
                    <a:pt x="511" y="3085"/>
                    <a:pt x="407" y="3189"/>
                  </a:cubicBezTo>
                  <a:lnTo>
                    <a:pt x="239" y="3366"/>
                  </a:lnTo>
                  <a:lnTo>
                    <a:pt x="152" y="3454"/>
                  </a:lnTo>
                  <a:cubicBezTo>
                    <a:pt x="147" y="3460"/>
                    <a:pt x="143" y="3466"/>
                    <a:pt x="140" y="3470"/>
                  </a:cubicBezTo>
                  <a:lnTo>
                    <a:pt x="94" y="3494"/>
                  </a:lnTo>
                  <a:lnTo>
                    <a:pt x="140" y="3538"/>
                  </a:lnTo>
                  <a:cubicBezTo>
                    <a:pt x="147" y="3545"/>
                    <a:pt x="156" y="3551"/>
                    <a:pt x="173" y="3558"/>
                  </a:cubicBezTo>
                  <a:lnTo>
                    <a:pt x="193" y="3567"/>
                  </a:lnTo>
                  <a:lnTo>
                    <a:pt x="372" y="3467"/>
                  </a:lnTo>
                  <a:cubicBezTo>
                    <a:pt x="444" y="3435"/>
                    <a:pt x="491" y="3432"/>
                    <a:pt x="530" y="3462"/>
                  </a:cubicBezTo>
                  <a:lnTo>
                    <a:pt x="654" y="3493"/>
                  </a:lnTo>
                  <a:lnTo>
                    <a:pt x="688" y="3356"/>
                  </a:lnTo>
                  <a:cubicBezTo>
                    <a:pt x="695" y="3333"/>
                    <a:pt x="776" y="3282"/>
                    <a:pt x="1395" y="3282"/>
                  </a:cubicBezTo>
                  <a:cubicBezTo>
                    <a:pt x="1484" y="3282"/>
                    <a:pt x="1583" y="3252"/>
                    <a:pt x="1719" y="3184"/>
                  </a:cubicBezTo>
                  <a:cubicBezTo>
                    <a:pt x="1798" y="3139"/>
                    <a:pt x="1829" y="3110"/>
                    <a:pt x="1843" y="3096"/>
                  </a:cubicBezTo>
                  <a:lnTo>
                    <a:pt x="1932" y="3050"/>
                  </a:lnTo>
                  <a:lnTo>
                    <a:pt x="1831" y="3015"/>
                  </a:lnTo>
                  <a:cubicBezTo>
                    <a:pt x="1823" y="3012"/>
                    <a:pt x="1812" y="3011"/>
                    <a:pt x="1800" y="3011"/>
                  </a:cubicBezTo>
                  <a:cubicBezTo>
                    <a:pt x="1721" y="3011"/>
                    <a:pt x="1683" y="3004"/>
                    <a:pt x="1665" y="2999"/>
                  </a:cubicBezTo>
                  <a:lnTo>
                    <a:pt x="1801" y="2896"/>
                  </a:lnTo>
                  <a:cubicBezTo>
                    <a:pt x="1887" y="2800"/>
                    <a:pt x="1930" y="2702"/>
                    <a:pt x="1929" y="2599"/>
                  </a:cubicBezTo>
                  <a:cubicBezTo>
                    <a:pt x="1934" y="2546"/>
                    <a:pt x="1922" y="2503"/>
                    <a:pt x="1893" y="2471"/>
                  </a:cubicBezTo>
                  <a:cubicBezTo>
                    <a:pt x="1856" y="2430"/>
                    <a:pt x="1790" y="2410"/>
                    <a:pt x="1696" y="2410"/>
                  </a:cubicBezTo>
                  <a:cubicBezTo>
                    <a:pt x="1666" y="2410"/>
                    <a:pt x="1618" y="2433"/>
                    <a:pt x="1572" y="2468"/>
                  </a:cubicBezTo>
                  <a:cubicBezTo>
                    <a:pt x="1574" y="2460"/>
                    <a:pt x="1577" y="2447"/>
                    <a:pt x="1582" y="2431"/>
                  </a:cubicBezTo>
                  <a:lnTo>
                    <a:pt x="1592" y="2358"/>
                  </a:lnTo>
                  <a:lnTo>
                    <a:pt x="1559" y="2269"/>
                  </a:lnTo>
                  <a:lnTo>
                    <a:pt x="1460" y="2188"/>
                  </a:lnTo>
                  <a:cubicBezTo>
                    <a:pt x="1457" y="2040"/>
                    <a:pt x="1403" y="1917"/>
                    <a:pt x="1303" y="1827"/>
                  </a:cubicBezTo>
                  <a:lnTo>
                    <a:pt x="1200" y="1705"/>
                  </a:lnTo>
                  <a:cubicBezTo>
                    <a:pt x="1166" y="1663"/>
                    <a:pt x="1160" y="1632"/>
                    <a:pt x="1159" y="1588"/>
                  </a:cubicBezTo>
                  <a:cubicBezTo>
                    <a:pt x="1149" y="1482"/>
                    <a:pt x="1113" y="1402"/>
                    <a:pt x="1047" y="1335"/>
                  </a:cubicBezTo>
                  <a:lnTo>
                    <a:pt x="870" y="1178"/>
                  </a:lnTo>
                  <a:lnTo>
                    <a:pt x="783" y="1177"/>
                  </a:lnTo>
                  <a:cubicBezTo>
                    <a:pt x="805" y="1172"/>
                    <a:pt x="819" y="1167"/>
                    <a:pt x="829" y="1162"/>
                  </a:cubicBezTo>
                  <a:lnTo>
                    <a:pt x="896" y="1162"/>
                  </a:lnTo>
                  <a:lnTo>
                    <a:pt x="860" y="1095"/>
                  </a:lnTo>
                  <a:cubicBezTo>
                    <a:pt x="856" y="1087"/>
                    <a:pt x="850" y="1080"/>
                    <a:pt x="841" y="1073"/>
                  </a:cubicBezTo>
                  <a:cubicBezTo>
                    <a:pt x="820" y="1052"/>
                    <a:pt x="814" y="1041"/>
                    <a:pt x="812" y="1028"/>
                  </a:cubicBezTo>
                  <a:lnTo>
                    <a:pt x="869" y="972"/>
                  </a:lnTo>
                  <a:cubicBezTo>
                    <a:pt x="969" y="907"/>
                    <a:pt x="993" y="807"/>
                    <a:pt x="999" y="768"/>
                  </a:cubicBezTo>
                  <a:lnTo>
                    <a:pt x="1037" y="547"/>
                  </a:lnTo>
                  <a:cubicBezTo>
                    <a:pt x="1037" y="489"/>
                    <a:pt x="996" y="454"/>
                    <a:pt x="927" y="454"/>
                  </a:cubicBezTo>
                  <a:cubicBezTo>
                    <a:pt x="899" y="454"/>
                    <a:pt x="865" y="459"/>
                    <a:pt x="816" y="473"/>
                  </a:cubicBezTo>
                  <a:lnTo>
                    <a:pt x="615" y="454"/>
                  </a:lnTo>
                  <a:lnTo>
                    <a:pt x="532" y="454"/>
                  </a:lnTo>
                  <a:lnTo>
                    <a:pt x="506" y="428"/>
                  </a:lnTo>
                  <a:lnTo>
                    <a:pt x="546" y="334"/>
                  </a:lnTo>
                  <a:cubicBezTo>
                    <a:pt x="571" y="304"/>
                    <a:pt x="614" y="279"/>
                    <a:pt x="696" y="246"/>
                  </a:cubicBezTo>
                  <a:lnTo>
                    <a:pt x="707" y="240"/>
                  </a:lnTo>
                  <a:cubicBezTo>
                    <a:pt x="773" y="189"/>
                    <a:pt x="808" y="137"/>
                    <a:pt x="806" y="91"/>
                  </a:cubicBezTo>
                  <a:cubicBezTo>
                    <a:pt x="803" y="69"/>
                    <a:pt x="793" y="51"/>
                    <a:pt x="775" y="39"/>
                  </a:cubicBezTo>
                  <a:cubicBezTo>
                    <a:pt x="748" y="3"/>
                    <a:pt x="704" y="0"/>
                    <a:pt x="606" y="33"/>
                  </a:cubicBezTo>
                  <a:lnTo>
                    <a:pt x="474" y="77"/>
                  </a:lnTo>
                  <a:lnTo>
                    <a:pt x="287" y="22"/>
                  </a:lnTo>
                  <a:lnTo>
                    <a:pt x="287" y="189"/>
                  </a:lnTo>
                  <a:cubicBezTo>
                    <a:pt x="283" y="190"/>
                    <a:pt x="278" y="191"/>
                    <a:pt x="272" y="192"/>
                  </a:cubicBezTo>
                  <a:cubicBezTo>
                    <a:pt x="259" y="189"/>
                    <a:pt x="249" y="188"/>
                    <a:pt x="241" y="188"/>
                  </a:cubicBezTo>
                  <a:cubicBezTo>
                    <a:pt x="204" y="188"/>
                    <a:pt x="185" y="212"/>
                    <a:pt x="183" y="258"/>
                  </a:cubicBezTo>
                  <a:lnTo>
                    <a:pt x="183" y="274"/>
                  </a:lnTo>
                  <a:lnTo>
                    <a:pt x="244" y="356"/>
                  </a:lnTo>
                  <a:cubicBezTo>
                    <a:pt x="249" y="363"/>
                    <a:pt x="252" y="368"/>
                    <a:pt x="253" y="372"/>
                  </a:cubicBezTo>
                  <a:lnTo>
                    <a:pt x="190" y="378"/>
                  </a:lnTo>
                  <a:cubicBezTo>
                    <a:pt x="125" y="368"/>
                    <a:pt x="99" y="392"/>
                    <a:pt x="99" y="444"/>
                  </a:cubicBezTo>
                  <a:lnTo>
                    <a:pt x="97" y="705"/>
                  </a:lnTo>
                  <a:lnTo>
                    <a:pt x="45" y="846"/>
                  </a:lnTo>
                  <a:cubicBezTo>
                    <a:pt x="4" y="928"/>
                    <a:pt x="0" y="991"/>
                    <a:pt x="33" y="1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79">
              <a:extLst>
                <a:ext uri="{FF2B5EF4-FFF2-40B4-BE49-F238E27FC236}">
                  <a16:creationId xmlns:a16="http://schemas.microsoft.com/office/drawing/2014/main" id="{A6660BCF-9A86-44BC-B354-6614EBCCB12A}"/>
                </a:ext>
              </a:extLst>
            </p:cNvPr>
            <p:cNvSpPr>
              <a:spLocks/>
            </p:cNvSpPr>
            <p:nvPr userDrawn="1"/>
          </p:nvSpPr>
          <p:spPr bwMode="auto">
            <a:xfrm>
              <a:off x="3073401" y="2033588"/>
              <a:ext cx="171450" cy="168275"/>
            </a:xfrm>
            <a:custGeom>
              <a:avLst/>
              <a:gdLst>
                <a:gd name="T0" fmla="*/ 57 w 2029"/>
                <a:gd name="T1" fmla="*/ 1118 h 1988"/>
                <a:gd name="T2" fmla="*/ 57 w 2029"/>
                <a:gd name="T3" fmla="*/ 1118 h 1988"/>
                <a:gd name="T4" fmla="*/ 217 w 2029"/>
                <a:gd name="T5" fmla="*/ 1191 h 1988"/>
                <a:gd name="T6" fmla="*/ 238 w 2029"/>
                <a:gd name="T7" fmla="*/ 1189 h 1988"/>
                <a:gd name="T8" fmla="*/ 484 w 2029"/>
                <a:gd name="T9" fmla="*/ 1133 h 1988"/>
                <a:gd name="T10" fmla="*/ 577 w 2029"/>
                <a:gd name="T11" fmla="*/ 1126 h 1988"/>
                <a:gd name="T12" fmla="*/ 862 w 2029"/>
                <a:gd name="T13" fmla="*/ 1346 h 1988"/>
                <a:gd name="T14" fmla="*/ 821 w 2029"/>
                <a:gd name="T15" fmla="*/ 1557 h 1988"/>
                <a:gd name="T16" fmla="*/ 676 w 2029"/>
                <a:gd name="T17" fmla="*/ 1749 h 1988"/>
                <a:gd name="T18" fmla="*/ 615 w 2029"/>
                <a:gd name="T19" fmla="*/ 1839 h 1988"/>
                <a:gd name="T20" fmla="*/ 799 w 2029"/>
                <a:gd name="T21" fmla="*/ 1950 h 1988"/>
                <a:gd name="T22" fmla="*/ 1042 w 2029"/>
                <a:gd name="T23" fmla="*/ 1988 h 1988"/>
                <a:gd name="T24" fmla="*/ 1213 w 2029"/>
                <a:gd name="T25" fmla="*/ 1979 h 1988"/>
                <a:gd name="T26" fmla="*/ 1685 w 2029"/>
                <a:gd name="T27" fmla="*/ 1581 h 1988"/>
                <a:gd name="T28" fmla="*/ 2019 w 2029"/>
                <a:gd name="T29" fmla="*/ 1009 h 1988"/>
                <a:gd name="T30" fmla="*/ 2002 w 2029"/>
                <a:gd name="T31" fmla="*/ 755 h 1988"/>
                <a:gd name="T32" fmla="*/ 1862 w 2029"/>
                <a:gd name="T33" fmla="*/ 667 h 1988"/>
                <a:gd name="T34" fmla="*/ 1810 w 2029"/>
                <a:gd name="T35" fmla="*/ 671 h 1988"/>
                <a:gd name="T36" fmla="*/ 1594 w 2029"/>
                <a:gd name="T37" fmla="*/ 653 h 1988"/>
                <a:gd name="T38" fmla="*/ 1584 w 2029"/>
                <a:gd name="T39" fmla="*/ 652 h 1988"/>
                <a:gd name="T40" fmla="*/ 1580 w 2029"/>
                <a:gd name="T41" fmla="*/ 643 h 1988"/>
                <a:gd name="T42" fmla="*/ 1416 w 2029"/>
                <a:gd name="T43" fmla="*/ 332 h 1988"/>
                <a:gd name="T44" fmla="*/ 1341 w 2029"/>
                <a:gd name="T45" fmla="*/ 445 h 1988"/>
                <a:gd name="T46" fmla="*/ 1199 w 2029"/>
                <a:gd name="T47" fmla="*/ 755 h 1988"/>
                <a:gd name="T48" fmla="*/ 1189 w 2029"/>
                <a:gd name="T49" fmla="*/ 768 h 1988"/>
                <a:gd name="T50" fmla="*/ 1177 w 2029"/>
                <a:gd name="T51" fmla="*/ 768 h 1988"/>
                <a:gd name="T52" fmla="*/ 1098 w 2029"/>
                <a:gd name="T53" fmla="*/ 475 h 1988"/>
                <a:gd name="T54" fmla="*/ 1075 w 2029"/>
                <a:gd name="T55" fmla="*/ 24 h 1988"/>
                <a:gd name="T56" fmla="*/ 1060 w 2029"/>
                <a:gd name="T57" fmla="*/ 109 h 1988"/>
                <a:gd name="T58" fmla="*/ 905 w 2029"/>
                <a:gd name="T59" fmla="*/ 646 h 1988"/>
                <a:gd name="T60" fmla="*/ 848 w 2029"/>
                <a:gd name="T61" fmla="*/ 712 h 1988"/>
                <a:gd name="T62" fmla="*/ 825 w 2029"/>
                <a:gd name="T63" fmla="*/ 740 h 1988"/>
                <a:gd name="T64" fmla="*/ 816 w 2029"/>
                <a:gd name="T65" fmla="*/ 704 h 1988"/>
                <a:gd name="T66" fmla="*/ 781 w 2029"/>
                <a:gd name="T67" fmla="*/ 551 h 1988"/>
                <a:gd name="T68" fmla="*/ 722 w 2029"/>
                <a:gd name="T69" fmla="*/ 512 h 1988"/>
                <a:gd name="T70" fmla="*/ 619 w 2029"/>
                <a:gd name="T71" fmla="*/ 512 h 1988"/>
                <a:gd name="T72" fmla="*/ 441 w 2029"/>
                <a:gd name="T73" fmla="*/ 358 h 1988"/>
                <a:gd name="T74" fmla="*/ 318 w 2029"/>
                <a:gd name="T75" fmla="*/ 0 h 1988"/>
                <a:gd name="T76" fmla="*/ 137 w 2029"/>
                <a:gd name="T77" fmla="*/ 612 h 1988"/>
                <a:gd name="T78" fmla="*/ 57 w 2029"/>
                <a:gd name="T79" fmla="*/ 1118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9" h="1988">
                  <a:moveTo>
                    <a:pt x="57" y="1118"/>
                  </a:moveTo>
                  <a:lnTo>
                    <a:pt x="57" y="1118"/>
                  </a:lnTo>
                  <a:cubicBezTo>
                    <a:pt x="114" y="1167"/>
                    <a:pt x="166" y="1191"/>
                    <a:pt x="217" y="1191"/>
                  </a:cubicBezTo>
                  <a:cubicBezTo>
                    <a:pt x="225" y="1191"/>
                    <a:pt x="232" y="1190"/>
                    <a:pt x="238" y="1189"/>
                  </a:cubicBezTo>
                  <a:lnTo>
                    <a:pt x="484" y="1133"/>
                  </a:lnTo>
                  <a:cubicBezTo>
                    <a:pt x="517" y="1129"/>
                    <a:pt x="549" y="1126"/>
                    <a:pt x="577" y="1126"/>
                  </a:cubicBezTo>
                  <a:cubicBezTo>
                    <a:pt x="742" y="1126"/>
                    <a:pt x="836" y="1198"/>
                    <a:pt x="862" y="1346"/>
                  </a:cubicBezTo>
                  <a:cubicBezTo>
                    <a:pt x="873" y="1413"/>
                    <a:pt x="859" y="1492"/>
                    <a:pt x="821" y="1557"/>
                  </a:cubicBezTo>
                  <a:lnTo>
                    <a:pt x="676" y="1749"/>
                  </a:lnTo>
                  <a:cubicBezTo>
                    <a:pt x="631" y="1783"/>
                    <a:pt x="611" y="1814"/>
                    <a:pt x="615" y="1839"/>
                  </a:cubicBezTo>
                  <a:cubicBezTo>
                    <a:pt x="620" y="1866"/>
                    <a:pt x="657" y="1907"/>
                    <a:pt x="799" y="1950"/>
                  </a:cubicBezTo>
                  <a:lnTo>
                    <a:pt x="1042" y="1988"/>
                  </a:lnTo>
                  <a:lnTo>
                    <a:pt x="1213" y="1979"/>
                  </a:lnTo>
                  <a:cubicBezTo>
                    <a:pt x="1335" y="1936"/>
                    <a:pt x="1489" y="1806"/>
                    <a:pt x="1685" y="1581"/>
                  </a:cubicBezTo>
                  <a:cubicBezTo>
                    <a:pt x="1885" y="1353"/>
                    <a:pt x="2000" y="1155"/>
                    <a:pt x="2019" y="1009"/>
                  </a:cubicBezTo>
                  <a:cubicBezTo>
                    <a:pt x="2029" y="878"/>
                    <a:pt x="2016" y="792"/>
                    <a:pt x="2002" y="755"/>
                  </a:cubicBezTo>
                  <a:cubicBezTo>
                    <a:pt x="1972" y="696"/>
                    <a:pt x="1926" y="667"/>
                    <a:pt x="1862" y="667"/>
                  </a:cubicBezTo>
                  <a:cubicBezTo>
                    <a:pt x="1847" y="667"/>
                    <a:pt x="1831" y="668"/>
                    <a:pt x="1810" y="671"/>
                  </a:cubicBezTo>
                  <a:lnTo>
                    <a:pt x="1594" y="653"/>
                  </a:lnTo>
                  <a:lnTo>
                    <a:pt x="1584" y="652"/>
                  </a:lnTo>
                  <a:lnTo>
                    <a:pt x="1580" y="643"/>
                  </a:lnTo>
                  <a:lnTo>
                    <a:pt x="1416" y="332"/>
                  </a:lnTo>
                  <a:lnTo>
                    <a:pt x="1341" y="445"/>
                  </a:lnTo>
                  <a:lnTo>
                    <a:pt x="1199" y="755"/>
                  </a:lnTo>
                  <a:lnTo>
                    <a:pt x="1189" y="768"/>
                  </a:lnTo>
                  <a:lnTo>
                    <a:pt x="1177" y="768"/>
                  </a:lnTo>
                  <a:cubicBezTo>
                    <a:pt x="1161" y="768"/>
                    <a:pt x="1124" y="768"/>
                    <a:pt x="1098" y="475"/>
                  </a:cubicBezTo>
                  <a:cubicBezTo>
                    <a:pt x="1092" y="311"/>
                    <a:pt x="1085" y="116"/>
                    <a:pt x="1075" y="24"/>
                  </a:cubicBezTo>
                  <a:cubicBezTo>
                    <a:pt x="1071" y="44"/>
                    <a:pt x="1066" y="71"/>
                    <a:pt x="1060" y="109"/>
                  </a:cubicBezTo>
                  <a:cubicBezTo>
                    <a:pt x="1051" y="278"/>
                    <a:pt x="1000" y="458"/>
                    <a:pt x="905" y="646"/>
                  </a:cubicBezTo>
                  <a:lnTo>
                    <a:pt x="848" y="712"/>
                  </a:lnTo>
                  <a:lnTo>
                    <a:pt x="825" y="740"/>
                  </a:lnTo>
                  <a:lnTo>
                    <a:pt x="816" y="704"/>
                  </a:lnTo>
                  <a:lnTo>
                    <a:pt x="781" y="551"/>
                  </a:lnTo>
                  <a:cubicBezTo>
                    <a:pt x="766" y="528"/>
                    <a:pt x="753" y="520"/>
                    <a:pt x="722" y="512"/>
                  </a:cubicBezTo>
                  <a:lnTo>
                    <a:pt x="619" y="512"/>
                  </a:lnTo>
                  <a:cubicBezTo>
                    <a:pt x="523" y="512"/>
                    <a:pt x="460" y="456"/>
                    <a:pt x="441" y="358"/>
                  </a:cubicBezTo>
                  <a:lnTo>
                    <a:pt x="318" y="0"/>
                  </a:lnTo>
                  <a:lnTo>
                    <a:pt x="137" y="612"/>
                  </a:lnTo>
                  <a:cubicBezTo>
                    <a:pt x="0" y="980"/>
                    <a:pt x="17" y="1090"/>
                    <a:pt x="57" y="11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81">
              <a:extLst>
                <a:ext uri="{FF2B5EF4-FFF2-40B4-BE49-F238E27FC236}">
                  <a16:creationId xmlns:a16="http://schemas.microsoft.com/office/drawing/2014/main" id="{B0AC2768-026B-4F79-880D-271700CCDE72}"/>
                </a:ext>
              </a:extLst>
            </p:cNvPr>
            <p:cNvSpPr>
              <a:spLocks/>
            </p:cNvSpPr>
            <p:nvPr userDrawn="1"/>
          </p:nvSpPr>
          <p:spPr bwMode="auto">
            <a:xfrm>
              <a:off x="2922588" y="2112963"/>
              <a:ext cx="193675" cy="325438"/>
            </a:xfrm>
            <a:custGeom>
              <a:avLst/>
              <a:gdLst>
                <a:gd name="T0" fmla="*/ 92 w 2284"/>
                <a:gd name="T1" fmla="*/ 1015 h 3837"/>
                <a:gd name="T2" fmla="*/ 147 w 2284"/>
                <a:gd name="T3" fmla="*/ 993 h 3837"/>
                <a:gd name="T4" fmla="*/ 249 w 2284"/>
                <a:gd name="T5" fmla="*/ 901 h 3837"/>
                <a:gd name="T6" fmla="*/ 319 w 2284"/>
                <a:gd name="T7" fmla="*/ 1016 h 3837"/>
                <a:gd name="T8" fmla="*/ 259 w 2284"/>
                <a:gd name="T9" fmla="*/ 1329 h 3837"/>
                <a:gd name="T10" fmla="*/ 400 w 2284"/>
                <a:gd name="T11" fmla="*/ 1954 h 3837"/>
                <a:gd name="T12" fmla="*/ 666 w 2284"/>
                <a:gd name="T13" fmla="*/ 2129 h 3837"/>
                <a:gd name="T14" fmla="*/ 905 w 2284"/>
                <a:gd name="T15" fmla="*/ 1581 h 3837"/>
                <a:gd name="T16" fmla="*/ 928 w 2284"/>
                <a:gd name="T17" fmla="*/ 1577 h 3837"/>
                <a:gd name="T18" fmla="*/ 1279 w 2284"/>
                <a:gd name="T19" fmla="*/ 2065 h 3837"/>
                <a:gd name="T20" fmla="*/ 766 w 2284"/>
                <a:gd name="T21" fmla="*/ 2409 h 3837"/>
                <a:gd name="T22" fmla="*/ 868 w 2284"/>
                <a:gd name="T23" fmla="*/ 2709 h 3837"/>
                <a:gd name="T24" fmla="*/ 1361 w 2284"/>
                <a:gd name="T25" fmla="*/ 2692 h 3837"/>
                <a:gd name="T26" fmla="*/ 1144 w 2284"/>
                <a:gd name="T27" fmla="*/ 2913 h 3837"/>
                <a:gd name="T28" fmla="*/ 843 w 2284"/>
                <a:gd name="T29" fmla="*/ 3084 h 3837"/>
                <a:gd name="T30" fmla="*/ 1058 w 2284"/>
                <a:gd name="T31" fmla="*/ 3535 h 3837"/>
                <a:gd name="T32" fmla="*/ 1411 w 2284"/>
                <a:gd name="T33" fmla="*/ 3837 h 3837"/>
                <a:gd name="T34" fmla="*/ 1456 w 2284"/>
                <a:gd name="T35" fmla="*/ 3580 h 3837"/>
                <a:gd name="T36" fmla="*/ 1822 w 2284"/>
                <a:gd name="T37" fmla="*/ 2678 h 3837"/>
                <a:gd name="T38" fmla="*/ 1921 w 2284"/>
                <a:gd name="T39" fmla="*/ 1887 h 3837"/>
                <a:gd name="T40" fmla="*/ 2264 w 2284"/>
                <a:gd name="T41" fmla="*/ 1323 h 3837"/>
                <a:gd name="T42" fmla="*/ 1814 w 2284"/>
                <a:gd name="T43" fmla="*/ 779 h 3837"/>
                <a:gd name="T44" fmla="*/ 1743 w 2284"/>
                <a:gd name="T45" fmla="*/ 627 h 3837"/>
                <a:gd name="T46" fmla="*/ 1698 w 2284"/>
                <a:gd name="T47" fmla="*/ 811 h 3837"/>
                <a:gd name="T48" fmla="*/ 1648 w 2284"/>
                <a:gd name="T49" fmla="*/ 831 h 3837"/>
                <a:gd name="T50" fmla="*/ 1587 w 2284"/>
                <a:gd name="T51" fmla="*/ 415 h 3837"/>
                <a:gd name="T52" fmla="*/ 1483 w 2284"/>
                <a:gd name="T53" fmla="*/ 176 h 3837"/>
                <a:gd name="T54" fmla="*/ 1231 w 2284"/>
                <a:gd name="T55" fmla="*/ 0 h 3837"/>
                <a:gd name="T56" fmla="*/ 1155 w 2284"/>
                <a:gd name="T57" fmla="*/ 195 h 3837"/>
                <a:gd name="T58" fmla="*/ 1241 w 2284"/>
                <a:gd name="T59" fmla="*/ 1107 h 3837"/>
                <a:gd name="T60" fmla="*/ 1034 w 2284"/>
                <a:gd name="T61" fmla="*/ 777 h 3837"/>
                <a:gd name="T62" fmla="*/ 742 w 2284"/>
                <a:gd name="T63" fmla="*/ 800 h 3837"/>
                <a:gd name="T64" fmla="*/ 736 w 2284"/>
                <a:gd name="T65" fmla="*/ 813 h 3837"/>
                <a:gd name="T66" fmla="*/ 707 w 2284"/>
                <a:gd name="T67" fmla="*/ 842 h 3837"/>
                <a:gd name="T68" fmla="*/ 616 w 2284"/>
                <a:gd name="T69" fmla="*/ 784 h 3837"/>
                <a:gd name="T70" fmla="*/ 508 w 2284"/>
                <a:gd name="T71" fmla="*/ 278 h 3837"/>
                <a:gd name="T72" fmla="*/ 372 w 2284"/>
                <a:gd name="T73" fmla="*/ 291 h 3837"/>
                <a:gd name="T74" fmla="*/ 188 w 2284"/>
                <a:gd name="T75" fmla="*/ 320 h 3837"/>
                <a:gd name="T76" fmla="*/ 27 w 2284"/>
                <a:gd name="T77" fmla="*/ 840 h 3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4" h="3837">
                  <a:moveTo>
                    <a:pt x="92" y="1015"/>
                  </a:moveTo>
                  <a:lnTo>
                    <a:pt x="92" y="1015"/>
                  </a:lnTo>
                  <a:cubicBezTo>
                    <a:pt x="98" y="1020"/>
                    <a:pt x="105" y="1026"/>
                    <a:pt x="112" y="1026"/>
                  </a:cubicBezTo>
                  <a:cubicBezTo>
                    <a:pt x="121" y="1026"/>
                    <a:pt x="133" y="1016"/>
                    <a:pt x="147" y="993"/>
                  </a:cubicBezTo>
                  <a:lnTo>
                    <a:pt x="241" y="908"/>
                  </a:lnTo>
                  <a:lnTo>
                    <a:pt x="249" y="901"/>
                  </a:lnTo>
                  <a:lnTo>
                    <a:pt x="260" y="904"/>
                  </a:lnTo>
                  <a:cubicBezTo>
                    <a:pt x="300" y="918"/>
                    <a:pt x="310" y="959"/>
                    <a:pt x="319" y="1016"/>
                  </a:cubicBezTo>
                  <a:lnTo>
                    <a:pt x="318" y="1183"/>
                  </a:lnTo>
                  <a:lnTo>
                    <a:pt x="259" y="1329"/>
                  </a:lnTo>
                  <a:cubicBezTo>
                    <a:pt x="200" y="1396"/>
                    <a:pt x="187" y="1489"/>
                    <a:pt x="216" y="1622"/>
                  </a:cubicBezTo>
                  <a:cubicBezTo>
                    <a:pt x="253" y="1754"/>
                    <a:pt x="308" y="1853"/>
                    <a:pt x="400" y="1954"/>
                  </a:cubicBezTo>
                  <a:cubicBezTo>
                    <a:pt x="473" y="2043"/>
                    <a:pt x="562" y="2105"/>
                    <a:pt x="643" y="2126"/>
                  </a:cubicBezTo>
                  <a:cubicBezTo>
                    <a:pt x="651" y="2128"/>
                    <a:pt x="659" y="2129"/>
                    <a:pt x="666" y="2129"/>
                  </a:cubicBezTo>
                  <a:cubicBezTo>
                    <a:pt x="726" y="2129"/>
                    <a:pt x="751" y="2054"/>
                    <a:pt x="761" y="1992"/>
                  </a:cubicBezTo>
                  <a:cubicBezTo>
                    <a:pt x="781" y="1716"/>
                    <a:pt x="829" y="1581"/>
                    <a:pt x="905" y="1581"/>
                  </a:cubicBezTo>
                  <a:lnTo>
                    <a:pt x="906" y="1581"/>
                  </a:lnTo>
                  <a:cubicBezTo>
                    <a:pt x="912" y="1579"/>
                    <a:pt x="920" y="1577"/>
                    <a:pt x="928" y="1577"/>
                  </a:cubicBezTo>
                  <a:cubicBezTo>
                    <a:pt x="991" y="1577"/>
                    <a:pt x="1085" y="1653"/>
                    <a:pt x="1234" y="1820"/>
                  </a:cubicBezTo>
                  <a:cubicBezTo>
                    <a:pt x="1321" y="1898"/>
                    <a:pt x="1340" y="1993"/>
                    <a:pt x="1279" y="2065"/>
                  </a:cubicBezTo>
                  <a:lnTo>
                    <a:pt x="1023" y="2245"/>
                  </a:lnTo>
                  <a:cubicBezTo>
                    <a:pt x="880" y="2317"/>
                    <a:pt x="799" y="2369"/>
                    <a:pt x="766" y="2409"/>
                  </a:cubicBezTo>
                  <a:cubicBezTo>
                    <a:pt x="696" y="2497"/>
                    <a:pt x="697" y="2572"/>
                    <a:pt x="770" y="2675"/>
                  </a:cubicBezTo>
                  <a:cubicBezTo>
                    <a:pt x="775" y="2698"/>
                    <a:pt x="807" y="2708"/>
                    <a:pt x="868" y="2709"/>
                  </a:cubicBezTo>
                  <a:lnTo>
                    <a:pt x="1221" y="2586"/>
                  </a:lnTo>
                  <a:cubicBezTo>
                    <a:pt x="1285" y="2586"/>
                    <a:pt x="1330" y="2620"/>
                    <a:pt x="1361" y="2692"/>
                  </a:cubicBezTo>
                  <a:cubicBezTo>
                    <a:pt x="1372" y="2721"/>
                    <a:pt x="1371" y="2749"/>
                    <a:pt x="1358" y="2776"/>
                  </a:cubicBezTo>
                  <a:cubicBezTo>
                    <a:pt x="1333" y="2829"/>
                    <a:pt x="1262" y="2874"/>
                    <a:pt x="1144" y="2913"/>
                  </a:cubicBezTo>
                  <a:lnTo>
                    <a:pt x="960" y="2995"/>
                  </a:lnTo>
                  <a:lnTo>
                    <a:pt x="843" y="3084"/>
                  </a:lnTo>
                  <a:cubicBezTo>
                    <a:pt x="802" y="3149"/>
                    <a:pt x="814" y="3224"/>
                    <a:pt x="879" y="3307"/>
                  </a:cubicBezTo>
                  <a:lnTo>
                    <a:pt x="1058" y="3535"/>
                  </a:lnTo>
                  <a:cubicBezTo>
                    <a:pt x="1109" y="3617"/>
                    <a:pt x="1196" y="3706"/>
                    <a:pt x="1289" y="3774"/>
                  </a:cubicBezTo>
                  <a:cubicBezTo>
                    <a:pt x="1342" y="3815"/>
                    <a:pt x="1383" y="3837"/>
                    <a:pt x="1411" y="3837"/>
                  </a:cubicBezTo>
                  <a:cubicBezTo>
                    <a:pt x="1423" y="3837"/>
                    <a:pt x="1459" y="3837"/>
                    <a:pt x="1465" y="3743"/>
                  </a:cubicBezTo>
                  <a:lnTo>
                    <a:pt x="1456" y="3580"/>
                  </a:lnTo>
                  <a:lnTo>
                    <a:pt x="1476" y="3405"/>
                  </a:lnTo>
                  <a:lnTo>
                    <a:pt x="1822" y="2678"/>
                  </a:lnTo>
                  <a:lnTo>
                    <a:pt x="1860" y="2285"/>
                  </a:lnTo>
                  <a:cubicBezTo>
                    <a:pt x="1860" y="2070"/>
                    <a:pt x="1900" y="1939"/>
                    <a:pt x="1921" y="1887"/>
                  </a:cubicBezTo>
                  <a:lnTo>
                    <a:pt x="2248" y="1495"/>
                  </a:lnTo>
                  <a:cubicBezTo>
                    <a:pt x="2279" y="1440"/>
                    <a:pt x="2284" y="1390"/>
                    <a:pt x="2264" y="1323"/>
                  </a:cubicBezTo>
                  <a:cubicBezTo>
                    <a:pt x="2238" y="1252"/>
                    <a:pt x="2149" y="1183"/>
                    <a:pt x="2038" y="1098"/>
                  </a:cubicBezTo>
                  <a:cubicBezTo>
                    <a:pt x="1960" y="1049"/>
                    <a:pt x="1905" y="950"/>
                    <a:pt x="1814" y="779"/>
                  </a:cubicBezTo>
                  <a:lnTo>
                    <a:pt x="1760" y="641"/>
                  </a:lnTo>
                  <a:cubicBezTo>
                    <a:pt x="1753" y="635"/>
                    <a:pt x="1748" y="630"/>
                    <a:pt x="1743" y="627"/>
                  </a:cubicBezTo>
                  <a:lnTo>
                    <a:pt x="1700" y="805"/>
                  </a:lnTo>
                  <a:lnTo>
                    <a:pt x="1698" y="811"/>
                  </a:lnTo>
                  <a:lnTo>
                    <a:pt x="1692" y="815"/>
                  </a:lnTo>
                  <a:cubicBezTo>
                    <a:pt x="1676" y="826"/>
                    <a:pt x="1662" y="831"/>
                    <a:pt x="1648" y="831"/>
                  </a:cubicBezTo>
                  <a:cubicBezTo>
                    <a:pt x="1585" y="831"/>
                    <a:pt x="1578" y="733"/>
                    <a:pt x="1578" y="658"/>
                  </a:cubicBezTo>
                  <a:lnTo>
                    <a:pt x="1587" y="415"/>
                  </a:lnTo>
                  <a:cubicBezTo>
                    <a:pt x="1587" y="320"/>
                    <a:pt x="1583" y="222"/>
                    <a:pt x="1552" y="206"/>
                  </a:cubicBezTo>
                  <a:lnTo>
                    <a:pt x="1483" y="176"/>
                  </a:lnTo>
                  <a:lnTo>
                    <a:pt x="1387" y="109"/>
                  </a:lnTo>
                  <a:cubicBezTo>
                    <a:pt x="1330" y="58"/>
                    <a:pt x="1265" y="0"/>
                    <a:pt x="1231" y="0"/>
                  </a:cubicBezTo>
                  <a:lnTo>
                    <a:pt x="1221" y="0"/>
                  </a:lnTo>
                  <a:cubicBezTo>
                    <a:pt x="1191" y="0"/>
                    <a:pt x="1155" y="52"/>
                    <a:pt x="1155" y="195"/>
                  </a:cubicBezTo>
                  <a:lnTo>
                    <a:pt x="1240" y="722"/>
                  </a:lnTo>
                  <a:cubicBezTo>
                    <a:pt x="1283" y="974"/>
                    <a:pt x="1284" y="1075"/>
                    <a:pt x="1241" y="1107"/>
                  </a:cubicBezTo>
                  <a:cubicBezTo>
                    <a:pt x="1230" y="1114"/>
                    <a:pt x="1219" y="1117"/>
                    <a:pt x="1208" y="1117"/>
                  </a:cubicBezTo>
                  <a:cubicBezTo>
                    <a:pt x="1148" y="1117"/>
                    <a:pt x="1096" y="1015"/>
                    <a:pt x="1034" y="777"/>
                  </a:cubicBezTo>
                  <a:lnTo>
                    <a:pt x="881" y="271"/>
                  </a:lnTo>
                  <a:cubicBezTo>
                    <a:pt x="790" y="319"/>
                    <a:pt x="742" y="501"/>
                    <a:pt x="742" y="800"/>
                  </a:cubicBezTo>
                  <a:lnTo>
                    <a:pt x="742" y="807"/>
                  </a:lnTo>
                  <a:lnTo>
                    <a:pt x="736" y="813"/>
                  </a:lnTo>
                  <a:lnTo>
                    <a:pt x="718" y="832"/>
                  </a:lnTo>
                  <a:lnTo>
                    <a:pt x="707" y="842"/>
                  </a:lnTo>
                  <a:lnTo>
                    <a:pt x="694" y="834"/>
                  </a:lnTo>
                  <a:lnTo>
                    <a:pt x="616" y="784"/>
                  </a:lnTo>
                  <a:cubicBezTo>
                    <a:pt x="544" y="702"/>
                    <a:pt x="508" y="612"/>
                    <a:pt x="508" y="518"/>
                  </a:cubicBezTo>
                  <a:lnTo>
                    <a:pt x="508" y="278"/>
                  </a:lnTo>
                  <a:cubicBezTo>
                    <a:pt x="507" y="274"/>
                    <a:pt x="505" y="264"/>
                    <a:pt x="478" y="264"/>
                  </a:cubicBezTo>
                  <a:cubicBezTo>
                    <a:pt x="453" y="264"/>
                    <a:pt x="417" y="273"/>
                    <a:pt x="372" y="291"/>
                  </a:cubicBezTo>
                  <a:lnTo>
                    <a:pt x="282" y="320"/>
                  </a:lnTo>
                  <a:lnTo>
                    <a:pt x="188" y="320"/>
                  </a:lnTo>
                  <a:cubicBezTo>
                    <a:pt x="149" y="320"/>
                    <a:pt x="106" y="354"/>
                    <a:pt x="54" y="424"/>
                  </a:cubicBezTo>
                  <a:cubicBezTo>
                    <a:pt x="9" y="505"/>
                    <a:pt x="0" y="650"/>
                    <a:pt x="27" y="840"/>
                  </a:cubicBezTo>
                  <a:lnTo>
                    <a:pt x="92" y="10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5">
              <a:extLst>
                <a:ext uri="{FF2B5EF4-FFF2-40B4-BE49-F238E27FC236}">
                  <a16:creationId xmlns:a16="http://schemas.microsoft.com/office/drawing/2014/main" id="{7012D749-700E-41D5-81DD-8668798A5348}"/>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6">
              <a:extLst>
                <a:ext uri="{FF2B5EF4-FFF2-40B4-BE49-F238E27FC236}">
                  <a16:creationId xmlns:a16="http://schemas.microsoft.com/office/drawing/2014/main" id="{2EC1B825-995C-4C10-8BAC-397D6F03086C}"/>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 name="T44" fmla="*/ 766 w 766"/>
                <a:gd name="T45"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lnTo>
                    <a:pt x="766" y="29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Freeform 7">
              <a:extLst>
                <a:ext uri="{FF2B5EF4-FFF2-40B4-BE49-F238E27FC236}">
                  <a16:creationId xmlns:a16="http://schemas.microsoft.com/office/drawing/2014/main" id="{9FA4F140-7E43-4A88-A37C-546FC73A7B0F}"/>
                </a:ext>
              </a:extLst>
            </p:cNvPr>
            <p:cNvSpPr>
              <a:spLocks noEditPoints="1"/>
            </p:cNvSpPr>
            <p:nvPr userDrawn="1"/>
          </p:nvSpPr>
          <p:spPr bwMode="auto">
            <a:xfrm>
              <a:off x="2468563" y="2162176"/>
              <a:ext cx="4187825" cy="3308350"/>
            </a:xfrm>
            <a:custGeom>
              <a:avLst/>
              <a:gdLst>
                <a:gd name="T0" fmla="*/ 8587 w 49459"/>
                <a:gd name="T1" fmla="*/ 29175 h 39084"/>
                <a:gd name="T2" fmla="*/ 7015 w 49459"/>
                <a:gd name="T3" fmla="*/ 24525 h 39084"/>
                <a:gd name="T4" fmla="*/ 6464 w 49459"/>
                <a:gd name="T5" fmla="*/ 22877 h 39084"/>
                <a:gd name="T6" fmla="*/ 9922 w 49459"/>
                <a:gd name="T7" fmla="*/ 29063 h 39084"/>
                <a:gd name="T8" fmla="*/ 31463 w 49459"/>
                <a:gd name="T9" fmla="*/ 16448 h 39084"/>
                <a:gd name="T10" fmla="*/ 7222 w 49459"/>
                <a:gd name="T11" fmla="*/ 17370 h 39084"/>
                <a:gd name="T12" fmla="*/ 8204 w 49459"/>
                <a:gd name="T13" fmla="*/ 17196 h 39084"/>
                <a:gd name="T14" fmla="*/ 7688 w 49459"/>
                <a:gd name="T15" fmla="*/ 22154 h 39084"/>
                <a:gd name="T16" fmla="*/ 3862 w 49459"/>
                <a:gd name="T17" fmla="*/ 21218 h 39084"/>
                <a:gd name="T18" fmla="*/ 7507 w 49459"/>
                <a:gd name="T19" fmla="*/ 19668 h 39084"/>
                <a:gd name="T20" fmla="*/ 8110 w 49459"/>
                <a:gd name="T21" fmla="*/ 19528 h 39084"/>
                <a:gd name="T22" fmla="*/ 8764 w 49459"/>
                <a:gd name="T23" fmla="*/ 19686 h 39084"/>
                <a:gd name="T24" fmla="*/ 9666 w 49459"/>
                <a:gd name="T25" fmla="*/ 20196 h 39084"/>
                <a:gd name="T26" fmla="*/ 11768 w 49459"/>
                <a:gd name="T27" fmla="*/ 17705 h 39084"/>
                <a:gd name="T28" fmla="*/ 13137 w 49459"/>
                <a:gd name="T29" fmla="*/ 17720 h 39084"/>
                <a:gd name="T30" fmla="*/ 14385 w 49459"/>
                <a:gd name="T31" fmla="*/ 20752 h 39084"/>
                <a:gd name="T32" fmla="*/ 49177 w 49459"/>
                <a:gd name="T33" fmla="*/ 8730 h 39084"/>
                <a:gd name="T34" fmla="*/ 43876 w 49459"/>
                <a:gd name="T35" fmla="*/ 6948 h 39084"/>
                <a:gd name="T36" fmla="*/ 38881 w 49459"/>
                <a:gd name="T37" fmla="*/ 4775 h 39084"/>
                <a:gd name="T38" fmla="*/ 34221 w 49459"/>
                <a:gd name="T39" fmla="*/ 3978 h 39084"/>
                <a:gd name="T40" fmla="*/ 30769 w 49459"/>
                <a:gd name="T41" fmla="*/ 2932 h 39084"/>
                <a:gd name="T42" fmla="*/ 27104 w 49459"/>
                <a:gd name="T43" fmla="*/ 1508 h 39084"/>
                <a:gd name="T44" fmla="*/ 23113 w 49459"/>
                <a:gd name="T45" fmla="*/ 4908 h 39084"/>
                <a:gd name="T46" fmla="*/ 22703 w 49459"/>
                <a:gd name="T47" fmla="*/ 8294 h 39084"/>
                <a:gd name="T48" fmla="*/ 20178 w 49459"/>
                <a:gd name="T49" fmla="*/ 5701 h 39084"/>
                <a:gd name="T50" fmla="*/ 17112 w 49459"/>
                <a:gd name="T51" fmla="*/ 7850 h 39084"/>
                <a:gd name="T52" fmla="*/ 14267 w 49459"/>
                <a:gd name="T53" fmla="*/ 8893 h 39084"/>
                <a:gd name="T54" fmla="*/ 13313 w 49459"/>
                <a:gd name="T55" fmla="*/ 7754 h 39084"/>
                <a:gd name="T56" fmla="*/ 9743 w 49459"/>
                <a:gd name="T57" fmla="*/ 6523 h 39084"/>
                <a:gd name="T58" fmla="*/ 7502 w 49459"/>
                <a:gd name="T59" fmla="*/ 8557 h 39084"/>
                <a:gd name="T60" fmla="*/ 5513 w 49459"/>
                <a:gd name="T61" fmla="*/ 12291 h 39084"/>
                <a:gd name="T62" fmla="*/ 6987 w 49459"/>
                <a:gd name="T63" fmla="*/ 14150 h 39084"/>
                <a:gd name="T64" fmla="*/ 8125 w 49459"/>
                <a:gd name="T65" fmla="*/ 12614 h 39084"/>
                <a:gd name="T66" fmla="*/ 10154 w 49459"/>
                <a:gd name="T67" fmla="*/ 9848 h 39084"/>
                <a:gd name="T68" fmla="*/ 10749 w 49459"/>
                <a:gd name="T69" fmla="*/ 12178 h 39084"/>
                <a:gd name="T70" fmla="*/ 9173 w 49459"/>
                <a:gd name="T71" fmla="*/ 13783 h 39084"/>
                <a:gd name="T72" fmla="*/ 6431 w 49459"/>
                <a:gd name="T73" fmla="*/ 14561 h 39084"/>
                <a:gd name="T74" fmla="*/ 6174 w 49459"/>
                <a:gd name="T75" fmla="*/ 14946 h 39084"/>
                <a:gd name="T76" fmla="*/ 3432 w 49459"/>
                <a:gd name="T77" fmla="*/ 16918 h 39084"/>
                <a:gd name="T78" fmla="*/ 2034 w 49459"/>
                <a:gd name="T79" fmla="*/ 20766 h 39084"/>
                <a:gd name="T80" fmla="*/ 0 w 49459"/>
                <a:gd name="T81" fmla="*/ 26726 h 39084"/>
                <a:gd name="T82" fmla="*/ 1478 w 49459"/>
                <a:gd name="T83" fmla="*/ 28665 h 39084"/>
                <a:gd name="T84" fmla="*/ 7759 w 49459"/>
                <a:gd name="T85" fmla="*/ 29483 h 39084"/>
                <a:gd name="T86" fmla="*/ 7165 w 49459"/>
                <a:gd name="T87" fmla="*/ 30761 h 39084"/>
                <a:gd name="T88" fmla="*/ 8443 w 49459"/>
                <a:gd name="T89" fmla="*/ 38471 h 39084"/>
                <a:gd name="T90" fmla="*/ 13559 w 49459"/>
                <a:gd name="T91" fmla="*/ 32480 h 39084"/>
                <a:gd name="T92" fmla="*/ 14378 w 49459"/>
                <a:gd name="T93" fmla="*/ 27201 h 39084"/>
                <a:gd name="T94" fmla="*/ 12483 w 49459"/>
                <a:gd name="T95" fmla="*/ 23046 h 39084"/>
                <a:gd name="T96" fmla="*/ 17719 w 49459"/>
                <a:gd name="T97" fmla="*/ 25827 h 39084"/>
                <a:gd name="T98" fmla="*/ 16636 w 49459"/>
                <a:gd name="T99" fmla="*/ 23588 h 39084"/>
                <a:gd name="T100" fmla="*/ 22490 w 49459"/>
                <a:gd name="T101" fmla="*/ 28315 h 39084"/>
                <a:gd name="T102" fmla="*/ 26194 w 49459"/>
                <a:gd name="T103" fmla="*/ 25296 h 39084"/>
                <a:gd name="T104" fmla="*/ 28018 w 49459"/>
                <a:gd name="T105" fmla="*/ 28845 h 39084"/>
                <a:gd name="T106" fmla="*/ 28876 w 49459"/>
                <a:gd name="T107" fmla="*/ 27765 h 39084"/>
                <a:gd name="T108" fmla="*/ 30557 w 49459"/>
                <a:gd name="T109" fmla="*/ 25151 h 39084"/>
                <a:gd name="T110" fmla="*/ 33288 w 49459"/>
                <a:gd name="T111" fmla="*/ 20726 h 39084"/>
                <a:gd name="T112" fmla="*/ 34251 w 49459"/>
                <a:gd name="T113" fmla="*/ 20868 h 39084"/>
                <a:gd name="T114" fmla="*/ 37439 w 49459"/>
                <a:gd name="T115" fmla="*/ 17295 h 39084"/>
                <a:gd name="T116" fmla="*/ 40242 w 49459"/>
                <a:gd name="T117" fmla="*/ 12817 h 39084"/>
                <a:gd name="T118" fmla="*/ 42599 w 49459"/>
                <a:gd name="T119" fmla="*/ 12558 h 39084"/>
                <a:gd name="T120" fmla="*/ 43072 w 49459"/>
                <a:gd name="T121" fmla="*/ 12849 h 39084"/>
                <a:gd name="T122" fmla="*/ 46583 w 49459"/>
                <a:gd name="T123" fmla="*/ 10232 h 39084"/>
                <a:gd name="T124" fmla="*/ 48862 w 49459"/>
                <a:gd name="T125" fmla="*/ 9411 h 39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459" h="39084">
                  <a:moveTo>
                    <a:pt x="35556" y="18979"/>
                  </a:moveTo>
                  <a:lnTo>
                    <a:pt x="35556" y="18979"/>
                  </a:lnTo>
                  <a:lnTo>
                    <a:pt x="35572" y="18959"/>
                  </a:lnTo>
                  <a:cubicBezTo>
                    <a:pt x="35573" y="18958"/>
                    <a:pt x="35575" y="18956"/>
                    <a:pt x="35577" y="18955"/>
                  </a:cubicBezTo>
                  <a:lnTo>
                    <a:pt x="35556" y="18979"/>
                  </a:lnTo>
                  <a:close/>
                  <a:moveTo>
                    <a:pt x="7156" y="31318"/>
                  </a:moveTo>
                  <a:lnTo>
                    <a:pt x="7156" y="31318"/>
                  </a:lnTo>
                  <a:cubicBezTo>
                    <a:pt x="7157" y="31318"/>
                    <a:pt x="7158" y="31318"/>
                    <a:pt x="7159" y="31318"/>
                  </a:cubicBezTo>
                  <a:cubicBezTo>
                    <a:pt x="7129" y="31320"/>
                    <a:pt x="7090" y="31340"/>
                    <a:pt x="7037" y="31382"/>
                  </a:cubicBezTo>
                  <a:cubicBezTo>
                    <a:pt x="7088" y="31339"/>
                    <a:pt x="7125" y="31318"/>
                    <a:pt x="7156" y="31318"/>
                  </a:cubicBezTo>
                  <a:close/>
                  <a:moveTo>
                    <a:pt x="7316" y="31385"/>
                  </a:moveTo>
                  <a:lnTo>
                    <a:pt x="7316" y="31385"/>
                  </a:lnTo>
                  <a:lnTo>
                    <a:pt x="7315" y="31385"/>
                  </a:lnTo>
                  <a:lnTo>
                    <a:pt x="7252" y="31385"/>
                  </a:lnTo>
                  <a:lnTo>
                    <a:pt x="7251" y="31385"/>
                  </a:lnTo>
                  <a:lnTo>
                    <a:pt x="7316" y="31385"/>
                  </a:lnTo>
                  <a:close/>
                  <a:moveTo>
                    <a:pt x="7516" y="31287"/>
                  </a:moveTo>
                  <a:lnTo>
                    <a:pt x="7516" y="31287"/>
                  </a:lnTo>
                  <a:cubicBezTo>
                    <a:pt x="7520" y="31287"/>
                    <a:pt x="7524" y="31288"/>
                    <a:pt x="7528" y="31288"/>
                  </a:cubicBezTo>
                  <a:cubicBezTo>
                    <a:pt x="7524" y="31288"/>
                    <a:pt x="7521" y="31287"/>
                    <a:pt x="7517" y="31287"/>
                  </a:cubicBezTo>
                  <a:cubicBezTo>
                    <a:pt x="7509" y="31287"/>
                    <a:pt x="7500" y="31288"/>
                    <a:pt x="7491" y="31289"/>
                  </a:cubicBezTo>
                  <a:lnTo>
                    <a:pt x="7414" y="31321"/>
                  </a:lnTo>
                  <a:cubicBezTo>
                    <a:pt x="7430" y="31309"/>
                    <a:pt x="7447" y="31297"/>
                    <a:pt x="7473" y="31290"/>
                  </a:cubicBezTo>
                  <a:cubicBezTo>
                    <a:pt x="7489" y="31288"/>
                    <a:pt x="7503" y="31287"/>
                    <a:pt x="7516" y="31287"/>
                  </a:cubicBezTo>
                  <a:close/>
                  <a:moveTo>
                    <a:pt x="7776" y="31296"/>
                  </a:moveTo>
                  <a:lnTo>
                    <a:pt x="7776" y="31296"/>
                  </a:lnTo>
                  <a:cubicBezTo>
                    <a:pt x="7728" y="31351"/>
                    <a:pt x="7670" y="31380"/>
                    <a:pt x="7600" y="31385"/>
                  </a:cubicBezTo>
                  <a:lnTo>
                    <a:pt x="7600" y="31384"/>
                  </a:lnTo>
                  <a:cubicBezTo>
                    <a:pt x="7667" y="31381"/>
                    <a:pt x="7727" y="31350"/>
                    <a:pt x="7776" y="31296"/>
                  </a:cubicBezTo>
                  <a:close/>
                  <a:moveTo>
                    <a:pt x="7928" y="30869"/>
                  </a:moveTo>
                  <a:lnTo>
                    <a:pt x="7928" y="30869"/>
                  </a:lnTo>
                  <a:cubicBezTo>
                    <a:pt x="7976" y="30764"/>
                    <a:pt x="8010" y="30702"/>
                    <a:pt x="8035" y="30676"/>
                  </a:cubicBezTo>
                  <a:lnTo>
                    <a:pt x="8170" y="30530"/>
                  </a:lnTo>
                  <a:lnTo>
                    <a:pt x="8040" y="30677"/>
                  </a:lnTo>
                  <a:lnTo>
                    <a:pt x="7932" y="30868"/>
                  </a:lnTo>
                  <a:lnTo>
                    <a:pt x="7873" y="31113"/>
                  </a:lnTo>
                  <a:cubicBezTo>
                    <a:pt x="7869" y="31123"/>
                    <a:pt x="7866" y="31132"/>
                    <a:pt x="7862" y="31142"/>
                  </a:cubicBezTo>
                  <a:cubicBezTo>
                    <a:pt x="7865" y="31134"/>
                    <a:pt x="7868" y="31126"/>
                    <a:pt x="7870" y="31117"/>
                  </a:cubicBezTo>
                  <a:lnTo>
                    <a:pt x="7928" y="30869"/>
                  </a:lnTo>
                  <a:close/>
                  <a:moveTo>
                    <a:pt x="8587" y="29158"/>
                  </a:moveTo>
                  <a:lnTo>
                    <a:pt x="8587" y="29158"/>
                  </a:lnTo>
                  <a:cubicBezTo>
                    <a:pt x="8629" y="29077"/>
                    <a:pt x="8689" y="29035"/>
                    <a:pt x="8758" y="29035"/>
                  </a:cubicBezTo>
                  <a:cubicBezTo>
                    <a:pt x="8768" y="29035"/>
                    <a:pt x="8777" y="29036"/>
                    <a:pt x="8787" y="29038"/>
                  </a:cubicBezTo>
                  <a:cubicBezTo>
                    <a:pt x="8781" y="29037"/>
                    <a:pt x="8776" y="29037"/>
                    <a:pt x="8771" y="29037"/>
                  </a:cubicBezTo>
                  <a:cubicBezTo>
                    <a:pt x="8719" y="29037"/>
                    <a:pt x="8645" y="29060"/>
                    <a:pt x="8587" y="29175"/>
                  </a:cubicBezTo>
                  <a:lnTo>
                    <a:pt x="8532" y="29322"/>
                  </a:lnTo>
                  <a:lnTo>
                    <a:pt x="8531" y="29324"/>
                  </a:lnTo>
                  <a:lnTo>
                    <a:pt x="8587" y="29158"/>
                  </a:lnTo>
                  <a:close/>
                  <a:moveTo>
                    <a:pt x="6288" y="28892"/>
                  </a:moveTo>
                  <a:lnTo>
                    <a:pt x="6288" y="28892"/>
                  </a:lnTo>
                  <a:cubicBezTo>
                    <a:pt x="6306" y="28855"/>
                    <a:pt x="6342" y="28818"/>
                    <a:pt x="6378" y="28785"/>
                  </a:cubicBezTo>
                  <a:lnTo>
                    <a:pt x="6288" y="28892"/>
                  </a:lnTo>
                  <a:close/>
                  <a:moveTo>
                    <a:pt x="6306" y="13764"/>
                  </a:moveTo>
                  <a:lnTo>
                    <a:pt x="6306" y="13764"/>
                  </a:lnTo>
                  <a:cubicBezTo>
                    <a:pt x="6317" y="13741"/>
                    <a:pt x="6359" y="13732"/>
                    <a:pt x="6442" y="13732"/>
                  </a:cubicBezTo>
                  <a:lnTo>
                    <a:pt x="6460" y="13732"/>
                  </a:lnTo>
                  <a:cubicBezTo>
                    <a:pt x="6415" y="13757"/>
                    <a:pt x="6369" y="13818"/>
                    <a:pt x="6359" y="13900"/>
                  </a:cubicBezTo>
                  <a:cubicBezTo>
                    <a:pt x="6355" y="13905"/>
                    <a:pt x="6348" y="13908"/>
                    <a:pt x="6326" y="13879"/>
                  </a:cubicBezTo>
                  <a:lnTo>
                    <a:pt x="6258" y="13827"/>
                  </a:lnTo>
                  <a:cubicBezTo>
                    <a:pt x="6273" y="13809"/>
                    <a:pt x="6289" y="13788"/>
                    <a:pt x="6306" y="13764"/>
                  </a:cubicBezTo>
                  <a:close/>
                  <a:moveTo>
                    <a:pt x="7479" y="28032"/>
                  </a:moveTo>
                  <a:lnTo>
                    <a:pt x="7479" y="28032"/>
                  </a:lnTo>
                  <a:cubicBezTo>
                    <a:pt x="7471" y="28016"/>
                    <a:pt x="7466" y="28000"/>
                    <a:pt x="7464" y="27986"/>
                  </a:cubicBezTo>
                  <a:lnTo>
                    <a:pt x="7479" y="28032"/>
                  </a:lnTo>
                  <a:close/>
                  <a:moveTo>
                    <a:pt x="4727" y="27302"/>
                  </a:moveTo>
                  <a:lnTo>
                    <a:pt x="4727" y="27302"/>
                  </a:lnTo>
                  <a:lnTo>
                    <a:pt x="4725" y="27299"/>
                  </a:lnTo>
                  <a:lnTo>
                    <a:pt x="4877" y="27344"/>
                  </a:lnTo>
                  <a:lnTo>
                    <a:pt x="4880" y="27345"/>
                  </a:lnTo>
                  <a:lnTo>
                    <a:pt x="4884" y="27347"/>
                  </a:lnTo>
                  <a:lnTo>
                    <a:pt x="4964" y="27415"/>
                  </a:lnTo>
                  <a:lnTo>
                    <a:pt x="4957" y="27465"/>
                  </a:lnTo>
                  <a:lnTo>
                    <a:pt x="4863" y="27378"/>
                  </a:lnTo>
                  <a:lnTo>
                    <a:pt x="4737" y="27341"/>
                  </a:lnTo>
                  <a:lnTo>
                    <a:pt x="4727" y="27302"/>
                  </a:lnTo>
                  <a:close/>
                  <a:moveTo>
                    <a:pt x="6853" y="22165"/>
                  </a:moveTo>
                  <a:lnTo>
                    <a:pt x="6853" y="22165"/>
                  </a:lnTo>
                  <a:lnTo>
                    <a:pt x="6881" y="22115"/>
                  </a:lnTo>
                  <a:cubicBezTo>
                    <a:pt x="6875" y="22135"/>
                    <a:pt x="6865" y="22151"/>
                    <a:pt x="6853" y="22165"/>
                  </a:cubicBezTo>
                  <a:close/>
                  <a:moveTo>
                    <a:pt x="7645" y="24691"/>
                  </a:moveTo>
                  <a:lnTo>
                    <a:pt x="7645" y="24691"/>
                  </a:lnTo>
                  <a:lnTo>
                    <a:pt x="7645" y="24707"/>
                  </a:lnTo>
                  <a:cubicBezTo>
                    <a:pt x="7645" y="24716"/>
                    <a:pt x="7646" y="24725"/>
                    <a:pt x="7647" y="24735"/>
                  </a:cubicBezTo>
                  <a:cubicBezTo>
                    <a:pt x="7594" y="24771"/>
                    <a:pt x="7551" y="24789"/>
                    <a:pt x="7514" y="24789"/>
                  </a:cubicBezTo>
                  <a:cubicBezTo>
                    <a:pt x="7505" y="24789"/>
                    <a:pt x="7496" y="24788"/>
                    <a:pt x="7484" y="24783"/>
                  </a:cubicBezTo>
                  <a:lnTo>
                    <a:pt x="7217" y="24607"/>
                  </a:lnTo>
                  <a:lnTo>
                    <a:pt x="7008" y="24552"/>
                  </a:lnTo>
                  <a:lnTo>
                    <a:pt x="7027" y="24542"/>
                  </a:lnTo>
                  <a:lnTo>
                    <a:pt x="7013" y="24524"/>
                  </a:lnTo>
                  <a:lnTo>
                    <a:pt x="7015" y="24525"/>
                  </a:lnTo>
                  <a:lnTo>
                    <a:pt x="7227" y="24581"/>
                  </a:lnTo>
                  <a:cubicBezTo>
                    <a:pt x="7326" y="24616"/>
                    <a:pt x="7437" y="24666"/>
                    <a:pt x="7512" y="24751"/>
                  </a:cubicBezTo>
                  <a:cubicBezTo>
                    <a:pt x="7512" y="24751"/>
                    <a:pt x="7514" y="24752"/>
                    <a:pt x="7520" y="24752"/>
                  </a:cubicBezTo>
                  <a:cubicBezTo>
                    <a:pt x="7529" y="24752"/>
                    <a:pt x="7575" y="24748"/>
                    <a:pt x="7645" y="24691"/>
                  </a:cubicBezTo>
                  <a:close/>
                  <a:moveTo>
                    <a:pt x="9208" y="29251"/>
                  </a:moveTo>
                  <a:lnTo>
                    <a:pt x="9208" y="29251"/>
                  </a:lnTo>
                  <a:lnTo>
                    <a:pt x="9208" y="29251"/>
                  </a:lnTo>
                  <a:cubicBezTo>
                    <a:pt x="9130" y="29222"/>
                    <a:pt x="9053" y="29181"/>
                    <a:pt x="8962" y="29120"/>
                  </a:cubicBezTo>
                  <a:lnTo>
                    <a:pt x="9208" y="29251"/>
                  </a:lnTo>
                  <a:close/>
                  <a:moveTo>
                    <a:pt x="9059" y="28032"/>
                  </a:moveTo>
                  <a:lnTo>
                    <a:pt x="9059" y="28032"/>
                  </a:lnTo>
                  <a:cubicBezTo>
                    <a:pt x="9022" y="28054"/>
                    <a:pt x="8984" y="28070"/>
                    <a:pt x="8938" y="28080"/>
                  </a:cubicBezTo>
                  <a:lnTo>
                    <a:pt x="9059" y="28032"/>
                  </a:lnTo>
                  <a:close/>
                  <a:moveTo>
                    <a:pt x="7656" y="27889"/>
                  </a:moveTo>
                  <a:lnTo>
                    <a:pt x="7656" y="27889"/>
                  </a:lnTo>
                  <a:lnTo>
                    <a:pt x="7653" y="27890"/>
                  </a:lnTo>
                  <a:lnTo>
                    <a:pt x="7550" y="27898"/>
                  </a:lnTo>
                  <a:cubicBezTo>
                    <a:pt x="7549" y="27898"/>
                    <a:pt x="7548" y="27898"/>
                    <a:pt x="7546" y="27898"/>
                  </a:cubicBezTo>
                  <a:cubicBezTo>
                    <a:pt x="7547" y="27898"/>
                    <a:pt x="7548" y="27898"/>
                    <a:pt x="7549" y="27898"/>
                  </a:cubicBezTo>
                  <a:lnTo>
                    <a:pt x="7656" y="27889"/>
                  </a:lnTo>
                  <a:close/>
                  <a:moveTo>
                    <a:pt x="4676" y="27242"/>
                  </a:moveTo>
                  <a:lnTo>
                    <a:pt x="4676" y="27242"/>
                  </a:lnTo>
                  <a:cubicBezTo>
                    <a:pt x="4698" y="27254"/>
                    <a:pt x="4712" y="27270"/>
                    <a:pt x="4717" y="27290"/>
                  </a:cubicBezTo>
                  <a:lnTo>
                    <a:pt x="4676" y="27242"/>
                  </a:lnTo>
                  <a:close/>
                  <a:moveTo>
                    <a:pt x="4427" y="27617"/>
                  </a:moveTo>
                  <a:lnTo>
                    <a:pt x="4427" y="27617"/>
                  </a:lnTo>
                  <a:lnTo>
                    <a:pt x="4450" y="27587"/>
                  </a:lnTo>
                  <a:cubicBezTo>
                    <a:pt x="4471" y="27566"/>
                    <a:pt x="4484" y="27553"/>
                    <a:pt x="4508" y="27545"/>
                  </a:cubicBezTo>
                  <a:lnTo>
                    <a:pt x="4443" y="27601"/>
                  </a:lnTo>
                  <a:lnTo>
                    <a:pt x="4427" y="27617"/>
                  </a:lnTo>
                  <a:close/>
                  <a:moveTo>
                    <a:pt x="9488" y="29205"/>
                  </a:moveTo>
                  <a:lnTo>
                    <a:pt x="9488" y="29205"/>
                  </a:lnTo>
                  <a:cubicBezTo>
                    <a:pt x="9467" y="29237"/>
                    <a:pt x="9443" y="29259"/>
                    <a:pt x="9441" y="29261"/>
                  </a:cubicBezTo>
                  <a:lnTo>
                    <a:pt x="9431" y="29261"/>
                  </a:lnTo>
                  <a:lnTo>
                    <a:pt x="9488" y="29205"/>
                  </a:lnTo>
                  <a:close/>
                  <a:moveTo>
                    <a:pt x="6580" y="24242"/>
                  </a:moveTo>
                  <a:lnTo>
                    <a:pt x="6580" y="24242"/>
                  </a:lnTo>
                  <a:cubicBezTo>
                    <a:pt x="6558" y="24229"/>
                    <a:pt x="6546" y="24207"/>
                    <a:pt x="6544" y="24175"/>
                  </a:cubicBezTo>
                  <a:lnTo>
                    <a:pt x="6588" y="24244"/>
                  </a:lnTo>
                  <a:lnTo>
                    <a:pt x="6580" y="24242"/>
                  </a:lnTo>
                  <a:close/>
                  <a:moveTo>
                    <a:pt x="6563" y="22431"/>
                  </a:moveTo>
                  <a:lnTo>
                    <a:pt x="6563" y="22431"/>
                  </a:lnTo>
                  <a:cubicBezTo>
                    <a:pt x="6568" y="22410"/>
                    <a:pt x="6599" y="22377"/>
                    <a:pt x="6637" y="22341"/>
                  </a:cubicBezTo>
                  <a:lnTo>
                    <a:pt x="6563" y="22431"/>
                  </a:lnTo>
                  <a:close/>
                  <a:moveTo>
                    <a:pt x="6464" y="22877"/>
                  </a:moveTo>
                  <a:lnTo>
                    <a:pt x="6464" y="22877"/>
                  </a:lnTo>
                  <a:cubicBezTo>
                    <a:pt x="6457" y="22843"/>
                    <a:pt x="6448" y="22808"/>
                    <a:pt x="6438" y="22770"/>
                  </a:cubicBezTo>
                  <a:lnTo>
                    <a:pt x="6439" y="22769"/>
                  </a:lnTo>
                  <a:cubicBezTo>
                    <a:pt x="6449" y="22807"/>
                    <a:pt x="6457" y="22842"/>
                    <a:pt x="6464" y="22877"/>
                  </a:cubicBezTo>
                  <a:close/>
                  <a:moveTo>
                    <a:pt x="6470" y="23263"/>
                  </a:moveTo>
                  <a:lnTo>
                    <a:pt x="6470" y="23263"/>
                  </a:lnTo>
                  <a:cubicBezTo>
                    <a:pt x="6470" y="23265"/>
                    <a:pt x="6469" y="23267"/>
                    <a:pt x="6469" y="23269"/>
                  </a:cubicBezTo>
                  <a:cubicBezTo>
                    <a:pt x="6469" y="23269"/>
                    <a:pt x="6469" y="23270"/>
                    <a:pt x="6468" y="23270"/>
                  </a:cubicBezTo>
                  <a:cubicBezTo>
                    <a:pt x="6468" y="23270"/>
                    <a:pt x="6469" y="23269"/>
                    <a:pt x="6469" y="23268"/>
                  </a:cubicBezTo>
                  <a:cubicBezTo>
                    <a:pt x="6469" y="23267"/>
                    <a:pt x="6470" y="23265"/>
                    <a:pt x="6470" y="23263"/>
                  </a:cubicBezTo>
                  <a:close/>
                  <a:moveTo>
                    <a:pt x="6468" y="23486"/>
                  </a:moveTo>
                  <a:lnTo>
                    <a:pt x="6468" y="23486"/>
                  </a:lnTo>
                  <a:cubicBezTo>
                    <a:pt x="6468" y="23483"/>
                    <a:pt x="6468" y="23480"/>
                    <a:pt x="6467" y="23477"/>
                  </a:cubicBezTo>
                  <a:cubicBezTo>
                    <a:pt x="6468" y="23480"/>
                    <a:pt x="6469" y="23484"/>
                    <a:pt x="6469" y="23487"/>
                  </a:cubicBezTo>
                  <a:lnTo>
                    <a:pt x="6472" y="23505"/>
                  </a:lnTo>
                  <a:lnTo>
                    <a:pt x="6468" y="23486"/>
                  </a:lnTo>
                  <a:close/>
                  <a:moveTo>
                    <a:pt x="5754" y="27044"/>
                  </a:moveTo>
                  <a:lnTo>
                    <a:pt x="5754" y="27044"/>
                  </a:lnTo>
                  <a:lnTo>
                    <a:pt x="5723" y="27002"/>
                  </a:lnTo>
                  <a:lnTo>
                    <a:pt x="5709" y="26989"/>
                  </a:lnTo>
                  <a:cubicBezTo>
                    <a:pt x="5690" y="26978"/>
                    <a:pt x="5672" y="26968"/>
                    <a:pt x="5653" y="26960"/>
                  </a:cubicBezTo>
                  <a:cubicBezTo>
                    <a:pt x="5674" y="26968"/>
                    <a:pt x="5695" y="26977"/>
                    <a:pt x="5717" y="26988"/>
                  </a:cubicBezTo>
                  <a:lnTo>
                    <a:pt x="5722" y="26990"/>
                  </a:lnTo>
                  <a:lnTo>
                    <a:pt x="5724" y="26994"/>
                  </a:lnTo>
                  <a:lnTo>
                    <a:pt x="5754" y="27044"/>
                  </a:lnTo>
                  <a:close/>
                  <a:moveTo>
                    <a:pt x="5825" y="27106"/>
                  </a:moveTo>
                  <a:lnTo>
                    <a:pt x="5825" y="27106"/>
                  </a:lnTo>
                  <a:lnTo>
                    <a:pt x="5819" y="27107"/>
                  </a:lnTo>
                  <a:lnTo>
                    <a:pt x="5791" y="27082"/>
                  </a:lnTo>
                  <a:lnTo>
                    <a:pt x="5825" y="27106"/>
                  </a:lnTo>
                  <a:close/>
                  <a:moveTo>
                    <a:pt x="9518" y="27688"/>
                  </a:moveTo>
                  <a:lnTo>
                    <a:pt x="9518" y="27688"/>
                  </a:lnTo>
                  <a:lnTo>
                    <a:pt x="9407" y="27717"/>
                  </a:lnTo>
                  <a:cubicBezTo>
                    <a:pt x="9445" y="27699"/>
                    <a:pt x="9482" y="27689"/>
                    <a:pt x="9518" y="27688"/>
                  </a:cubicBezTo>
                  <a:close/>
                  <a:moveTo>
                    <a:pt x="9670" y="27836"/>
                  </a:moveTo>
                  <a:lnTo>
                    <a:pt x="9670" y="27836"/>
                  </a:lnTo>
                  <a:cubicBezTo>
                    <a:pt x="9690" y="27870"/>
                    <a:pt x="9701" y="27916"/>
                    <a:pt x="9703" y="27984"/>
                  </a:cubicBezTo>
                  <a:lnTo>
                    <a:pt x="9669" y="27835"/>
                  </a:lnTo>
                  <a:lnTo>
                    <a:pt x="9670" y="27836"/>
                  </a:lnTo>
                  <a:close/>
                  <a:moveTo>
                    <a:pt x="9816" y="29130"/>
                  </a:moveTo>
                  <a:lnTo>
                    <a:pt x="9816" y="29130"/>
                  </a:lnTo>
                  <a:lnTo>
                    <a:pt x="9808" y="29131"/>
                  </a:lnTo>
                  <a:lnTo>
                    <a:pt x="9838" y="29116"/>
                  </a:lnTo>
                  <a:lnTo>
                    <a:pt x="9816" y="29130"/>
                  </a:lnTo>
                  <a:close/>
                  <a:moveTo>
                    <a:pt x="9922" y="29063"/>
                  </a:moveTo>
                  <a:lnTo>
                    <a:pt x="9922" y="29063"/>
                  </a:lnTo>
                  <a:lnTo>
                    <a:pt x="9878" y="29091"/>
                  </a:lnTo>
                  <a:lnTo>
                    <a:pt x="9907" y="29067"/>
                  </a:lnTo>
                  <a:lnTo>
                    <a:pt x="9914" y="29061"/>
                  </a:lnTo>
                  <a:lnTo>
                    <a:pt x="9922" y="29063"/>
                  </a:lnTo>
                  <a:lnTo>
                    <a:pt x="9922" y="29063"/>
                  </a:lnTo>
                  <a:close/>
                  <a:moveTo>
                    <a:pt x="10303" y="28999"/>
                  </a:moveTo>
                  <a:lnTo>
                    <a:pt x="10303" y="28999"/>
                  </a:lnTo>
                  <a:lnTo>
                    <a:pt x="10302" y="28999"/>
                  </a:lnTo>
                  <a:lnTo>
                    <a:pt x="10303" y="28999"/>
                  </a:lnTo>
                  <a:lnTo>
                    <a:pt x="10314" y="29005"/>
                  </a:lnTo>
                  <a:cubicBezTo>
                    <a:pt x="10310" y="29003"/>
                    <a:pt x="10307" y="29001"/>
                    <a:pt x="10303" y="28999"/>
                  </a:cubicBezTo>
                  <a:close/>
                  <a:moveTo>
                    <a:pt x="7841" y="25889"/>
                  </a:moveTo>
                  <a:lnTo>
                    <a:pt x="7841" y="25889"/>
                  </a:lnTo>
                  <a:lnTo>
                    <a:pt x="7834" y="25591"/>
                  </a:lnTo>
                  <a:cubicBezTo>
                    <a:pt x="7848" y="25698"/>
                    <a:pt x="7850" y="25796"/>
                    <a:pt x="7841" y="25889"/>
                  </a:cubicBezTo>
                  <a:close/>
                  <a:moveTo>
                    <a:pt x="7357" y="26875"/>
                  </a:moveTo>
                  <a:lnTo>
                    <a:pt x="7357" y="26875"/>
                  </a:lnTo>
                  <a:lnTo>
                    <a:pt x="7360" y="26935"/>
                  </a:lnTo>
                  <a:cubicBezTo>
                    <a:pt x="7357" y="26915"/>
                    <a:pt x="7356" y="26896"/>
                    <a:pt x="7357" y="26875"/>
                  </a:cubicBezTo>
                  <a:close/>
                  <a:moveTo>
                    <a:pt x="7616" y="27422"/>
                  </a:moveTo>
                  <a:lnTo>
                    <a:pt x="7616" y="27422"/>
                  </a:lnTo>
                  <a:lnTo>
                    <a:pt x="7552" y="27311"/>
                  </a:lnTo>
                  <a:lnTo>
                    <a:pt x="7613" y="27408"/>
                  </a:lnTo>
                  <a:lnTo>
                    <a:pt x="7618" y="27417"/>
                  </a:lnTo>
                  <a:lnTo>
                    <a:pt x="7616" y="27422"/>
                  </a:lnTo>
                  <a:close/>
                  <a:moveTo>
                    <a:pt x="10009" y="22695"/>
                  </a:moveTo>
                  <a:lnTo>
                    <a:pt x="10009" y="22695"/>
                  </a:lnTo>
                  <a:lnTo>
                    <a:pt x="10019" y="22641"/>
                  </a:lnTo>
                  <a:cubicBezTo>
                    <a:pt x="10026" y="22652"/>
                    <a:pt x="10027" y="22665"/>
                    <a:pt x="10009" y="22695"/>
                  </a:cubicBezTo>
                  <a:close/>
                  <a:moveTo>
                    <a:pt x="9993" y="22739"/>
                  </a:moveTo>
                  <a:lnTo>
                    <a:pt x="9993" y="22739"/>
                  </a:lnTo>
                  <a:lnTo>
                    <a:pt x="9980" y="22788"/>
                  </a:lnTo>
                  <a:cubicBezTo>
                    <a:pt x="9979" y="22775"/>
                    <a:pt x="9983" y="22758"/>
                    <a:pt x="9993" y="22739"/>
                  </a:cubicBezTo>
                  <a:close/>
                  <a:moveTo>
                    <a:pt x="7628" y="18112"/>
                  </a:moveTo>
                  <a:lnTo>
                    <a:pt x="7628" y="18112"/>
                  </a:lnTo>
                  <a:cubicBezTo>
                    <a:pt x="7628" y="18112"/>
                    <a:pt x="7631" y="18112"/>
                    <a:pt x="7638" y="18117"/>
                  </a:cubicBezTo>
                  <a:cubicBezTo>
                    <a:pt x="7658" y="18136"/>
                    <a:pt x="7676" y="18151"/>
                    <a:pt x="7694" y="18160"/>
                  </a:cubicBezTo>
                  <a:cubicBezTo>
                    <a:pt x="7676" y="18152"/>
                    <a:pt x="7655" y="18138"/>
                    <a:pt x="7631" y="18117"/>
                  </a:cubicBezTo>
                  <a:cubicBezTo>
                    <a:pt x="7629" y="18115"/>
                    <a:pt x="7628" y="18113"/>
                    <a:pt x="7626" y="18112"/>
                  </a:cubicBezTo>
                  <a:cubicBezTo>
                    <a:pt x="7627" y="18112"/>
                    <a:pt x="7627" y="18112"/>
                    <a:pt x="7628" y="18112"/>
                  </a:cubicBezTo>
                  <a:close/>
                  <a:moveTo>
                    <a:pt x="31463" y="16448"/>
                  </a:moveTo>
                  <a:lnTo>
                    <a:pt x="31463" y="16448"/>
                  </a:lnTo>
                  <a:lnTo>
                    <a:pt x="31463" y="16448"/>
                  </a:lnTo>
                  <a:lnTo>
                    <a:pt x="31463" y="16448"/>
                  </a:lnTo>
                  <a:lnTo>
                    <a:pt x="31463" y="16448"/>
                  </a:lnTo>
                  <a:close/>
                  <a:moveTo>
                    <a:pt x="7926" y="17887"/>
                  </a:moveTo>
                  <a:lnTo>
                    <a:pt x="7926" y="17887"/>
                  </a:lnTo>
                  <a:cubicBezTo>
                    <a:pt x="7926" y="17886"/>
                    <a:pt x="7928" y="17881"/>
                    <a:pt x="7938" y="17873"/>
                  </a:cubicBezTo>
                  <a:lnTo>
                    <a:pt x="7926" y="17890"/>
                  </a:lnTo>
                  <a:lnTo>
                    <a:pt x="7926" y="17887"/>
                  </a:lnTo>
                  <a:close/>
                  <a:moveTo>
                    <a:pt x="6713" y="17473"/>
                  </a:moveTo>
                  <a:lnTo>
                    <a:pt x="6713" y="17473"/>
                  </a:lnTo>
                  <a:lnTo>
                    <a:pt x="6696" y="17472"/>
                  </a:lnTo>
                  <a:lnTo>
                    <a:pt x="6715" y="17473"/>
                  </a:lnTo>
                  <a:lnTo>
                    <a:pt x="6713" y="17473"/>
                  </a:lnTo>
                  <a:close/>
                  <a:moveTo>
                    <a:pt x="8079" y="18207"/>
                  </a:moveTo>
                  <a:lnTo>
                    <a:pt x="8079" y="18207"/>
                  </a:lnTo>
                  <a:lnTo>
                    <a:pt x="8085" y="18207"/>
                  </a:lnTo>
                  <a:lnTo>
                    <a:pt x="8116" y="18205"/>
                  </a:lnTo>
                  <a:lnTo>
                    <a:pt x="8081" y="18209"/>
                  </a:lnTo>
                  <a:lnTo>
                    <a:pt x="8069" y="18225"/>
                  </a:lnTo>
                  <a:cubicBezTo>
                    <a:pt x="8058" y="18240"/>
                    <a:pt x="8043" y="18252"/>
                    <a:pt x="8024" y="18260"/>
                  </a:cubicBezTo>
                  <a:lnTo>
                    <a:pt x="8021" y="18258"/>
                  </a:lnTo>
                  <a:lnTo>
                    <a:pt x="8074" y="18212"/>
                  </a:lnTo>
                  <a:lnTo>
                    <a:pt x="8079" y="18207"/>
                  </a:lnTo>
                  <a:close/>
                  <a:moveTo>
                    <a:pt x="8062" y="17800"/>
                  </a:moveTo>
                  <a:lnTo>
                    <a:pt x="8062" y="17800"/>
                  </a:lnTo>
                  <a:lnTo>
                    <a:pt x="8142" y="17897"/>
                  </a:lnTo>
                  <a:cubicBezTo>
                    <a:pt x="8163" y="17919"/>
                    <a:pt x="8186" y="17938"/>
                    <a:pt x="8212" y="17955"/>
                  </a:cubicBezTo>
                  <a:cubicBezTo>
                    <a:pt x="8183" y="17938"/>
                    <a:pt x="8155" y="17919"/>
                    <a:pt x="8127" y="17898"/>
                  </a:cubicBezTo>
                  <a:lnTo>
                    <a:pt x="8060" y="17801"/>
                  </a:lnTo>
                  <a:lnTo>
                    <a:pt x="8062" y="17800"/>
                  </a:lnTo>
                  <a:close/>
                  <a:moveTo>
                    <a:pt x="7423" y="17047"/>
                  </a:moveTo>
                  <a:lnTo>
                    <a:pt x="7423" y="17047"/>
                  </a:lnTo>
                  <a:lnTo>
                    <a:pt x="7424" y="17046"/>
                  </a:lnTo>
                  <a:lnTo>
                    <a:pt x="7516" y="17077"/>
                  </a:lnTo>
                  <a:lnTo>
                    <a:pt x="7478" y="17068"/>
                  </a:lnTo>
                  <a:lnTo>
                    <a:pt x="7423" y="17047"/>
                  </a:lnTo>
                  <a:lnTo>
                    <a:pt x="7423" y="17047"/>
                  </a:lnTo>
                  <a:close/>
                  <a:moveTo>
                    <a:pt x="6463" y="17483"/>
                  </a:moveTo>
                  <a:lnTo>
                    <a:pt x="6463" y="17483"/>
                  </a:lnTo>
                  <a:lnTo>
                    <a:pt x="6469" y="17581"/>
                  </a:lnTo>
                  <a:cubicBezTo>
                    <a:pt x="6470" y="17585"/>
                    <a:pt x="6471" y="17589"/>
                    <a:pt x="6472" y="17593"/>
                  </a:cubicBezTo>
                  <a:cubicBezTo>
                    <a:pt x="6471" y="17589"/>
                    <a:pt x="6469" y="17585"/>
                    <a:pt x="6468" y="17581"/>
                  </a:cubicBezTo>
                  <a:cubicBezTo>
                    <a:pt x="6462" y="17551"/>
                    <a:pt x="6461" y="17516"/>
                    <a:pt x="6463" y="17483"/>
                  </a:cubicBezTo>
                  <a:close/>
                  <a:moveTo>
                    <a:pt x="7219" y="17380"/>
                  </a:moveTo>
                  <a:lnTo>
                    <a:pt x="7219" y="17380"/>
                  </a:lnTo>
                  <a:lnTo>
                    <a:pt x="7222" y="17348"/>
                  </a:lnTo>
                  <a:lnTo>
                    <a:pt x="7222" y="17370"/>
                  </a:lnTo>
                  <a:lnTo>
                    <a:pt x="7222" y="17378"/>
                  </a:lnTo>
                  <a:lnTo>
                    <a:pt x="7216" y="17383"/>
                  </a:lnTo>
                  <a:cubicBezTo>
                    <a:pt x="7208" y="17391"/>
                    <a:pt x="7197" y="17402"/>
                    <a:pt x="7179" y="17402"/>
                  </a:cubicBezTo>
                  <a:cubicBezTo>
                    <a:pt x="7174" y="17402"/>
                    <a:pt x="7169" y="17401"/>
                    <a:pt x="7163" y="17399"/>
                  </a:cubicBezTo>
                  <a:lnTo>
                    <a:pt x="7163" y="17399"/>
                  </a:lnTo>
                  <a:lnTo>
                    <a:pt x="7219" y="17380"/>
                  </a:lnTo>
                  <a:close/>
                  <a:moveTo>
                    <a:pt x="8665" y="18289"/>
                  </a:moveTo>
                  <a:lnTo>
                    <a:pt x="8665" y="18289"/>
                  </a:lnTo>
                  <a:lnTo>
                    <a:pt x="8650" y="18189"/>
                  </a:lnTo>
                  <a:lnTo>
                    <a:pt x="8643" y="18016"/>
                  </a:lnTo>
                  <a:lnTo>
                    <a:pt x="8686" y="18007"/>
                  </a:lnTo>
                  <a:lnTo>
                    <a:pt x="8697" y="18004"/>
                  </a:lnTo>
                  <a:lnTo>
                    <a:pt x="8697" y="18195"/>
                  </a:lnTo>
                  <a:lnTo>
                    <a:pt x="8710" y="18294"/>
                  </a:lnTo>
                  <a:lnTo>
                    <a:pt x="8665" y="18289"/>
                  </a:lnTo>
                  <a:close/>
                  <a:moveTo>
                    <a:pt x="7829" y="16991"/>
                  </a:moveTo>
                  <a:lnTo>
                    <a:pt x="7829" y="16991"/>
                  </a:lnTo>
                  <a:lnTo>
                    <a:pt x="8086" y="17022"/>
                  </a:lnTo>
                  <a:lnTo>
                    <a:pt x="8089" y="17022"/>
                  </a:lnTo>
                  <a:lnTo>
                    <a:pt x="8084" y="17022"/>
                  </a:lnTo>
                  <a:lnTo>
                    <a:pt x="7844" y="16994"/>
                  </a:lnTo>
                  <a:lnTo>
                    <a:pt x="7694" y="17011"/>
                  </a:lnTo>
                  <a:cubicBezTo>
                    <a:pt x="7726" y="16971"/>
                    <a:pt x="7767" y="16969"/>
                    <a:pt x="7829" y="16991"/>
                  </a:cubicBezTo>
                  <a:close/>
                  <a:moveTo>
                    <a:pt x="8793" y="18683"/>
                  </a:moveTo>
                  <a:lnTo>
                    <a:pt x="8793" y="18683"/>
                  </a:lnTo>
                  <a:lnTo>
                    <a:pt x="8793" y="18683"/>
                  </a:lnTo>
                  <a:lnTo>
                    <a:pt x="8792" y="18686"/>
                  </a:lnTo>
                  <a:lnTo>
                    <a:pt x="8793" y="18683"/>
                  </a:lnTo>
                  <a:close/>
                  <a:moveTo>
                    <a:pt x="8718" y="18562"/>
                  </a:moveTo>
                  <a:lnTo>
                    <a:pt x="8718" y="18562"/>
                  </a:lnTo>
                  <a:lnTo>
                    <a:pt x="8741" y="18508"/>
                  </a:lnTo>
                  <a:cubicBezTo>
                    <a:pt x="8751" y="18483"/>
                    <a:pt x="8757" y="18462"/>
                    <a:pt x="8758" y="18441"/>
                  </a:cubicBezTo>
                  <a:cubicBezTo>
                    <a:pt x="8758" y="18462"/>
                    <a:pt x="8753" y="18484"/>
                    <a:pt x="8743" y="18505"/>
                  </a:cubicBezTo>
                  <a:lnTo>
                    <a:pt x="8720" y="18565"/>
                  </a:lnTo>
                  <a:lnTo>
                    <a:pt x="8718" y="18562"/>
                  </a:lnTo>
                  <a:close/>
                  <a:moveTo>
                    <a:pt x="9524" y="18422"/>
                  </a:moveTo>
                  <a:lnTo>
                    <a:pt x="9524" y="18422"/>
                  </a:lnTo>
                  <a:cubicBezTo>
                    <a:pt x="9528" y="18422"/>
                    <a:pt x="9531" y="18422"/>
                    <a:pt x="9532" y="18421"/>
                  </a:cubicBezTo>
                  <a:cubicBezTo>
                    <a:pt x="9532" y="18422"/>
                    <a:pt x="9532" y="18423"/>
                    <a:pt x="9532" y="18423"/>
                  </a:cubicBezTo>
                  <a:cubicBezTo>
                    <a:pt x="9530" y="18423"/>
                    <a:pt x="9527" y="18423"/>
                    <a:pt x="9524" y="18423"/>
                  </a:cubicBezTo>
                  <a:cubicBezTo>
                    <a:pt x="9517" y="18423"/>
                    <a:pt x="9505" y="18425"/>
                    <a:pt x="9492" y="18429"/>
                  </a:cubicBezTo>
                  <a:cubicBezTo>
                    <a:pt x="9506" y="18424"/>
                    <a:pt x="9517" y="18422"/>
                    <a:pt x="9524" y="18422"/>
                  </a:cubicBezTo>
                  <a:close/>
                  <a:moveTo>
                    <a:pt x="8208" y="17198"/>
                  </a:moveTo>
                  <a:lnTo>
                    <a:pt x="8208" y="17198"/>
                  </a:lnTo>
                  <a:lnTo>
                    <a:pt x="8204" y="17196"/>
                  </a:lnTo>
                  <a:lnTo>
                    <a:pt x="8202" y="17192"/>
                  </a:lnTo>
                  <a:cubicBezTo>
                    <a:pt x="8193" y="17178"/>
                    <a:pt x="8186" y="17162"/>
                    <a:pt x="8181" y="17144"/>
                  </a:cubicBezTo>
                  <a:cubicBezTo>
                    <a:pt x="8188" y="17159"/>
                    <a:pt x="8198" y="17172"/>
                    <a:pt x="8209" y="17183"/>
                  </a:cubicBezTo>
                  <a:lnTo>
                    <a:pt x="8259" y="17228"/>
                  </a:lnTo>
                  <a:lnTo>
                    <a:pt x="8256" y="17230"/>
                  </a:lnTo>
                  <a:lnTo>
                    <a:pt x="8208" y="17198"/>
                  </a:lnTo>
                  <a:close/>
                  <a:moveTo>
                    <a:pt x="8312" y="30148"/>
                  </a:moveTo>
                  <a:lnTo>
                    <a:pt x="8312" y="30148"/>
                  </a:lnTo>
                  <a:cubicBezTo>
                    <a:pt x="8312" y="30152"/>
                    <a:pt x="8312" y="30156"/>
                    <a:pt x="8313" y="30160"/>
                  </a:cubicBezTo>
                  <a:cubicBezTo>
                    <a:pt x="8312" y="30167"/>
                    <a:pt x="8312" y="30173"/>
                    <a:pt x="8311" y="30179"/>
                  </a:cubicBezTo>
                  <a:cubicBezTo>
                    <a:pt x="8311" y="30170"/>
                    <a:pt x="8312" y="30162"/>
                    <a:pt x="8312" y="30153"/>
                  </a:cubicBezTo>
                  <a:cubicBezTo>
                    <a:pt x="8312" y="30151"/>
                    <a:pt x="8312" y="30150"/>
                    <a:pt x="8312" y="30148"/>
                  </a:cubicBezTo>
                  <a:close/>
                  <a:moveTo>
                    <a:pt x="12240" y="22399"/>
                  </a:moveTo>
                  <a:lnTo>
                    <a:pt x="12240" y="22399"/>
                  </a:lnTo>
                  <a:lnTo>
                    <a:pt x="12193" y="22447"/>
                  </a:lnTo>
                  <a:cubicBezTo>
                    <a:pt x="12146" y="22495"/>
                    <a:pt x="12103" y="22517"/>
                    <a:pt x="12068" y="22498"/>
                  </a:cubicBezTo>
                  <a:lnTo>
                    <a:pt x="11965" y="22483"/>
                  </a:lnTo>
                  <a:lnTo>
                    <a:pt x="11928" y="22530"/>
                  </a:lnTo>
                  <a:lnTo>
                    <a:pt x="11841" y="22522"/>
                  </a:lnTo>
                  <a:lnTo>
                    <a:pt x="11754" y="22490"/>
                  </a:lnTo>
                  <a:lnTo>
                    <a:pt x="11713" y="22389"/>
                  </a:lnTo>
                  <a:lnTo>
                    <a:pt x="11436" y="22399"/>
                  </a:lnTo>
                  <a:lnTo>
                    <a:pt x="11425" y="22401"/>
                  </a:lnTo>
                  <a:cubicBezTo>
                    <a:pt x="11282" y="22442"/>
                    <a:pt x="11200" y="22480"/>
                    <a:pt x="11151" y="22529"/>
                  </a:cubicBezTo>
                  <a:cubicBezTo>
                    <a:pt x="11150" y="22530"/>
                    <a:pt x="11139" y="22536"/>
                    <a:pt x="11091" y="22536"/>
                  </a:cubicBezTo>
                  <a:cubicBezTo>
                    <a:pt x="11049" y="22536"/>
                    <a:pt x="10991" y="22531"/>
                    <a:pt x="10921" y="22523"/>
                  </a:cubicBezTo>
                  <a:lnTo>
                    <a:pt x="10424" y="22410"/>
                  </a:lnTo>
                  <a:lnTo>
                    <a:pt x="10118" y="22324"/>
                  </a:lnTo>
                  <a:lnTo>
                    <a:pt x="10107" y="22326"/>
                  </a:lnTo>
                  <a:cubicBezTo>
                    <a:pt x="10089" y="22330"/>
                    <a:pt x="10069" y="22337"/>
                    <a:pt x="10050" y="22349"/>
                  </a:cubicBezTo>
                  <a:cubicBezTo>
                    <a:pt x="9802" y="22264"/>
                    <a:pt x="9623" y="22168"/>
                    <a:pt x="9556" y="22081"/>
                  </a:cubicBezTo>
                  <a:cubicBezTo>
                    <a:pt x="9523" y="22034"/>
                    <a:pt x="9471" y="22011"/>
                    <a:pt x="9398" y="22011"/>
                  </a:cubicBezTo>
                  <a:cubicBezTo>
                    <a:pt x="9385" y="22011"/>
                    <a:pt x="9371" y="22012"/>
                    <a:pt x="9360" y="22013"/>
                  </a:cubicBezTo>
                  <a:lnTo>
                    <a:pt x="9133" y="22079"/>
                  </a:lnTo>
                  <a:cubicBezTo>
                    <a:pt x="9052" y="22095"/>
                    <a:pt x="8996" y="22134"/>
                    <a:pt x="8957" y="22202"/>
                  </a:cubicBezTo>
                  <a:cubicBezTo>
                    <a:pt x="8931" y="22244"/>
                    <a:pt x="8922" y="22306"/>
                    <a:pt x="8931" y="22383"/>
                  </a:cubicBezTo>
                  <a:lnTo>
                    <a:pt x="8903" y="22571"/>
                  </a:lnTo>
                  <a:cubicBezTo>
                    <a:pt x="8893" y="22623"/>
                    <a:pt x="8853" y="22667"/>
                    <a:pt x="8795" y="22689"/>
                  </a:cubicBezTo>
                  <a:cubicBezTo>
                    <a:pt x="8752" y="22700"/>
                    <a:pt x="8707" y="22706"/>
                    <a:pt x="8661" y="22706"/>
                  </a:cubicBezTo>
                  <a:cubicBezTo>
                    <a:pt x="8505" y="22706"/>
                    <a:pt x="8337" y="22640"/>
                    <a:pt x="8163" y="22511"/>
                  </a:cubicBezTo>
                  <a:lnTo>
                    <a:pt x="8039" y="22492"/>
                  </a:lnTo>
                  <a:cubicBezTo>
                    <a:pt x="7981" y="22492"/>
                    <a:pt x="7910" y="22486"/>
                    <a:pt x="7877" y="22442"/>
                  </a:cubicBezTo>
                  <a:cubicBezTo>
                    <a:pt x="7822" y="22397"/>
                    <a:pt x="7795" y="22344"/>
                    <a:pt x="7796" y="22282"/>
                  </a:cubicBezTo>
                  <a:lnTo>
                    <a:pt x="7770" y="22196"/>
                  </a:lnTo>
                  <a:lnTo>
                    <a:pt x="7688" y="22154"/>
                  </a:lnTo>
                  <a:lnTo>
                    <a:pt x="7584" y="22135"/>
                  </a:lnTo>
                  <a:lnTo>
                    <a:pt x="7580" y="22134"/>
                  </a:lnTo>
                  <a:lnTo>
                    <a:pt x="7576" y="22131"/>
                  </a:lnTo>
                  <a:lnTo>
                    <a:pt x="7511" y="22076"/>
                  </a:lnTo>
                  <a:lnTo>
                    <a:pt x="7451" y="22033"/>
                  </a:lnTo>
                  <a:lnTo>
                    <a:pt x="7306" y="22042"/>
                  </a:lnTo>
                  <a:lnTo>
                    <a:pt x="7127" y="22042"/>
                  </a:lnTo>
                  <a:cubicBezTo>
                    <a:pt x="7090" y="22042"/>
                    <a:pt x="7043" y="22019"/>
                    <a:pt x="6988" y="21974"/>
                  </a:cubicBezTo>
                  <a:lnTo>
                    <a:pt x="6920" y="21943"/>
                  </a:lnTo>
                  <a:lnTo>
                    <a:pt x="6920" y="21909"/>
                  </a:lnTo>
                  <a:lnTo>
                    <a:pt x="6914" y="21864"/>
                  </a:lnTo>
                  <a:lnTo>
                    <a:pt x="6876" y="21863"/>
                  </a:lnTo>
                  <a:cubicBezTo>
                    <a:pt x="6652" y="21785"/>
                    <a:pt x="6609" y="21722"/>
                    <a:pt x="6600" y="21699"/>
                  </a:cubicBezTo>
                  <a:cubicBezTo>
                    <a:pt x="6598" y="21691"/>
                    <a:pt x="6595" y="21678"/>
                    <a:pt x="6604" y="21663"/>
                  </a:cubicBezTo>
                  <a:lnTo>
                    <a:pt x="6776" y="21424"/>
                  </a:lnTo>
                  <a:cubicBezTo>
                    <a:pt x="6838" y="21299"/>
                    <a:pt x="6836" y="21212"/>
                    <a:pt x="6765" y="21154"/>
                  </a:cubicBezTo>
                  <a:cubicBezTo>
                    <a:pt x="6749" y="21144"/>
                    <a:pt x="6715" y="21099"/>
                    <a:pt x="6750" y="20901"/>
                  </a:cubicBezTo>
                  <a:lnTo>
                    <a:pt x="6782" y="20750"/>
                  </a:lnTo>
                  <a:lnTo>
                    <a:pt x="6649" y="20821"/>
                  </a:lnTo>
                  <a:lnTo>
                    <a:pt x="6637" y="20830"/>
                  </a:lnTo>
                  <a:cubicBezTo>
                    <a:pt x="6634" y="20833"/>
                    <a:pt x="6631" y="20835"/>
                    <a:pt x="6631" y="20836"/>
                  </a:cubicBezTo>
                  <a:cubicBezTo>
                    <a:pt x="6629" y="20834"/>
                    <a:pt x="6621" y="20827"/>
                    <a:pt x="6609" y="20803"/>
                  </a:cubicBezTo>
                  <a:lnTo>
                    <a:pt x="6494" y="20663"/>
                  </a:lnTo>
                  <a:lnTo>
                    <a:pt x="6461" y="20659"/>
                  </a:lnTo>
                  <a:cubicBezTo>
                    <a:pt x="6410" y="20659"/>
                    <a:pt x="6364" y="20689"/>
                    <a:pt x="6311" y="20732"/>
                  </a:cubicBezTo>
                  <a:cubicBezTo>
                    <a:pt x="6227" y="20799"/>
                    <a:pt x="6164" y="20823"/>
                    <a:pt x="6118" y="20836"/>
                  </a:cubicBezTo>
                  <a:lnTo>
                    <a:pt x="6107" y="20840"/>
                  </a:lnTo>
                  <a:lnTo>
                    <a:pt x="6026" y="20821"/>
                  </a:lnTo>
                  <a:lnTo>
                    <a:pt x="5936" y="20772"/>
                  </a:lnTo>
                  <a:lnTo>
                    <a:pt x="5837" y="20805"/>
                  </a:lnTo>
                  <a:lnTo>
                    <a:pt x="5778" y="20834"/>
                  </a:lnTo>
                  <a:lnTo>
                    <a:pt x="5731" y="20796"/>
                  </a:lnTo>
                  <a:lnTo>
                    <a:pt x="5651" y="20750"/>
                  </a:lnTo>
                  <a:lnTo>
                    <a:pt x="5575" y="20802"/>
                  </a:lnTo>
                  <a:lnTo>
                    <a:pt x="5564" y="20813"/>
                  </a:lnTo>
                  <a:cubicBezTo>
                    <a:pt x="5537" y="20849"/>
                    <a:pt x="5526" y="20849"/>
                    <a:pt x="5522" y="20849"/>
                  </a:cubicBezTo>
                  <a:lnTo>
                    <a:pt x="5311" y="20840"/>
                  </a:lnTo>
                  <a:lnTo>
                    <a:pt x="4898" y="20868"/>
                  </a:lnTo>
                  <a:lnTo>
                    <a:pt x="4524" y="20905"/>
                  </a:lnTo>
                  <a:cubicBezTo>
                    <a:pt x="4423" y="20905"/>
                    <a:pt x="4343" y="20944"/>
                    <a:pt x="4285" y="21021"/>
                  </a:cubicBezTo>
                  <a:lnTo>
                    <a:pt x="4223" y="21110"/>
                  </a:lnTo>
                  <a:lnTo>
                    <a:pt x="4139" y="21160"/>
                  </a:lnTo>
                  <a:lnTo>
                    <a:pt x="4018" y="21169"/>
                  </a:lnTo>
                  <a:lnTo>
                    <a:pt x="3871" y="21209"/>
                  </a:lnTo>
                  <a:lnTo>
                    <a:pt x="3862" y="21218"/>
                  </a:lnTo>
                  <a:cubicBezTo>
                    <a:pt x="3792" y="21286"/>
                    <a:pt x="3723" y="21328"/>
                    <a:pt x="3668" y="21338"/>
                  </a:cubicBezTo>
                  <a:lnTo>
                    <a:pt x="3643" y="21338"/>
                  </a:lnTo>
                  <a:lnTo>
                    <a:pt x="3475" y="21309"/>
                  </a:lnTo>
                  <a:lnTo>
                    <a:pt x="3260" y="21318"/>
                  </a:lnTo>
                  <a:lnTo>
                    <a:pt x="3244" y="21321"/>
                  </a:lnTo>
                  <a:cubicBezTo>
                    <a:pt x="3165" y="21353"/>
                    <a:pt x="3115" y="21346"/>
                    <a:pt x="3035" y="21277"/>
                  </a:cubicBezTo>
                  <a:lnTo>
                    <a:pt x="2926" y="21203"/>
                  </a:lnTo>
                  <a:lnTo>
                    <a:pt x="2819" y="21158"/>
                  </a:lnTo>
                  <a:cubicBezTo>
                    <a:pt x="2908" y="21086"/>
                    <a:pt x="3014" y="21036"/>
                    <a:pt x="3134" y="21007"/>
                  </a:cubicBezTo>
                  <a:lnTo>
                    <a:pt x="3553" y="20987"/>
                  </a:lnTo>
                  <a:lnTo>
                    <a:pt x="3565" y="20966"/>
                  </a:lnTo>
                  <a:cubicBezTo>
                    <a:pt x="3655" y="20815"/>
                    <a:pt x="3771" y="20738"/>
                    <a:pt x="3929" y="20725"/>
                  </a:cubicBezTo>
                  <a:lnTo>
                    <a:pt x="3963" y="20723"/>
                  </a:lnTo>
                  <a:lnTo>
                    <a:pt x="3971" y="20689"/>
                  </a:lnTo>
                  <a:cubicBezTo>
                    <a:pt x="4006" y="20528"/>
                    <a:pt x="4079" y="20413"/>
                    <a:pt x="4181" y="20358"/>
                  </a:cubicBezTo>
                  <a:lnTo>
                    <a:pt x="4241" y="20326"/>
                  </a:lnTo>
                  <a:lnTo>
                    <a:pt x="4189" y="20282"/>
                  </a:lnTo>
                  <a:cubicBezTo>
                    <a:pt x="4113" y="20219"/>
                    <a:pt x="4095" y="20150"/>
                    <a:pt x="4127" y="20049"/>
                  </a:cubicBezTo>
                  <a:cubicBezTo>
                    <a:pt x="4159" y="19961"/>
                    <a:pt x="4230" y="19881"/>
                    <a:pt x="4346" y="19802"/>
                  </a:cubicBezTo>
                  <a:lnTo>
                    <a:pt x="4359" y="19794"/>
                  </a:lnTo>
                  <a:lnTo>
                    <a:pt x="4390" y="19702"/>
                  </a:lnTo>
                  <a:lnTo>
                    <a:pt x="4397" y="19691"/>
                  </a:lnTo>
                  <a:cubicBezTo>
                    <a:pt x="4414" y="19664"/>
                    <a:pt x="4431" y="19638"/>
                    <a:pt x="4468" y="19608"/>
                  </a:cubicBezTo>
                  <a:cubicBezTo>
                    <a:pt x="4500" y="19576"/>
                    <a:pt x="4539" y="19560"/>
                    <a:pt x="4594" y="19559"/>
                  </a:cubicBezTo>
                  <a:lnTo>
                    <a:pt x="4691" y="19542"/>
                  </a:lnTo>
                  <a:lnTo>
                    <a:pt x="4815" y="19475"/>
                  </a:lnTo>
                  <a:lnTo>
                    <a:pt x="4909" y="19372"/>
                  </a:lnTo>
                  <a:lnTo>
                    <a:pt x="4899" y="19252"/>
                  </a:lnTo>
                  <a:lnTo>
                    <a:pt x="4885" y="19208"/>
                  </a:lnTo>
                  <a:lnTo>
                    <a:pt x="4889" y="19208"/>
                  </a:lnTo>
                  <a:lnTo>
                    <a:pt x="4889" y="19143"/>
                  </a:lnTo>
                  <a:cubicBezTo>
                    <a:pt x="4897" y="19074"/>
                    <a:pt x="4935" y="19008"/>
                    <a:pt x="4995" y="18957"/>
                  </a:cubicBezTo>
                  <a:cubicBezTo>
                    <a:pt x="5048" y="18912"/>
                    <a:pt x="5093" y="18893"/>
                    <a:pt x="5148" y="18892"/>
                  </a:cubicBezTo>
                  <a:lnTo>
                    <a:pt x="5557" y="18987"/>
                  </a:lnTo>
                  <a:lnTo>
                    <a:pt x="5567" y="18984"/>
                  </a:lnTo>
                  <a:cubicBezTo>
                    <a:pt x="5647" y="18967"/>
                    <a:pt x="5742" y="18940"/>
                    <a:pt x="5843" y="18861"/>
                  </a:cubicBezTo>
                  <a:lnTo>
                    <a:pt x="6064" y="18652"/>
                  </a:lnTo>
                  <a:lnTo>
                    <a:pt x="6036" y="18641"/>
                  </a:lnTo>
                  <a:lnTo>
                    <a:pt x="6044" y="18632"/>
                  </a:lnTo>
                  <a:cubicBezTo>
                    <a:pt x="6160" y="18544"/>
                    <a:pt x="6237" y="18508"/>
                    <a:pt x="6282" y="18524"/>
                  </a:cubicBezTo>
                  <a:cubicBezTo>
                    <a:pt x="6389" y="18560"/>
                    <a:pt x="6507" y="18679"/>
                    <a:pt x="6615" y="18860"/>
                  </a:cubicBezTo>
                  <a:lnTo>
                    <a:pt x="6749" y="19079"/>
                  </a:lnTo>
                  <a:lnTo>
                    <a:pt x="6886" y="19254"/>
                  </a:lnTo>
                  <a:lnTo>
                    <a:pt x="7179" y="19471"/>
                  </a:lnTo>
                  <a:lnTo>
                    <a:pt x="7507" y="19668"/>
                  </a:lnTo>
                  <a:cubicBezTo>
                    <a:pt x="7746" y="19827"/>
                    <a:pt x="7881" y="19984"/>
                    <a:pt x="7898" y="20123"/>
                  </a:cubicBezTo>
                  <a:lnTo>
                    <a:pt x="7957" y="20277"/>
                  </a:lnTo>
                  <a:lnTo>
                    <a:pt x="7935" y="20285"/>
                  </a:lnTo>
                  <a:cubicBezTo>
                    <a:pt x="7923" y="20287"/>
                    <a:pt x="7903" y="20291"/>
                    <a:pt x="7891" y="20306"/>
                  </a:cubicBezTo>
                  <a:lnTo>
                    <a:pt x="7884" y="20314"/>
                  </a:lnTo>
                  <a:lnTo>
                    <a:pt x="7881" y="20324"/>
                  </a:lnTo>
                  <a:cubicBezTo>
                    <a:pt x="7863" y="20396"/>
                    <a:pt x="7855" y="20447"/>
                    <a:pt x="7853" y="20484"/>
                  </a:cubicBezTo>
                  <a:lnTo>
                    <a:pt x="7778" y="20488"/>
                  </a:lnTo>
                  <a:cubicBezTo>
                    <a:pt x="7747" y="20489"/>
                    <a:pt x="7698" y="20494"/>
                    <a:pt x="7629" y="20502"/>
                  </a:cubicBezTo>
                  <a:cubicBezTo>
                    <a:pt x="7506" y="20528"/>
                    <a:pt x="7428" y="20530"/>
                    <a:pt x="7397" y="20506"/>
                  </a:cubicBezTo>
                  <a:lnTo>
                    <a:pt x="7334" y="20460"/>
                  </a:lnTo>
                  <a:lnTo>
                    <a:pt x="7319" y="20460"/>
                  </a:lnTo>
                  <a:cubicBezTo>
                    <a:pt x="7300" y="20460"/>
                    <a:pt x="7282" y="20470"/>
                    <a:pt x="7269" y="20488"/>
                  </a:cubicBezTo>
                  <a:lnTo>
                    <a:pt x="7188" y="20521"/>
                  </a:lnTo>
                  <a:cubicBezTo>
                    <a:pt x="7132" y="20532"/>
                    <a:pt x="7107" y="20567"/>
                    <a:pt x="7089" y="20592"/>
                  </a:cubicBezTo>
                  <a:lnTo>
                    <a:pt x="7080" y="20606"/>
                  </a:lnTo>
                  <a:lnTo>
                    <a:pt x="7081" y="20622"/>
                  </a:lnTo>
                  <a:cubicBezTo>
                    <a:pt x="7086" y="20681"/>
                    <a:pt x="7131" y="20711"/>
                    <a:pt x="7174" y="20733"/>
                  </a:cubicBezTo>
                  <a:lnTo>
                    <a:pt x="7433" y="20843"/>
                  </a:lnTo>
                  <a:lnTo>
                    <a:pt x="7462" y="20862"/>
                  </a:lnTo>
                  <a:cubicBezTo>
                    <a:pt x="7525" y="20901"/>
                    <a:pt x="7575" y="20932"/>
                    <a:pt x="7626" y="20949"/>
                  </a:cubicBezTo>
                  <a:cubicBezTo>
                    <a:pt x="7647" y="20956"/>
                    <a:pt x="7664" y="20960"/>
                    <a:pt x="7680" y="20960"/>
                  </a:cubicBezTo>
                  <a:cubicBezTo>
                    <a:pt x="7716" y="20960"/>
                    <a:pt x="7737" y="20944"/>
                    <a:pt x="7748" y="20931"/>
                  </a:cubicBezTo>
                  <a:cubicBezTo>
                    <a:pt x="7771" y="20905"/>
                    <a:pt x="7780" y="20866"/>
                    <a:pt x="7774" y="20818"/>
                  </a:cubicBezTo>
                  <a:cubicBezTo>
                    <a:pt x="7766" y="20725"/>
                    <a:pt x="7782" y="20639"/>
                    <a:pt x="7822" y="20553"/>
                  </a:cubicBezTo>
                  <a:lnTo>
                    <a:pt x="7852" y="20489"/>
                  </a:lnTo>
                  <a:cubicBezTo>
                    <a:pt x="7850" y="20542"/>
                    <a:pt x="7862" y="20565"/>
                    <a:pt x="7874" y="20578"/>
                  </a:cubicBezTo>
                  <a:lnTo>
                    <a:pt x="7892" y="20594"/>
                  </a:lnTo>
                  <a:lnTo>
                    <a:pt x="7902" y="20594"/>
                  </a:lnTo>
                  <a:cubicBezTo>
                    <a:pt x="7909" y="20596"/>
                    <a:pt x="7919" y="20599"/>
                    <a:pt x="7929" y="20599"/>
                  </a:cubicBezTo>
                  <a:cubicBezTo>
                    <a:pt x="7979" y="20599"/>
                    <a:pt x="8008" y="20545"/>
                    <a:pt x="8024" y="20505"/>
                  </a:cubicBezTo>
                  <a:lnTo>
                    <a:pt x="8106" y="20378"/>
                  </a:lnTo>
                  <a:lnTo>
                    <a:pt x="8248" y="20226"/>
                  </a:lnTo>
                  <a:cubicBezTo>
                    <a:pt x="8265" y="20205"/>
                    <a:pt x="8272" y="20180"/>
                    <a:pt x="8267" y="20153"/>
                  </a:cubicBezTo>
                  <a:cubicBezTo>
                    <a:pt x="8255" y="20099"/>
                    <a:pt x="8194" y="20058"/>
                    <a:pt x="8146" y="20034"/>
                  </a:cubicBezTo>
                  <a:cubicBezTo>
                    <a:pt x="8116" y="20018"/>
                    <a:pt x="8110" y="20004"/>
                    <a:pt x="8107" y="19993"/>
                  </a:cubicBezTo>
                  <a:cubicBezTo>
                    <a:pt x="8102" y="19973"/>
                    <a:pt x="8115" y="19942"/>
                    <a:pt x="8146" y="19897"/>
                  </a:cubicBezTo>
                  <a:lnTo>
                    <a:pt x="8215" y="19843"/>
                  </a:lnTo>
                  <a:lnTo>
                    <a:pt x="8254" y="19849"/>
                  </a:lnTo>
                  <a:lnTo>
                    <a:pt x="8383" y="19946"/>
                  </a:lnTo>
                  <a:lnTo>
                    <a:pt x="8528" y="19989"/>
                  </a:lnTo>
                  <a:lnTo>
                    <a:pt x="8543" y="19950"/>
                  </a:lnTo>
                  <a:cubicBezTo>
                    <a:pt x="8549" y="19934"/>
                    <a:pt x="8551" y="19919"/>
                    <a:pt x="8548" y="19909"/>
                  </a:cubicBezTo>
                  <a:cubicBezTo>
                    <a:pt x="8543" y="19856"/>
                    <a:pt x="8493" y="19793"/>
                    <a:pt x="8392" y="19716"/>
                  </a:cubicBezTo>
                  <a:lnTo>
                    <a:pt x="8110" y="19528"/>
                  </a:lnTo>
                  <a:cubicBezTo>
                    <a:pt x="8064" y="19499"/>
                    <a:pt x="8003" y="19456"/>
                    <a:pt x="8001" y="19404"/>
                  </a:cubicBezTo>
                  <a:lnTo>
                    <a:pt x="8000" y="19390"/>
                  </a:lnTo>
                  <a:lnTo>
                    <a:pt x="7962" y="19340"/>
                  </a:lnTo>
                  <a:lnTo>
                    <a:pt x="7857" y="19301"/>
                  </a:lnTo>
                  <a:lnTo>
                    <a:pt x="7844" y="19298"/>
                  </a:lnTo>
                  <a:cubicBezTo>
                    <a:pt x="7726" y="19290"/>
                    <a:pt x="7619" y="19215"/>
                    <a:pt x="7527" y="19076"/>
                  </a:cubicBezTo>
                  <a:lnTo>
                    <a:pt x="7422" y="18906"/>
                  </a:lnTo>
                  <a:lnTo>
                    <a:pt x="7307" y="18733"/>
                  </a:lnTo>
                  <a:cubicBezTo>
                    <a:pt x="7122" y="18548"/>
                    <a:pt x="7109" y="18503"/>
                    <a:pt x="7107" y="18503"/>
                  </a:cubicBezTo>
                  <a:lnTo>
                    <a:pt x="7107" y="18503"/>
                  </a:lnTo>
                  <a:lnTo>
                    <a:pt x="7137" y="18313"/>
                  </a:lnTo>
                  <a:lnTo>
                    <a:pt x="7128" y="18299"/>
                  </a:lnTo>
                  <a:cubicBezTo>
                    <a:pt x="7066" y="18197"/>
                    <a:pt x="7066" y="18173"/>
                    <a:pt x="7066" y="18171"/>
                  </a:cubicBezTo>
                  <a:cubicBezTo>
                    <a:pt x="7066" y="18171"/>
                    <a:pt x="7071" y="18167"/>
                    <a:pt x="7081" y="18168"/>
                  </a:cubicBezTo>
                  <a:cubicBezTo>
                    <a:pt x="7178" y="18176"/>
                    <a:pt x="7242" y="18168"/>
                    <a:pt x="7274" y="18137"/>
                  </a:cubicBezTo>
                  <a:lnTo>
                    <a:pt x="7384" y="18103"/>
                  </a:lnTo>
                  <a:lnTo>
                    <a:pt x="7419" y="18103"/>
                  </a:lnTo>
                  <a:cubicBezTo>
                    <a:pt x="7427" y="18103"/>
                    <a:pt x="7431" y="18105"/>
                    <a:pt x="7431" y="18100"/>
                  </a:cubicBezTo>
                  <a:lnTo>
                    <a:pt x="7434" y="18138"/>
                  </a:lnTo>
                  <a:lnTo>
                    <a:pt x="7463" y="18141"/>
                  </a:lnTo>
                  <a:lnTo>
                    <a:pt x="7456" y="18141"/>
                  </a:lnTo>
                  <a:lnTo>
                    <a:pt x="7421" y="18184"/>
                  </a:lnTo>
                  <a:cubicBezTo>
                    <a:pt x="7392" y="18207"/>
                    <a:pt x="7373" y="18237"/>
                    <a:pt x="7423" y="18307"/>
                  </a:cubicBezTo>
                  <a:cubicBezTo>
                    <a:pt x="7439" y="18323"/>
                    <a:pt x="7446" y="18330"/>
                    <a:pt x="7465" y="18337"/>
                  </a:cubicBezTo>
                  <a:cubicBezTo>
                    <a:pt x="7470" y="18333"/>
                    <a:pt x="7480" y="18322"/>
                    <a:pt x="7485" y="18306"/>
                  </a:cubicBezTo>
                  <a:cubicBezTo>
                    <a:pt x="7508" y="18201"/>
                    <a:pt x="7546" y="18178"/>
                    <a:pt x="7574" y="18178"/>
                  </a:cubicBezTo>
                  <a:cubicBezTo>
                    <a:pt x="7604" y="18178"/>
                    <a:pt x="7634" y="18204"/>
                    <a:pt x="7661" y="18256"/>
                  </a:cubicBezTo>
                  <a:lnTo>
                    <a:pt x="7772" y="18505"/>
                  </a:lnTo>
                  <a:lnTo>
                    <a:pt x="7819" y="18561"/>
                  </a:lnTo>
                  <a:lnTo>
                    <a:pt x="7839" y="18585"/>
                  </a:lnTo>
                  <a:lnTo>
                    <a:pt x="7808" y="18592"/>
                  </a:lnTo>
                  <a:lnTo>
                    <a:pt x="7761" y="18601"/>
                  </a:lnTo>
                  <a:lnTo>
                    <a:pt x="7755" y="18596"/>
                  </a:lnTo>
                  <a:lnTo>
                    <a:pt x="7753" y="18596"/>
                  </a:lnTo>
                  <a:cubicBezTo>
                    <a:pt x="7753" y="18599"/>
                    <a:pt x="7756" y="18621"/>
                    <a:pt x="7847" y="18702"/>
                  </a:cubicBezTo>
                  <a:cubicBezTo>
                    <a:pt x="7891" y="18755"/>
                    <a:pt x="7953" y="18782"/>
                    <a:pt x="8043" y="18809"/>
                  </a:cubicBezTo>
                  <a:cubicBezTo>
                    <a:pt x="8094" y="18819"/>
                    <a:pt x="8147" y="18833"/>
                    <a:pt x="8199" y="18861"/>
                  </a:cubicBezTo>
                  <a:lnTo>
                    <a:pt x="8269" y="18955"/>
                  </a:lnTo>
                  <a:lnTo>
                    <a:pt x="8278" y="18984"/>
                  </a:lnTo>
                  <a:lnTo>
                    <a:pt x="8475" y="19151"/>
                  </a:lnTo>
                  <a:lnTo>
                    <a:pt x="8584" y="19226"/>
                  </a:lnTo>
                  <a:lnTo>
                    <a:pt x="8584" y="19225"/>
                  </a:lnTo>
                  <a:lnTo>
                    <a:pt x="8751" y="19362"/>
                  </a:lnTo>
                  <a:lnTo>
                    <a:pt x="8752" y="19364"/>
                  </a:lnTo>
                  <a:cubicBezTo>
                    <a:pt x="8803" y="19453"/>
                    <a:pt x="8808" y="19556"/>
                    <a:pt x="8764" y="19686"/>
                  </a:cubicBezTo>
                  <a:cubicBezTo>
                    <a:pt x="8744" y="19787"/>
                    <a:pt x="8764" y="19871"/>
                    <a:pt x="8829" y="19948"/>
                  </a:cubicBezTo>
                  <a:lnTo>
                    <a:pt x="8898" y="20009"/>
                  </a:lnTo>
                  <a:lnTo>
                    <a:pt x="8898" y="20201"/>
                  </a:lnTo>
                  <a:lnTo>
                    <a:pt x="8916" y="20162"/>
                  </a:lnTo>
                  <a:cubicBezTo>
                    <a:pt x="8934" y="20204"/>
                    <a:pt x="8973" y="20236"/>
                    <a:pt x="9031" y="20237"/>
                  </a:cubicBezTo>
                  <a:lnTo>
                    <a:pt x="9118" y="20219"/>
                  </a:lnTo>
                  <a:lnTo>
                    <a:pt x="9143" y="20229"/>
                  </a:lnTo>
                  <a:cubicBezTo>
                    <a:pt x="9144" y="20239"/>
                    <a:pt x="9138" y="20250"/>
                    <a:pt x="9123" y="20273"/>
                  </a:cubicBezTo>
                  <a:lnTo>
                    <a:pt x="9088" y="20356"/>
                  </a:lnTo>
                  <a:lnTo>
                    <a:pt x="9108" y="20378"/>
                  </a:lnTo>
                  <a:cubicBezTo>
                    <a:pt x="9148" y="20422"/>
                    <a:pt x="9202" y="20445"/>
                    <a:pt x="9267" y="20445"/>
                  </a:cubicBezTo>
                  <a:cubicBezTo>
                    <a:pt x="9277" y="20445"/>
                    <a:pt x="9286" y="20445"/>
                    <a:pt x="9300" y="20443"/>
                  </a:cubicBezTo>
                  <a:lnTo>
                    <a:pt x="9514" y="20479"/>
                  </a:lnTo>
                  <a:cubicBezTo>
                    <a:pt x="9573" y="20521"/>
                    <a:pt x="9566" y="20550"/>
                    <a:pt x="9565" y="20554"/>
                  </a:cubicBezTo>
                  <a:cubicBezTo>
                    <a:pt x="9561" y="20563"/>
                    <a:pt x="9557" y="20567"/>
                    <a:pt x="9555" y="20567"/>
                  </a:cubicBezTo>
                  <a:cubicBezTo>
                    <a:pt x="9550" y="20567"/>
                    <a:pt x="9540" y="20562"/>
                    <a:pt x="9522" y="20544"/>
                  </a:cubicBezTo>
                  <a:cubicBezTo>
                    <a:pt x="9478" y="20512"/>
                    <a:pt x="9436" y="20492"/>
                    <a:pt x="9370" y="20473"/>
                  </a:cubicBezTo>
                  <a:cubicBezTo>
                    <a:pt x="9341" y="20466"/>
                    <a:pt x="9315" y="20463"/>
                    <a:pt x="9292" y="20463"/>
                  </a:cubicBezTo>
                  <a:cubicBezTo>
                    <a:pt x="9265" y="20463"/>
                    <a:pt x="9227" y="20468"/>
                    <a:pt x="9202" y="20492"/>
                  </a:cubicBezTo>
                  <a:lnTo>
                    <a:pt x="9185" y="20508"/>
                  </a:lnTo>
                  <a:lnTo>
                    <a:pt x="9207" y="20676"/>
                  </a:lnTo>
                  <a:lnTo>
                    <a:pt x="9247" y="20847"/>
                  </a:lnTo>
                  <a:lnTo>
                    <a:pt x="9348" y="20903"/>
                  </a:lnTo>
                  <a:lnTo>
                    <a:pt x="9386" y="20903"/>
                  </a:lnTo>
                  <a:cubicBezTo>
                    <a:pt x="9424" y="20973"/>
                    <a:pt x="9471" y="21008"/>
                    <a:pt x="9526" y="21008"/>
                  </a:cubicBezTo>
                  <a:cubicBezTo>
                    <a:pt x="9533" y="21008"/>
                    <a:pt x="9541" y="21007"/>
                    <a:pt x="9551" y="21005"/>
                  </a:cubicBezTo>
                  <a:cubicBezTo>
                    <a:pt x="9594" y="20991"/>
                    <a:pt x="9662" y="20949"/>
                    <a:pt x="9635" y="20822"/>
                  </a:cubicBezTo>
                  <a:lnTo>
                    <a:pt x="9609" y="20728"/>
                  </a:lnTo>
                  <a:cubicBezTo>
                    <a:pt x="9616" y="20731"/>
                    <a:pt x="9625" y="20737"/>
                    <a:pt x="9636" y="20745"/>
                  </a:cubicBezTo>
                  <a:lnTo>
                    <a:pt x="9648" y="20753"/>
                  </a:lnTo>
                  <a:lnTo>
                    <a:pt x="9785" y="20753"/>
                  </a:lnTo>
                  <a:lnTo>
                    <a:pt x="9763" y="20692"/>
                  </a:lnTo>
                  <a:cubicBezTo>
                    <a:pt x="9752" y="20658"/>
                    <a:pt x="9720" y="20650"/>
                    <a:pt x="9685" y="20644"/>
                  </a:cubicBezTo>
                  <a:lnTo>
                    <a:pt x="9669" y="20631"/>
                  </a:lnTo>
                  <a:lnTo>
                    <a:pt x="9676" y="20611"/>
                  </a:lnTo>
                  <a:lnTo>
                    <a:pt x="9768" y="20603"/>
                  </a:lnTo>
                  <a:cubicBezTo>
                    <a:pt x="9811" y="20647"/>
                    <a:pt x="9830" y="20660"/>
                    <a:pt x="9852" y="20661"/>
                  </a:cubicBezTo>
                  <a:lnTo>
                    <a:pt x="9897" y="20663"/>
                  </a:lnTo>
                  <a:lnTo>
                    <a:pt x="9900" y="20618"/>
                  </a:lnTo>
                  <a:cubicBezTo>
                    <a:pt x="9901" y="20606"/>
                    <a:pt x="9900" y="20582"/>
                    <a:pt x="9877" y="20507"/>
                  </a:cubicBezTo>
                  <a:cubicBezTo>
                    <a:pt x="9830" y="20411"/>
                    <a:pt x="9762" y="20353"/>
                    <a:pt x="9666" y="20323"/>
                  </a:cubicBezTo>
                  <a:lnTo>
                    <a:pt x="9607" y="20284"/>
                  </a:lnTo>
                  <a:cubicBezTo>
                    <a:pt x="9618" y="20254"/>
                    <a:pt x="9606" y="20232"/>
                    <a:pt x="9585" y="20203"/>
                  </a:cubicBezTo>
                  <a:cubicBezTo>
                    <a:pt x="9582" y="20194"/>
                    <a:pt x="9581" y="20187"/>
                    <a:pt x="9580" y="20182"/>
                  </a:cubicBezTo>
                  <a:lnTo>
                    <a:pt x="9666" y="20196"/>
                  </a:lnTo>
                  <a:lnTo>
                    <a:pt x="9660" y="20136"/>
                  </a:lnTo>
                  <a:cubicBezTo>
                    <a:pt x="9657" y="20106"/>
                    <a:pt x="9633" y="20089"/>
                    <a:pt x="9627" y="20085"/>
                  </a:cubicBezTo>
                  <a:cubicBezTo>
                    <a:pt x="9572" y="20039"/>
                    <a:pt x="9545" y="19982"/>
                    <a:pt x="9523" y="19930"/>
                  </a:cubicBezTo>
                  <a:cubicBezTo>
                    <a:pt x="9508" y="19874"/>
                    <a:pt x="9517" y="19819"/>
                    <a:pt x="9549" y="19765"/>
                  </a:cubicBezTo>
                  <a:cubicBezTo>
                    <a:pt x="9558" y="19773"/>
                    <a:pt x="9574" y="19794"/>
                    <a:pt x="9604" y="19848"/>
                  </a:cubicBezTo>
                  <a:cubicBezTo>
                    <a:pt x="9678" y="19958"/>
                    <a:pt x="9724" y="20001"/>
                    <a:pt x="9769" y="20001"/>
                  </a:cubicBezTo>
                  <a:cubicBezTo>
                    <a:pt x="9849" y="20001"/>
                    <a:pt x="9859" y="19970"/>
                    <a:pt x="9862" y="19960"/>
                  </a:cubicBezTo>
                  <a:lnTo>
                    <a:pt x="9872" y="19928"/>
                  </a:lnTo>
                  <a:lnTo>
                    <a:pt x="9853" y="19914"/>
                  </a:lnTo>
                  <a:lnTo>
                    <a:pt x="9824" y="19864"/>
                  </a:lnTo>
                  <a:cubicBezTo>
                    <a:pt x="9825" y="19844"/>
                    <a:pt x="9829" y="19838"/>
                    <a:pt x="9828" y="19843"/>
                  </a:cubicBezTo>
                  <a:lnTo>
                    <a:pt x="9876" y="19765"/>
                  </a:lnTo>
                  <a:cubicBezTo>
                    <a:pt x="9865" y="19757"/>
                    <a:pt x="9855" y="19751"/>
                    <a:pt x="9844" y="19746"/>
                  </a:cubicBezTo>
                  <a:lnTo>
                    <a:pt x="9823" y="19712"/>
                  </a:lnTo>
                  <a:lnTo>
                    <a:pt x="10097" y="19665"/>
                  </a:lnTo>
                  <a:cubicBezTo>
                    <a:pt x="10111" y="19676"/>
                    <a:pt x="10151" y="19695"/>
                    <a:pt x="10289" y="19719"/>
                  </a:cubicBezTo>
                  <a:lnTo>
                    <a:pt x="10365" y="19758"/>
                  </a:lnTo>
                  <a:lnTo>
                    <a:pt x="10383" y="19711"/>
                  </a:lnTo>
                  <a:cubicBezTo>
                    <a:pt x="10398" y="19674"/>
                    <a:pt x="10422" y="19626"/>
                    <a:pt x="10483" y="19587"/>
                  </a:cubicBezTo>
                  <a:lnTo>
                    <a:pt x="10497" y="19578"/>
                  </a:lnTo>
                  <a:lnTo>
                    <a:pt x="10502" y="19562"/>
                  </a:lnTo>
                  <a:cubicBezTo>
                    <a:pt x="10511" y="19533"/>
                    <a:pt x="10520" y="19501"/>
                    <a:pt x="10509" y="19459"/>
                  </a:cubicBezTo>
                  <a:lnTo>
                    <a:pt x="10485" y="19371"/>
                  </a:lnTo>
                  <a:lnTo>
                    <a:pt x="10530" y="19352"/>
                  </a:lnTo>
                  <a:lnTo>
                    <a:pt x="10804" y="19331"/>
                  </a:lnTo>
                  <a:lnTo>
                    <a:pt x="10735" y="19152"/>
                  </a:lnTo>
                  <a:cubicBezTo>
                    <a:pt x="10729" y="19122"/>
                    <a:pt x="10733" y="19109"/>
                    <a:pt x="10731" y="19107"/>
                  </a:cubicBezTo>
                  <a:lnTo>
                    <a:pt x="10816" y="19052"/>
                  </a:lnTo>
                  <a:lnTo>
                    <a:pt x="10867" y="18927"/>
                  </a:lnTo>
                  <a:cubicBezTo>
                    <a:pt x="10870" y="18912"/>
                    <a:pt x="10880" y="18878"/>
                    <a:pt x="10910" y="18873"/>
                  </a:cubicBezTo>
                  <a:lnTo>
                    <a:pt x="10935" y="18869"/>
                  </a:lnTo>
                  <a:lnTo>
                    <a:pt x="10977" y="18771"/>
                  </a:lnTo>
                  <a:lnTo>
                    <a:pt x="10982" y="18771"/>
                  </a:lnTo>
                  <a:lnTo>
                    <a:pt x="11000" y="18715"/>
                  </a:lnTo>
                  <a:lnTo>
                    <a:pt x="11003" y="18709"/>
                  </a:lnTo>
                  <a:lnTo>
                    <a:pt x="11002" y="18709"/>
                  </a:lnTo>
                  <a:lnTo>
                    <a:pt x="11027" y="18635"/>
                  </a:lnTo>
                  <a:cubicBezTo>
                    <a:pt x="11052" y="18498"/>
                    <a:pt x="11070" y="18426"/>
                    <a:pt x="11101" y="18399"/>
                  </a:cubicBezTo>
                  <a:cubicBezTo>
                    <a:pt x="11116" y="18393"/>
                    <a:pt x="11159" y="18377"/>
                    <a:pt x="11227" y="18354"/>
                  </a:cubicBezTo>
                  <a:cubicBezTo>
                    <a:pt x="11257" y="18341"/>
                    <a:pt x="11279" y="18320"/>
                    <a:pt x="11289" y="18295"/>
                  </a:cubicBezTo>
                  <a:cubicBezTo>
                    <a:pt x="11299" y="18271"/>
                    <a:pt x="11301" y="18242"/>
                    <a:pt x="11294" y="18217"/>
                  </a:cubicBezTo>
                  <a:lnTo>
                    <a:pt x="11291" y="18205"/>
                  </a:lnTo>
                  <a:lnTo>
                    <a:pt x="11236" y="18150"/>
                  </a:lnTo>
                  <a:cubicBezTo>
                    <a:pt x="11328" y="17952"/>
                    <a:pt x="11455" y="17818"/>
                    <a:pt x="11622" y="17743"/>
                  </a:cubicBezTo>
                  <a:cubicBezTo>
                    <a:pt x="11684" y="17715"/>
                    <a:pt x="11732" y="17702"/>
                    <a:pt x="11768" y="17705"/>
                  </a:cubicBezTo>
                  <a:lnTo>
                    <a:pt x="11781" y="17752"/>
                  </a:lnTo>
                  <a:lnTo>
                    <a:pt x="11770" y="17858"/>
                  </a:lnTo>
                  <a:lnTo>
                    <a:pt x="11773" y="17868"/>
                  </a:lnTo>
                  <a:cubicBezTo>
                    <a:pt x="11787" y="17911"/>
                    <a:pt x="11819" y="17933"/>
                    <a:pt x="11878" y="17933"/>
                  </a:cubicBezTo>
                  <a:lnTo>
                    <a:pt x="11878" y="17933"/>
                  </a:lnTo>
                  <a:lnTo>
                    <a:pt x="12008" y="17915"/>
                  </a:lnTo>
                  <a:lnTo>
                    <a:pt x="12122" y="17934"/>
                  </a:lnTo>
                  <a:cubicBezTo>
                    <a:pt x="12129" y="17938"/>
                    <a:pt x="12135" y="17943"/>
                    <a:pt x="12135" y="17949"/>
                  </a:cubicBezTo>
                  <a:cubicBezTo>
                    <a:pt x="12136" y="17953"/>
                    <a:pt x="12134" y="17977"/>
                    <a:pt x="12064" y="18026"/>
                  </a:cubicBezTo>
                  <a:cubicBezTo>
                    <a:pt x="11964" y="18106"/>
                    <a:pt x="11940" y="18136"/>
                    <a:pt x="11930" y="18153"/>
                  </a:cubicBezTo>
                  <a:lnTo>
                    <a:pt x="11903" y="18201"/>
                  </a:lnTo>
                  <a:lnTo>
                    <a:pt x="12029" y="18243"/>
                  </a:lnTo>
                  <a:cubicBezTo>
                    <a:pt x="12068" y="18251"/>
                    <a:pt x="12078" y="18257"/>
                    <a:pt x="12083" y="18266"/>
                  </a:cubicBezTo>
                  <a:lnTo>
                    <a:pt x="12100" y="18357"/>
                  </a:lnTo>
                  <a:cubicBezTo>
                    <a:pt x="12100" y="18414"/>
                    <a:pt x="12123" y="18447"/>
                    <a:pt x="12165" y="18458"/>
                  </a:cubicBezTo>
                  <a:cubicBezTo>
                    <a:pt x="12200" y="18472"/>
                    <a:pt x="12234" y="18478"/>
                    <a:pt x="12269" y="18478"/>
                  </a:cubicBezTo>
                  <a:cubicBezTo>
                    <a:pt x="12338" y="18478"/>
                    <a:pt x="12408" y="18452"/>
                    <a:pt x="12481" y="18399"/>
                  </a:cubicBezTo>
                  <a:lnTo>
                    <a:pt x="12611" y="18316"/>
                  </a:lnTo>
                  <a:lnTo>
                    <a:pt x="12784" y="18280"/>
                  </a:lnTo>
                  <a:lnTo>
                    <a:pt x="12866" y="18256"/>
                  </a:lnTo>
                  <a:lnTo>
                    <a:pt x="12880" y="18175"/>
                  </a:lnTo>
                  <a:lnTo>
                    <a:pt x="12874" y="18161"/>
                  </a:lnTo>
                  <a:cubicBezTo>
                    <a:pt x="12845" y="18105"/>
                    <a:pt x="12787" y="18092"/>
                    <a:pt x="12706" y="18136"/>
                  </a:cubicBezTo>
                  <a:cubicBezTo>
                    <a:pt x="12638" y="18175"/>
                    <a:pt x="12571" y="18177"/>
                    <a:pt x="12544" y="18143"/>
                  </a:cubicBezTo>
                  <a:lnTo>
                    <a:pt x="12475" y="18055"/>
                  </a:lnTo>
                  <a:lnTo>
                    <a:pt x="12378" y="17968"/>
                  </a:lnTo>
                  <a:lnTo>
                    <a:pt x="12301" y="17917"/>
                  </a:lnTo>
                  <a:cubicBezTo>
                    <a:pt x="12296" y="17902"/>
                    <a:pt x="12296" y="17896"/>
                    <a:pt x="12294" y="17897"/>
                  </a:cubicBezTo>
                  <a:cubicBezTo>
                    <a:pt x="12296" y="17897"/>
                    <a:pt x="12299" y="17896"/>
                    <a:pt x="12306" y="17896"/>
                  </a:cubicBezTo>
                  <a:lnTo>
                    <a:pt x="12478" y="17896"/>
                  </a:lnTo>
                  <a:lnTo>
                    <a:pt x="12572" y="17783"/>
                  </a:lnTo>
                  <a:lnTo>
                    <a:pt x="12586" y="17773"/>
                  </a:lnTo>
                  <a:lnTo>
                    <a:pt x="12606" y="17794"/>
                  </a:lnTo>
                  <a:lnTo>
                    <a:pt x="12715" y="17781"/>
                  </a:lnTo>
                  <a:lnTo>
                    <a:pt x="12727" y="17767"/>
                  </a:lnTo>
                  <a:cubicBezTo>
                    <a:pt x="12750" y="17740"/>
                    <a:pt x="12793" y="17723"/>
                    <a:pt x="12849" y="17707"/>
                  </a:cubicBezTo>
                  <a:lnTo>
                    <a:pt x="13020" y="17659"/>
                  </a:lnTo>
                  <a:lnTo>
                    <a:pt x="13179" y="17603"/>
                  </a:lnTo>
                  <a:lnTo>
                    <a:pt x="13318" y="17564"/>
                  </a:lnTo>
                  <a:lnTo>
                    <a:pt x="13356" y="17576"/>
                  </a:lnTo>
                  <a:lnTo>
                    <a:pt x="13524" y="17559"/>
                  </a:lnTo>
                  <a:cubicBezTo>
                    <a:pt x="13519" y="17567"/>
                    <a:pt x="13507" y="17584"/>
                    <a:pt x="13474" y="17612"/>
                  </a:cubicBezTo>
                  <a:cubicBezTo>
                    <a:pt x="13402" y="17666"/>
                    <a:pt x="13350" y="17691"/>
                    <a:pt x="13312" y="17691"/>
                  </a:cubicBezTo>
                  <a:cubicBezTo>
                    <a:pt x="13243" y="17691"/>
                    <a:pt x="13214" y="17697"/>
                    <a:pt x="13198" y="17702"/>
                  </a:cubicBezTo>
                  <a:lnTo>
                    <a:pt x="13137" y="17720"/>
                  </a:lnTo>
                  <a:lnTo>
                    <a:pt x="13230" y="17852"/>
                  </a:lnTo>
                  <a:lnTo>
                    <a:pt x="13239" y="17862"/>
                  </a:lnTo>
                  <a:cubicBezTo>
                    <a:pt x="13281" y="17895"/>
                    <a:pt x="13290" y="17908"/>
                    <a:pt x="13293" y="17905"/>
                  </a:cubicBezTo>
                  <a:lnTo>
                    <a:pt x="13268" y="17931"/>
                  </a:lnTo>
                  <a:lnTo>
                    <a:pt x="13204" y="17976"/>
                  </a:lnTo>
                  <a:cubicBezTo>
                    <a:pt x="13175" y="17992"/>
                    <a:pt x="13152" y="18040"/>
                    <a:pt x="13162" y="18094"/>
                  </a:cubicBezTo>
                  <a:cubicBezTo>
                    <a:pt x="13162" y="18123"/>
                    <a:pt x="13156" y="18146"/>
                    <a:pt x="13146" y="18162"/>
                  </a:cubicBezTo>
                  <a:lnTo>
                    <a:pt x="13061" y="18171"/>
                  </a:lnTo>
                  <a:lnTo>
                    <a:pt x="12963" y="18193"/>
                  </a:lnTo>
                  <a:lnTo>
                    <a:pt x="12953" y="18215"/>
                  </a:lnTo>
                  <a:cubicBezTo>
                    <a:pt x="12937" y="18253"/>
                    <a:pt x="12952" y="18298"/>
                    <a:pt x="12998" y="18346"/>
                  </a:cubicBezTo>
                  <a:lnTo>
                    <a:pt x="13504" y="18691"/>
                  </a:lnTo>
                  <a:lnTo>
                    <a:pt x="13547" y="18717"/>
                  </a:lnTo>
                  <a:lnTo>
                    <a:pt x="13752" y="18911"/>
                  </a:lnTo>
                  <a:lnTo>
                    <a:pt x="13928" y="19020"/>
                  </a:lnTo>
                  <a:cubicBezTo>
                    <a:pt x="13993" y="19057"/>
                    <a:pt x="14032" y="19101"/>
                    <a:pt x="14047" y="19156"/>
                  </a:cubicBezTo>
                  <a:cubicBezTo>
                    <a:pt x="14065" y="19208"/>
                    <a:pt x="14065" y="19262"/>
                    <a:pt x="14065" y="19330"/>
                  </a:cubicBezTo>
                  <a:lnTo>
                    <a:pt x="14033" y="19536"/>
                  </a:lnTo>
                  <a:lnTo>
                    <a:pt x="14177" y="19560"/>
                  </a:lnTo>
                  <a:lnTo>
                    <a:pt x="14264" y="19538"/>
                  </a:lnTo>
                  <a:lnTo>
                    <a:pt x="14272" y="19531"/>
                  </a:lnTo>
                  <a:cubicBezTo>
                    <a:pt x="14366" y="19451"/>
                    <a:pt x="14433" y="19490"/>
                    <a:pt x="14489" y="19635"/>
                  </a:cubicBezTo>
                  <a:lnTo>
                    <a:pt x="14547" y="19803"/>
                  </a:lnTo>
                  <a:lnTo>
                    <a:pt x="14544" y="19808"/>
                  </a:lnTo>
                  <a:lnTo>
                    <a:pt x="14555" y="19915"/>
                  </a:lnTo>
                  <a:lnTo>
                    <a:pt x="14655" y="19976"/>
                  </a:lnTo>
                  <a:lnTo>
                    <a:pt x="14670" y="19982"/>
                  </a:lnTo>
                  <a:cubicBezTo>
                    <a:pt x="14706" y="19989"/>
                    <a:pt x="14716" y="20001"/>
                    <a:pt x="14722" y="20022"/>
                  </a:cubicBezTo>
                  <a:lnTo>
                    <a:pt x="14732" y="20040"/>
                  </a:lnTo>
                  <a:lnTo>
                    <a:pt x="14731" y="20041"/>
                  </a:lnTo>
                  <a:cubicBezTo>
                    <a:pt x="14726" y="20070"/>
                    <a:pt x="14701" y="20112"/>
                    <a:pt x="14664" y="20172"/>
                  </a:cubicBezTo>
                  <a:lnTo>
                    <a:pt x="14658" y="20181"/>
                  </a:lnTo>
                  <a:lnTo>
                    <a:pt x="14647" y="20339"/>
                  </a:lnTo>
                  <a:lnTo>
                    <a:pt x="14696" y="20409"/>
                  </a:lnTo>
                  <a:lnTo>
                    <a:pt x="14741" y="20447"/>
                  </a:lnTo>
                  <a:cubicBezTo>
                    <a:pt x="14739" y="20470"/>
                    <a:pt x="14730" y="20499"/>
                    <a:pt x="14715" y="20529"/>
                  </a:cubicBezTo>
                  <a:lnTo>
                    <a:pt x="14693" y="20595"/>
                  </a:lnTo>
                  <a:lnTo>
                    <a:pt x="14746" y="20722"/>
                  </a:lnTo>
                  <a:lnTo>
                    <a:pt x="14807" y="20818"/>
                  </a:lnTo>
                  <a:lnTo>
                    <a:pt x="14805" y="20820"/>
                  </a:lnTo>
                  <a:cubicBezTo>
                    <a:pt x="14777" y="20845"/>
                    <a:pt x="14758" y="20857"/>
                    <a:pt x="14744" y="20855"/>
                  </a:cubicBezTo>
                  <a:lnTo>
                    <a:pt x="14726" y="20779"/>
                  </a:lnTo>
                  <a:lnTo>
                    <a:pt x="14601" y="20745"/>
                  </a:lnTo>
                  <a:lnTo>
                    <a:pt x="14466" y="20764"/>
                  </a:lnTo>
                  <a:lnTo>
                    <a:pt x="14385" y="20752"/>
                  </a:lnTo>
                  <a:lnTo>
                    <a:pt x="14413" y="20714"/>
                  </a:lnTo>
                  <a:lnTo>
                    <a:pt x="14328" y="20744"/>
                  </a:lnTo>
                  <a:lnTo>
                    <a:pt x="14324" y="20743"/>
                  </a:lnTo>
                  <a:lnTo>
                    <a:pt x="14322" y="20746"/>
                  </a:lnTo>
                  <a:lnTo>
                    <a:pt x="14249" y="20772"/>
                  </a:lnTo>
                  <a:lnTo>
                    <a:pt x="14184" y="20822"/>
                  </a:lnTo>
                  <a:lnTo>
                    <a:pt x="14005" y="20839"/>
                  </a:lnTo>
                  <a:lnTo>
                    <a:pt x="13861" y="20820"/>
                  </a:lnTo>
                  <a:lnTo>
                    <a:pt x="13847" y="20828"/>
                  </a:lnTo>
                  <a:cubicBezTo>
                    <a:pt x="13695" y="20917"/>
                    <a:pt x="13591" y="20959"/>
                    <a:pt x="13520" y="20961"/>
                  </a:cubicBezTo>
                  <a:lnTo>
                    <a:pt x="13404" y="20934"/>
                  </a:lnTo>
                  <a:lnTo>
                    <a:pt x="13293" y="20884"/>
                  </a:lnTo>
                  <a:lnTo>
                    <a:pt x="13165" y="20952"/>
                  </a:lnTo>
                  <a:lnTo>
                    <a:pt x="13037" y="20944"/>
                  </a:lnTo>
                  <a:lnTo>
                    <a:pt x="12927" y="20914"/>
                  </a:lnTo>
                  <a:lnTo>
                    <a:pt x="12917" y="20916"/>
                  </a:lnTo>
                  <a:cubicBezTo>
                    <a:pt x="12886" y="20922"/>
                    <a:pt x="12866" y="20935"/>
                    <a:pt x="12858" y="20955"/>
                  </a:cubicBezTo>
                  <a:cubicBezTo>
                    <a:pt x="12850" y="20972"/>
                    <a:pt x="12852" y="20994"/>
                    <a:pt x="12866" y="21022"/>
                  </a:cubicBezTo>
                  <a:cubicBezTo>
                    <a:pt x="12889" y="21061"/>
                    <a:pt x="12875" y="21071"/>
                    <a:pt x="12867" y="21077"/>
                  </a:cubicBezTo>
                  <a:lnTo>
                    <a:pt x="12857" y="21085"/>
                  </a:lnTo>
                  <a:lnTo>
                    <a:pt x="12823" y="21169"/>
                  </a:lnTo>
                  <a:lnTo>
                    <a:pt x="12662" y="21169"/>
                  </a:lnTo>
                  <a:lnTo>
                    <a:pt x="12682" y="21460"/>
                  </a:lnTo>
                  <a:lnTo>
                    <a:pt x="12661" y="21570"/>
                  </a:lnTo>
                  <a:lnTo>
                    <a:pt x="12652" y="21568"/>
                  </a:lnTo>
                  <a:lnTo>
                    <a:pt x="12619" y="21713"/>
                  </a:lnTo>
                  <a:lnTo>
                    <a:pt x="12502" y="22045"/>
                  </a:lnTo>
                  <a:lnTo>
                    <a:pt x="12494" y="22048"/>
                  </a:lnTo>
                  <a:lnTo>
                    <a:pt x="12459" y="22116"/>
                  </a:lnTo>
                  <a:cubicBezTo>
                    <a:pt x="12388" y="22286"/>
                    <a:pt x="12318" y="22400"/>
                    <a:pt x="12270" y="22467"/>
                  </a:cubicBezTo>
                  <a:lnTo>
                    <a:pt x="12240" y="22399"/>
                  </a:lnTo>
                  <a:close/>
                  <a:moveTo>
                    <a:pt x="48747" y="9229"/>
                  </a:moveTo>
                  <a:lnTo>
                    <a:pt x="48747" y="9229"/>
                  </a:lnTo>
                  <a:cubicBezTo>
                    <a:pt x="48757" y="9229"/>
                    <a:pt x="48774" y="9235"/>
                    <a:pt x="48801" y="9246"/>
                  </a:cubicBezTo>
                  <a:lnTo>
                    <a:pt x="48926" y="9333"/>
                  </a:lnTo>
                  <a:lnTo>
                    <a:pt x="49104" y="9343"/>
                  </a:lnTo>
                  <a:lnTo>
                    <a:pt x="49110" y="9342"/>
                  </a:lnTo>
                  <a:cubicBezTo>
                    <a:pt x="49140" y="9336"/>
                    <a:pt x="49160" y="9321"/>
                    <a:pt x="49166" y="9295"/>
                  </a:cubicBezTo>
                  <a:cubicBezTo>
                    <a:pt x="49168" y="9285"/>
                    <a:pt x="49167" y="9273"/>
                    <a:pt x="49161" y="9260"/>
                  </a:cubicBezTo>
                  <a:cubicBezTo>
                    <a:pt x="49231" y="9259"/>
                    <a:pt x="49279" y="9220"/>
                    <a:pt x="49307" y="9141"/>
                  </a:cubicBezTo>
                  <a:lnTo>
                    <a:pt x="49357" y="9093"/>
                  </a:lnTo>
                  <a:lnTo>
                    <a:pt x="49402" y="9071"/>
                  </a:lnTo>
                  <a:lnTo>
                    <a:pt x="49459" y="9016"/>
                  </a:lnTo>
                  <a:lnTo>
                    <a:pt x="49366" y="8900"/>
                  </a:lnTo>
                  <a:lnTo>
                    <a:pt x="49177" y="8730"/>
                  </a:lnTo>
                  <a:cubicBezTo>
                    <a:pt x="49106" y="8674"/>
                    <a:pt x="49050" y="8607"/>
                    <a:pt x="49011" y="8532"/>
                  </a:cubicBezTo>
                  <a:lnTo>
                    <a:pt x="48999" y="8509"/>
                  </a:lnTo>
                  <a:lnTo>
                    <a:pt x="48858" y="8498"/>
                  </a:lnTo>
                  <a:lnTo>
                    <a:pt x="48697" y="8507"/>
                  </a:lnTo>
                  <a:lnTo>
                    <a:pt x="48595" y="8439"/>
                  </a:lnTo>
                  <a:cubicBezTo>
                    <a:pt x="48562" y="8411"/>
                    <a:pt x="48533" y="8397"/>
                    <a:pt x="48506" y="8397"/>
                  </a:cubicBezTo>
                  <a:cubicBezTo>
                    <a:pt x="48489" y="8397"/>
                    <a:pt x="48457" y="8403"/>
                    <a:pt x="48434" y="8440"/>
                  </a:cubicBezTo>
                  <a:lnTo>
                    <a:pt x="48429" y="8453"/>
                  </a:lnTo>
                  <a:cubicBezTo>
                    <a:pt x="48423" y="8479"/>
                    <a:pt x="48416" y="8538"/>
                    <a:pt x="48428" y="8747"/>
                  </a:cubicBezTo>
                  <a:cubicBezTo>
                    <a:pt x="48445" y="8850"/>
                    <a:pt x="48430" y="8896"/>
                    <a:pt x="48427" y="8903"/>
                  </a:cubicBezTo>
                  <a:cubicBezTo>
                    <a:pt x="48406" y="8903"/>
                    <a:pt x="48378" y="8899"/>
                    <a:pt x="48361" y="8882"/>
                  </a:cubicBezTo>
                  <a:cubicBezTo>
                    <a:pt x="48348" y="8869"/>
                    <a:pt x="48342" y="8849"/>
                    <a:pt x="48343" y="8822"/>
                  </a:cubicBezTo>
                  <a:lnTo>
                    <a:pt x="48343" y="8816"/>
                  </a:lnTo>
                  <a:lnTo>
                    <a:pt x="48341" y="8810"/>
                  </a:lnTo>
                  <a:cubicBezTo>
                    <a:pt x="48328" y="8761"/>
                    <a:pt x="48325" y="8704"/>
                    <a:pt x="48332" y="8636"/>
                  </a:cubicBezTo>
                  <a:lnTo>
                    <a:pt x="48333" y="8631"/>
                  </a:lnTo>
                  <a:lnTo>
                    <a:pt x="48332" y="8625"/>
                  </a:lnTo>
                  <a:cubicBezTo>
                    <a:pt x="48293" y="8338"/>
                    <a:pt x="48183" y="8111"/>
                    <a:pt x="48002" y="7949"/>
                  </a:cubicBezTo>
                  <a:lnTo>
                    <a:pt x="47691" y="7714"/>
                  </a:lnTo>
                  <a:lnTo>
                    <a:pt x="47298" y="7433"/>
                  </a:lnTo>
                  <a:lnTo>
                    <a:pt x="47090" y="7263"/>
                  </a:lnTo>
                  <a:lnTo>
                    <a:pt x="46832" y="7072"/>
                  </a:lnTo>
                  <a:lnTo>
                    <a:pt x="46544" y="6933"/>
                  </a:lnTo>
                  <a:lnTo>
                    <a:pt x="46309" y="6791"/>
                  </a:lnTo>
                  <a:cubicBezTo>
                    <a:pt x="46246" y="6735"/>
                    <a:pt x="46121" y="6715"/>
                    <a:pt x="45954" y="6741"/>
                  </a:cubicBezTo>
                  <a:cubicBezTo>
                    <a:pt x="45851" y="6745"/>
                    <a:pt x="45771" y="6748"/>
                    <a:pt x="45712" y="6748"/>
                  </a:cubicBezTo>
                  <a:cubicBezTo>
                    <a:pt x="45634" y="6748"/>
                    <a:pt x="45608" y="6744"/>
                    <a:pt x="45600" y="6742"/>
                  </a:cubicBezTo>
                  <a:lnTo>
                    <a:pt x="45593" y="6740"/>
                  </a:lnTo>
                  <a:lnTo>
                    <a:pt x="45502" y="6748"/>
                  </a:lnTo>
                  <a:lnTo>
                    <a:pt x="45493" y="6731"/>
                  </a:lnTo>
                  <a:cubicBezTo>
                    <a:pt x="45489" y="6669"/>
                    <a:pt x="45435" y="6638"/>
                    <a:pt x="45339" y="6638"/>
                  </a:cubicBezTo>
                  <a:lnTo>
                    <a:pt x="45339" y="6638"/>
                  </a:lnTo>
                  <a:lnTo>
                    <a:pt x="45114" y="6600"/>
                  </a:lnTo>
                  <a:cubicBezTo>
                    <a:pt x="44987" y="6579"/>
                    <a:pt x="44931" y="6577"/>
                    <a:pt x="44877" y="6605"/>
                  </a:cubicBezTo>
                  <a:cubicBezTo>
                    <a:pt x="44784" y="6671"/>
                    <a:pt x="44773" y="6746"/>
                    <a:pt x="44781" y="6802"/>
                  </a:cubicBezTo>
                  <a:cubicBezTo>
                    <a:pt x="44791" y="6849"/>
                    <a:pt x="44809" y="6898"/>
                    <a:pt x="44860" y="6978"/>
                  </a:cubicBezTo>
                  <a:lnTo>
                    <a:pt x="44954" y="7156"/>
                  </a:lnTo>
                  <a:cubicBezTo>
                    <a:pt x="44982" y="7212"/>
                    <a:pt x="44960" y="7258"/>
                    <a:pt x="44938" y="7286"/>
                  </a:cubicBezTo>
                  <a:cubicBezTo>
                    <a:pt x="44814" y="7433"/>
                    <a:pt x="44738" y="7464"/>
                    <a:pt x="44695" y="7464"/>
                  </a:cubicBezTo>
                  <a:cubicBezTo>
                    <a:pt x="44643" y="7464"/>
                    <a:pt x="44599" y="7418"/>
                    <a:pt x="44565" y="7328"/>
                  </a:cubicBezTo>
                  <a:lnTo>
                    <a:pt x="44318" y="7048"/>
                  </a:lnTo>
                  <a:lnTo>
                    <a:pt x="44048" y="6828"/>
                  </a:lnTo>
                  <a:lnTo>
                    <a:pt x="44022" y="6841"/>
                  </a:lnTo>
                  <a:cubicBezTo>
                    <a:pt x="44008" y="6847"/>
                    <a:pt x="43983" y="6863"/>
                    <a:pt x="43896" y="6932"/>
                  </a:cubicBezTo>
                  <a:lnTo>
                    <a:pt x="43876" y="6948"/>
                  </a:lnTo>
                  <a:cubicBezTo>
                    <a:pt x="43832" y="6999"/>
                    <a:pt x="43773" y="7023"/>
                    <a:pt x="43690" y="7023"/>
                  </a:cubicBezTo>
                  <a:cubicBezTo>
                    <a:pt x="43524" y="7023"/>
                    <a:pt x="43398" y="6975"/>
                    <a:pt x="43310" y="6877"/>
                  </a:cubicBezTo>
                  <a:cubicBezTo>
                    <a:pt x="43304" y="6859"/>
                    <a:pt x="43287" y="6835"/>
                    <a:pt x="43236" y="6835"/>
                  </a:cubicBezTo>
                  <a:cubicBezTo>
                    <a:pt x="43203" y="6835"/>
                    <a:pt x="43160" y="6844"/>
                    <a:pt x="43103" y="6864"/>
                  </a:cubicBezTo>
                  <a:lnTo>
                    <a:pt x="42868" y="6909"/>
                  </a:lnTo>
                  <a:cubicBezTo>
                    <a:pt x="42858" y="6905"/>
                    <a:pt x="42848" y="6902"/>
                    <a:pt x="42837" y="6902"/>
                  </a:cubicBezTo>
                  <a:cubicBezTo>
                    <a:pt x="42778" y="6902"/>
                    <a:pt x="42731" y="6972"/>
                    <a:pt x="42681" y="7072"/>
                  </a:cubicBezTo>
                  <a:lnTo>
                    <a:pt x="42614" y="7164"/>
                  </a:lnTo>
                  <a:lnTo>
                    <a:pt x="42576" y="7164"/>
                  </a:lnTo>
                  <a:cubicBezTo>
                    <a:pt x="42561" y="7140"/>
                    <a:pt x="42561" y="7090"/>
                    <a:pt x="42561" y="7026"/>
                  </a:cubicBezTo>
                  <a:lnTo>
                    <a:pt x="42530" y="6850"/>
                  </a:lnTo>
                  <a:lnTo>
                    <a:pt x="42414" y="6818"/>
                  </a:lnTo>
                  <a:lnTo>
                    <a:pt x="42318" y="6816"/>
                  </a:lnTo>
                  <a:cubicBezTo>
                    <a:pt x="42304" y="6816"/>
                    <a:pt x="42301" y="6816"/>
                    <a:pt x="42297" y="6807"/>
                  </a:cubicBezTo>
                  <a:lnTo>
                    <a:pt x="42297" y="6677"/>
                  </a:lnTo>
                  <a:cubicBezTo>
                    <a:pt x="42317" y="6497"/>
                    <a:pt x="42282" y="6341"/>
                    <a:pt x="42190" y="6198"/>
                  </a:cubicBezTo>
                  <a:cubicBezTo>
                    <a:pt x="42103" y="6073"/>
                    <a:pt x="41986" y="5984"/>
                    <a:pt x="41834" y="5926"/>
                  </a:cubicBezTo>
                  <a:lnTo>
                    <a:pt x="41343" y="5857"/>
                  </a:lnTo>
                  <a:lnTo>
                    <a:pt x="41338" y="5857"/>
                  </a:lnTo>
                  <a:cubicBezTo>
                    <a:pt x="41157" y="5877"/>
                    <a:pt x="40995" y="5923"/>
                    <a:pt x="40837" y="6003"/>
                  </a:cubicBezTo>
                  <a:cubicBezTo>
                    <a:pt x="40751" y="6057"/>
                    <a:pt x="40672" y="6084"/>
                    <a:pt x="40602" y="6084"/>
                  </a:cubicBezTo>
                  <a:cubicBezTo>
                    <a:pt x="40593" y="6084"/>
                    <a:pt x="40583" y="6084"/>
                    <a:pt x="40570" y="6083"/>
                  </a:cubicBezTo>
                  <a:cubicBezTo>
                    <a:pt x="40522" y="6083"/>
                    <a:pt x="40465" y="6034"/>
                    <a:pt x="40410" y="5986"/>
                  </a:cubicBezTo>
                  <a:lnTo>
                    <a:pt x="40265" y="5796"/>
                  </a:lnTo>
                  <a:lnTo>
                    <a:pt x="40039" y="5603"/>
                  </a:lnTo>
                  <a:lnTo>
                    <a:pt x="40023" y="5595"/>
                  </a:lnTo>
                  <a:cubicBezTo>
                    <a:pt x="39873" y="5549"/>
                    <a:pt x="39792" y="5487"/>
                    <a:pt x="39777" y="5440"/>
                  </a:cubicBezTo>
                  <a:cubicBezTo>
                    <a:pt x="39753" y="5393"/>
                    <a:pt x="39771" y="5345"/>
                    <a:pt x="39805" y="5286"/>
                  </a:cubicBezTo>
                  <a:lnTo>
                    <a:pt x="39883" y="5128"/>
                  </a:lnTo>
                  <a:lnTo>
                    <a:pt x="39882" y="5114"/>
                  </a:lnTo>
                  <a:cubicBezTo>
                    <a:pt x="39874" y="5050"/>
                    <a:pt x="39800" y="5030"/>
                    <a:pt x="39707" y="5004"/>
                  </a:cubicBezTo>
                  <a:lnTo>
                    <a:pt x="39338" y="4982"/>
                  </a:lnTo>
                  <a:lnTo>
                    <a:pt x="39330" y="4985"/>
                  </a:lnTo>
                  <a:cubicBezTo>
                    <a:pt x="39274" y="5003"/>
                    <a:pt x="39206" y="5034"/>
                    <a:pt x="39174" y="5108"/>
                  </a:cubicBezTo>
                  <a:lnTo>
                    <a:pt x="39084" y="5245"/>
                  </a:lnTo>
                  <a:cubicBezTo>
                    <a:pt x="39031" y="5298"/>
                    <a:pt x="38965" y="5337"/>
                    <a:pt x="38891" y="5360"/>
                  </a:cubicBezTo>
                  <a:cubicBezTo>
                    <a:pt x="38832" y="5373"/>
                    <a:pt x="38789" y="5379"/>
                    <a:pt x="38768" y="5378"/>
                  </a:cubicBezTo>
                  <a:cubicBezTo>
                    <a:pt x="38772" y="5372"/>
                    <a:pt x="38779" y="5363"/>
                    <a:pt x="38791" y="5352"/>
                  </a:cubicBezTo>
                  <a:lnTo>
                    <a:pt x="39025" y="5174"/>
                  </a:lnTo>
                  <a:cubicBezTo>
                    <a:pt x="39059" y="5152"/>
                    <a:pt x="39066" y="5128"/>
                    <a:pt x="39065" y="5110"/>
                  </a:cubicBezTo>
                  <a:cubicBezTo>
                    <a:pt x="39062" y="5078"/>
                    <a:pt x="39031" y="5052"/>
                    <a:pt x="38966" y="5030"/>
                  </a:cubicBezTo>
                  <a:lnTo>
                    <a:pt x="38789" y="5006"/>
                  </a:lnTo>
                  <a:lnTo>
                    <a:pt x="38841" y="4954"/>
                  </a:lnTo>
                  <a:cubicBezTo>
                    <a:pt x="38895" y="4901"/>
                    <a:pt x="38916" y="4861"/>
                    <a:pt x="38912" y="4831"/>
                  </a:cubicBezTo>
                  <a:cubicBezTo>
                    <a:pt x="38912" y="4810"/>
                    <a:pt x="38901" y="4789"/>
                    <a:pt x="38881" y="4775"/>
                  </a:cubicBezTo>
                  <a:lnTo>
                    <a:pt x="38356" y="4617"/>
                  </a:lnTo>
                  <a:lnTo>
                    <a:pt x="37881" y="4530"/>
                  </a:lnTo>
                  <a:lnTo>
                    <a:pt x="37721" y="4699"/>
                  </a:lnTo>
                  <a:cubicBezTo>
                    <a:pt x="37669" y="4729"/>
                    <a:pt x="37574" y="4763"/>
                    <a:pt x="37478" y="4787"/>
                  </a:cubicBezTo>
                  <a:cubicBezTo>
                    <a:pt x="37465" y="4791"/>
                    <a:pt x="37402" y="4815"/>
                    <a:pt x="37359" y="4893"/>
                  </a:cubicBezTo>
                  <a:cubicBezTo>
                    <a:pt x="37324" y="4929"/>
                    <a:pt x="37309" y="4960"/>
                    <a:pt x="37311" y="4988"/>
                  </a:cubicBezTo>
                  <a:cubicBezTo>
                    <a:pt x="37311" y="5008"/>
                    <a:pt x="37321" y="5027"/>
                    <a:pt x="37338" y="5043"/>
                  </a:cubicBezTo>
                  <a:lnTo>
                    <a:pt x="37356" y="5059"/>
                  </a:lnTo>
                  <a:lnTo>
                    <a:pt x="37379" y="5054"/>
                  </a:lnTo>
                  <a:cubicBezTo>
                    <a:pt x="37404" y="5049"/>
                    <a:pt x="37443" y="5029"/>
                    <a:pt x="37499" y="4997"/>
                  </a:cubicBezTo>
                  <a:cubicBezTo>
                    <a:pt x="37511" y="4990"/>
                    <a:pt x="37517" y="4989"/>
                    <a:pt x="37516" y="4989"/>
                  </a:cubicBezTo>
                  <a:cubicBezTo>
                    <a:pt x="37518" y="4991"/>
                    <a:pt x="37528" y="5002"/>
                    <a:pt x="37534" y="5057"/>
                  </a:cubicBezTo>
                  <a:lnTo>
                    <a:pt x="37526" y="5433"/>
                  </a:lnTo>
                  <a:cubicBezTo>
                    <a:pt x="37526" y="5535"/>
                    <a:pt x="37503" y="5547"/>
                    <a:pt x="37487" y="5547"/>
                  </a:cubicBezTo>
                  <a:cubicBezTo>
                    <a:pt x="37475" y="5546"/>
                    <a:pt x="37431" y="5526"/>
                    <a:pt x="37372" y="5488"/>
                  </a:cubicBezTo>
                  <a:cubicBezTo>
                    <a:pt x="37316" y="5441"/>
                    <a:pt x="37272" y="5431"/>
                    <a:pt x="37245" y="5431"/>
                  </a:cubicBezTo>
                  <a:cubicBezTo>
                    <a:pt x="37236" y="5431"/>
                    <a:pt x="37227" y="5432"/>
                    <a:pt x="37224" y="5432"/>
                  </a:cubicBezTo>
                  <a:lnTo>
                    <a:pt x="37211" y="5437"/>
                  </a:lnTo>
                  <a:cubicBezTo>
                    <a:pt x="37161" y="5462"/>
                    <a:pt x="37140" y="5526"/>
                    <a:pt x="37140" y="5650"/>
                  </a:cubicBezTo>
                  <a:cubicBezTo>
                    <a:pt x="37140" y="5766"/>
                    <a:pt x="37094" y="5766"/>
                    <a:pt x="37072" y="5766"/>
                  </a:cubicBezTo>
                  <a:cubicBezTo>
                    <a:pt x="37043" y="5766"/>
                    <a:pt x="37005" y="5754"/>
                    <a:pt x="36954" y="5729"/>
                  </a:cubicBezTo>
                  <a:lnTo>
                    <a:pt x="36654" y="5481"/>
                  </a:lnTo>
                  <a:lnTo>
                    <a:pt x="36642" y="5474"/>
                  </a:lnTo>
                  <a:cubicBezTo>
                    <a:pt x="36589" y="5452"/>
                    <a:pt x="36525" y="5468"/>
                    <a:pt x="36447" y="5523"/>
                  </a:cubicBezTo>
                  <a:lnTo>
                    <a:pt x="36251" y="5645"/>
                  </a:lnTo>
                  <a:cubicBezTo>
                    <a:pt x="36182" y="5687"/>
                    <a:pt x="36130" y="5698"/>
                    <a:pt x="36078" y="5671"/>
                  </a:cubicBezTo>
                  <a:cubicBezTo>
                    <a:pt x="36018" y="5646"/>
                    <a:pt x="35957" y="5574"/>
                    <a:pt x="35903" y="5467"/>
                  </a:cubicBezTo>
                  <a:cubicBezTo>
                    <a:pt x="35845" y="5369"/>
                    <a:pt x="35817" y="5329"/>
                    <a:pt x="35775" y="5329"/>
                  </a:cubicBezTo>
                  <a:lnTo>
                    <a:pt x="35763" y="5329"/>
                  </a:lnTo>
                  <a:lnTo>
                    <a:pt x="35752" y="5335"/>
                  </a:lnTo>
                  <a:cubicBezTo>
                    <a:pt x="35739" y="5342"/>
                    <a:pt x="35697" y="5376"/>
                    <a:pt x="35683" y="5503"/>
                  </a:cubicBezTo>
                  <a:lnTo>
                    <a:pt x="35628" y="5753"/>
                  </a:lnTo>
                  <a:lnTo>
                    <a:pt x="35562" y="5939"/>
                  </a:lnTo>
                  <a:cubicBezTo>
                    <a:pt x="35514" y="5994"/>
                    <a:pt x="35467" y="6021"/>
                    <a:pt x="35417" y="6021"/>
                  </a:cubicBezTo>
                  <a:cubicBezTo>
                    <a:pt x="35339" y="6021"/>
                    <a:pt x="35254" y="5958"/>
                    <a:pt x="35160" y="5832"/>
                  </a:cubicBezTo>
                  <a:lnTo>
                    <a:pt x="34708" y="5117"/>
                  </a:lnTo>
                  <a:cubicBezTo>
                    <a:pt x="34669" y="5058"/>
                    <a:pt x="34592" y="5007"/>
                    <a:pt x="34477" y="4965"/>
                  </a:cubicBezTo>
                  <a:cubicBezTo>
                    <a:pt x="34373" y="4937"/>
                    <a:pt x="34332" y="4913"/>
                    <a:pt x="34324" y="4902"/>
                  </a:cubicBezTo>
                  <a:cubicBezTo>
                    <a:pt x="34316" y="4888"/>
                    <a:pt x="34316" y="4840"/>
                    <a:pt x="34496" y="4684"/>
                  </a:cubicBezTo>
                  <a:lnTo>
                    <a:pt x="34855" y="4391"/>
                  </a:lnTo>
                  <a:cubicBezTo>
                    <a:pt x="34919" y="4327"/>
                    <a:pt x="34932" y="4239"/>
                    <a:pt x="34888" y="4150"/>
                  </a:cubicBezTo>
                  <a:cubicBezTo>
                    <a:pt x="34839" y="4071"/>
                    <a:pt x="34759" y="4011"/>
                    <a:pt x="34664" y="3980"/>
                  </a:cubicBezTo>
                  <a:lnTo>
                    <a:pt x="34655" y="3977"/>
                  </a:lnTo>
                  <a:lnTo>
                    <a:pt x="34443" y="3996"/>
                  </a:lnTo>
                  <a:lnTo>
                    <a:pt x="34221" y="3978"/>
                  </a:lnTo>
                  <a:cubicBezTo>
                    <a:pt x="34177" y="3969"/>
                    <a:pt x="34115" y="3913"/>
                    <a:pt x="34058" y="3856"/>
                  </a:cubicBezTo>
                  <a:cubicBezTo>
                    <a:pt x="33994" y="3782"/>
                    <a:pt x="33935" y="3739"/>
                    <a:pt x="33890" y="3733"/>
                  </a:cubicBezTo>
                  <a:cubicBezTo>
                    <a:pt x="33783" y="3701"/>
                    <a:pt x="33707" y="3722"/>
                    <a:pt x="33660" y="3788"/>
                  </a:cubicBezTo>
                  <a:cubicBezTo>
                    <a:pt x="33585" y="3864"/>
                    <a:pt x="33576" y="3934"/>
                    <a:pt x="33627" y="4016"/>
                  </a:cubicBezTo>
                  <a:cubicBezTo>
                    <a:pt x="33726" y="4236"/>
                    <a:pt x="33667" y="4306"/>
                    <a:pt x="33589" y="4348"/>
                  </a:cubicBezTo>
                  <a:lnTo>
                    <a:pt x="33581" y="4353"/>
                  </a:lnTo>
                  <a:cubicBezTo>
                    <a:pt x="33566" y="4366"/>
                    <a:pt x="33552" y="4395"/>
                    <a:pt x="33543" y="4433"/>
                  </a:cubicBezTo>
                  <a:lnTo>
                    <a:pt x="33510" y="4479"/>
                  </a:lnTo>
                  <a:lnTo>
                    <a:pt x="33412" y="4442"/>
                  </a:lnTo>
                  <a:cubicBezTo>
                    <a:pt x="33341" y="4402"/>
                    <a:pt x="33281" y="4373"/>
                    <a:pt x="33222" y="4392"/>
                  </a:cubicBezTo>
                  <a:cubicBezTo>
                    <a:pt x="33140" y="4397"/>
                    <a:pt x="33060" y="4400"/>
                    <a:pt x="32986" y="4400"/>
                  </a:cubicBezTo>
                  <a:cubicBezTo>
                    <a:pt x="32791" y="4400"/>
                    <a:pt x="32642" y="4380"/>
                    <a:pt x="32544" y="4340"/>
                  </a:cubicBezTo>
                  <a:cubicBezTo>
                    <a:pt x="32454" y="4302"/>
                    <a:pt x="32410" y="4251"/>
                    <a:pt x="32410" y="4183"/>
                  </a:cubicBezTo>
                  <a:cubicBezTo>
                    <a:pt x="32410" y="4035"/>
                    <a:pt x="32381" y="3938"/>
                    <a:pt x="32320" y="3884"/>
                  </a:cubicBezTo>
                  <a:lnTo>
                    <a:pt x="32312" y="3876"/>
                  </a:lnTo>
                  <a:lnTo>
                    <a:pt x="32087" y="3826"/>
                  </a:lnTo>
                  <a:lnTo>
                    <a:pt x="31802" y="3846"/>
                  </a:lnTo>
                  <a:lnTo>
                    <a:pt x="31502" y="3826"/>
                  </a:lnTo>
                  <a:cubicBezTo>
                    <a:pt x="31441" y="3804"/>
                    <a:pt x="31396" y="3847"/>
                    <a:pt x="31366" y="3892"/>
                  </a:cubicBezTo>
                  <a:lnTo>
                    <a:pt x="31304" y="4052"/>
                  </a:lnTo>
                  <a:cubicBezTo>
                    <a:pt x="31289" y="4092"/>
                    <a:pt x="31275" y="4105"/>
                    <a:pt x="31276" y="4108"/>
                  </a:cubicBezTo>
                  <a:cubicBezTo>
                    <a:pt x="31276" y="4108"/>
                    <a:pt x="31274" y="4106"/>
                    <a:pt x="31270" y="4095"/>
                  </a:cubicBezTo>
                  <a:cubicBezTo>
                    <a:pt x="31246" y="4049"/>
                    <a:pt x="31245" y="4002"/>
                    <a:pt x="31267" y="3966"/>
                  </a:cubicBezTo>
                  <a:lnTo>
                    <a:pt x="31271" y="3957"/>
                  </a:lnTo>
                  <a:cubicBezTo>
                    <a:pt x="31300" y="3869"/>
                    <a:pt x="31299" y="3803"/>
                    <a:pt x="31268" y="3758"/>
                  </a:cubicBezTo>
                  <a:cubicBezTo>
                    <a:pt x="31242" y="3723"/>
                    <a:pt x="31200" y="3705"/>
                    <a:pt x="31140" y="3705"/>
                  </a:cubicBezTo>
                  <a:lnTo>
                    <a:pt x="30978" y="3715"/>
                  </a:lnTo>
                  <a:lnTo>
                    <a:pt x="30860" y="3733"/>
                  </a:lnTo>
                  <a:cubicBezTo>
                    <a:pt x="30792" y="3733"/>
                    <a:pt x="30746" y="3667"/>
                    <a:pt x="30718" y="3611"/>
                  </a:cubicBezTo>
                  <a:lnTo>
                    <a:pt x="30604" y="3484"/>
                  </a:lnTo>
                  <a:lnTo>
                    <a:pt x="30582" y="3469"/>
                  </a:lnTo>
                  <a:lnTo>
                    <a:pt x="30552" y="3469"/>
                  </a:lnTo>
                  <a:cubicBezTo>
                    <a:pt x="30502" y="3469"/>
                    <a:pt x="30468" y="3482"/>
                    <a:pt x="30447" y="3509"/>
                  </a:cubicBezTo>
                  <a:cubicBezTo>
                    <a:pt x="30425" y="3539"/>
                    <a:pt x="30422" y="3583"/>
                    <a:pt x="30440" y="3648"/>
                  </a:cubicBezTo>
                  <a:cubicBezTo>
                    <a:pt x="30476" y="3741"/>
                    <a:pt x="30509" y="3829"/>
                    <a:pt x="30507" y="3848"/>
                  </a:cubicBezTo>
                  <a:lnTo>
                    <a:pt x="30504" y="3864"/>
                  </a:lnTo>
                  <a:cubicBezTo>
                    <a:pt x="30504" y="3903"/>
                    <a:pt x="30308" y="4011"/>
                    <a:pt x="30230" y="4055"/>
                  </a:cubicBezTo>
                  <a:lnTo>
                    <a:pt x="29864" y="4204"/>
                  </a:lnTo>
                  <a:cubicBezTo>
                    <a:pt x="29786" y="4215"/>
                    <a:pt x="29699" y="4254"/>
                    <a:pt x="29602" y="4322"/>
                  </a:cubicBezTo>
                  <a:lnTo>
                    <a:pt x="29419" y="4469"/>
                  </a:lnTo>
                  <a:cubicBezTo>
                    <a:pt x="29410" y="4474"/>
                    <a:pt x="29402" y="4477"/>
                    <a:pt x="29396" y="4480"/>
                  </a:cubicBezTo>
                  <a:lnTo>
                    <a:pt x="29493" y="4254"/>
                  </a:lnTo>
                  <a:cubicBezTo>
                    <a:pt x="29576" y="4115"/>
                    <a:pt x="29734" y="3948"/>
                    <a:pt x="29975" y="3744"/>
                  </a:cubicBezTo>
                  <a:cubicBezTo>
                    <a:pt x="30229" y="3536"/>
                    <a:pt x="30416" y="3370"/>
                    <a:pt x="30505" y="3242"/>
                  </a:cubicBezTo>
                  <a:lnTo>
                    <a:pt x="30769" y="2932"/>
                  </a:lnTo>
                  <a:cubicBezTo>
                    <a:pt x="30897" y="2783"/>
                    <a:pt x="31000" y="2704"/>
                    <a:pt x="31061" y="2666"/>
                  </a:cubicBezTo>
                  <a:cubicBezTo>
                    <a:pt x="31155" y="2619"/>
                    <a:pt x="31205" y="2562"/>
                    <a:pt x="31245" y="2513"/>
                  </a:cubicBezTo>
                  <a:lnTo>
                    <a:pt x="31253" y="2502"/>
                  </a:lnTo>
                  <a:lnTo>
                    <a:pt x="31274" y="2315"/>
                  </a:lnTo>
                  <a:lnTo>
                    <a:pt x="31235" y="2139"/>
                  </a:lnTo>
                  <a:cubicBezTo>
                    <a:pt x="31235" y="2073"/>
                    <a:pt x="31236" y="2012"/>
                    <a:pt x="31264" y="1976"/>
                  </a:cubicBezTo>
                  <a:lnTo>
                    <a:pt x="31270" y="1967"/>
                  </a:lnTo>
                  <a:cubicBezTo>
                    <a:pt x="31324" y="1852"/>
                    <a:pt x="31363" y="1739"/>
                    <a:pt x="31287" y="1678"/>
                  </a:cubicBezTo>
                  <a:lnTo>
                    <a:pt x="31204" y="1631"/>
                  </a:lnTo>
                  <a:lnTo>
                    <a:pt x="31135" y="1561"/>
                  </a:lnTo>
                  <a:lnTo>
                    <a:pt x="31055" y="1401"/>
                  </a:lnTo>
                  <a:lnTo>
                    <a:pt x="31001" y="1255"/>
                  </a:lnTo>
                  <a:lnTo>
                    <a:pt x="30994" y="1243"/>
                  </a:lnTo>
                  <a:cubicBezTo>
                    <a:pt x="30932" y="1162"/>
                    <a:pt x="30809" y="1096"/>
                    <a:pt x="30560" y="1010"/>
                  </a:cubicBezTo>
                  <a:cubicBezTo>
                    <a:pt x="30338" y="917"/>
                    <a:pt x="30170" y="903"/>
                    <a:pt x="30080" y="960"/>
                  </a:cubicBezTo>
                  <a:lnTo>
                    <a:pt x="29994" y="1063"/>
                  </a:lnTo>
                  <a:lnTo>
                    <a:pt x="29899" y="1168"/>
                  </a:lnTo>
                  <a:cubicBezTo>
                    <a:pt x="29877" y="1198"/>
                    <a:pt x="29850" y="1203"/>
                    <a:pt x="29836" y="1204"/>
                  </a:cubicBezTo>
                  <a:lnTo>
                    <a:pt x="29719" y="1177"/>
                  </a:lnTo>
                  <a:cubicBezTo>
                    <a:pt x="29643" y="1162"/>
                    <a:pt x="29614" y="1136"/>
                    <a:pt x="29619" y="1087"/>
                  </a:cubicBezTo>
                  <a:lnTo>
                    <a:pt x="29725" y="891"/>
                  </a:lnTo>
                  <a:cubicBezTo>
                    <a:pt x="29762" y="843"/>
                    <a:pt x="29776" y="801"/>
                    <a:pt x="29764" y="764"/>
                  </a:cubicBezTo>
                  <a:cubicBezTo>
                    <a:pt x="29754" y="738"/>
                    <a:pt x="29730" y="719"/>
                    <a:pt x="29688" y="707"/>
                  </a:cubicBezTo>
                  <a:lnTo>
                    <a:pt x="29418" y="679"/>
                  </a:lnTo>
                  <a:lnTo>
                    <a:pt x="29151" y="633"/>
                  </a:lnTo>
                  <a:cubicBezTo>
                    <a:pt x="29140" y="625"/>
                    <a:pt x="29134" y="614"/>
                    <a:pt x="29133" y="601"/>
                  </a:cubicBezTo>
                  <a:cubicBezTo>
                    <a:pt x="29129" y="569"/>
                    <a:pt x="29156" y="522"/>
                    <a:pt x="29209" y="468"/>
                  </a:cubicBezTo>
                  <a:cubicBezTo>
                    <a:pt x="29302" y="342"/>
                    <a:pt x="29342" y="241"/>
                    <a:pt x="29327" y="165"/>
                  </a:cubicBezTo>
                  <a:cubicBezTo>
                    <a:pt x="29318" y="125"/>
                    <a:pt x="29294" y="94"/>
                    <a:pt x="29261" y="74"/>
                  </a:cubicBezTo>
                  <a:cubicBezTo>
                    <a:pt x="29176" y="0"/>
                    <a:pt x="29030" y="1"/>
                    <a:pt x="28851" y="69"/>
                  </a:cubicBezTo>
                  <a:cubicBezTo>
                    <a:pt x="28653" y="128"/>
                    <a:pt x="28499" y="236"/>
                    <a:pt x="28395" y="388"/>
                  </a:cubicBezTo>
                  <a:cubicBezTo>
                    <a:pt x="28261" y="561"/>
                    <a:pt x="28236" y="748"/>
                    <a:pt x="28316" y="980"/>
                  </a:cubicBezTo>
                  <a:cubicBezTo>
                    <a:pt x="28341" y="1034"/>
                    <a:pt x="28330" y="1058"/>
                    <a:pt x="28326" y="1066"/>
                  </a:cubicBezTo>
                  <a:cubicBezTo>
                    <a:pt x="28312" y="1096"/>
                    <a:pt x="28271" y="1120"/>
                    <a:pt x="28203" y="1140"/>
                  </a:cubicBezTo>
                  <a:lnTo>
                    <a:pt x="28044" y="1179"/>
                  </a:lnTo>
                  <a:lnTo>
                    <a:pt x="27974" y="1269"/>
                  </a:lnTo>
                  <a:lnTo>
                    <a:pt x="27901" y="1536"/>
                  </a:lnTo>
                  <a:cubicBezTo>
                    <a:pt x="27896" y="1556"/>
                    <a:pt x="27886" y="1556"/>
                    <a:pt x="27882" y="1556"/>
                  </a:cubicBezTo>
                  <a:cubicBezTo>
                    <a:pt x="27878" y="1556"/>
                    <a:pt x="27874" y="1555"/>
                    <a:pt x="27872" y="1555"/>
                  </a:cubicBezTo>
                  <a:lnTo>
                    <a:pt x="27793" y="1527"/>
                  </a:lnTo>
                  <a:lnTo>
                    <a:pt x="27778" y="1524"/>
                  </a:lnTo>
                  <a:cubicBezTo>
                    <a:pt x="27721" y="1524"/>
                    <a:pt x="27669" y="1546"/>
                    <a:pt x="27608" y="1598"/>
                  </a:cubicBezTo>
                  <a:cubicBezTo>
                    <a:pt x="27452" y="1754"/>
                    <a:pt x="27358" y="1803"/>
                    <a:pt x="27277" y="1754"/>
                  </a:cubicBezTo>
                  <a:lnTo>
                    <a:pt x="27187" y="1656"/>
                  </a:lnTo>
                  <a:lnTo>
                    <a:pt x="27104" y="1508"/>
                  </a:lnTo>
                  <a:cubicBezTo>
                    <a:pt x="27002" y="1354"/>
                    <a:pt x="26872" y="1348"/>
                    <a:pt x="26705" y="1504"/>
                  </a:cubicBezTo>
                  <a:cubicBezTo>
                    <a:pt x="26533" y="1686"/>
                    <a:pt x="26435" y="1783"/>
                    <a:pt x="26377" y="1808"/>
                  </a:cubicBezTo>
                  <a:lnTo>
                    <a:pt x="26153" y="1883"/>
                  </a:lnTo>
                  <a:lnTo>
                    <a:pt x="25852" y="1967"/>
                  </a:lnTo>
                  <a:cubicBezTo>
                    <a:pt x="25606" y="2043"/>
                    <a:pt x="25465" y="2127"/>
                    <a:pt x="25407" y="2237"/>
                  </a:cubicBezTo>
                  <a:cubicBezTo>
                    <a:pt x="25248" y="2341"/>
                    <a:pt x="25125" y="2455"/>
                    <a:pt x="25019" y="2599"/>
                  </a:cubicBezTo>
                  <a:cubicBezTo>
                    <a:pt x="24923" y="2754"/>
                    <a:pt x="24874" y="2892"/>
                    <a:pt x="24874" y="3008"/>
                  </a:cubicBezTo>
                  <a:cubicBezTo>
                    <a:pt x="24874" y="3104"/>
                    <a:pt x="24912" y="3231"/>
                    <a:pt x="24990" y="3398"/>
                  </a:cubicBezTo>
                  <a:cubicBezTo>
                    <a:pt x="25051" y="3511"/>
                    <a:pt x="25071" y="3617"/>
                    <a:pt x="25046" y="3682"/>
                  </a:cubicBezTo>
                  <a:cubicBezTo>
                    <a:pt x="25008" y="3757"/>
                    <a:pt x="24944" y="3815"/>
                    <a:pt x="24843" y="3866"/>
                  </a:cubicBezTo>
                  <a:lnTo>
                    <a:pt x="24816" y="3869"/>
                  </a:lnTo>
                  <a:lnTo>
                    <a:pt x="24840" y="3820"/>
                  </a:lnTo>
                  <a:cubicBezTo>
                    <a:pt x="24898" y="3746"/>
                    <a:pt x="24916" y="3700"/>
                    <a:pt x="24920" y="3673"/>
                  </a:cubicBezTo>
                  <a:lnTo>
                    <a:pt x="24930" y="3623"/>
                  </a:lnTo>
                  <a:lnTo>
                    <a:pt x="24765" y="3610"/>
                  </a:lnTo>
                  <a:lnTo>
                    <a:pt x="24575" y="3695"/>
                  </a:lnTo>
                  <a:lnTo>
                    <a:pt x="24441" y="3803"/>
                  </a:lnTo>
                  <a:cubicBezTo>
                    <a:pt x="24421" y="3749"/>
                    <a:pt x="24368" y="3715"/>
                    <a:pt x="24297" y="3713"/>
                  </a:cubicBezTo>
                  <a:lnTo>
                    <a:pt x="24289" y="3713"/>
                  </a:lnTo>
                  <a:lnTo>
                    <a:pt x="24090" y="3783"/>
                  </a:lnTo>
                  <a:cubicBezTo>
                    <a:pt x="24017" y="3819"/>
                    <a:pt x="23859" y="3836"/>
                    <a:pt x="23604" y="3836"/>
                  </a:cubicBezTo>
                  <a:cubicBezTo>
                    <a:pt x="23441" y="3836"/>
                    <a:pt x="23386" y="3933"/>
                    <a:pt x="23370" y="4018"/>
                  </a:cubicBezTo>
                  <a:cubicBezTo>
                    <a:pt x="23335" y="4094"/>
                    <a:pt x="23338" y="4203"/>
                    <a:pt x="23381" y="4361"/>
                  </a:cubicBezTo>
                  <a:cubicBezTo>
                    <a:pt x="23413" y="4466"/>
                    <a:pt x="23455" y="4573"/>
                    <a:pt x="23524" y="4724"/>
                  </a:cubicBezTo>
                  <a:cubicBezTo>
                    <a:pt x="23590" y="4838"/>
                    <a:pt x="23649" y="4915"/>
                    <a:pt x="23703" y="4959"/>
                  </a:cubicBezTo>
                  <a:cubicBezTo>
                    <a:pt x="23928" y="5094"/>
                    <a:pt x="24038" y="5363"/>
                    <a:pt x="24038" y="5780"/>
                  </a:cubicBezTo>
                  <a:lnTo>
                    <a:pt x="24028" y="6189"/>
                  </a:lnTo>
                  <a:lnTo>
                    <a:pt x="24020" y="6227"/>
                  </a:lnTo>
                  <a:lnTo>
                    <a:pt x="23997" y="6084"/>
                  </a:lnTo>
                  <a:cubicBezTo>
                    <a:pt x="23983" y="6038"/>
                    <a:pt x="23971" y="6005"/>
                    <a:pt x="23960" y="5986"/>
                  </a:cubicBezTo>
                  <a:lnTo>
                    <a:pt x="23919" y="5911"/>
                  </a:lnTo>
                  <a:lnTo>
                    <a:pt x="23879" y="5986"/>
                  </a:lnTo>
                  <a:cubicBezTo>
                    <a:pt x="23874" y="5995"/>
                    <a:pt x="23867" y="6011"/>
                    <a:pt x="23861" y="6035"/>
                  </a:cubicBezTo>
                  <a:lnTo>
                    <a:pt x="23836" y="6099"/>
                  </a:lnTo>
                  <a:cubicBezTo>
                    <a:pt x="23815" y="6157"/>
                    <a:pt x="23795" y="6209"/>
                    <a:pt x="23778" y="6243"/>
                  </a:cubicBezTo>
                  <a:cubicBezTo>
                    <a:pt x="23778" y="6230"/>
                    <a:pt x="23779" y="6212"/>
                    <a:pt x="23782" y="6188"/>
                  </a:cubicBezTo>
                  <a:lnTo>
                    <a:pt x="23810" y="5908"/>
                  </a:lnTo>
                  <a:lnTo>
                    <a:pt x="23893" y="5669"/>
                  </a:lnTo>
                  <a:cubicBezTo>
                    <a:pt x="23998" y="5504"/>
                    <a:pt x="23981" y="5473"/>
                    <a:pt x="23973" y="5458"/>
                  </a:cubicBezTo>
                  <a:lnTo>
                    <a:pt x="23960" y="5434"/>
                  </a:lnTo>
                  <a:lnTo>
                    <a:pt x="23689" y="5434"/>
                  </a:lnTo>
                  <a:cubicBezTo>
                    <a:pt x="23640" y="5434"/>
                    <a:pt x="23571" y="5358"/>
                    <a:pt x="23503" y="5275"/>
                  </a:cubicBezTo>
                  <a:lnTo>
                    <a:pt x="23284" y="5018"/>
                  </a:lnTo>
                  <a:lnTo>
                    <a:pt x="23221" y="4964"/>
                  </a:lnTo>
                  <a:lnTo>
                    <a:pt x="23113" y="4908"/>
                  </a:lnTo>
                  <a:lnTo>
                    <a:pt x="22978" y="4908"/>
                  </a:lnTo>
                  <a:lnTo>
                    <a:pt x="22859" y="4958"/>
                  </a:lnTo>
                  <a:cubicBezTo>
                    <a:pt x="22840" y="4967"/>
                    <a:pt x="22778" y="5002"/>
                    <a:pt x="22778" y="5062"/>
                  </a:cubicBezTo>
                  <a:lnTo>
                    <a:pt x="22797" y="5173"/>
                  </a:lnTo>
                  <a:lnTo>
                    <a:pt x="22806" y="5260"/>
                  </a:lnTo>
                  <a:cubicBezTo>
                    <a:pt x="22800" y="5269"/>
                    <a:pt x="22785" y="5275"/>
                    <a:pt x="22750" y="5283"/>
                  </a:cubicBezTo>
                  <a:lnTo>
                    <a:pt x="22608" y="5238"/>
                  </a:lnTo>
                  <a:cubicBezTo>
                    <a:pt x="22548" y="5196"/>
                    <a:pt x="22521" y="5187"/>
                    <a:pt x="22500" y="5187"/>
                  </a:cubicBezTo>
                  <a:lnTo>
                    <a:pt x="22479" y="5191"/>
                  </a:lnTo>
                  <a:cubicBezTo>
                    <a:pt x="22399" y="5213"/>
                    <a:pt x="22370" y="5281"/>
                    <a:pt x="22393" y="5390"/>
                  </a:cubicBezTo>
                  <a:cubicBezTo>
                    <a:pt x="22406" y="5496"/>
                    <a:pt x="22454" y="5537"/>
                    <a:pt x="22497" y="5554"/>
                  </a:cubicBezTo>
                  <a:lnTo>
                    <a:pt x="22742" y="5620"/>
                  </a:lnTo>
                  <a:cubicBezTo>
                    <a:pt x="22831" y="5644"/>
                    <a:pt x="22891" y="5700"/>
                    <a:pt x="22891" y="5765"/>
                  </a:cubicBezTo>
                  <a:lnTo>
                    <a:pt x="22910" y="5922"/>
                  </a:lnTo>
                  <a:cubicBezTo>
                    <a:pt x="22910" y="5934"/>
                    <a:pt x="22910" y="5956"/>
                    <a:pt x="22907" y="5968"/>
                  </a:cubicBezTo>
                  <a:cubicBezTo>
                    <a:pt x="22903" y="5966"/>
                    <a:pt x="22897" y="5963"/>
                    <a:pt x="22888" y="5957"/>
                  </a:cubicBezTo>
                  <a:lnTo>
                    <a:pt x="22770" y="5866"/>
                  </a:lnTo>
                  <a:lnTo>
                    <a:pt x="22614" y="5801"/>
                  </a:lnTo>
                  <a:cubicBezTo>
                    <a:pt x="22451" y="5759"/>
                    <a:pt x="22329" y="5698"/>
                    <a:pt x="22231" y="5610"/>
                  </a:cubicBezTo>
                  <a:cubicBezTo>
                    <a:pt x="22097" y="5495"/>
                    <a:pt x="22077" y="5368"/>
                    <a:pt x="22170" y="5232"/>
                  </a:cubicBezTo>
                  <a:cubicBezTo>
                    <a:pt x="22211" y="5170"/>
                    <a:pt x="22239" y="5062"/>
                    <a:pt x="22259" y="4890"/>
                  </a:cubicBezTo>
                  <a:cubicBezTo>
                    <a:pt x="22273" y="4645"/>
                    <a:pt x="22243" y="4581"/>
                    <a:pt x="22198" y="4564"/>
                  </a:cubicBezTo>
                  <a:cubicBezTo>
                    <a:pt x="22180" y="4554"/>
                    <a:pt x="22160" y="4549"/>
                    <a:pt x="22142" y="4549"/>
                  </a:cubicBezTo>
                  <a:cubicBezTo>
                    <a:pt x="22097" y="4549"/>
                    <a:pt x="22039" y="4581"/>
                    <a:pt x="22017" y="4737"/>
                  </a:cubicBezTo>
                  <a:lnTo>
                    <a:pt x="22007" y="5036"/>
                  </a:lnTo>
                  <a:cubicBezTo>
                    <a:pt x="21999" y="5122"/>
                    <a:pt x="21936" y="5200"/>
                    <a:pt x="21802" y="5289"/>
                  </a:cubicBezTo>
                  <a:lnTo>
                    <a:pt x="21693" y="5371"/>
                  </a:lnTo>
                  <a:lnTo>
                    <a:pt x="21591" y="5493"/>
                  </a:lnTo>
                  <a:lnTo>
                    <a:pt x="21699" y="5848"/>
                  </a:lnTo>
                  <a:cubicBezTo>
                    <a:pt x="21803" y="6114"/>
                    <a:pt x="21802" y="6221"/>
                    <a:pt x="21791" y="6267"/>
                  </a:cubicBezTo>
                  <a:lnTo>
                    <a:pt x="21743" y="6836"/>
                  </a:lnTo>
                  <a:cubicBezTo>
                    <a:pt x="21759" y="7025"/>
                    <a:pt x="21798" y="7221"/>
                    <a:pt x="21978" y="7246"/>
                  </a:cubicBezTo>
                  <a:lnTo>
                    <a:pt x="22082" y="7247"/>
                  </a:lnTo>
                  <a:lnTo>
                    <a:pt x="22179" y="7218"/>
                  </a:lnTo>
                  <a:lnTo>
                    <a:pt x="22359" y="7191"/>
                  </a:lnTo>
                  <a:lnTo>
                    <a:pt x="22506" y="7269"/>
                  </a:lnTo>
                  <a:cubicBezTo>
                    <a:pt x="22587" y="7332"/>
                    <a:pt x="22661" y="7424"/>
                    <a:pt x="22724" y="7541"/>
                  </a:cubicBezTo>
                  <a:cubicBezTo>
                    <a:pt x="22795" y="7692"/>
                    <a:pt x="22796" y="7802"/>
                    <a:pt x="22728" y="7887"/>
                  </a:cubicBezTo>
                  <a:cubicBezTo>
                    <a:pt x="22662" y="7960"/>
                    <a:pt x="22636" y="8015"/>
                    <a:pt x="22645" y="8061"/>
                  </a:cubicBezTo>
                  <a:cubicBezTo>
                    <a:pt x="22649" y="8083"/>
                    <a:pt x="22662" y="8113"/>
                    <a:pt x="22711" y="8138"/>
                  </a:cubicBezTo>
                  <a:lnTo>
                    <a:pt x="22815" y="8175"/>
                  </a:lnTo>
                  <a:cubicBezTo>
                    <a:pt x="22850" y="8188"/>
                    <a:pt x="22869" y="8203"/>
                    <a:pt x="22875" y="8218"/>
                  </a:cubicBezTo>
                  <a:cubicBezTo>
                    <a:pt x="22887" y="8243"/>
                    <a:pt x="22882" y="8255"/>
                    <a:pt x="22880" y="8259"/>
                  </a:cubicBezTo>
                  <a:cubicBezTo>
                    <a:pt x="22873" y="8277"/>
                    <a:pt x="22850" y="8288"/>
                    <a:pt x="22838" y="8292"/>
                  </a:cubicBezTo>
                  <a:cubicBezTo>
                    <a:pt x="22785" y="8301"/>
                    <a:pt x="22735" y="8299"/>
                    <a:pt x="22703" y="8294"/>
                  </a:cubicBezTo>
                  <a:cubicBezTo>
                    <a:pt x="22598" y="8250"/>
                    <a:pt x="22552" y="8145"/>
                    <a:pt x="22560" y="7973"/>
                  </a:cubicBezTo>
                  <a:lnTo>
                    <a:pt x="22579" y="7736"/>
                  </a:lnTo>
                  <a:cubicBezTo>
                    <a:pt x="22579" y="7665"/>
                    <a:pt x="22566" y="7596"/>
                    <a:pt x="22537" y="7524"/>
                  </a:cubicBezTo>
                  <a:cubicBezTo>
                    <a:pt x="22482" y="7437"/>
                    <a:pt x="22426" y="7399"/>
                    <a:pt x="22338" y="7390"/>
                  </a:cubicBezTo>
                  <a:cubicBezTo>
                    <a:pt x="22262" y="7381"/>
                    <a:pt x="22184" y="7399"/>
                    <a:pt x="22116" y="7449"/>
                  </a:cubicBezTo>
                  <a:cubicBezTo>
                    <a:pt x="22031" y="7496"/>
                    <a:pt x="21979" y="7559"/>
                    <a:pt x="21935" y="7668"/>
                  </a:cubicBezTo>
                  <a:cubicBezTo>
                    <a:pt x="21894" y="7760"/>
                    <a:pt x="21894" y="7881"/>
                    <a:pt x="21934" y="7979"/>
                  </a:cubicBezTo>
                  <a:cubicBezTo>
                    <a:pt x="21971" y="8092"/>
                    <a:pt x="21968" y="8184"/>
                    <a:pt x="21927" y="8266"/>
                  </a:cubicBezTo>
                  <a:lnTo>
                    <a:pt x="21749" y="8538"/>
                  </a:lnTo>
                  <a:lnTo>
                    <a:pt x="21551" y="8812"/>
                  </a:lnTo>
                  <a:cubicBezTo>
                    <a:pt x="21407" y="8988"/>
                    <a:pt x="21366" y="9005"/>
                    <a:pt x="21368" y="9006"/>
                  </a:cubicBezTo>
                  <a:lnTo>
                    <a:pt x="21001" y="8997"/>
                  </a:lnTo>
                  <a:cubicBezTo>
                    <a:pt x="20949" y="8997"/>
                    <a:pt x="20881" y="8980"/>
                    <a:pt x="20826" y="8953"/>
                  </a:cubicBezTo>
                  <a:lnTo>
                    <a:pt x="20722" y="8846"/>
                  </a:lnTo>
                  <a:cubicBezTo>
                    <a:pt x="20719" y="8838"/>
                    <a:pt x="20720" y="8834"/>
                    <a:pt x="20720" y="8834"/>
                  </a:cubicBezTo>
                  <a:cubicBezTo>
                    <a:pt x="20722" y="8831"/>
                    <a:pt x="20729" y="8822"/>
                    <a:pt x="20759" y="8817"/>
                  </a:cubicBezTo>
                  <a:lnTo>
                    <a:pt x="21039" y="8862"/>
                  </a:lnTo>
                  <a:cubicBezTo>
                    <a:pt x="21135" y="8896"/>
                    <a:pt x="21201" y="8861"/>
                    <a:pt x="21225" y="8774"/>
                  </a:cubicBezTo>
                  <a:lnTo>
                    <a:pt x="21251" y="8576"/>
                  </a:lnTo>
                  <a:lnTo>
                    <a:pt x="21369" y="8412"/>
                  </a:lnTo>
                  <a:lnTo>
                    <a:pt x="21535" y="8228"/>
                  </a:lnTo>
                  <a:lnTo>
                    <a:pt x="21545" y="8210"/>
                  </a:lnTo>
                  <a:cubicBezTo>
                    <a:pt x="21557" y="8168"/>
                    <a:pt x="21563" y="8122"/>
                    <a:pt x="21563" y="8077"/>
                  </a:cubicBezTo>
                  <a:lnTo>
                    <a:pt x="21572" y="7955"/>
                  </a:lnTo>
                  <a:cubicBezTo>
                    <a:pt x="21640" y="7877"/>
                    <a:pt x="21640" y="7717"/>
                    <a:pt x="21572" y="7467"/>
                  </a:cubicBezTo>
                  <a:lnTo>
                    <a:pt x="21497" y="7168"/>
                  </a:lnTo>
                  <a:lnTo>
                    <a:pt x="21451" y="6887"/>
                  </a:lnTo>
                  <a:lnTo>
                    <a:pt x="21498" y="6271"/>
                  </a:lnTo>
                  <a:cubicBezTo>
                    <a:pt x="21507" y="6013"/>
                    <a:pt x="21479" y="5822"/>
                    <a:pt x="21408" y="5680"/>
                  </a:cubicBezTo>
                  <a:cubicBezTo>
                    <a:pt x="21369" y="5627"/>
                    <a:pt x="21356" y="5570"/>
                    <a:pt x="21365" y="5507"/>
                  </a:cubicBezTo>
                  <a:lnTo>
                    <a:pt x="21411" y="5351"/>
                  </a:lnTo>
                  <a:lnTo>
                    <a:pt x="21506" y="5161"/>
                  </a:lnTo>
                  <a:cubicBezTo>
                    <a:pt x="21535" y="5083"/>
                    <a:pt x="21554" y="4985"/>
                    <a:pt x="21554" y="4916"/>
                  </a:cubicBezTo>
                  <a:cubicBezTo>
                    <a:pt x="21554" y="4796"/>
                    <a:pt x="21546" y="4633"/>
                    <a:pt x="21504" y="4537"/>
                  </a:cubicBezTo>
                  <a:cubicBezTo>
                    <a:pt x="21473" y="4477"/>
                    <a:pt x="21412" y="4438"/>
                    <a:pt x="21343" y="4438"/>
                  </a:cubicBezTo>
                  <a:lnTo>
                    <a:pt x="21338" y="4438"/>
                  </a:lnTo>
                  <a:lnTo>
                    <a:pt x="21112" y="4485"/>
                  </a:lnTo>
                  <a:lnTo>
                    <a:pt x="20811" y="4503"/>
                  </a:lnTo>
                  <a:cubicBezTo>
                    <a:pt x="20800" y="4502"/>
                    <a:pt x="20789" y="4501"/>
                    <a:pt x="20780" y="4501"/>
                  </a:cubicBezTo>
                  <a:cubicBezTo>
                    <a:pt x="20723" y="4501"/>
                    <a:pt x="20623" y="4528"/>
                    <a:pt x="20597" y="4717"/>
                  </a:cubicBezTo>
                  <a:lnTo>
                    <a:pt x="20588" y="4894"/>
                  </a:lnTo>
                  <a:cubicBezTo>
                    <a:pt x="20577" y="4968"/>
                    <a:pt x="20558" y="5022"/>
                    <a:pt x="20549" y="5035"/>
                  </a:cubicBezTo>
                  <a:lnTo>
                    <a:pt x="20542" y="5051"/>
                  </a:lnTo>
                  <a:cubicBezTo>
                    <a:pt x="20509" y="5179"/>
                    <a:pt x="20458" y="5296"/>
                    <a:pt x="20386" y="5408"/>
                  </a:cubicBezTo>
                  <a:lnTo>
                    <a:pt x="20178" y="5701"/>
                  </a:lnTo>
                  <a:lnTo>
                    <a:pt x="20049" y="5913"/>
                  </a:lnTo>
                  <a:lnTo>
                    <a:pt x="20044" y="5924"/>
                  </a:lnTo>
                  <a:cubicBezTo>
                    <a:pt x="20021" y="6004"/>
                    <a:pt x="20057" y="6072"/>
                    <a:pt x="20154" y="6131"/>
                  </a:cubicBezTo>
                  <a:lnTo>
                    <a:pt x="20167" y="6136"/>
                  </a:lnTo>
                  <a:cubicBezTo>
                    <a:pt x="20185" y="6141"/>
                    <a:pt x="20212" y="6190"/>
                    <a:pt x="20212" y="6277"/>
                  </a:cubicBezTo>
                  <a:lnTo>
                    <a:pt x="20192" y="6481"/>
                  </a:lnTo>
                  <a:lnTo>
                    <a:pt x="20151" y="6565"/>
                  </a:lnTo>
                  <a:lnTo>
                    <a:pt x="20056" y="6708"/>
                  </a:lnTo>
                  <a:cubicBezTo>
                    <a:pt x="20026" y="6763"/>
                    <a:pt x="20021" y="6809"/>
                    <a:pt x="20042" y="6846"/>
                  </a:cubicBezTo>
                  <a:cubicBezTo>
                    <a:pt x="20067" y="6888"/>
                    <a:pt x="20122" y="6908"/>
                    <a:pt x="20211" y="6908"/>
                  </a:cubicBezTo>
                  <a:cubicBezTo>
                    <a:pt x="20249" y="6908"/>
                    <a:pt x="20284" y="6922"/>
                    <a:pt x="20308" y="6950"/>
                  </a:cubicBezTo>
                  <a:lnTo>
                    <a:pt x="20344" y="7102"/>
                  </a:lnTo>
                  <a:cubicBezTo>
                    <a:pt x="20371" y="7257"/>
                    <a:pt x="20452" y="7374"/>
                    <a:pt x="20572" y="7430"/>
                  </a:cubicBezTo>
                  <a:lnTo>
                    <a:pt x="20573" y="7429"/>
                  </a:lnTo>
                  <a:lnTo>
                    <a:pt x="20581" y="7430"/>
                  </a:lnTo>
                  <a:cubicBezTo>
                    <a:pt x="20581" y="7430"/>
                    <a:pt x="20594" y="7452"/>
                    <a:pt x="20542" y="7588"/>
                  </a:cubicBezTo>
                  <a:cubicBezTo>
                    <a:pt x="20519" y="7680"/>
                    <a:pt x="20488" y="7737"/>
                    <a:pt x="20465" y="7762"/>
                  </a:cubicBezTo>
                  <a:cubicBezTo>
                    <a:pt x="20459" y="7765"/>
                    <a:pt x="20454" y="7766"/>
                    <a:pt x="20449" y="7766"/>
                  </a:cubicBezTo>
                  <a:cubicBezTo>
                    <a:pt x="20424" y="7766"/>
                    <a:pt x="20387" y="7736"/>
                    <a:pt x="20337" y="7673"/>
                  </a:cubicBezTo>
                  <a:lnTo>
                    <a:pt x="20199" y="7471"/>
                  </a:lnTo>
                  <a:lnTo>
                    <a:pt x="19955" y="7263"/>
                  </a:lnTo>
                  <a:lnTo>
                    <a:pt x="19690" y="7065"/>
                  </a:lnTo>
                  <a:cubicBezTo>
                    <a:pt x="19476" y="6916"/>
                    <a:pt x="19284" y="6837"/>
                    <a:pt x="19087" y="6816"/>
                  </a:cubicBezTo>
                  <a:cubicBezTo>
                    <a:pt x="18831" y="6735"/>
                    <a:pt x="18682" y="6753"/>
                    <a:pt x="18601" y="6864"/>
                  </a:cubicBezTo>
                  <a:cubicBezTo>
                    <a:pt x="18548" y="6927"/>
                    <a:pt x="18538" y="7004"/>
                    <a:pt x="18569" y="7108"/>
                  </a:cubicBezTo>
                  <a:lnTo>
                    <a:pt x="18661" y="7329"/>
                  </a:lnTo>
                  <a:cubicBezTo>
                    <a:pt x="18679" y="7408"/>
                    <a:pt x="18669" y="7441"/>
                    <a:pt x="18641" y="7470"/>
                  </a:cubicBezTo>
                  <a:lnTo>
                    <a:pt x="18510" y="7526"/>
                  </a:lnTo>
                  <a:lnTo>
                    <a:pt x="18451" y="7623"/>
                  </a:lnTo>
                  <a:lnTo>
                    <a:pt x="18417" y="7727"/>
                  </a:lnTo>
                  <a:cubicBezTo>
                    <a:pt x="18398" y="7758"/>
                    <a:pt x="18380" y="7758"/>
                    <a:pt x="18373" y="7758"/>
                  </a:cubicBezTo>
                  <a:cubicBezTo>
                    <a:pt x="18352" y="7758"/>
                    <a:pt x="18325" y="7744"/>
                    <a:pt x="18294" y="7717"/>
                  </a:cubicBezTo>
                  <a:cubicBezTo>
                    <a:pt x="18273" y="7696"/>
                    <a:pt x="18265" y="7659"/>
                    <a:pt x="18273" y="7620"/>
                  </a:cubicBezTo>
                  <a:lnTo>
                    <a:pt x="18301" y="7488"/>
                  </a:lnTo>
                  <a:cubicBezTo>
                    <a:pt x="18310" y="7444"/>
                    <a:pt x="18311" y="7416"/>
                    <a:pt x="18306" y="7394"/>
                  </a:cubicBezTo>
                  <a:lnTo>
                    <a:pt x="18298" y="7365"/>
                  </a:lnTo>
                  <a:lnTo>
                    <a:pt x="18086" y="7331"/>
                  </a:lnTo>
                  <a:lnTo>
                    <a:pt x="17960" y="7468"/>
                  </a:lnTo>
                  <a:lnTo>
                    <a:pt x="17859" y="7625"/>
                  </a:lnTo>
                  <a:cubicBezTo>
                    <a:pt x="17851" y="7629"/>
                    <a:pt x="17807" y="7632"/>
                    <a:pt x="17727" y="7616"/>
                  </a:cubicBezTo>
                  <a:lnTo>
                    <a:pt x="17534" y="7569"/>
                  </a:lnTo>
                  <a:lnTo>
                    <a:pt x="17523" y="7568"/>
                  </a:lnTo>
                  <a:cubicBezTo>
                    <a:pt x="17436" y="7568"/>
                    <a:pt x="17347" y="7676"/>
                    <a:pt x="17305" y="7737"/>
                  </a:cubicBezTo>
                  <a:lnTo>
                    <a:pt x="17193" y="7866"/>
                  </a:lnTo>
                  <a:lnTo>
                    <a:pt x="17112" y="7850"/>
                  </a:lnTo>
                  <a:lnTo>
                    <a:pt x="16949" y="7831"/>
                  </a:lnTo>
                  <a:cubicBezTo>
                    <a:pt x="16912" y="7831"/>
                    <a:pt x="16896" y="7826"/>
                    <a:pt x="16892" y="7828"/>
                  </a:cubicBezTo>
                  <a:cubicBezTo>
                    <a:pt x="16896" y="7820"/>
                    <a:pt x="16913" y="7799"/>
                    <a:pt x="16978" y="7763"/>
                  </a:cubicBezTo>
                  <a:lnTo>
                    <a:pt x="16989" y="7755"/>
                  </a:lnTo>
                  <a:cubicBezTo>
                    <a:pt x="17027" y="7715"/>
                    <a:pt x="17033" y="7609"/>
                    <a:pt x="17033" y="7546"/>
                  </a:cubicBezTo>
                  <a:cubicBezTo>
                    <a:pt x="17026" y="7451"/>
                    <a:pt x="17007" y="7397"/>
                    <a:pt x="16975" y="7379"/>
                  </a:cubicBezTo>
                  <a:lnTo>
                    <a:pt x="16945" y="7333"/>
                  </a:lnTo>
                  <a:lnTo>
                    <a:pt x="16774" y="7603"/>
                  </a:lnTo>
                  <a:cubicBezTo>
                    <a:pt x="16737" y="7686"/>
                    <a:pt x="16694" y="7733"/>
                    <a:pt x="16677" y="7740"/>
                  </a:cubicBezTo>
                  <a:lnTo>
                    <a:pt x="16644" y="7772"/>
                  </a:lnTo>
                  <a:cubicBezTo>
                    <a:pt x="16644" y="7772"/>
                    <a:pt x="16644" y="7772"/>
                    <a:pt x="16644" y="7772"/>
                  </a:cubicBezTo>
                  <a:lnTo>
                    <a:pt x="16673" y="7730"/>
                  </a:lnTo>
                  <a:cubicBezTo>
                    <a:pt x="16669" y="7716"/>
                    <a:pt x="16667" y="7694"/>
                    <a:pt x="16667" y="7657"/>
                  </a:cubicBezTo>
                  <a:cubicBezTo>
                    <a:pt x="16656" y="7586"/>
                    <a:pt x="16640" y="7561"/>
                    <a:pt x="16607" y="7561"/>
                  </a:cubicBezTo>
                  <a:lnTo>
                    <a:pt x="16561" y="7561"/>
                  </a:lnTo>
                  <a:lnTo>
                    <a:pt x="16561" y="7590"/>
                  </a:lnTo>
                  <a:lnTo>
                    <a:pt x="16479" y="7689"/>
                  </a:lnTo>
                  <a:cubicBezTo>
                    <a:pt x="16445" y="7723"/>
                    <a:pt x="16393" y="7758"/>
                    <a:pt x="16335" y="7787"/>
                  </a:cubicBezTo>
                  <a:lnTo>
                    <a:pt x="15914" y="8012"/>
                  </a:lnTo>
                  <a:lnTo>
                    <a:pt x="15905" y="8017"/>
                  </a:lnTo>
                  <a:cubicBezTo>
                    <a:pt x="15676" y="8171"/>
                    <a:pt x="15587" y="8256"/>
                    <a:pt x="15588" y="8316"/>
                  </a:cubicBezTo>
                  <a:cubicBezTo>
                    <a:pt x="15570" y="8461"/>
                    <a:pt x="15524" y="8557"/>
                    <a:pt x="15451" y="8605"/>
                  </a:cubicBezTo>
                  <a:cubicBezTo>
                    <a:pt x="15389" y="8640"/>
                    <a:pt x="15331" y="8656"/>
                    <a:pt x="15269" y="8656"/>
                  </a:cubicBezTo>
                  <a:cubicBezTo>
                    <a:pt x="15245" y="8656"/>
                    <a:pt x="15221" y="8654"/>
                    <a:pt x="15200" y="8650"/>
                  </a:cubicBezTo>
                  <a:cubicBezTo>
                    <a:pt x="15120" y="8626"/>
                    <a:pt x="15046" y="8585"/>
                    <a:pt x="14975" y="8524"/>
                  </a:cubicBezTo>
                  <a:cubicBezTo>
                    <a:pt x="14919" y="8476"/>
                    <a:pt x="14895" y="8431"/>
                    <a:pt x="14912" y="8404"/>
                  </a:cubicBezTo>
                  <a:lnTo>
                    <a:pt x="14917" y="8392"/>
                  </a:lnTo>
                  <a:cubicBezTo>
                    <a:pt x="14934" y="8333"/>
                    <a:pt x="15021" y="8251"/>
                    <a:pt x="15140" y="8182"/>
                  </a:cubicBezTo>
                  <a:lnTo>
                    <a:pt x="15240" y="8119"/>
                  </a:lnTo>
                  <a:lnTo>
                    <a:pt x="15248" y="8113"/>
                  </a:lnTo>
                  <a:cubicBezTo>
                    <a:pt x="15280" y="8082"/>
                    <a:pt x="15285" y="8039"/>
                    <a:pt x="15263" y="8005"/>
                  </a:cubicBezTo>
                  <a:lnTo>
                    <a:pt x="15177" y="7844"/>
                  </a:lnTo>
                  <a:lnTo>
                    <a:pt x="15068" y="7675"/>
                  </a:lnTo>
                  <a:lnTo>
                    <a:pt x="14932" y="7634"/>
                  </a:lnTo>
                  <a:lnTo>
                    <a:pt x="14755" y="7614"/>
                  </a:lnTo>
                  <a:cubicBezTo>
                    <a:pt x="14666" y="7571"/>
                    <a:pt x="14624" y="7595"/>
                    <a:pt x="14613" y="7611"/>
                  </a:cubicBezTo>
                  <a:cubicBezTo>
                    <a:pt x="14596" y="7634"/>
                    <a:pt x="14587" y="7674"/>
                    <a:pt x="14632" y="7812"/>
                  </a:cubicBezTo>
                  <a:cubicBezTo>
                    <a:pt x="14683" y="7938"/>
                    <a:pt x="14682" y="8038"/>
                    <a:pt x="14676" y="8089"/>
                  </a:cubicBezTo>
                  <a:lnTo>
                    <a:pt x="14583" y="8341"/>
                  </a:lnTo>
                  <a:cubicBezTo>
                    <a:pt x="14573" y="8378"/>
                    <a:pt x="14569" y="8432"/>
                    <a:pt x="14613" y="8508"/>
                  </a:cubicBezTo>
                  <a:lnTo>
                    <a:pt x="14687" y="8686"/>
                  </a:lnTo>
                  <a:cubicBezTo>
                    <a:pt x="14694" y="8732"/>
                    <a:pt x="14694" y="8827"/>
                    <a:pt x="14685" y="8945"/>
                  </a:cubicBezTo>
                  <a:cubicBezTo>
                    <a:pt x="14667" y="9074"/>
                    <a:pt x="14643" y="9120"/>
                    <a:pt x="14624" y="9133"/>
                  </a:cubicBezTo>
                  <a:lnTo>
                    <a:pt x="14486" y="9013"/>
                  </a:lnTo>
                  <a:cubicBezTo>
                    <a:pt x="14426" y="8959"/>
                    <a:pt x="14340" y="8893"/>
                    <a:pt x="14267" y="8893"/>
                  </a:cubicBezTo>
                  <a:lnTo>
                    <a:pt x="14267" y="8893"/>
                  </a:lnTo>
                  <a:cubicBezTo>
                    <a:pt x="14199" y="8903"/>
                    <a:pt x="14144" y="8947"/>
                    <a:pt x="14087" y="9040"/>
                  </a:cubicBezTo>
                  <a:cubicBezTo>
                    <a:pt x="14041" y="9130"/>
                    <a:pt x="13998" y="9180"/>
                    <a:pt x="13952" y="9196"/>
                  </a:cubicBezTo>
                  <a:cubicBezTo>
                    <a:pt x="13835" y="9235"/>
                    <a:pt x="13734" y="9314"/>
                    <a:pt x="13686" y="9401"/>
                  </a:cubicBezTo>
                  <a:cubicBezTo>
                    <a:pt x="13594" y="9514"/>
                    <a:pt x="13594" y="9633"/>
                    <a:pt x="13684" y="9754"/>
                  </a:cubicBezTo>
                  <a:cubicBezTo>
                    <a:pt x="13797" y="9917"/>
                    <a:pt x="13792" y="9968"/>
                    <a:pt x="13784" y="9982"/>
                  </a:cubicBezTo>
                  <a:cubicBezTo>
                    <a:pt x="13778" y="9994"/>
                    <a:pt x="13758" y="9996"/>
                    <a:pt x="13741" y="9996"/>
                  </a:cubicBezTo>
                  <a:cubicBezTo>
                    <a:pt x="13698" y="9996"/>
                    <a:pt x="13635" y="9980"/>
                    <a:pt x="13548" y="9948"/>
                  </a:cubicBezTo>
                  <a:lnTo>
                    <a:pt x="13202" y="9799"/>
                  </a:lnTo>
                  <a:lnTo>
                    <a:pt x="12989" y="9687"/>
                  </a:lnTo>
                  <a:lnTo>
                    <a:pt x="12976" y="9682"/>
                  </a:lnTo>
                  <a:cubicBezTo>
                    <a:pt x="12968" y="9680"/>
                    <a:pt x="12959" y="9678"/>
                    <a:pt x="12948" y="9678"/>
                  </a:cubicBezTo>
                  <a:cubicBezTo>
                    <a:pt x="12867" y="9678"/>
                    <a:pt x="12856" y="9783"/>
                    <a:pt x="12853" y="9823"/>
                  </a:cubicBezTo>
                  <a:cubicBezTo>
                    <a:pt x="12853" y="9920"/>
                    <a:pt x="12868" y="9982"/>
                    <a:pt x="12907" y="10030"/>
                  </a:cubicBezTo>
                  <a:cubicBezTo>
                    <a:pt x="12958" y="10081"/>
                    <a:pt x="13019" y="10111"/>
                    <a:pt x="13104" y="10130"/>
                  </a:cubicBezTo>
                  <a:cubicBezTo>
                    <a:pt x="13167" y="10157"/>
                    <a:pt x="13198" y="10182"/>
                    <a:pt x="13221" y="10219"/>
                  </a:cubicBezTo>
                  <a:cubicBezTo>
                    <a:pt x="13237" y="10256"/>
                    <a:pt x="13251" y="10308"/>
                    <a:pt x="13231" y="10344"/>
                  </a:cubicBezTo>
                  <a:cubicBezTo>
                    <a:pt x="13219" y="10367"/>
                    <a:pt x="13195" y="10381"/>
                    <a:pt x="13156" y="10388"/>
                  </a:cubicBezTo>
                  <a:cubicBezTo>
                    <a:pt x="13065" y="10407"/>
                    <a:pt x="12968" y="10393"/>
                    <a:pt x="12861" y="10338"/>
                  </a:cubicBezTo>
                  <a:lnTo>
                    <a:pt x="12757" y="10176"/>
                  </a:lnTo>
                  <a:lnTo>
                    <a:pt x="12585" y="10110"/>
                  </a:lnTo>
                  <a:lnTo>
                    <a:pt x="12491" y="10050"/>
                  </a:lnTo>
                  <a:lnTo>
                    <a:pt x="12437" y="9784"/>
                  </a:lnTo>
                  <a:lnTo>
                    <a:pt x="12429" y="9767"/>
                  </a:lnTo>
                  <a:cubicBezTo>
                    <a:pt x="12385" y="9704"/>
                    <a:pt x="12381" y="9602"/>
                    <a:pt x="12418" y="9452"/>
                  </a:cubicBezTo>
                  <a:lnTo>
                    <a:pt x="12446" y="9315"/>
                  </a:lnTo>
                  <a:lnTo>
                    <a:pt x="12447" y="9306"/>
                  </a:lnTo>
                  <a:cubicBezTo>
                    <a:pt x="12447" y="9225"/>
                    <a:pt x="12431" y="9176"/>
                    <a:pt x="12390" y="9135"/>
                  </a:cubicBezTo>
                  <a:lnTo>
                    <a:pt x="12098" y="8872"/>
                  </a:lnTo>
                  <a:cubicBezTo>
                    <a:pt x="11892" y="8699"/>
                    <a:pt x="11872" y="8621"/>
                    <a:pt x="11873" y="8596"/>
                  </a:cubicBezTo>
                  <a:cubicBezTo>
                    <a:pt x="11906" y="8527"/>
                    <a:pt x="11937" y="8542"/>
                    <a:pt x="11968" y="8551"/>
                  </a:cubicBezTo>
                  <a:cubicBezTo>
                    <a:pt x="12006" y="8566"/>
                    <a:pt x="12040" y="8598"/>
                    <a:pt x="12066" y="8641"/>
                  </a:cubicBezTo>
                  <a:cubicBezTo>
                    <a:pt x="12091" y="8691"/>
                    <a:pt x="12161" y="8773"/>
                    <a:pt x="12484" y="8909"/>
                  </a:cubicBezTo>
                  <a:lnTo>
                    <a:pt x="12987" y="9103"/>
                  </a:lnTo>
                  <a:cubicBezTo>
                    <a:pt x="13051" y="9144"/>
                    <a:pt x="13158" y="9192"/>
                    <a:pt x="13302" y="9192"/>
                  </a:cubicBezTo>
                  <a:cubicBezTo>
                    <a:pt x="13416" y="9192"/>
                    <a:pt x="13514" y="9169"/>
                    <a:pt x="13595" y="9124"/>
                  </a:cubicBezTo>
                  <a:cubicBezTo>
                    <a:pt x="13687" y="9085"/>
                    <a:pt x="13845" y="8946"/>
                    <a:pt x="13959" y="8838"/>
                  </a:cubicBezTo>
                  <a:cubicBezTo>
                    <a:pt x="14034" y="8774"/>
                    <a:pt x="14037" y="8637"/>
                    <a:pt x="13969" y="8406"/>
                  </a:cubicBezTo>
                  <a:lnTo>
                    <a:pt x="13969" y="8305"/>
                  </a:lnTo>
                  <a:cubicBezTo>
                    <a:pt x="13975" y="8272"/>
                    <a:pt x="13973" y="8248"/>
                    <a:pt x="13971" y="8222"/>
                  </a:cubicBezTo>
                  <a:lnTo>
                    <a:pt x="13968" y="8185"/>
                  </a:lnTo>
                  <a:lnTo>
                    <a:pt x="13958" y="8174"/>
                  </a:lnTo>
                  <a:cubicBezTo>
                    <a:pt x="13889" y="8092"/>
                    <a:pt x="13762" y="7975"/>
                    <a:pt x="13549" y="7890"/>
                  </a:cubicBezTo>
                  <a:lnTo>
                    <a:pt x="13381" y="7814"/>
                  </a:lnTo>
                  <a:lnTo>
                    <a:pt x="13313" y="7754"/>
                  </a:lnTo>
                  <a:cubicBezTo>
                    <a:pt x="13266" y="7661"/>
                    <a:pt x="13203" y="7580"/>
                    <a:pt x="13112" y="7498"/>
                  </a:cubicBezTo>
                  <a:lnTo>
                    <a:pt x="12772" y="7252"/>
                  </a:lnTo>
                  <a:cubicBezTo>
                    <a:pt x="12492" y="7087"/>
                    <a:pt x="12264" y="7067"/>
                    <a:pt x="12131" y="7192"/>
                  </a:cubicBezTo>
                  <a:lnTo>
                    <a:pt x="12116" y="7136"/>
                  </a:lnTo>
                  <a:cubicBezTo>
                    <a:pt x="12087" y="7050"/>
                    <a:pt x="12022" y="6991"/>
                    <a:pt x="11927" y="6967"/>
                  </a:cubicBezTo>
                  <a:cubicBezTo>
                    <a:pt x="11903" y="6961"/>
                    <a:pt x="11871" y="6913"/>
                    <a:pt x="11854" y="6820"/>
                  </a:cubicBezTo>
                  <a:lnTo>
                    <a:pt x="11818" y="6631"/>
                  </a:lnTo>
                  <a:lnTo>
                    <a:pt x="11613" y="6750"/>
                  </a:lnTo>
                  <a:lnTo>
                    <a:pt x="11574" y="6750"/>
                  </a:lnTo>
                  <a:lnTo>
                    <a:pt x="11568" y="6765"/>
                  </a:lnTo>
                  <a:lnTo>
                    <a:pt x="11203" y="6703"/>
                  </a:lnTo>
                  <a:cubicBezTo>
                    <a:pt x="11121" y="6664"/>
                    <a:pt x="11090" y="6615"/>
                    <a:pt x="11099" y="6536"/>
                  </a:cubicBezTo>
                  <a:lnTo>
                    <a:pt x="11426" y="6448"/>
                  </a:lnTo>
                  <a:lnTo>
                    <a:pt x="11436" y="6444"/>
                  </a:lnTo>
                  <a:cubicBezTo>
                    <a:pt x="11475" y="6423"/>
                    <a:pt x="11527" y="6390"/>
                    <a:pt x="11524" y="6341"/>
                  </a:cubicBezTo>
                  <a:cubicBezTo>
                    <a:pt x="11522" y="6292"/>
                    <a:pt x="11468" y="6250"/>
                    <a:pt x="11341" y="6197"/>
                  </a:cubicBezTo>
                  <a:lnTo>
                    <a:pt x="11107" y="6002"/>
                  </a:lnTo>
                  <a:cubicBezTo>
                    <a:pt x="11079" y="5986"/>
                    <a:pt x="11054" y="5979"/>
                    <a:pt x="11030" y="5979"/>
                  </a:cubicBezTo>
                  <a:cubicBezTo>
                    <a:pt x="10913" y="5979"/>
                    <a:pt x="10888" y="6165"/>
                    <a:pt x="10879" y="6232"/>
                  </a:cubicBezTo>
                  <a:cubicBezTo>
                    <a:pt x="10879" y="6249"/>
                    <a:pt x="10878" y="6261"/>
                    <a:pt x="10876" y="6269"/>
                  </a:cubicBezTo>
                  <a:cubicBezTo>
                    <a:pt x="10861" y="6232"/>
                    <a:pt x="10849" y="6203"/>
                    <a:pt x="10849" y="6159"/>
                  </a:cubicBezTo>
                  <a:lnTo>
                    <a:pt x="10886" y="6014"/>
                  </a:lnTo>
                  <a:cubicBezTo>
                    <a:pt x="10909" y="5964"/>
                    <a:pt x="10910" y="5918"/>
                    <a:pt x="10889" y="5878"/>
                  </a:cubicBezTo>
                  <a:lnTo>
                    <a:pt x="10884" y="5868"/>
                  </a:lnTo>
                  <a:lnTo>
                    <a:pt x="10874" y="5862"/>
                  </a:lnTo>
                  <a:cubicBezTo>
                    <a:pt x="10845" y="5843"/>
                    <a:pt x="10819" y="5834"/>
                    <a:pt x="10793" y="5834"/>
                  </a:cubicBezTo>
                  <a:cubicBezTo>
                    <a:pt x="10714" y="5834"/>
                    <a:pt x="10671" y="5921"/>
                    <a:pt x="10645" y="5989"/>
                  </a:cubicBezTo>
                  <a:lnTo>
                    <a:pt x="10560" y="6241"/>
                  </a:lnTo>
                  <a:cubicBezTo>
                    <a:pt x="10531" y="6288"/>
                    <a:pt x="10515" y="6292"/>
                    <a:pt x="10517" y="6288"/>
                  </a:cubicBezTo>
                  <a:cubicBezTo>
                    <a:pt x="10515" y="6283"/>
                    <a:pt x="10510" y="6266"/>
                    <a:pt x="10510" y="6228"/>
                  </a:cubicBezTo>
                  <a:cubicBezTo>
                    <a:pt x="10501" y="6174"/>
                    <a:pt x="10501" y="6092"/>
                    <a:pt x="10501" y="5984"/>
                  </a:cubicBezTo>
                  <a:lnTo>
                    <a:pt x="10501" y="5842"/>
                  </a:lnTo>
                  <a:lnTo>
                    <a:pt x="10418" y="5957"/>
                  </a:lnTo>
                  <a:cubicBezTo>
                    <a:pt x="10411" y="5967"/>
                    <a:pt x="10402" y="5982"/>
                    <a:pt x="10392" y="6004"/>
                  </a:cubicBezTo>
                  <a:lnTo>
                    <a:pt x="10169" y="6462"/>
                  </a:lnTo>
                  <a:cubicBezTo>
                    <a:pt x="10165" y="6467"/>
                    <a:pt x="10163" y="6471"/>
                    <a:pt x="10160" y="6473"/>
                  </a:cubicBezTo>
                  <a:cubicBezTo>
                    <a:pt x="10157" y="6465"/>
                    <a:pt x="10151" y="6450"/>
                    <a:pt x="10144" y="6421"/>
                  </a:cubicBezTo>
                  <a:lnTo>
                    <a:pt x="10227" y="6117"/>
                  </a:lnTo>
                  <a:cubicBezTo>
                    <a:pt x="10247" y="6037"/>
                    <a:pt x="10254" y="5996"/>
                    <a:pt x="10256" y="5973"/>
                  </a:cubicBezTo>
                  <a:lnTo>
                    <a:pt x="10331" y="5893"/>
                  </a:lnTo>
                  <a:lnTo>
                    <a:pt x="10207" y="5907"/>
                  </a:lnTo>
                  <a:cubicBezTo>
                    <a:pt x="10194" y="5909"/>
                    <a:pt x="10181" y="5916"/>
                    <a:pt x="10162" y="5932"/>
                  </a:cubicBezTo>
                  <a:lnTo>
                    <a:pt x="9880" y="6232"/>
                  </a:lnTo>
                  <a:cubicBezTo>
                    <a:pt x="9835" y="6236"/>
                    <a:pt x="9807" y="6295"/>
                    <a:pt x="9790" y="6347"/>
                  </a:cubicBezTo>
                  <a:lnTo>
                    <a:pt x="9743" y="6523"/>
                  </a:lnTo>
                  <a:cubicBezTo>
                    <a:pt x="9733" y="6549"/>
                    <a:pt x="9712" y="6592"/>
                    <a:pt x="9688" y="6592"/>
                  </a:cubicBezTo>
                  <a:cubicBezTo>
                    <a:pt x="9675" y="6592"/>
                    <a:pt x="9657" y="6581"/>
                    <a:pt x="9637" y="6561"/>
                  </a:cubicBezTo>
                  <a:lnTo>
                    <a:pt x="9552" y="6477"/>
                  </a:lnTo>
                  <a:cubicBezTo>
                    <a:pt x="9530" y="6461"/>
                    <a:pt x="9514" y="6449"/>
                    <a:pt x="9493" y="6449"/>
                  </a:cubicBezTo>
                  <a:cubicBezTo>
                    <a:pt x="9480" y="6449"/>
                    <a:pt x="9470" y="6453"/>
                    <a:pt x="9462" y="6457"/>
                  </a:cubicBezTo>
                  <a:lnTo>
                    <a:pt x="9447" y="6467"/>
                  </a:lnTo>
                  <a:cubicBezTo>
                    <a:pt x="9424" y="6492"/>
                    <a:pt x="9413" y="6534"/>
                    <a:pt x="9412" y="6606"/>
                  </a:cubicBezTo>
                  <a:lnTo>
                    <a:pt x="9404" y="6702"/>
                  </a:lnTo>
                  <a:cubicBezTo>
                    <a:pt x="9394" y="6694"/>
                    <a:pt x="9379" y="6678"/>
                    <a:pt x="9362" y="6662"/>
                  </a:cubicBezTo>
                  <a:lnTo>
                    <a:pt x="9258" y="6580"/>
                  </a:lnTo>
                  <a:lnTo>
                    <a:pt x="9229" y="6608"/>
                  </a:lnTo>
                  <a:cubicBezTo>
                    <a:pt x="9198" y="6637"/>
                    <a:pt x="9150" y="6708"/>
                    <a:pt x="9097" y="6801"/>
                  </a:cubicBezTo>
                  <a:lnTo>
                    <a:pt x="9003" y="6955"/>
                  </a:lnTo>
                  <a:cubicBezTo>
                    <a:pt x="9002" y="6919"/>
                    <a:pt x="9003" y="6871"/>
                    <a:pt x="9006" y="6821"/>
                  </a:cubicBezTo>
                  <a:lnTo>
                    <a:pt x="9006" y="6631"/>
                  </a:lnTo>
                  <a:lnTo>
                    <a:pt x="8920" y="6800"/>
                  </a:lnTo>
                  <a:cubicBezTo>
                    <a:pt x="8894" y="6849"/>
                    <a:pt x="8857" y="6948"/>
                    <a:pt x="8812" y="7093"/>
                  </a:cubicBezTo>
                  <a:cubicBezTo>
                    <a:pt x="8807" y="7116"/>
                    <a:pt x="8794" y="7142"/>
                    <a:pt x="8756" y="7120"/>
                  </a:cubicBezTo>
                  <a:cubicBezTo>
                    <a:pt x="8696" y="7090"/>
                    <a:pt x="8656" y="7087"/>
                    <a:pt x="8605" y="7112"/>
                  </a:cubicBezTo>
                  <a:lnTo>
                    <a:pt x="8527" y="7056"/>
                  </a:lnTo>
                  <a:lnTo>
                    <a:pt x="8471" y="6976"/>
                  </a:lnTo>
                  <a:lnTo>
                    <a:pt x="8443" y="7064"/>
                  </a:lnTo>
                  <a:cubicBezTo>
                    <a:pt x="8438" y="7077"/>
                    <a:pt x="8436" y="7094"/>
                    <a:pt x="8435" y="7119"/>
                  </a:cubicBezTo>
                  <a:lnTo>
                    <a:pt x="8346" y="7306"/>
                  </a:lnTo>
                  <a:lnTo>
                    <a:pt x="8209" y="7490"/>
                  </a:lnTo>
                  <a:cubicBezTo>
                    <a:pt x="8169" y="7513"/>
                    <a:pt x="8146" y="7540"/>
                    <a:pt x="8139" y="7570"/>
                  </a:cubicBezTo>
                  <a:cubicBezTo>
                    <a:pt x="8130" y="7604"/>
                    <a:pt x="8139" y="7642"/>
                    <a:pt x="8166" y="7684"/>
                  </a:cubicBezTo>
                  <a:lnTo>
                    <a:pt x="8191" y="7728"/>
                  </a:lnTo>
                  <a:cubicBezTo>
                    <a:pt x="8185" y="7730"/>
                    <a:pt x="8177" y="7731"/>
                    <a:pt x="8172" y="7732"/>
                  </a:cubicBezTo>
                  <a:cubicBezTo>
                    <a:pt x="8165" y="7733"/>
                    <a:pt x="8157" y="7735"/>
                    <a:pt x="8148" y="7736"/>
                  </a:cubicBezTo>
                  <a:lnTo>
                    <a:pt x="8136" y="7738"/>
                  </a:lnTo>
                  <a:lnTo>
                    <a:pt x="8127" y="7746"/>
                  </a:lnTo>
                  <a:cubicBezTo>
                    <a:pt x="8109" y="7760"/>
                    <a:pt x="8098" y="7786"/>
                    <a:pt x="8096" y="7876"/>
                  </a:cubicBezTo>
                  <a:lnTo>
                    <a:pt x="8065" y="7990"/>
                  </a:lnTo>
                  <a:lnTo>
                    <a:pt x="8006" y="7976"/>
                  </a:lnTo>
                  <a:cubicBezTo>
                    <a:pt x="7991" y="7968"/>
                    <a:pt x="7975" y="7964"/>
                    <a:pt x="7960" y="7964"/>
                  </a:cubicBezTo>
                  <a:cubicBezTo>
                    <a:pt x="7924" y="7964"/>
                    <a:pt x="7873" y="7987"/>
                    <a:pt x="7828" y="8094"/>
                  </a:cubicBezTo>
                  <a:lnTo>
                    <a:pt x="7824" y="8166"/>
                  </a:lnTo>
                  <a:lnTo>
                    <a:pt x="7871" y="8190"/>
                  </a:lnTo>
                  <a:cubicBezTo>
                    <a:pt x="7872" y="8200"/>
                    <a:pt x="7864" y="8230"/>
                    <a:pt x="7827" y="8275"/>
                  </a:cubicBezTo>
                  <a:lnTo>
                    <a:pt x="7636" y="8313"/>
                  </a:lnTo>
                  <a:lnTo>
                    <a:pt x="7594" y="8397"/>
                  </a:lnTo>
                  <a:lnTo>
                    <a:pt x="7588" y="8461"/>
                  </a:lnTo>
                  <a:lnTo>
                    <a:pt x="7589" y="8466"/>
                  </a:lnTo>
                  <a:cubicBezTo>
                    <a:pt x="7594" y="8491"/>
                    <a:pt x="7568" y="8519"/>
                    <a:pt x="7502" y="8557"/>
                  </a:cubicBezTo>
                  <a:lnTo>
                    <a:pt x="7359" y="8755"/>
                  </a:lnTo>
                  <a:cubicBezTo>
                    <a:pt x="7287" y="8858"/>
                    <a:pt x="7269" y="8910"/>
                    <a:pt x="7264" y="8932"/>
                  </a:cubicBezTo>
                  <a:lnTo>
                    <a:pt x="7254" y="8977"/>
                  </a:lnTo>
                  <a:lnTo>
                    <a:pt x="7301" y="8986"/>
                  </a:lnTo>
                  <a:cubicBezTo>
                    <a:pt x="7310" y="8988"/>
                    <a:pt x="7321" y="8992"/>
                    <a:pt x="7324" y="8999"/>
                  </a:cubicBezTo>
                  <a:cubicBezTo>
                    <a:pt x="7325" y="9002"/>
                    <a:pt x="7333" y="9028"/>
                    <a:pt x="7267" y="9109"/>
                  </a:cubicBezTo>
                  <a:lnTo>
                    <a:pt x="7138" y="9256"/>
                  </a:lnTo>
                  <a:lnTo>
                    <a:pt x="7132" y="9265"/>
                  </a:lnTo>
                  <a:cubicBezTo>
                    <a:pt x="7095" y="9338"/>
                    <a:pt x="7082" y="9422"/>
                    <a:pt x="7091" y="9524"/>
                  </a:cubicBezTo>
                  <a:cubicBezTo>
                    <a:pt x="7099" y="9612"/>
                    <a:pt x="7091" y="9673"/>
                    <a:pt x="7069" y="9711"/>
                  </a:cubicBezTo>
                  <a:lnTo>
                    <a:pt x="6873" y="9954"/>
                  </a:lnTo>
                  <a:lnTo>
                    <a:pt x="6648" y="10179"/>
                  </a:lnTo>
                  <a:cubicBezTo>
                    <a:pt x="6578" y="10224"/>
                    <a:pt x="6518" y="10310"/>
                    <a:pt x="6463" y="10443"/>
                  </a:cubicBezTo>
                  <a:cubicBezTo>
                    <a:pt x="6409" y="10592"/>
                    <a:pt x="6368" y="10648"/>
                    <a:pt x="6346" y="10670"/>
                  </a:cubicBezTo>
                  <a:lnTo>
                    <a:pt x="6336" y="10670"/>
                  </a:lnTo>
                  <a:lnTo>
                    <a:pt x="6309" y="10656"/>
                  </a:lnTo>
                  <a:lnTo>
                    <a:pt x="6296" y="10651"/>
                  </a:lnTo>
                  <a:cubicBezTo>
                    <a:pt x="6288" y="10650"/>
                    <a:pt x="6280" y="10649"/>
                    <a:pt x="6274" y="10649"/>
                  </a:cubicBezTo>
                  <a:cubicBezTo>
                    <a:pt x="6219" y="10649"/>
                    <a:pt x="6181" y="10689"/>
                    <a:pt x="6162" y="10761"/>
                  </a:cubicBezTo>
                  <a:cubicBezTo>
                    <a:pt x="6129" y="10836"/>
                    <a:pt x="6097" y="10877"/>
                    <a:pt x="6056" y="10896"/>
                  </a:cubicBezTo>
                  <a:lnTo>
                    <a:pt x="5845" y="10905"/>
                  </a:lnTo>
                  <a:lnTo>
                    <a:pt x="5749" y="10905"/>
                  </a:lnTo>
                  <a:lnTo>
                    <a:pt x="5839" y="11017"/>
                  </a:lnTo>
                  <a:cubicBezTo>
                    <a:pt x="5862" y="11040"/>
                    <a:pt x="5868" y="11058"/>
                    <a:pt x="5866" y="11070"/>
                  </a:cubicBezTo>
                  <a:cubicBezTo>
                    <a:pt x="5865" y="11075"/>
                    <a:pt x="5860" y="11078"/>
                    <a:pt x="5855" y="11082"/>
                  </a:cubicBezTo>
                  <a:lnTo>
                    <a:pt x="5787" y="11067"/>
                  </a:lnTo>
                  <a:cubicBezTo>
                    <a:pt x="5778" y="11059"/>
                    <a:pt x="5763" y="11049"/>
                    <a:pt x="5743" y="11049"/>
                  </a:cubicBezTo>
                  <a:cubicBezTo>
                    <a:pt x="5708" y="11049"/>
                    <a:pt x="5684" y="11081"/>
                    <a:pt x="5665" y="11114"/>
                  </a:cubicBezTo>
                  <a:lnTo>
                    <a:pt x="5500" y="11270"/>
                  </a:lnTo>
                  <a:cubicBezTo>
                    <a:pt x="5444" y="11327"/>
                    <a:pt x="5437" y="11374"/>
                    <a:pt x="5442" y="11403"/>
                  </a:cubicBezTo>
                  <a:cubicBezTo>
                    <a:pt x="5445" y="11423"/>
                    <a:pt x="5457" y="11450"/>
                    <a:pt x="5490" y="11475"/>
                  </a:cubicBezTo>
                  <a:lnTo>
                    <a:pt x="5431" y="11488"/>
                  </a:lnTo>
                  <a:cubicBezTo>
                    <a:pt x="5369" y="11500"/>
                    <a:pt x="5333" y="11560"/>
                    <a:pt x="5333" y="11652"/>
                  </a:cubicBezTo>
                  <a:lnTo>
                    <a:pt x="5333" y="11656"/>
                  </a:lnTo>
                  <a:lnTo>
                    <a:pt x="5362" y="11803"/>
                  </a:lnTo>
                  <a:cubicBezTo>
                    <a:pt x="5370" y="11842"/>
                    <a:pt x="5370" y="11872"/>
                    <a:pt x="5349" y="11901"/>
                  </a:cubicBezTo>
                  <a:cubicBezTo>
                    <a:pt x="5312" y="11946"/>
                    <a:pt x="5297" y="11980"/>
                    <a:pt x="5301" y="12007"/>
                  </a:cubicBezTo>
                  <a:cubicBezTo>
                    <a:pt x="5304" y="12027"/>
                    <a:pt x="5315" y="12044"/>
                    <a:pt x="5333" y="12054"/>
                  </a:cubicBezTo>
                  <a:lnTo>
                    <a:pt x="5346" y="12058"/>
                  </a:lnTo>
                  <a:cubicBezTo>
                    <a:pt x="5389" y="12067"/>
                    <a:pt x="5403" y="12075"/>
                    <a:pt x="5429" y="12100"/>
                  </a:cubicBezTo>
                  <a:cubicBezTo>
                    <a:pt x="5442" y="12110"/>
                    <a:pt x="5445" y="12113"/>
                    <a:pt x="5414" y="12165"/>
                  </a:cubicBezTo>
                  <a:cubicBezTo>
                    <a:pt x="5383" y="12190"/>
                    <a:pt x="5369" y="12214"/>
                    <a:pt x="5365" y="12224"/>
                  </a:cubicBezTo>
                  <a:lnTo>
                    <a:pt x="5270" y="12314"/>
                  </a:lnTo>
                  <a:lnTo>
                    <a:pt x="5498" y="12295"/>
                  </a:lnTo>
                  <a:lnTo>
                    <a:pt x="5513" y="12291"/>
                  </a:lnTo>
                  <a:cubicBezTo>
                    <a:pt x="5520" y="12288"/>
                    <a:pt x="5525" y="12288"/>
                    <a:pt x="5527" y="12287"/>
                  </a:cubicBezTo>
                  <a:cubicBezTo>
                    <a:pt x="5527" y="12287"/>
                    <a:pt x="5532" y="12297"/>
                    <a:pt x="5522" y="12333"/>
                  </a:cubicBezTo>
                  <a:lnTo>
                    <a:pt x="5500" y="12368"/>
                  </a:lnTo>
                  <a:lnTo>
                    <a:pt x="5463" y="12387"/>
                  </a:lnTo>
                  <a:lnTo>
                    <a:pt x="5457" y="12398"/>
                  </a:lnTo>
                  <a:cubicBezTo>
                    <a:pt x="5445" y="12417"/>
                    <a:pt x="5442" y="12435"/>
                    <a:pt x="5446" y="12452"/>
                  </a:cubicBezTo>
                  <a:lnTo>
                    <a:pt x="5449" y="12461"/>
                  </a:lnTo>
                  <a:cubicBezTo>
                    <a:pt x="5456" y="12476"/>
                    <a:pt x="5469" y="12485"/>
                    <a:pt x="5482" y="12491"/>
                  </a:cubicBezTo>
                  <a:lnTo>
                    <a:pt x="5452" y="12501"/>
                  </a:lnTo>
                  <a:lnTo>
                    <a:pt x="5376" y="12560"/>
                  </a:lnTo>
                  <a:lnTo>
                    <a:pt x="5371" y="12571"/>
                  </a:lnTo>
                  <a:cubicBezTo>
                    <a:pt x="5346" y="12633"/>
                    <a:pt x="5344" y="12681"/>
                    <a:pt x="5368" y="12716"/>
                  </a:cubicBezTo>
                  <a:cubicBezTo>
                    <a:pt x="5387" y="12739"/>
                    <a:pt x="5412" y="12745"/>
                    <a:pt x="5430" y="12746"/>
                  </a:cubicBezTo>
                  <a:lnTo>
                    <a:pt x="5435" y="12746"/>
                  </a:lnTo>
                  <a:lnTo>
                    <a:pt x="5525" y="12729"/>
                  </a:lnTo>
                  <a:lnTo>
                    <a:pt x="5481" y="12791"/>
                  </a:lnTo>
                  <a:lnTo>
                    <a:pt x="5521" y="12817"/>
                  </a:lnTo>
                  <a:cubicBezTo>
                    <a:pt x="5529" y="12822"/>
                    <a:pt x="5536" y="12827"/>
                    <a:pt x="5541" y="12831"/>
                  </a:cubicBezTo>
                  <a:cubicBezTo>
                    <a:pt x="5484" y="12832"/>
                    <a:pt x="5420" y="12839"/>
                    <a:pt x="5399" y="12885"/>
                  </a:cubicBezTo>
                  <a:cubicBezTo>
                    <a:pt x="5376" y="12935"/>
                    <a:pt x="5425" y="12996"/>
                    <a:pt x="5463" y="13036"/>
                  </a:cubicBezTo>
                  <a:cubicBezTo>
                    <a:pt x="5542" y="13128"/>
                    <a:pt x="5654" y="13197"/>
                    <a:pt x="5714" y="13230"/>
                  </a:cubicBezTo>
                  <a:cubicBezTo>
                    <a:pt x="5794" y="13273"/>
                    <a:pt x="5866" y="13293"/>
                    <a:pt x="5935" y="13293"/>
                  </a:cubicBezTo>
                  <a:cubicBezTo>
                    <a:pt x="6028" y="13293"/>
                    <a:pt x="6111" y="13256"/>
                    <a:pt x="6189" y="13178"/>
                  </a:cubicBezTo>
                  <a:cubicBezTo>
                    <a:pt x="6370" y="12986"/>
                    <a:pt x="6398" y="12931"/>
                    <a:pt x="6402" y="12905"/>
                  </a:cubicBezTo>
                  <a:lnTo>
                    <a:pt x="6431" y="12839"/>
                  </a:lnTo>
                  <a:lnTo>
                    <a:pt x="6498" y="12839"/>
                  </a:lnTo>
                  <a:cubicBezTo>
                    <a:pt x="6593" y="12839"/>
                    <a:pt x="6646" y="12768"/>
                    <a:pt x="6647" y="12640"/>
                  </a:cubicBezTo>
                  <a:cubicBezTo>
                    <a:pt x="6648" y="12652"/>
                    <a:pt x="6649" y="12667"/>
                    <a:pt x="6650" y="12684"/>
                  </a:cubicBezTo>
                  <a:cubicBezTo>
                    <a:pt x="6646" y="12703"/>
                    <a:pt x="6644" y="12727"/>
                    <a:pt x="6659" y="12746"/>
                  </a:cubicBezTo>
                  <a:lnTo>
                    <a:pt x="6674" y="12764"/>
                  </a:lnTo>
                  <a:lnTo>
                    <a:pt x="6696" y="12764"/>
                  </a:lnTo>
                  <a:cubicBezTo>
                    <a:pt x="6706" y="12764"/>
                    <a:pt x="6719" y="12761"/>
                    <a:pt x="6735" y="12756"/>
                  </a:cubicBezTo>
                  <a:lnTo>
                    <a:pt x="6749" y="12749"/>
                  </a:lnTo>
                  <a:cubicBezTo>
                    <a:pt x="6750" y="12748"/>
                    <a:pt x="6751" y="12747"/>
                    <a:pt x="6752" y="12747"/>
                  </a:cubicBezTo>
                  <a:lnTo>
                    <a:pt x="6752" y="12807"/>
                  </a:lnTo>
                  <a:lnTo>
                    <a:pt x="6763" y="12815"/>
                  </a:lnTo>
                  <a:lnTo>
                    <a:pt x="6771" y="13027"/>
                  </a:lnTo>
                  <a:lnTo>
                    <a:pt x="6895" y="13220"/>
                  </a:lnTo>
                  <a:lnTo>
                    <a:pt x="6977" y="13612"/>
                  </a:lnTo>
                  <a:lnTo>
                    <a:pt x="7053" y="13778"/>
                  </a:lnTo>
                  <a:lnTo>
                    <a:pt x="7152" y="13899"/>
                  </a:lnTo>
                  <a:cubicBezTo>
                    <a:pt x="7168" y="13920"/>
                    <a:pt x="7179" y="13943"/>
                    <a:pt x="7134" y="13988"/>
                  </a:cubicBezTo>
                  <a:cubicBezTo>
                    <a:pt x="7099" y="14032"/>
                    <a:pt x="7073" y="14080"/>
                    <a:pt x="7117" y="14127"/>
                  </a:cubicBezTo>
                  <a:cubicBezTo>
                    <a:pt x="7119" y="14130"/>
                    <a:pt x="7121" y="14133"/>
                    <a:pt x="7122" y="14136"/>
                  </a:cubicBezTo>
                  <a:lnTo>
                    <a:pt x="6987" y="14150"/>
                  </a:lnTo>
                  <a:lnTo>
                    <a:pt x="6987" y="14250"/>
                  </a:lnTo>
                  <a:cubicBezTo>
                    <a:pt x="6987" y="14254"/>
                    <a:pt x="6987" y="14257"/>
                    <a:pt x="6987" y="14260"/>
                  </a:cubicBezTo>
                  <a:lnTo>
                    <a:pt x="6970" y="14249"/>
                  </a:lnTo>
                  <a:lnTo>
                    <a:pt x="6945" y="14208"/>
                  </a:lnTo>
                  <a:cubicBezTo>
                    <a:pt x="6942" y="14201"/>
                    <a:pt x="6939" y="14195"/>
                    <a:pt x="6936" y="14190"/>
                  </a:cubicBezTo>
                  <a:lnTo>
                    <a:pt x="6883" y="14113"/>
                  </a:lnTo>
                  <a:lnTo>
                    <a:pt x="6841" y="14243"/>
                  </a:lnTo>
                  <a:lnTo>
                    <a:pt x="6795" y="14282"/>
                  </a:lnTo>
                  <a:cubicBezTo>
                    <a:pt x="6784" y="14285"/>
                    <a:pt x="6764" y="14294"/>
                    <a:pt x="6752" y="14318"/>
                  </a:cubicBezTo>
                  <a:cubicBezTo>
                    <a:pt x="6745" y="14340"/>
                    <a:pt x="6756" y="14362"/>
                    <a:pt x="6766" y="14379"/>
                  </a:cubicBezTo>
                  <a:lnTo>
                    <a:pt x="6812" y="14443"/>
                  </a:lnTo>
                  <a:lnTo>
                    <a:pt x="6827" y="14482"/>
                  </a:lnTo>
                  <a:lnTo>
                    <a:pt x="6859" y="14531"/>
                  </a:lnTo>
                  <a:lnTo>
                    <a:pt x="6939" y="14531"/>
                  </a:lnTo>
                  <a:lnTo>
                    <a:pt x="6972" y="14557"/>
                  </a:lnTo>
                  <a:cubicBezTo>
                    <a:pt x="6975" y="14567"/>
                    <a:pt x="6979" y="14574"/>
                    <a:pt x="6983" y="14578"/>
                  </a:cubicBezTo>
                  <a:lnTo>
                    <a:pt x="6998" y="14600"/>
                  </a:lnTo>
                  <a:lnTo>
                    <a:pt x="7025" y="14597"/>
                  </a:lnTo>
                  <a:cubicBezTo>
                    <a:pt x="7051" y="14594"/>
                    <a:pt x="7077" y="14568"/>
                    <a:pt x="7102" y="14521"/>
                  </a:cubicBezTo>
                  <a:lnTo>
                    <a:pt x="7109" y="14508"/>
                  </a:lnTo>
                  <a:lnTo>
                    <a:pt x="7097" y="14429"/>
                  </a:lnTo>
                  <a:cubicBezTo>
                    <a:pt x="7086" y="14396"/>
                    <a:pt x="7097" y="14384"/>
                    <a:pt x="7097" y="14384"/>
                  </a:cubicBezTo>
                  <a:cubicBezTo>
                    <a:pt x="7151" y="14341"/>
                    <a:pt x="7165" y="14271"/>
                    <a:pt x="7139" y="14174"/>
                  </a:cubicBezTo>
                  <a:lnTo>
                    <a:pt x="7136" y="14160"/>
                  </a:lnTo>
                  <a:cubicBezTo>
                    <a:pt x="7154" y="14194"/>
                    <a:pt x="7167" y="14232"/>
                    <a:pt x="7176" y="14273"/>
                  </a:cubicBezTo>
                  <a:lnTo>
                    <a:pt x="7176" y="14366"/>
                  </a:lnTo>
                  <a:lnTo>
                    <a:pt x="7231" y="14409"/>
                  </a:lnTo>
                  <a:lnTo>
                    <a:pt x="7407" y="14408"/>
                  </a:lnTo>
                  <a:lnTo>
                    <a:pt x="7499" y="14418"/>
                  </a:lnTo>
                  <a:cubicBezTo>
                    <a:pt x="7509" y="14420"/>
                    <a:pt x="7518" y="14420"/>
                    <a:pt x="7526" y="14420"/>
                  </a:cubicBezTo>
                  <a:cubicBezTo>
                    <a:pt x="7582" y="14420"/>
                    <a:pt x="7597" y="14384"/>
                    <a:pt x="7597" y="14362"/>
                  </a:cubicBezTo>
                  <a:cubicBezTo>
                    <a:pt x="7597" y="14280"/>
                    <a:pt x="7601" y="14191"/>
                    <a:pt x="7635" y="14156"/>
                  </a:cubicBezTo>
                  <a:cubicBezTo>
                    <a:pt x="7657" y="14135"/>
                    <a:pt x="7668" y="14128"/>
                    <a:pt x="7709" y="14128"/>
                  </a:cubicBezTo>
                  <a:lnTo>
                    <a:pt x="7828" y="14164"/>
                  </a:lnTo>
                  <a:cubicBezTo>
                    <a:pt x="7890" y="14175"/>
                    <a:pt x="7934" y="14156"/>
                    <a:pt x="7961" y="14099"/>
                  </a:cubicBezTo>
                  <a:lnTo>
                    <a:pt x="8028" y="13907"/>
                  </a:lnTo>
                  <a:lnTo>
                    <a:pt x="8065" y="13714"/>
                  </a:lnTo>
                  <a:cubicBezTo>
                    <a:pt x="8089" y="13651"/>
                    <a:pt x="8115" y="13543"/>
                    <a:pt x="8104" y="13397"/>
                  </a:cubicBezTo>
                  <a:lnTo>
                    <a:pt x="8122" y="13176"/>
                  </a:lnTo>
                  <a:cubicBezTo>
                    <a:pt x="8157" y="13049"/>
                    <a:pt x="8182" y="13028"/>
                    <a:pt x="8184" y="13027"/>
                  </a:cubicBezTo>
                  <a:cubicBezTo>
                    <a:pt x="8276" y="13015"/>
                    <a:pt x="8332" y="12990"/>
                    <a:pt x="8362" y="12949"/>
                  </a:cubicBezTo>
                  <a:cubicBezTo>
                    <a:pt x="8380" y="12922"/>
                    <a:pt x="8385" y="12888"/>
                    <a:pt x="8377" y="12848"/>
                  </a:cubicBezTo>
                  <a:lnTo>
                    <a:pt x="8374" y="12838"/>
                  </a:lnTo>
                  <a:cubicBezTo>
                    <a:pt x="8343" y="12766"/>
                    <a:pt x="8293" y="12717"/>
                    <a:pt x="8211" y="12652"/>
                  </a:cubicBezTo>
                  <a:lnTo>
                    <a:pt x="8125" y="12614"/>
                  </a:lnTo>
                  <a:cubicBezTo>
                    <a:pt x="8176" y="12620"/>
                    <a:pt x="8256" y="12645"/>
                    <a:pt x="8380" y="12694"/>
                  </a:cubicBezTo>
                  <a:lnTo>
                    <a:pt x="8395" y="12699"/>
                  </a:lnTo>
                  <a:lnTo>
                    <a:pt x="8461" y="12681"/>
                  </a:lnTo>
                  <a:lnTo>
                    <a:pt x="8400" y="12742"/>
                  </a:lnTo>
                  <a:cubicBezTo>
                    <a:pt x="8351" y="12764"/>
                    <a:pt x="8373" y="12835"/>
                    <a:pt x="8393" y="12898"/>
                  </a:cubicBezTo>
                  <a:lnTo>
                    <a:pt x="8406" y="12938"/>
                  </a:lnTo>
                  <a:lnTo>
                    <a:pt x="8487" y="12921"/>
                  </a:lnTo>
                  <a:lnTo>
                    <a:pt x="8578" y="12790"/>
                  </a:lnTo>
                  <a:cubicBezTo>
                    <a:pt x="8600" y="12761"/>
                    <a:pt x="8620" y="12728"/>
                    <a:pt x="8615" y="12684"/>
                  </a:cubicBezTo>
                  <a:lnTo>
                    <a:pt x="8610" y="12643"/>
                  </a:lnTo>
                  <a:lnTo>
                    <a:pt x="8532" y="12643"/>
                  </a:lnTo>
                  <a:lnTo>
                    <a:pt x="8614" y="12585"/>
                  </a:lnTo>
                  <a:lnTo>
                    <a:pt x="8626" y="12572"/>
                  </a:lnTo>
                  <a:cubicBezTo>
                    <a:pt x="8713" y="12430"/>
                    <a:pt x="8659" y="12353"/>
                    <a:pt x="8623" y="12323"/>
                  </a:cubicBezTo>
                  <a:lnTo>
                    <a:pt x="8372" y="12063"/>
                  </a:lnTo>
                  <a:cubicBezTo>
                    <a:pt x="8299" y="11954"/>
                    <a:pt x="8264" y="11836"/>
                    <a:pt x="8264" y="11703"/>
                  </a:cubicBezTo>
                  <a:cubicBezTo>
                    <a:pt x="8264" y="11597"/>
                    <a:pt x="8291" y="11458"/>
                    <a:pt x="8347" y="11278"/>
                  </a:cubicBezTo>
                  <a:cubicBezTo>
                    <a:pt x="8425" y="11006"/>
                    <a:pt x="8490" y="10988"/>
                    <a:pt x="8497" y="10987"/>
                  </a:cubicBezTo>
                  <a:lnTo>
                    <a:pt x="8515" y="10985"/>
                  </a:lnTo>
                  <a:lnTo>
                    <a:pt x="8664" y="10806"/>
                  </a:lnTo>
                  <a:cubicBezTo>
                    <a:pt x="8731" y="10707"/>
                    <a:pt x="8783" y="10657"/>
                    <a:pt x="8821" y="10657"/>
                  </a:cubicBezTo>
                  <a:lnTo>
                    <a:pt x="8842" y="10657"/>
                  </a:lnTo>
                  <a:lnTo>
                    <a:pt x="9021" y="10459"/>
                  </a:lnTo>
                  <a:lnTo>
                    <a:pt x="9145" y="10276"/>
                  </a:lnTo>
                  <a:lnTo>
                    <a:pt x="9238" y="10069"/>
                  </a:lnTo>
                  <a:lnTo>
                    <a:pt x="9186" y="10027"/>
                  </a:lnTo>
                  <a:cubicBezTo>
                    <a:pt x="9173" y="10007"/>
                    <a:pt x="9166" y="9984"/>
                    <a:pt x="9166" y="9936"/>
                  </a:cubicBezTo>
                  <a:cubicBezTo>
                    <a:pt x="9166" y="9927"/>
                    <a:pt x="9180" y="9904"/>
                    <a:pt x="9207" y="9868"/>
                  </a:cubicBezTo>
                  <a:lnTo>
                    <a:pt x="9288" y="9798"/>
                  </a:lnTo>
                  <a:lnTo>
                    <a:pt x="9288" y="9653"/>
                  </a:lnTo>
                  <a:cubicBezTo>
                    <a:pt x="9288" y="9623"/>
                    <a:pt x="9315" y="9583"/>
                    <a:pt x="9366" y="9540"/>
                  </a:cubicBezTo>
                  <a:lnTo>
                    <a:pt x="9458" y="9431"/>
                  </a:lnTo>
                  <a:lnTo>
                    <a:pt x="9531" y="9277"/>
                  </a:lnTo>
                  <a:cubicBezTo>
                    <a:pt x="9541" y="9249"/>
                    <a:pt x="9547" y="9239"/>
                    <a:pt x="9546" y="9236"/>
                  </a:cubicBezTo>
                  <a:cubicBezTo>
                    <a:pt x="9547" y="9237"/>
                    <a:pt x="9549" y="9238"/>
                    <a:pt x="9551" y="9240"/>
                  </a:cubicBezTo>
                  <a:lnTo>
                    <a:pt x="9611" y="9340"/>
                  </a:lnTo>
                  <a:lnTo>
                    <a:pt x="9759" y="9361"/>
                  </a:lnTo>
                  <a:lnTo>
                    <a:pt x="9853" y="9361"/>
                  </a:lnTo>
                  <a:lnTo>
                    <a:pt x="9853" y="9361"/>
                  </a:lnTo>
                  <a:lnTo>
                    <a:pt x="9884" y="9361"/>
                  </a:lnTo>
                  <a:lnTo>
                    <a:pt x="9946" y="9396"/>
                  </a:lnTo>
                  <a:lnTo>
                    <a:pt x="10033" y="9435"/>
                  </a:lnTo>
                  <a:lnTo>
                    <a:pt x="10102" y="9455"/>
                  </a:lnTo>
                  <a:cubicBezTo>
                    <a:pt x="10126" y="9460"/>
                    <a:pt x="10136" y="9498"/>
                    <a:pt x="10136" y="9590"/>
                  </a:cubicBezTo>
                  <a:lnTo>
                    <a:pt x="10154" y="9848"/>
                  </a:lnTo>
                  <a:lnTo>
                    <a:pt x="10033" y="9943"/>
                  </a:lnTo>
                  <a:lnTo>
                    <a:pt x="9889" y="10069"/>
                  </a:lnTo>
                  <a:lnTo>
                    <a:pt x="9746" y="10249"/>
                  </a:lnTo>
                  <a:lnTo>
                    <a:pt x="9650" y="10384"/>
                  </a:lnTo>
                  <a:lnTo>
                    <a:pt x="9607" y="10471"/>
                  </a:lnTo>
                  <a:lnTo>
                    <a:pt x="9566" y="10496"/>
                  </a:lnTo>
                  <a:lnTo>
                    <a:pt x="9534" y="10423"/>
                  </a:lnTo>
                  <a:lnTo>
                    <a:pt x="9484" y="10508"/>
                  </a:lnTo>
                  <a:lnTo>
                    <a:pt x="9452" y="10687"/>
                  </a:lnTo>
                  <a:cubicBezTo>
                    <a:pt x="9442" y="10713"/>
                    <a:pt x="9421" y="10755"/>
                    <a:pt x="9387" y="10755"/>
                  </a:cubicBezTo>
                  <a:cubicBezTo>
                    <a:pt x="9377" y="10755"/>
                    <a:pt x="9368" y="10753"/>
                    <a:pt x="9364" y="10750"/>
                  </a:cubicBezTo>
                  <a:lnTo>
                    <a:pt x="9352" y="10745"/>
                  </a:lnTo>
                  <a:cubicBezTo>
                    <a:pt x="9295" y="10732"/>
                    <a:pt x="9247" y="10757"/>
                    <a:pt x="9234" y="10815"/>
                  </a:cubicBezTo>
                  <a:lnTo>
                    <a:pt x="9216" y="10939"/>
                  </a:lnTo>
                  <a:cubicBezTo>
                    <a:pt x="9154" y="11026"/>
                    <a:pt x="9142" y="11098"/>
                    <a:pt x="9179" y="11178"/>
                  </a:cubicBezTo>
                  <a:cubicBezTo>
                    <a:pt x="9196" y="11264"/>
                    <a:pt x="9196" y="11335"/>
                    <a:pt x="9178" y="11406"/>
                  </a:cubicBezTo>
                  <a:lnTo>
                    <a:pt x="9176" y="11416"/>
                  </a:lnTo>
                  <a:lnTo>
                    <a:pt x="9207" y="11577"/>
                  </a:lnTo>
                  <a:cubicBezTo>
                    <a:pt x="9230" y="11673"/>
                    <a:pt x="9235" y="11739"/>
                    <a:pt x="9226" y="11788"/>
                  </a:cubicBezTo>
                  <a:cubicBezTo>
                    <a:pt x="9195" y="11890"/>
                    <a:pt x="9214" y="11992"/>
                    <a:pt x="9288" y="12097"/>
                  </a:cubicBezTo>
                  <a:lnTo>
                    <a:pt x="9492" y="12312"/>
                  </a:lnTo>
                  <a:lnTo>
                    <a:pt x="9544" y="12275"/>
                  </a:lnTo>
                  <a:lnTo>
                    <a:pt x="9556" y="12263"/>
                  </a:lnTo>
                  <a:cubicBezTo>
                    <a:pt x="9562" y="12254"/>
                    <a:pt x="9568" y="12249"/>
                    <a:pt x="9573" y="12246"/>
                  </a:cubicBezTo>
                  <a:lnTo>
                    <a:pt x="9602" y="12306"/>
                  </a:lnTo>
                  <a:lnTo>
                    <a:pt x="9623" y="12410"/>
                  </a:lnTo>
                  <a:lnTo>
                    <a:pt x="9727" y="12442"/>
                  </a:lnTo>
                  <a:lnTo>
                    <a:pt x="9825" y="12444"/>
                  </a:lnTo>
                  <a:lnTo>
                    <a:pt x="9837" y="12435"/>
                  </a:lnTo>
                  <a:cubicBezTo>
                    <a:pt x="9864" y="12415"/>
                    <a:pt x="9878" y="12410"/>
                    <a:pt x="9905" y="12421"/>
                  </a:cubicBezTo>
                  <a:lnTo>
                    <a:pt x="9916" y="12426"/>
                  </a:lnTo>
                  <a:lnTo>
                    <a:pt x="10008" y="12414"/>
                  </a:lnTo>
                  <a:lnTo>
                    <a:pt x="10068" y="12345"/>
                  </a:lnTo>
                  <a:cubicBezTo>
                    <a:pt x="10081" y="12334"/>
                    <a:pt x="10108" y="12315"/>
                    <a:pt x="10128" y="12316"/>
                  </a:cubicBezTo>
                  <a:lnTo>
                    <a:pt x="10144" y="12324"/>
                  </a:lnTo>
                  <a:lnTo>
                    <a:pt x="10205" y="12303"/>
                  </a:lnTo>
                  <a:lnTo>
                    <a:pt x="10225" y="12290"/>
                  </a:lnTo>
                  <a:cubicBezTo>
                    <a:pt x="10232" y="12298"/>
                    <a:pt x="10236" y="12304"/>
                    <a:pt x="10240" y="12308"/>
                  </a:cubicBezTo>
                  <a:lnTo>
                    <a:pt x="10278" y="12352"/>
                  </a:lnTo>
                  <a:lnTo>
                    <a:pt x="10357" y="12242"/>
                  </a:lnTo>
                  <a:cubicBezTo>
                    <a:pt x="10359" y="12237"/>
                    <a:pt x="10371" y="12221"/>
                    <a:pt x="10424" y="12199"/>
                  </a:cubicBezTo>
                  <a:lnTo>
                    <a:pt x="10484" y="12182"/>
                  </a:lnTo>
                  <a:lnTo>
                    <a:pt x="10602" y="12201"/>
                  </a:lnTo>
                  <a:lnTo>
                    <a:pt x="10734" y="12183"/>
                  </a:lnTo>
                  <a:lnTo>
                    <a:pt x="10749" y="12178"/>
                  </a:lnTo>
                  <a:cubicBezTo>
                    <a:pt x="10754" y="12176"/>
                    <a:pt x="10758" y="12173"/>
                    <a:pt x="10763" y="12170"/>
                  </a:cubicBezTo>
                  <a:lnTo>
                    <a:pt x="10773" y="12164"/>
                  </a:lnTo>
                  <a:cubicBezTo>
                    <a:pt x="10787" y="12154"/>
                    <a:pt x="10803" y="12144"/>
                    <a:pt x="10828" y="12133"/>
                  </a:cubicBezTo>
                  <a:lnTo>
                    <a:pt x="10843" y="12124"/>
                  </a:lnTo>
                  <a:cubicBezTo>
                    <a:pt x="10860" y="12107"/>
                    <a:pt x="10865" y="12106"/>
                    <a:pt x="10868" y="12106"/>
                  </a:cubicBezTo>
                  <a:lnTo>
                    <a:pt x="10893" y="12102"/>
                  </a:lnTo>
                  <a:cubicBezTo>
                    <a:pt x="10895" y="12120"/>
                    <a:pt x="10895" y="12149"/>
                    <a:pt x="10889" y="12201"/>
                  </a:cubicBezTo>
                  <a:lnTo>
                    <a:pt x="10889" y="12309"/>
                  </a:lnTo>
                  <a:lnTo>
                    <a:pt x="10934" y="12309"/>
                  </a:lnTo>
                  <a:cubicBezTo>
                    <a:pt x="10941" y="12309"/>
                    <a:pt x="10948" y="12307"/>
                    <a:pt x="10957" y="12304"/>
                  </a:cubicBezTo>
                  <a:lnTo>
                    <a:pt x="11145" y="12321"/>
                  </a:lnTo>
                  <a:cubicBezTo>
                    <a:pt x="11236" y="12340"/>
                    <a:pt x="11296" y="12367"/>
                    <a:pt x="11310" y="12380"/>
                  </a:cubicBezTo>
                  <a:cubicBezTo>
                    <a:pt x="11320" y="12390"/>
                    <a:pt x="11323" y="12396"/>
                    <a:pt x="11324" y="12397"/>
                  </a:cubicBezTo>
                  <a:cubicBezTo>
                    <a:pt x="11320" y="12400"/>
                    <a:pt x="11304" y="12409"/>
                    <a:pt x="11251" y="12409"/>
                  </a:cubicBezTo>
                  <a:lnTo>
                    <a:pt x="11069" y="12426"/>
                  </a:lnTo>
                  <a:lnTo>
                    <a:pt x="10955" y="12474"/>
                  </a:lnTo>
                  <a:lnTo>
                    <a:pt x="10854" y="12474"/>
                  </a:lnTo>
                  <a:lnTo>
                    <a:pt x="10790" y="12559"/>
                  </a:lnTo>
                  <a:lnTo>
                    <a:pt x="10730" y="12630"/>
                  </a:lnTo>
                  <a:lnTo>
                    <a:pt x="10672" y="12642"/>
                  </a:lnTo>
                  <a:lnTo>
                    <a:pt x="10439" y="12578"/>
                  </a:lnTo>
                  <a:lnTo>
                    <a:pt x="10208" y="12549"/>
                  </a:lnTo>
                  <a:lnTo>
                    <a:pt x="9953" y="12624"/>
                  </a:lnTo>
                  <a:lnTo>
                    <a:pt x="9709" y="12765"/>
                  </a:lnTo>
                  <a:lnTo>
                    <a:pt x="9703" y="12779"/>
                  </a:lnTo>
                  <a:cubicBezTo>
                    <a:pt x="9689" y="12813"/>
                    <a:pt x="9646" y="12915"/>
                    <a:pt x="9712" y="12973"/>
                  </a:cubicBezTo>
                  <a:cubicBezTo>
                    <a:pt x="9746" y="13018"/>
                    <a:pt x="9751" y="13060"/>
                    <a:pt x="9751" y="13089"/>
                  </a:cubicBezTo>
                  <a:lnTo>
                    <a:pt x="9751" y="13102"/>
                  </a:lnTo>
                  <a:lnTo>
                    <a:pt x="9797" y="13170"/>
                  </a:lnTo>
                  <a:lnTo>
                    <a:pt x="9892" y="13235"/>
                  </a:lnTo>
                  <a:lnTo>
                    <a:pt x="9937" y="13153"/>
                  </a:lnTo>
                  <a:cubicBezTo>
                    <a:pt x="9938" y="13158"/>
                    <a:pt x="9939" y="13160"/>
                    <a:pt x="9939" y="13160"/>
                  </a:cubicBezTo>
                  <a:lnTo>
                    <a:pt x="9939" y="13304"/>
                  </a:lnTo>
                  <a:lnTo>
                    <a:pt x="9902" y="13503"/>
                  </a:lnTo>
                  <a:lnTo>
                    <a:pt x="9865" y="13739"/>
                  </a:lnTo>
                  <a:cubicBezTo>
                    <a:pt x="9805" y="13792"/>
                    <a:pt x="9739" y="13766"/>
                    <a:pt x="9660" y="13681"/>
                  </a:cubicBezTo>
                  <a:lnTo>
                    <a:pt x="9577" y="13550"/>
                  </a:lnTo>
                  <a:lnTo>
                    <a:pt x="9558" y="13473"/>
                  </a:lnTo>
                  <a:lnTo>
                    <a:pt x="9494" y="13422"/>
                  </a:lnTo>
                  <a:lnTo>
                    <a:pt x="9392" y="13441"/>
                  </a:lnTo>
                  <a:lnTo>
                    <a:pt x="9381" y="13445"/>
                  </a:lnTo>
                  <a:cubicBezTo>
                    <a:pt x="9304" y="13484"/>
                    <a:pt x="9225" y="13536"/>
                    <a:pt x="9224" y="13635"/>
                  </a:cubicBezTo>
                  <a:lnTo>
                    <a:pt x="9224" y="13640"/>
                  </a:lnTo>
                  <a:lnTo>
                    <a:pt x="9225" y="13645"/>
                  </a:lnTo>
                  <a:cubicBezTo>
                    <a:pt x="9230" y="13671"/>
                    <a:pt x="9228" y="13706"/>
                    <a:pt x="9173" y="13783"/>
                  </a:cubicBezTo>
                  <a:cubicBezTo>
                    <a:pt x="9123" y="13852"/>
                    <a:pt x="9102" y="13905"/>
                    <a:pt x="9103" y="13972"/>
                  </a:cubicBezTo>
                  <a:lnTo>
                    <a:pt x="9132" y="14137"/>
                  </a:lnTo>
                  <a:lnTo>
                    <a:pt x="9129" y="14154"/>
                  </a:lnTo>
                  <a:lnTo>
                    <a:pt x="9179" y="14445"/>
                  </a:lnTo>
                  <a:lnTo>
                    <a:pt x="9328" y="14544"/>
                  </a:lnTo>
                  <a:cubicBezTo>
                    <a:pt x="9391" y="14595"/>
                    <a:pt x="9450" y="14621"/>
                    <a:pt x="9522" y="14624"/>
                  </a:cubicBezTo>
                  <a:lnTo>
                    <a:pt x="9551" y="14654"/>
                  </a:lnTo>
                  <a:lnTo>
                    <a:pt x="9544" y="14705"/>
                  </a:lnTo>
                  <a:cubicBezTo>
                    <a:pt x="9533" y="14736"/>
                    <a:pt x="9531" y="14765"/>
                    <a:pt x="9538" y="14789"/>
                  </a:cubicBezTo>
                  <a:lnTo>
                    <a:pt x="9459" y="14805"/>
                  </a:lnTo>
                  <a:lnTo>
                    <a:pt x="9293" y="14806"/>
                  </a:lnTo>
                  <a:lnTo>
                    <a:pt x="8965" y="14762"/>
                  </a:lnTo>
                  <a:lnTo>
                    <a:pt x="8900" y="14761"/>
                  </a:lnTo>
                  <a:lnTo>
                    <a:pt x="8912" y="14808"/>
                  </a:lnTo>
                  <a:cubicBezTo>
                    <a:pt x="8903" y="14816"/>
                    <a:pt x="8880" y="14827"/>
                    <a:pt x="8833" y="14834"/>
                  </a:cubicBezTo>
                  <a:lnTo>
                    <a:pt x="8694" y="14862"/>
                  </a:lnTo>
                  <a:cubicBezTo>
                    <a:pt x="8683" y="14863"/>
                    <a:pt x="8674" y="14864"/>
                    <a:pt x="8664" y="14864"/>
                  </a:cubicBezTo>
                  <a:cubicBezTo>
                    <a:pt x="8644" y="14864"/>
                    <a:pt x="8608" y="14861"/>
                    <a:pt x="8589" y="14837"/>
                  </a:cubicBezTo>
                  <a:lnTo>
                    <a:pt x="8539" y="14705"/>
                  </a:lnTo>
                  <a:lnTo>
                    <a:pt x="8368" y="14674"/>
                  </a:lnTo>
                  <a:cubicBezTo>
                    <a:pt x="8227" y="14674"/>
                    <a:pt x="8104" y="14736"/>
                    <a:pt x="7994" y="14865"/>
                  </a:cubicBezTo>
                  <a:lnTo>
                    <a:pt x="7985" y="14880"/>
                  </a:lnTo>
                  <a:cubicBezTo>
                    <a:pt x="7984" y="14883"/>
                    <a:pt x="7960" y="14912"/>
                    <a:pt x="7752" y="14947"/>
                  </a:cubicBezTo>
                  <a:cubicBezTo>
                    <a:pt x="7607" y="14976"/>
                    <a:pt x="7568" y="15001"/>
                    <a:pt x="7553" y="15031"/>
                  </a:cubicBezTo>
                  <a:lnTo>
                    <a:pt x="7547" y="15053"/>
                  </a:lnTo>
                  <a:lnTo>
                    <a:pt x="7555" y="15083"/>
                  </a:lnTo>
                  <a:lnTo>
                    <a:pt x="7569" y="15095"/>
                  </a:lnTo>
                  <a:cubicBezTo>
                    <a:pt x="7569" y="15096"/>
                    <a:pt x="7567" y="15100"/>
                    <a:pt x="7560" y="15106"/>
                  </a:cubicBezTo>
                  <a:lnTo>
                    <a:pt x="7521" y="15106"/>
                  </a:lnTo>
                  <a:lnTo>
                    <a:pt x="7469" y="15024"/>
                  </a:lnTo>
                  <a:lnTo>
                    <a:pt x="7417" y="14950"/>
                  </a:lnTo>
                  <a:lnTo>
                    <a:pt x="7401" y="14946"/>
                  </a:lnTo>
                  <a:cubicBezTo>
                    <a:pt x="7359" y="14934"/>
                    <a:pt x="7324" y="14914"/>
                    <a:pt x="7292" y="14883"/>
                  </a:cubicBezTo>
                  <a:lnTo>
                    <a:pt x="7280" y="14872"/>
                  </a:lnTo>
                  <a:lnTo>
                    <a:pt x="7141" y="14861"/>
                  </a:lnTo>
                  <a:lnTo>
                    <a:pt x="7129" y="14867"/>
                  </a:lnTo>
                  <a:cubicBezTo>
                    <a:pt x="6952" y="14955"/>
                    <a:pt x="6842" y="14993"/>
                    <a:pt x="6761" y="14993"/>
                  </a:cubicBezTo>
                  <a:cubicBezTo>
                    <a:pt x="6759" y="14993"/>
                    <a:pt x="6757" y="14993"/>
                    <a:pt x="6755" y="14993"/>
                  </a:cubicBezTo>
                  <a:cubicBezTo>
                    <a:pt x="6758" y="14986"/>
                    <a:pt x="6765" y="14974"/>
                    <a:pt x="6782" y="14952"/>
                  </a:cubicBezTo>
                  <a:lnTo>
                    <a:pt x="6848" y="14866"/>
                  </a:lnTo>
                  <a:lnTo>
                    <a:pt x="6651" y="14852"/>
                  </a:lnTo>
                  <a:lnTo>
                    <a:pt x="6525" y="14813"/>
                  </a:lnTo>
                  <a:lnTo>
                    <a:pt x="6525" y="14780"/>
                  </a:lnTo>
                  <a:lnTo>
                    <a:pt x="6508" y="14693"/>
                  </a:lnTo>
                  <a:lnTo>
                    <a:pt x="6431" y="14561"/>
                  </a:lnTo>
                  <a:lnTo>
                    <a:pt x="6431" y="14528"/>
                  </a:lnTo>
                  <a:lnTo>
                    <a:pt x="6510" y="14378"/>
                  </a:lnTo>
                  <a:lnTo>
                    <a:pt x="6599" y="14250"/>
                  </a:lnTo>
                  <a:lnTo>
                    <a:pt x="6608" y="14141"/>
                  </a:lnTo>
                  <a:lnTo>
                    <a:pt x="6700" y="14124"/>
                  </a:lnTo>
                  <a:lnTo>
                    <a:pt x="6750" y="14067"/>
                  </a:lnTo>
                  <a:lnTo>
                    <a:pt x="6759" y="14052"/>
                  </a:lnTo>
                  <a:cubicBezTo>
                    <a:pt x="6762" y="14041"/>
                    <a:pt x="6765" y="14032"/>
                    <a:pt x="6766" y="14023"/>
                  </a:cubicBezTo>
                  <a:lnTo>
                    <a:pt x="7023" y="13965"/>
                  </a:lnTo>
                  <a:lnTo>
                    <a:pt x="6725" y="13941"/>
                  </a:lnTo>
                  <a:cubicBezTo>
                    <a:pt x="6598" y="13931"/>
                    <a:pt x="6572" y="13904"/>
                    <a:pt x="6572" y="13883"/>
                  </a:cubicBezTo>
                  <a:cubicBezTo>
                    <a:pt x="6572" y="13841"/>
                    <a:pt x="6572" y="13764"/>
                    <a:pt x="6540" y="13732"/>
                  </a:cubicBezTo>
                  <a:lnTo>
                    <a:pt x="6612" y="13732"/>
                  </a:lnTo>
                  <a:lnTo>
                    <a:pt x="6647" y="13615"/>
                  </a:lnTo>
                  <a:lnTo>
                    <a:pt x="6666" y="13479"/>
                  </a:lnTo>
                  <a:cubicBezTo>
                    <a:pt x="6666" y="13456"/>
                    <a:pt x="6672" y="13434"/>
                    <a:pt x="6683" y="13412"/>
                  </a:cubicBezTo>
                  <a:lnTo>
                    <a:pt x="6785" y="13216"/>
                  </a:lnTo>
                  <a:lnTo>
                    <a:pt x="6613" y="13355"/>
                  </a:lnTo>
                  <a:cubicBezTo>
                    <a:pt x="6606" y="13361"/>
                    <a:pt x="6598" y="13368"/>
                    <a:pt x="6594" y="13373"/>
                  </a:cubicBezTo>
                  <a:lnTo>
                    <a:pt x="6496" y="13451"/>
                  </a:lnTo>
                  <a:lnTo>
                    <a:pt x="6413" y="13544"/>
                  </a:lnTo>
                  <a:cubicBezTo>
                    <a:pt x="6385" y="13572"/>
                    <a:pt x="6360" y="13588"/>
                    <a:pt x="6324" y="13603"/>
                  </a:cubicBezTo>
                  <a:lnTo>
                    <a:pt x="6160" y="13633"/>
                  </a:lnTo>
                  <a:lnTo>
                    <a:pt x="6109" y="13725"/>
                  </a:lnTo>
                  <a:lnTo>
                    <a:pt x="6073" y="13841"/>
                  </a:lnTo>
                  <a:lnTo>
                    <a:pt x="6085" y="13859"/>
                  </a:lnTo>
                  <a:cubicBezTo>
                    <a:pt x="6103" y="13885"/>
                    <a:pt x="6124" y="13898"/>
                    <a:pt x="6150" y="13898"/>
                  </a:cubicBezTo>
                  <a:cubicBezTo>
                    <a:pt x="6177" y="13898"/>
                    <a:pt x="6206" y="13882"/>
                    <a:pt x="6240" y="13847"/>
                  </a:cubicBezTo>
                  <a:lnTo>
                    <a:pt x="6228" y="13872"/>
                  </a:lnTo>
                  <a:lnTo>
                    <a:pt x="6207" y="13961"/>
                  </a:lnTo>
                  <a:lnTo>
                    <a:pt x="6203" y="13967"/>
                  </a:lnTo>
                  <a:lnTo>
                    <a:pt x="6195" y="13956"/>
                  </a:lnTo>
                  <a:lnTo>
                    <a:pt x="6119" y="13907"/>
                  </a:lnTo>
                  <a:lnTo>
                    <a:pt x="6096" y="13919"/>
                  </a:lnTo>
                  <a:cubicBezTo>
                    <a:pt x="6065" y="13935"/>
                    <a:pt x="6047" y="13983"/>
                    <a:pt x="6048" y="14057"/>
                  </a:cubicBezTo>
                  <a:lnTo>
                    <a:pt x="6077" y="14209"/>
                  </a:lnTo>
                  <a:cubicBezTo>
                    <a:pt x="6083" y="14235"/>
                    <a:pt x="6070" y="14265"/>
                    <a:pt x="6043" y="14310"/>
                  </a:cubicBezTo>
                  <a:cubicBezTo>
                    <a:pt x="6034" y="14326"/>
                    <a:pt x="6020" y="14365"/>
                    <a:pt x="6077" y="14404"/>
                  </a:cubicBezTo>
                  <a:lnTo>
                    <a:pt x="6135" y="14445"/>
                  </a:lnTo>
                  <a:lnTo>
                    <a:pt x="6176" y="14657"/>
                  </a:lnTo>
                  <a:lnTo>
                    <a:pt x="6186" y="14655"/>
                  </a:lnTo>
                  <a:lnTo>
                    <a:pt x="6232" y="14813"/>
                  </a:lnTo>
                  <a:lnTo>
                    <a:pt x="6179" y="14858"/>
                  </a:lnTo>
                  <a:lnTo>
                    <a:pt x="6044" y="14900"/>
                  </a:lnTo>
                  <a:lnTo>
                    <a:pt x="6174" y="14946"/>
                  </a:lnTo>
                  <a:cubicBezTo>
                    <a:pt x="6188" y="14952"/>
                    <a:pt x="6206" y="14954"/>
                    <a:pt x="6221" y="14953"/>
                  </a:cubicBezTo>
                  <a:cubicBezTo>
                    <a:pt x="6228" y="14955"/>
                    <a:pt x="6238" y="14957"/>
                    <a:pt x="6241" y="14963"/>
                  </a:cubicBezTo>
                  <a:cubicBezTo>
                    <a:pt x="6243" y="14968"/>
                    <a:pt x="6249" y="14989"/>
                    <a:pt x="6219" y="15056"/>
                  </a:cubicBezTo>
                  <a:cubicBezTo>
                    <a:pt x="6185" y="15132"/>
                    <a:pt x="6156" y="15176"/>
                    <a:pt x="6136" y="15196"/>
                  </a:cubicBezTo>
                  <a:lnTo>
                    <a:pt x="6105" y="15183"/>
                  </a:lnTo>
                  <a:lnTo>
                    <a:pt x="6035" y="15134"/>
                  </a:lnTo>
                  <a:lnTo>
                    <a:pt x="5870" y="15144"/>
                  </a:lnTo>
                  <a:lnTo>
                    <a:pt x="5787" y="15182"/>
                  </a:lnTo>
                  <a:lnTo>
                    <a:pt x="5665" y="15210"/>
                  </a:lnTo>
                  <a:cubicBezTo>
                    <a:pt x="5562" y="15231"/>
                    <a:pt x="5496" y="15250"/>
                    <a:pt x="5464" y="15290"/>
                  </a:cubicBezTo>
                  <a:lnTo>
                    <a:pt x="5416" y="15415"/>
                  </a:lnTo>
                  <a:lnTo>
                    <a:pt x="5456" y="15525"/>
                  </a:lnTo>
                  <a:lnTo>
                    <a:pt x="5472" y="15594"/>
                  </a:lnTo>
                  <a:lnTo>
                    <a:pt x="5389" y="15676"/>
                  </a:lnTo>
                  <a:cubicBezTo>
                    <a:pt x="5380" y="15681"/>
                    <a:pt x="5375" y="15681"/>
                    <a:pt x="5367" y="15678"/>
                  </a:cubicBezTo>
                  <a:cubicBezTo>
                    <a:pt x="5359" y="15669"/>
                    <a:pt x="5357" y="15649"/>
                    <a:pt x="5359" y="15625"/>
                  </a:cubicBezTo>
                  <a:lnTo>
                    <a:pt x="5380" y="15453"/>
                  </a:lnTo>
                  <a:lnTo>
                    <a:pt x="5371" y="15442"/>
                  </a:lnTo>
                  <a:lnTo>
                    <a:pt x="5372" y="15398"/>
                  </a:lnTo>
                  <a:lnTo>
                    <a:pt x="5312" y="15415"/>
                  </a:lnTo>
                  <a:cubicBezTo>
                    <a:pt x="5291" y="15421"/>
                    <a:pt x="5266" y="15440"/>
                    <a:pt x="5231" y="15539"/>
                  </a:cubicBezTo>
                  <a:lnTo>
                    <a:pt x="5177" y="15710"/>
                  </a:lnTo>
                  <a:lnTo>
                    <a:pt x="5043" y="15833"/>
                  </a:lnTo>
                  <a:lnTo>
                    <a:pt x="5036" y="15842"/>
                  </a:lnTo>
                  <a:cubicBezTo>
                    <a:pt x="5001" y="15896"/>
                    <a:pt x="4995" y="15953"/>
                    <a:pt x="5018" y="16007"/>
                  </a:cubicBezTo>
                  <a:lnTo>
                    <a:pt x="4739" y="16064"/>
                  </a:lnTo>
                  <a:lnTo>
                    <a:pt x="4726" y="16070"/>
                  </a:lnTo>
                  <a:lnTo>
                    <a:pt x="4724" y="16068"/>
                  </a:lnTo>
                  <a:lnTo>
                    <a:pt x="4692" y="16076"/>
                  </a:lnTo>
                  <a:cubicBezTo>
                    <a:pt x="4555" y="16110"/>
                    <a:pt x="4483" y="16191"/>
                    <a:pt x="4460" y="16261"/>
                  </a:cubicBezTo>
                  <a:cubicBezTo>
                    <a:pt x="4423" y="16437"/>
                    <a:pt x="4397" y="16465"/>
                    <a:pt x="4396" y="16466"/>
                  </a:cubicBezTo>
                  <a:lnTo>
                    <a:pt x="4198" y="16589"/>
                  </a:lnTo>
                  <a:cubicBezTo>
                    <a:pt x="4153" y="16619"/>
                    <a:pt x="4136" y="16667"/>
                    <a:pt x="4152" y="16723"/>
                  </a:cubicBezTo>
                  <a:cubicBezTo>
                    <a:pt x="4150" y="16725"/>
                    <a:pt x="4146" y="16731"/>
                    <a:pt x="4132" y="16742"/>
                  </a:cubicBezTo>
                  <a:lnTo>
                    <a:pt x="3967" y="16742"/>
                  </a:lnTo>
                  <a:cubicBezTo>
                    <a:pt x="3934" y="16737"/>
                    <a:pt x="3911" y="16721"/>
                    <a:pt x="3892" y="16653"/>
                  </a:cubicBezTo>
                  <a:lnTo>
                    <a:pt x="3887" y="16636"/>
                  </a:lnTo>
                  <a:lnTo>
                    <a:pt x="3844" y="16608"/>
                  </a:lnTo>
                  <a:lnTo>
                    <a:pt x="3762" y="16591"/>
                  </a:lnTo>
                  <a:cubicBezTo>
                    <a:pt x="3736" y="16591"/>
                    <a:pt x="3713" y="16603"/>
                    <a:pt x="3699" y="16624"/>
                  </a:cubicBezTo>
                  <a:cubicBezTo>
                    <a:pt x="3681" y="16651"/>
                    <a:pt x="3664" y="16706"/>
                    <a:pt x="3730" y="16871"/>
                  </a:cubicBezTo>
                  <a:cubicBezTo>
                    <a:pt x="3751" y="16920"/>
                    <a:pt x="3745" y="16948"/>
                    <a:pt x="3711" y="16990"/>
                  </a:cubicBezTo>
                  <a:cubicBezTo>
                    <a:pt x="3689" y="17012"/>
                    <a:pt x="3659" y="17024"/>
                    <a:pt x="3622" y="17024"/>
                  </a:cubicBezTo>
                  <a:cubicBezTo>
                    <a:pt x="3597" y="17024"/>
                    <a:pt x="3528" y="17015"/>
                    <a:pt x="3447" y="16933"/>
                  </a:cubicBezTo>
                  <a:lnTo>
                    <a:pt x="3432" y="16918"/>
                  </a:lnTo>
                  <a:lnTo>
                    <a:pt x="3307" y="16930"/>
                  </a:lnTo>
                  <a:lnTo>
                    <a:pt x="3181" y="16977"/>
                  </a:lnTo>
                  <a:cubicBezTo>
                    <a:pt x="3117" y="16977"/>
                    <a:pt x="2974" y="16982"/>
                    <a:pt x="2974" y="17088"/>
                  </a:cubicBezTo>
                  <a:lnTo>
                    <a:pt x="3025" y="17208"/>
                  </a:lnTo>
                  <a:lnTo>
                    <a:pt x="3004" y="17219"/>
                  </a:lnTo>
                  <a:cubicBezTo>
                    <a:pt x="2991" y="17228"/>
                    <a:pt x="2963" y="17247"/>
                    <a:pt x="2963" y="17278"/>
                  </a:cubicBezTo>
                  <a:lnTo>
                    <a:pt x="2957" y="17281"/>
                  </a:lnTo>
                  <a:lnTo>
                    <a:pt x="2964" y="17283"/>
                  </a:lnTo>
                  <a:cubicBezTo>
                    <a:pt x="2964" y="17284"/>
                    <a:pt x="2964" y="17286"/>
                    <a:pt x="2964" y="17288"/>
                  </a:cubicBezTo>
                  <a:cubicBezTo>
                    <a:pt x="2965" y="17290"/>
                    <a:pt x="2965" y="17292"/>
                    <a:pt x="2966" y="17294"/>
                  </a:cubicBezTo>
                  <a:lnTo>
                    <a:pt x="2960" y="17301"/>
                  </a:lnTo>
                  <a:lnTo>
                    <a:pt x="2970" y="17304"/>
                  </a:lnTo>
                  <a:cubicBezTo>
                    <a:pt x="2983" y="17328"/>
                    <a:pt x="3013" y="17336"/>
                    <a:pt x="3026" y="17339"/>
                  </a:cubicBezTo>
                  <a:lnTo>
                    <a:pt x="3322" y="17422"/>
                  </a:lnTo>
                  <a:lnTo>
                    <a:pt x="3516" y="17502"/>
                  </a:lnTo>
                  <a:lnTo>
                    <a:pt x="3663" y="17712"/>
                  </a:lnTo>
                  <a:lnTo>
                    <a:pt x="3807" y="17864"/>
                  </a:lnTo>
                  <a:lnTo>
                    <a:pt x="3878" y="18086"/>
                  </a:lnTo>
                  <a:lnTo>
                    <a:pt x="3887" y="18126"/>
                  </a:lnTo>
                  <a:cubicBezTo>
                    <a:pt x="3864" y="18114"/>
                    <a:pt x="3834" y="18114"/>
                    <a:pt x="3816" y="18125"/>
                  </a:cubicBezTo>
                  <a:lnTo>
                    <a:pt x="3812" y="18122"/>
                  </a:lnTo>
                  <a:lnTo>
                    <a:pt x="3812" y="18128"/>
                  </a:lnTo>
                  <a:cubicBezTo>
                    <a:pt x="3798" y="18138"/>
                    <a:pt x="3788" y="18152"/>
                    <a:pt x="3781" y="18162"/>
                  </a:cubicBezTo>
                  <a:lnTo>
                    <a:pt x="3773" y="18173"/>
                  </a:lnTo>
                  <a:lnTo>
                    <a:pt x="3764" y="18501"/>
                  </a:lnTo>
                  <a:cubicBezTo>
                    <a:pt x="3772" y="18625"/>
                    <a:pt x="3749" y="18717"/>
                    <a:pt x="3694" y="18783"/>
                  </a:cubicBezTo>
                  <a:lnTo>
                    <a:pt x="3584" y="18851"/>
                  </a:lnTo>
                  <a:cubicBezTo>
                    <a:pt x="3501" y="18865"/>
                    <a:pt x="3398" y="18861"/>
                    <a:pt x="3219" y="18838"/>
                  </a:cubicBezTo>
                  <a:lnTo>
                    <a:pt x="2574" y="18800"/>
                  </a:lnTo>
                  <a:lnTo>
                    <a:pt x="2436" y="18773"/>
                  </a:lnTo>
                  <a:lnTo>
                    <a:pt x="2302" y="18734"/>
                  </a:lnTo>
                  <a:cubicBezTo>
                    <a:pt x="2284" y="18731"/>
                    <a:pt x="2270" y="18729"/>
                    <a:pt x="2258" y="18729"/>
                  </a:cubicBezTo>
                  <a:cubicBezTo>
                    <a:pt x="2169" y="18729"/>
                    <a:pt x="2147" y="18805"/>
                    <a:pt x="2140" y="18851"/>
                  </a:cubicBezTo>
                  <a:lnTo>
                    <a:pt x="2051" y="18866"/>
                  </a:lnTo>
                  <a:cubicBezTo>
                    <a:pt x="1978" y="18866"/>
                    <a:pt x="1925" y="18892"/>
                    <a:pt x="1914" y="18933"/>
                  </a:cubicBezTo>
                  <a:lnTo>
                    <a:pt x="1909" y="18950"/>
                  </a:lnTo>
                  <a:lnTo>
                    <a:pt x="2026" y="19186"/>
                  </a:lnTo>
                  <a:lnTo>
                    <a:pt x="2049" y="19323"/>
                  </a:lnTo>
                  <a:lnTo>
                    <a:pt x="2042" y="19326"/>
                  </a:lnTo>
                  <a:lnTo>
                    <a:pt x="2044" y="19359"/>
                  </a:lnTo>
                  <a:cubicBezTo>
                    <a:pt x="2051" y="19480"/>
                    <a:pt x="2034" y="19603"/>
                    <a:pt x="1988" y="19762"/>
                  </a:cubicBezTo>
                  <a:lnTo>
                    <a:pt x="1892" y="20267"/>
                  </a:lnTo>
                  <a:lnTo>
                    <a:pt x="1933" y="20399"/>
                  </a:lnTo>
                  <a:lnTo>
                    <a:pt x="2034" y="20619"/>
                  </a:lnTo>
                  <a:lnTo>
                    <a:pt x="2034" y="20766"/>
                  </a:lnTo>
                  <a:lnTo>
                    <a:pt x="2046" y="20894"/>
                  </a:lnTo>
                  <a:lnTo>
                    <a:pt x="2311" y="20894"/>
                  </a:lnTo>
                  <a:lnTo>
                    <a:pt x="2316" y="20886"/>
                  </a:lnTo>
                  <a:lnTo>
                    <a:pt x="2480" y="20896"/>
                  </a:lnTo>
                  <a:cubicBezTo>
                    <a:pt x="2539" y="20924"/>
                    <a:pt x="2625" y="21011"/>
                    <a:pt x="2742" y="21160"/>
                  </a:cubicBezTo>
                  <a:lnTo>
                    <a:pt x="2762" y="21185"/>
                  </a:lnTo>
                  <a:cubicBezTo>
                    <a:pt x="2663" y="21441"/>
                    <a:pt x="2553" y="21613"/>
                    <a:pt x="2434" y="21707"/>
                  </a:cubicBezTo>
                  <a:lnTo>
                    <a:pt x="2177" y="21841"/>
                  </a:lnTo>
                  <a:cubicBezTo>
                    <a:pt x="2064" y="21920"/>
                    <a:pt x="1998" y="21986"/>
                    <a:pt x="1963" y="22054"/>
                  </a:cubicBezTo>
                  <a:lnTo>
                    <a:pt x="1893" y="22315"/>
                  </a:lnTo>
                  <a:lnTo>
                    <a:pt x="1849" y="22387"/>
                  </a:lnTo>
                  <a:lnTo>
                    <a:pt x="1798" y="22489"/>
                  </a:lnTo>
                  <a:lnTo>
                    <a:pt x="1828" y="22705"/>
                  </a:lnTo>
                  <a:cubicBezTo>
                    <a:pt x="1843" y="22771"/>
                    <a:pt x="1826" y="22830"/>
                    <a:pt x="1780" y="22886"/>
                  </a:cubicBezTo>
                  <a:lnTo>
                    <a:pt x="1342" y="23296"/>
                  </a:lnTo>
                  <a:lnTo>
                    <a:pt x="1075" y="23382"/>
                  </a:lnTo>
                  <a:lnTo>
                    <a:pt x="1008" y="23497"/>
                  </a:lnTo>
                  <a:lnTo>
                    <a:pt x="1018" y="23497"/>
                  </a:lnTo>
                  <a:lnTo>
                    <a:pt x="965" y="23616"/>
                  </a:lnTo>
                  <a:lnTo>
                    <a:pt x="804" y="23769"/>
                  </a:lnTo>
                  <a:cubicBezTo>
                    <a:pt x="747" y="23816"/>
                    <a:pt x="697" y="23913"/>
                    <a:pt x="644" y="24082"/>
                  </a:cubicBezTo>
                  <a:cubicBezTo>
                    <a:pt x="589" y="24248"/>
                    <a:pt x="515" y="24330"/>
                    <a:pt x="489" y="24356"/>
                  </a:cubicBezTo>
                  <a:cubicBezTo>
                    <a:pt x="273" y="24647"/>
                    <a:pt x="128" y="24888"/>
                    <a:pt x="70" y="25053"/>
                  </a:cubicBezTo>
                  <a:lnTo>
                    <a:pt x="68" y="25059"/>
                  </a:lnTo>
                  <a:lnTo>
                    <a:pt x="67" y="25059"/>
                  </a:lnTo>
                  <a:lnTo>
                    <a:pt x="66" y="25064"/>
                  </a:lnTo>
                  <a:lnTo>
                    <a:pt x="49" y="25114"/>
                  </a:lnTo>
                  <a:lnTo>
                    <a:pt x="57" y="25114"/>
                  </a:lnTo>
                  <a:cubicBezTo>
                    <a:pt x="51" y="25169"/>
                    <a:pt x="64" y="25214"/>
                    <a:pt x="96" y="25246"/>
                  </a:cubicBezTo>
                  <a:lnTo>
                    <a:pt x="124" y="25273"/>
                  </a:lnTo>
                  <a:lnTo>
                    <a:pt x="155" y="25251"/>
                  </a:lnTo>
                  <a:cubicBezTo>
                    <a:pt x="179" y="25234"/>
                    <a:pt x="206" y="25224"/>
                    <a:pt x="227" y="25224"/>
                  </a:cubicBezTo>
                  <a:cubicBezTo>
                    <a:pt x="231" y="25224"/>
                    <a:pt x="234" y="25224"/>
                    <a:pt x="239" y="25225"/>
                  </a:cubicBezTo>
                  <a:cubicBezTo>
                    <a:pt x="258" y="25241"/>
                    <a:pt x="272" y="25272"/>
                    <a:pt x="279" y="25312"/>
                  </a:cubicBezTo>
                  <a:lnTo>
                    <a:pt x="279" y="25468"/>
                  </a:lnTo>
                  <a:cubicBezTo>
                    <a:pt x="272" y="25513"/>
                    <a:pt x="258" y="25548"/>
                    <a:pt x="242" y="25565"/>
                  </a:cubicBezTo>
                  <a:lnTo>
                    <a:pt x="215" y="25595"/>
                  </a:lnTo>
                  <a:lnTo>
                    <a:pt x="240" y="25625"/>
                  </a:lnTo>
                  <a:cubicBezTo>
                    <a:pt x="292" y="25690"/>
                    <a:pt x="316" y="25764"/>
                    <a:pt x="317" y="25860"/>
                  </a:cubicBezTo>
                  <a:cubicBezTo>
                    <a:pt x="325" y="25965"/>
                    <a:pt x="311" y="26092"/>
                    <a:pt x="277" y="26228"/>
                  </a:cubicBezTo>
                  <a:lnTo>
                    <a:pt x="275" y="26237"/>
                  </a:lnTo>
                  <a:lnTo>
                    <a:pt x="274" y="26237"/>
                  </a:lnTo>
                  <a:lnTo>
                    <a:pt x="240" y="26337"/>
                  </a:lnTo>
                  <a:cubicBezTo>
                    <a:pt x="177" y="26499"/>
                    <a:pt x="109" y="26618"/>
                    <a:pt x="37" y="26689"/>
                  </a:cubicBezTo>
                  <a:lnTo>
                    <a:pt x="0" y="26726"/>
                  </a:lnTo>
                  <a:lnTo>
                    <a:pt x="150" y="26843"/>
                  </a:lnTo>
                  <a:cubicBezTo>
                    <a:pt x="164" y="26871"/>
                    <a:pt x="172" y="26895"/>
                    <a:pt x="173" y="26925"/>
                  </a:cubicBezTo>
                  <a:lnTo>
                    <a:pt x="173" y="26938"/>
                  </a:lnTo>
                  <a:lnTo>
                    <a:pt x="200" y="26977"/>
                  </a:lnTo>
                  <a:lnTo>
                    <a:pt x="299" y="27043"/>
                  </a:lnTo>
                  <a:lnTo>
                    <a:pt x="478" y="27004"/>
                  </a:lnTo>
                  <a:lnTo>
                    <a:pt x="656" y="27022"/>
                  </a:lnTo>
                  <a:lnTo>
                    <a:pt x="780" y="27042"/>
                  </a:lnTo>
                  <a:lnTo>
                    <a:pt x="786" y="27041"/>
                  </a:lnTo>
                  <a:cubicBezTo>
                    <a:pt x="799" y="27039"/>
                    <a:pt x="809" y="27039"/>
                    <a:pt x="815" y="27039"/>
                  </a:cubicBezTo>
                  <a:lnTo>
                    <a:pt x="812" y="27054"/>
                  </a:lnTo>
                  <a:cubicBezTo>
                    <a:pt x="812" y="27060"/>
                    <a:pt x="811" y="27065"/>
                    <a:pt x="790" y="27065"/>
                  </a:cubicBezTo>
                  <a:cubicBezTo>
                    <a:pt x="781" y="27065"/>
                    <a:pt x="771" y="27064"/>
                    <a:pt x="761" y="27063"/>
                  </a:cubicBezTo>
                  <a:lnTo>
                    <a:pt x="534" y="27014"/>
                  </a:lnTo>
                  <a:lnTo>
                    <a:pt x="455" y="27024"/>
                  </a:lnTo>
                  <a:lnTo>
                    <a:pt x="342" y="27062"/>
                  </a:lnTo>
                  <a:lnTo>
                    <a:pt x="142" y="27072"/>
                  </a:lnTo>
                  <a:lnTo>
                    <a:pt x="162" y="27246"/>
                  </a:lnTo>
                  <a:lnTo>
                    <a:pt x="202" y="27331"/>
                  </a:lnTo>
                  <a:lnTo>
                    <a:pt x="219" y="27358"/>
                  </a:lnTo>
                  <a:lnTo>
                    <a:pt x="213" y="27371"/>
                  </a:lnTo>
                  <a:lnTo>
                    <a:pt x="244" y="27394"/>
                  </a:lnTo>
                  <a:cubicBezTo>
                    <a:pt x="286" y="27424"/>
                    <a:pt x="325" y="27439"/>
                    <a:pt x="364" y="27439"/>
                  </a:cubicBezTo>
                  <a:cubicBezTo>
                    <a:pt x="370" y="27439"/>
                    <a:pt x="377" y="27438"/>
                    <a:pt x="386" y="27437"/>
                  </a:cubicBezTo>
                  <a:lnTo>
                    <a:pt x="390" y="27436"/>
                  </a:lnTo>
                  <a:lnTo>
                    <a:pt x="491" y="27452"/>
                  </a:lnTo>
                  <a:lnTo>
                    <a:pt x="522" y="27529"/>
                  </a:lnTo>
                  <a:lnTo>
                    <a:pt x="543" y="27607"/>
                  </a:lnTo>
                  <a:lnTo>
                    <a:pt x="557" y="27651"/>
                  </a:lnTo>
                  <a:lnTo>
                    <a:pt x="552" y="27666"/>
                  </a:lnTo>
                  <a:lnTo>
                    <a:pt x="642" y="27713"/>
                  </a:lnTo>
                  <a:lnTo>
                    <a:pt x="658" y="27718"/>
                  </a:lnTo>
                  <a:cubicBezTo>
                    <a:pt x="725" y="27726"/>
                    <a:pt x="797" y="27782"/>
                    <a:pt x="884" y="27895"/>
                  </a:cubicBezTo>
                  <a:cubicBezTo>
                    <a:pt x="932" y="27955"/>
                    <a:pt x="967" y="28010"/>
                    <a:pt x="998" y="28059"/>
                  </a:cubicBezTo>
                  <a:lnTo>
                    <a:pt x="1038" y="28124"/>
                  </a:lnTo>
                  <a:lnTo>
                    <a:pt x="1038" y="28201"/>
                  </a:lnTo>
                  <a:lnTo>
                    <a:pt x="1013" y="28257"/>
                  </a:lnTo>
                  <a:lnTo>
                    <a:pt x="1009" y="28270"/>
                  </a:lnTo>
                  <a:cubicBezTo>
                    <a:pt x="999" y="28351"/>
                    <a:pt x="1053" y="28408"/>
                    <a:pt x="1168" y="28440"/>
                  </a:cubicBezTo>
                  <a:cubicBezTo>
                    <a:pt x="1243" y="28467"/>
                    <a:pt x="1331" y="28523"/>
                    <a:pt x="1432" y="28604"/>
                  </a:cubicBezTo>
                  <a:lnTo>
                    <a:pt x="1439" y="28614"/>
                  </a:lnTo>
                  <a:lnTo>
                    <a:pt x="1432" y="28624"/>
                  </a:lnTo>
                  <a:lnTo>
                    <a:pt x="1473" y="28661"/>
                  </a:lnTo>
                  <a:lnTo>
                    <a:pt x="1477" y="28667"/>
                  </a:lnTo>
                  <a:lnTo>
                    <a:pt x="1478" y="28665"/>
                  </a:lnTo>
                  <a:lnTo>
                    <a:pt x="1714" y="28876"/>
                  </a:lnTo>
                  <a:cubicBezTo>
                    <a:pt x="1959" y="29102"/>
                    <a:pt x="2160" y="29222"/>
                    <a:pt x="2315" y="29231"/>
                  </a:cubicBezTo>
                  <a:lnTo>
                    <a:pt x="2333" y="29231"/>
                  </a:lnTo>
                  <a:lnTo>
                    <a:pt x="2332" y="29238"/>
                  </a:lnTo>
                  <a:lnTo>
                    <a:pt x="2366" y="29231"/>
                  </a:lnTo>
                  <a:lnTo>
                    <a:pt x="2397" y="29231"/>
                  </a:lnTo>
                  <a:lnTo>
                    <a:pt x="2397" y="29224"/>
                  </a:lnTo>
                  <a:lnTo>
                    <a:pt x="3023" y="29090"/>
                  </a:lnTo>
                  <a:lnTo>
                    <a:pt x="3480" y="29051"/>
                  </a:lnTo>
                  <a:lnTo>
                    <a:pt x="3489" y="29035"/>
                  </a:lnTo>
                  <a:lnTo>
                    <a:pt x="3490" y="29035"/>
                  </a:lnTo>
                  <a:cubicBezTo>
                    <a:pt x="3563" y="29040"/>
                    <a:pt x="3617" y="29066"/>
                    <a:pt x="3638" y="29107"/>
                  </a:cubicBezTo>
                  <a:lnTo>
                    <a:pt x="3656" y="29143"/>
                  </a:lnTo>
                  <a:lnTo>
                    <a:pt x="4280" y="28909"/>
                  </a:lnTo>
                  <a:lnTo>
                    <a:pt x="4376" y="28872"/>
                  </a:lnTo>
                  <a:lnTo>
                    <a:pt x="4580" y="28810"/>
                  </a:lnTo>
                  <a:lnTo>
                    <a:pt x="4579" y="28795"/>
                  </a:lnTo>
                  <a:lnTo>
                    <a:pt x="4777" y="28752"/>
                  </a:lnTo>
                  <a:lnTo>
                    <a:pt x="4782" y="28797"/>
                  </a:lnTo>
                  <a:lnTo>
                    <a:pt x="4884" y="28770"/>
                  </a:lnTo>
                  <a:cubicBezTo>
                    <a:pt x="5014" y="28753"/>
                    <a:pt x="5113" y="28768"/>
                    <a:pt x="5194" y="28813"/>
                  </a:cubicBezTo>
                  <a:cubicBezTo>
                    <a:pt x="5247" y="28848"/>
                    <a:pt x="5292" y="28901"/>
                    <a:pt x="5327" y="28971"/>
                  </a:cubicBezTo>
                  <a:lnTo>
                    <a:pt x="5418" y="29165"/>
                  </a:lnTo>
                  <a:lnTo>
                    <a:pt x="5424" y="29174"/>
                  </a:lnTo>
                  <a:cubicBezTo>
                    <a:pt x="5479" y="29240"/>
                    <a:pt x="5543" y="29268"/>
                    <a:pt x="5640" y="29269"/>
                  </a:cubicBezTo>
                  <a:lnTo>
                    <a:pt x="5643" y="29269"/>
                  </a:lnTo>
                  <a:lnTo>
                    <a:pt x="5883" y="29240"/>
                  </a:lnTo>
                  <a:lnTo>
                    <a:pt x="6004" y="29213"/>
                  </a:lnTo>
                  <a:lnTo>
                    <a:pt x="6078" y="29224"/>
                  </a:lnTo>
                  <a:lnTo>
                    <a:pt x="6110" y="29180"/>
                  </a:lnTo>
                  <a:cubicBezTo>
                    <a:pt x="6152" y="29198"/>
                    <a:pt x="6205" y="29230"/>
                    <a:pt x="6268" y="29268"/>
                  </a:cubicBezTo>
                  <a:lnTo>
                    <a:pt x="6290" y="29282"/>
                  </a:lnTo>
                  <a:cubicBezTo>
                    <a:pt x="6360" y="29321"/>
                    <a:pt x="6402" y="29372"/>
                    <a:pt x="6422" y="29444"/>
                  </a:cubicBezTo>
                  <a:lnTo>
                    <a:pt x="6459" y="29592"/>
                  </a:lnTo>
                  <a:lnTo>
                    <a:pt x="6486" y="29666"/>
                  </a:lnTo>
                  <a:lnTo>
                    <a:pt x="6501" y="29698"/>
                  </a:lnTo>
                  <a:cubicBezTo>
                    <a:pt x="6532" y="29729"/>
                    <a:pt x="6569" y="29740"/>
                    <a:pt x="6643" y="29740"/>
                  </a:cubicBezTo>
                  <a:lnTo>
                    <a:pt x="6769" y="29768"/>
                  </a:lnTo>
                  <a:lnTo>
                    <a:pt x="7268" y="29749"/>
                  </a:lnTo>
                  <a:lnTo>
                    <a:pt x="7364" y="29749"/>
                  </a:lnTo>
                  <a:cubicBezTo>
                    <a:pt x="7506" y="29758"/>
                    <a:pt x="7661" y="29789"/>
                    <a:pt x="7842" y="29846"/>
                  </a:cubicBezTo>
                  <a:cubicBezTo>
                    <a:pt x="7854" y="29853"/>
                    <a:pt x="7866" y="29857"/>
                    <a:pt x="7879" y="29857"/>
                  </a:cubicBezTo>
                  <a:cubicBezTo>
                    <a:pt x="7899" y="29857"/>
                    <a:pt x="7919" y="29845"/>
                    <a:pt x="7932" y="29820"/>
                  </a:cubicBezTo>
                  <a:lnTo>
                    <a:pt x="7953" y="29799"/>
                  </a:lnTo>
                  <a:cubicBezTo>
                    <a:pt x="7941" y="29709"/>
                    <a:pt x="7875" y="29602"/>
                    <a:pt x="7759" y="29483"/>
                  </a:cubicBezTo>
                  <a:lnTo>
                    <a:pt x="7692" y="29322"/>
                  </a:lnTo>
                  <a:lnTo>
                    <a:pt x="7639" y="29150"/>
                  </a:lnTo>
                  <a:cubicBezTo>
                    <a:pt x="7541" y="29031"/>
                    <a:pt x="7530" y="28901"/>
                    <a:pt x="7610" y="28762"/>
                  </a:cubicBezTo>
                  <a:lnTo>
                    <a:pt x="7721" y="28577"/>
                  </a:lnTo>
                  <a:lnTo>
                    <a:pt x="7792" y="28412"/>
                  </a:lnTo>
                  <a:lnTo>
                    <a:pt x="7805" y="28433"/>
                  </a:lnTo>
                  <a:lnTo>
                    <a:pt x="7822" y="28432"/>
                  </a:lnTo>
                  <a:lnTo>
                    <a:pt x="7754" y="28594"/>
                  </a:lnTo>
                  <a:lnTo>
                    <a:pt x="7634" y="28779"/>
                  </a:lnTo>
                  <a:cubicBezTo>
                    <a:pt x="7570" y="28914"/>
                    <a:pt x="7578" y="29028"/>
                    <a:pt x="7660" y="29128"/>
                  </a:cubicBezTo>
                  <a:cubicBezTo>
                    <a:pt x="7680" y="29158"/>
                    <a:pt x="7709" y="29225"/>
                    <a:pt x="7727" y="29319"/>
                  </a:cubicBezTo>
                  <a:lnTo>
                    <a:pt x="7789" y="29464"/>
                  </a:lnTo>
                  <a:cubicBezTo>
                    <a:pt x="7885" y="29566"/>
                    <a:pt x="7946" y="29657"/>
                    <a:pt x="7976" y="29743"/>
                  </a:cubicBezTo>
                  <a:lnTo>
                    <a:pt x="8003" y="29667"/>
                  </a:lnTo>
                  <a:cubicBezTo>
                    <a:pt x="8071" y="29483"/>
                    <a:pt x="8226" y="29394"/>
                    <a:pt x="8475" y="29392"/>
                  </a:cubicBezTo>
                  <a:lnTo>
                    <a:pt x="8494" y="29381"/>
                  </a:lnTo>
                  <a:lnTo>
                    <a:pt x="8522" y="29340"/>
                  </a:lnTo>
                  <a:lnTo>
                    <a:pt x="8492" y="29394"/>
                  </a:lnTo>
                  <a:lnTo>
                    <a:pt x="8491" y="29420"/>
                  </a:lnTo>
                  <a:lnTo>
                    <a:pt x="8492" y="29425"/>
                  </a:lnTo>
                  <a:cubicBezTo>
                    <a:pt x="8492" y="29426"/>
                    <a:pt x="8492" y="29428"/>
                    <a:pt x="8493" y="29429"/>
                  </a:cubicBezTo>
                  <a:lnTo>
                    <a:pt x="8491" y="29429"/>
                  </a:lnTo>
                  <a:cubicBezTo>
                    <a:pt x="8254" y="29429"/>
                    <a:pt x="8110" y="29509"/>
                    <a:pt x="8038" y="29680"/>
                  </a:cubicBezTo>
                  <a:lnTo>
                    <a:pt x="7988" y="29816"/>
                  </a:lnTo>
                  <a:lnTo>
                    <a:pt x="7960" y="29854"/>
                  </a:lnTo>
                  <a:cubicBezTo>
                    <a:pt x="7941" y="29882"/>
                    <a:pt x="7911" y="29897"/>
                    <a:pt x="7875" y="29897"/>
                  </a:cubicBezTo>
                  <a:cubicBezTo>
                    <a:pt x="7860" y="29897"/>
                    <a:pt x="7843" y="29894"/>
                    <a:pt x="7829" y="29889"/>
                  </a:cubicBezTo>
                  <a:lnTo>
                    <a:pt x="7362" y="29796"/>
                  </a:lnTo>
                  <a:lnTo>
                    <a:pt x="7286" y="29796"/>
                  </a:lnTo>
                  <a:lnTo>
                    <a:pt x="7242" y="29848"/>
                  </a:lnTo>
                  <a:lnTo>
                    <a:pt x="7258" y="29920"/>
                  </a:lnTo>
                  <a:cubicBezTo>
                    <a:pt x="7272" y="29955"/>
                    <a:pt x="7295" y="29971"/>
                    <a:pt x="7329" y="29971"/>
                  </a:cubicBezTo>
                  <a:cubicBezTo>
                    <a:pt x="7347" y="29971"/>
                    <a:pt x="7369" y="29966"/>
                    <a:pt x="7394" y="29957"/>
                  </a:cubicBezTo>
                  <a:cubicBezTo>
                    <a:pt x="7435" y="29943"/>
                    <a:pt x="7468" y="29937"/>
                    <a:pt x="7494" y="29937"/>
                  </a:cubicBezTo>
                  <a:cubicBezTo>
                    <a:pt x="7547" y="29937"/>
                    <a:pt x="7569" y="29964"/>
                    <a:pt x="7578" y="29990"/>
                  </a:cubicBezTo>
                  <a:cubicBezTo>
                    <a:pt x="7591" y="30053"/>
                    <a:pt x="7567" y="30106"/>
                    <a:pt x="7498" y="30167"/>
                  </a:cubicBezTo>
                  <a:cubicBezTo>
                    <a:pt x="7450" y="30214"/>
                    <a:pt x="7447" y="30270"/>
                    <a:pt x="7492" y="30333"/>
                  </a:cubicBezTo>
                  <a:cubicBezTo>
                    <a:pt x="7554" y="30458"/>
                    <a:pt x="7588" y="30537"/>
                    <a:pt x="7588" y="30604"/>
                  </a:cubicBezTo>
                  <a:cubicBezTo>
                    <a:pt x="7588" y="30728"/>
                    <a:pt x="7577" y="30871"/>
                    <a:pt x="7495" y="30871"/>
                  </a:cubicBezTo>
                  <a:cubicBezTo>
                    <a:pt x="7470" y="30871"/>
                    <a:pt x="7443" y="30857"/>
                    <a:pt x="7410" y="30829"/>
                  </a:cubicBezTo>
                  <a:lnTo>
                    <a:pt x="7378" y="30822"/>
                  </a:lnTo>
                  <a:lnTo>
                    <a:pt x="7347" y="30853"/>
                  </a:lnTo>
                  <a:cubicBezTo>
                    <a:pt x="7332" y="30867"/>
                    <a:pt x="7317" y="30875"/>
                    <a:pt x="7301" y="30875"/>
                  </a:cubicBezTo>
                  <a:cubicBezTo>
                    <a:pt x="7265" y="30875"/>
                    <a:pt x="7241" y="30835"/>
                    <a:pt x="7224" y="30800"/>
                  </a:cubicBezTo>
                  <a:cubicBezTo>
                    <a:pt x="7211" y="30776"/>
                    <a:pt x="7190" y="30761"/>
                    <a:pt x="7165" y="30761"/>
                  </a:cubicBezTo>
                  <a:cubicBezTo>
                    <a:pt x="7161" y="30761"/>
                    <a:pt x="7156" y="30762"/>
                    <a:pt x="7146" y="30764"/>
                  </a:cubicBezTo>
                  <a:cubicBezTo>
                    <a:pt x="7133" y="30764"/>
                    <a:pt x="7124" y="30766"/>
                    <a:pt x="7121" y="30771"/>
                  </a:cubicBezTo>
                  <a:cubicBezTo>
                    <a:pt x="7114" y="30779"/>
                    <a:pt x="7113" y="30798"/>
                    <a:pt x="7118" y="30826"/>
                  </a:cubicBezTo>
                  <a:lnTo>
                    <a:pt x="7119" y="30838"/>
                  </a:lnTo>
                  <a:lnTo>
                    <a:pt x="7109" y="30846"/>
                  </a:lnTo>
                  <a:lnTo>
                    <a:pt x="7054" y="30883"/>
                  </a:lnTo>
                  <a:lnTo>
                    <a:pt x="7050" y="30885"/>
                  </a:lnTo>
                  <a:lnTo>
                    <a:pt x="7046" y="30886"/>
                  </a:lnTo>
                  <a:lnTo>
                    <a:pt x="6944" y="30904"/>
                  </a:lnTo>
                  <a:cubicBezTo>
                    <a:pt x="6927" y="30909"/>
                    <a:pt x="6907" y="30916"/>
                    <a:pt x="6902" y="30930"/>
                  </a:cubicBezTo>
                  <a:cubicBezTo>
                    <a:pt x="6900" y="30938"/>
                    <a:pt x="6901" y="30962"/>
                    <a:pt x="6953" y="31015"/>
                  </a:cubicBezTo>
                  <a:cubicBezTo>
                    <a:pt x="6996" y="31065"/>
                    <a:pt x="7011" y="31098"/>
                    <a:pt x="7004" y="31125"/>
                  </a:cubicBezTo>
                  <a:cubicBezTo>
                    <a:pt x="6998" y="31144"/>
                    <a:pt x="6983" y="31158"/>
                    <a:pt x="6953" y="31168"/>
                  </a:cubicBezTo>
                  <a:lnTo>
                    <a:pt x="6864" y="31187"/>
                  </a:lnTo>
                  <a:cubicBezTo>
                    <a:pt x="6839" y="31187"/>
                    <a:pt x="6828" y="31191"/>
                    <a:pt x="6821" y="31197"/>
                  </a:cubicBezTo>
                  <a:lnTo>
                    <a:pt x="6851" y="31242"/>
                  </a:lnTo>
                  <a:lnTo>
                    <a:pt x="6979" y="31430"/>
                  </a:lnTo>
                  <a:cubicBezTo>
                    <a:pt x="6976" y="31433"/>
                    <a:pt x="6973" y="31436"/>
                    <a:pt x="6970" y="31439"/>
                  </a:cubicBezTo>
                  <a:lnTo>
                    <a:pt x="6942" y="31464"/>
                  </a:lnTo>
                  <a:lnTo>
                    <a:pt x="7099" y="31728"/>
                  </a:lnTo>
                  <a:lnTo>
                    <a:pt x="7106" y="31743"/>
                  </a:lnTo>
                  <a:cubicBezTo>
                    <a:pt x="7176" y="31885"/>
                    <a:pt x="7222" y="32016"/>
                    <a:pt x="7251" y="32150"/>
                  </a:cubicBezTo>
                  <a:cubicBezTo>
                    <a:pt x="7332" y="32632"/>
                    <a:pt x="7397" y="33088"/>
                    <a:pt x="7331" y="33163"/>
                  </a:cubicBezTo>
                  <a:cubicBezTo>
                    <a:pt x="7213" y="33314"/>
                    <a:pt x="7123" y="33468"/>
                    <a:pt x="7065" y="33620"/>
                  </a:cubicBezTo>
                  <a:cubicBezTo>
                    <a:pt x="6971" y="33827"/>
                    <a:pt x="6924" y="34005"/>
                    <a:pt x="6922" y="34167"/>
                  </a:cubicBezTo>
                  <a:cubicBezTo>
                    <a:pt x="6887" y="34225"/>
                    <a:pt x="6884" y="34299"/>
                    <a:pt x="6884" y="34391"/>
                  </a:cubicBezTo>
                  <a:lnTo>
                    <a:pt x="6877" y="34390"/>
                  </a:lnTo>
                  <a:lnTo>
                    <a:pt x="6883" y="34420"/>
                  </a:lnTo>
                  <a:lnTo>
                    <a:pt x="6883" y="34436"/>
                  </a:lnTo>
                  <a:lnTo>
                    <a:pt x="6887" y="34437"/>
                  </a:lnTo>
                  <a:lnTo>
                    <a:pt x="6923" y="34608"/>
                  </a:lnTo>
                  <a:cubicBezTo>
                    <a:pt x="6977" y="34771"/>
                    <a:pt x="7051" y="34934"/>
                    <a:pt x="7141" y="35091"/>
                  </a:cubicBezTo>
                  <a:lnTo>
                    <a:pt x="7413" y="35588"/>
                  </a:lnTo>
                  <a:cubicBezTo>
                    <a:pt x="7505" y="35781"/>
                    <a:pt x="7553" y="35912"/>
                    <a:pt x="7571" y="36013"/>
                  </a:cubicBezTo>
                  <a:lnTo>
                    <a:pt x="7703" y="36769"/>
                  </a:lnTo>
                  <a:cubicBezTo>
                    <a:pt x="7768" y="36973"/>
                    <a:pt x="7858" y="37171"/>
                    <a:pt x="7964" y="37344"/>
                  </a:cubicBezTo>
                  <a:lnTo>
                    <a:pt x="7961" y="37346"/>
                  </a:lnTo>
                  <a:lnTo>
                    <a:pt x="7977" y="37366"/>
                  </a:lnTo>
                  <a:lnTo>
                    <a:pt x="7993" y="37391"/>
                  </a:lnTo>
                  <a:lnTo>
                    <a:pt x="7996" y="37389"/>
                  </a:lnTo>
                  <a:lnTo>
                    <a:pt x="8016" y="37414"/>
                  </a:lnTo>
                  <a:lnTo>
                    <a:pt x="8037" y="37450"/>
                  </a:lnTo>
                  <a:cubicBezTo>
                    <a:pt x="8093" y="37543"/>
                    <a:pt x="8168" y="37669"/>
                    <a:pt x="8250" y="37817"/>
                  </a:cubicBezTo>
                  <a:cubicBezTo>
                    <a:pt x="8374" y="38046"/>
                    <a:pt x="8439" y="38234"/>
                    <a:pt x="8482" y="38374"/>
                  </a:cubicBezTo>
                  <a:cubicBezTo>
                    <a:pt x="8480" y="38410"/>
                    <a:pt x="8468" y="38440"/>
                    <a:pt x="8443" y="38471"/>
                  </a:cubicBezTo>
                  <a:cubicBezTo>
                    <a:pt x="8403" y="38510"/>
                    <a:pt x="8384" y="38569"/>
                    <a:pt x="8401" y="38615"/>
                  </a:cubicBezTo>
                  <a:lnTo>
                    <a:pt x="8499" y="38813"/>
                  </a:lnTo>
                  <a:lnTo>
                    <a:pt x="8482" y="38871"/>
                  </a:lnTo>
                  <a:lnTo>
                    <a:pt x="8470" y="38950"/>
                  </a:lnTo>
                  <a:lnTo>
                    <a:pt x="8589" y="38995"/>
                  </a:lnTo>
                  <a:lnTo>
                    <a:pt x="8686" y="39005"/>
                  </a:lnTo>
                  <a:lnTo>
                    <a:pt x="8784" y="39084"/>
                  </a:lnTo>
                  <a:lnTo>
                    <a:pt x="9313" y="38958"/>
                  </a:lnTo>
                  <a:lnTo>
                    <a:pt x="9781" y="38876"/>
                  </a:lnTo>
                  <a:lnTo>
                    <a:pt x="10036" y="38931"/>
                  </a:lnTo>
                  <a:cubicBezTo>
                    <a:pt x="10116" y="38946"/>
                    <a:pt x="10190" y="38923"/>
                    <a:pt x="10263" y="38844"/>
                  </a:cubicBezTo>
                  <a:lnTo>
                    <a:pt x="10357" y="38818"/>
                  </a:lnTo>
                  <a:lnTo>
                    <a:pt x="10511" y="38818"/>
                  </a:lnTo>
                  <a:lnTo>
                    <a:pt x="10840" y="38548"/>
                  </a:lnTo>
                  <a:lnTo>
                    <a:pt x="11185" y="38222"/>
                  </a:lnTo>
                  <a:lnTo>
                    <a:pt x="11502" y="37773"/>
                  </a:lnTo>
                  <a:cubicBezTo>
                    <a:pt x="11541" y="37716"/>
                    <a:pt x="11659" y="37544"/>
                    <a:pt x="11720" y="37507"/>
                  </a:cubicBezTo>
                  <a:cubicBezTo>
                    <a:pt x="11816" y="37440"/>
                    <a:pt x="11879" y="37349"/>
                    <a:pt x="11919" y="37218"/>
                  </a:cubicBezTo>
                  <a:lnTo>
                    <a:pt x="11992" y="36887"/>
                  </a:lnTo>
                  <a:lnTo>
                    <a:pt x="11977" y="36886"/>
                  </a:lnTo>
                  <a:lnTo>
                    <a:pt x="11977" y="36877"/>
                  </a:lnTo>
                  <a:lnTo>
                    <a:pt x="11996" y="36691"/>
                  </a:lnTo>
                  <a:lnTo>
                    <a:pt x="11970" y="36631"/>
                  </a:lnTo>
                  <a:lnTo>
                    <a:pt x="11991" y="36598"/>
                  </a:lnTo>
                  <a:lnTo>
                    <a:pt x="12143" y="36473"/>
                  </a:lnTo>
                  <a:lnTo>
                    <a:pt x="12371" y="36320"/>
                  </a:lnTo>
                  <a:lnTo>
                    <a:pt x="12486" y="36225"/>
                  </a:lnTo>
                  <a:cubicBezTo>
                    <a:pt x="12551" y="36160"/>
                    <a:pt x="12597" y="35962"/>
                    <a:pt x="12625" y="35806"/>
                  </a:cubicBezTo>
                  <a:cubicBezTo>
                    <a:pt x="12636" y="35716"/>
                    <a:pt x="12599" y="35574"/>
                    <a:pt x="12518" y="35404"/>
                  </a:cubicBezTo>
                  <a:cubicBezTo>
                    <a:pt x="12450" y="35274"/>
                    <a:pt x="12419" y="35156"/>
                    <a:pt x="12435" y="35073"/>
                  </a:cubicBezTo>
                  <a:lnTo>
                    <a:pt x="12729" y="34769"/>
                  </a:lnTo>
                  <a:cubicBezTo>
                    <a:pt x="12920" y="34590"/>
                    <a:pt x="12995" y="34556"/>
                    <a:pt x="13029" y="34550"/>
                  </a:cubicBezTo>
                  <a:cubicBezTo>
                    <a:pt x="13199" y="34499"/>
                    <a:pt x="13347" y="34411"/>
                    <a:pt x="13525" y="34256"/>
                  </a:cubicBezTo>
                  <a:lnTo>
                    <a:pt x="13858" y="33806"/>
                  </a:lnTo>
                  <a:lnTo>
                    <a:pt x="13808" y="33567"/>
                  </a:lnTo>
                  <a:cubicBezTo>
                    <a:pt x="13761" y="33414"/>
                    <a:pt x="13744" y="33324"/>
                    <a:pt x="13744" y="33295"/>
                  </a:cubicBezTo>
                  <a:lnTo>
                    <a:pt x="13771" y="32991"/>
                  </a:lnTo>
                  <a:lnTo>
                    <a:pt x="13763" y="32760"/>
                  </a:lnTo>
                  <a:lnTo>
                    <a:pt x="13778" y="32750"/>
                  </a:lnTo>
                  <a:lnTo>
                    <a:pt x="13762" y="32735"/>
                  </a:lnTo>
                  <a:lnTo>
                    <a:pt x="13761" y="32686"/>
                  </a:lnTo>
                  <a:lnTo>
                    <a:pt x="13732" y="32707"/>
                  </a:lnTo>
                  <a:lnTo>
                    <a:pt x="13572" y="32555"/>
                  </a:lnTo>
                  <a:cubicBezTo>
                    <a:pt x="13569" y="32539"/>
                    <a:pt x="13565" y="32518"/>
                    <a:pt x="13561" y="32489"/>
                  </a:cubicBezTo>
                  <a:lnTo>
                    <a:pt x="13559" y="32480"/>
                  </a:lnTo>
                  <a:cubicBezTo>
                    <a:pt x="13552" y="32434"/>
                    <a:pt x="13542" y="32372"/>
                    <a:pt x="13527" y="32291"/>
                  </a:cubicBezTo>
                  <a:lnTo>
                    <a:pt x="13509" y="32201"/>
                  </a:lnTo>
                  <a:lnTo>
                    <a:pt x="13467" y="32135"/>
                  </a:lnTo>
                  <a:lnTo>
                    <a:pt x="13518" y="32040"/>
                  </a:lnTo>
                  <a:lnTo>
                    <a:pt x="13519" y="31919"/>
                  </a:lnTo>
                  <a:lnTo>
                    <a:pt x="13470" y="31772"/>
                  </a:lnTo>
                  <a:cubicBezTo>
                    <a:pt x="13437" y="31648"/>
                    <a:pt x="13441" y="31526"/>
                    <a:pt x="13482" y="31427"/>
                  </a:cubicBezTo>
                  <a:lnTo>
                    <a:pt x="13496" y="31393"/>
                  </a:lnTo>
                  <a:lnTo>
                    <a:pt x="13495" y="31392"/>
                  </a:lnTo>
                  <a:lnTo>
                    <a:pt x="13639" y="31074"/>
                  </a:lnTo>
                  <a:cubicBezTo>
                    <a:pt x="13696" y="30912"/>
                    <a:pt x="13741" y="30874"/>
                    <a:pt x="13765" y="30864"/>
                  </a:cubicBezTo>
                  <a:cubicBezTo>
                    <a:pt x="13827" y="30837"/>
                    <a:pt x="13899" y="30785"/>
                    <a:pt x="13969" y="30731"/>
                  </a:cubicBezTo>
                  <a:lnTo>
                    <a:pt x="13971" y="30737"/>
                  </a:lnTo>
                  <a:lnTo>
                    <a:pt x="13998" y="30708"/>
                  </a:lnTo>
                  <a:lnTo>
                    <a:pt x="14024" y="30687"/>
                  </a:lnTo>
                  <a:lnTo>
                    <a:pt x="14021" y="30682"/>
                  </a:lnTo>
                  <a:lnTo>
                    <a:pt x="14392" y="30277"/>
                  </a:lnTo>
                  <a:lnTo>
                    <a:pt x="14824" y="29892"/>
                  </a:lnTo>
                  <a:cubicBezTo>
                    <a:pt x="15038" y="29711"/>
                    <a:pt x="15200" y="29607"/>
                    <a:pt x="15281" y="29570"/>
                  </a:cubicBezTo>
                  <a:lnTo>
                    <a:pt x="15298" y="29562"/>
                  </a:lnTo>
                  <a:lnTo>
                    <a:pt x="15305" y="29545"/>
                  </a:lnTo>
                  <a:cubicBezTo>
                    <a:pt x="15347" y="29438"/>
                    <a:pt x="15431" y="29290"/>
                    <a:pt x="15552" y="29107"/>
                  </a:cubicBezTo>
                  <a:lnTo>
                    <a:pt x="15883" y="28654"/>
                  </a:lnTo>
                  <a:lnTo>
                    <a:pt x="16166" y="28171"/>
                  </a:lnTo>
                  <a:cubicBezTo>
                    <a:pt x="16248" y="27988"/>
                    <a:pt x="16290" y="27817"/>
                    <a:pt x="16291" y="27663"/>
                  </a:cubicBezTo>
                  <a:lnTo>
                    <a:pt x="16319" y="27539"/>
                  </a:lnTo>
                  <a:lnTo>
                    <a:pt x="16283" y="27418"/>
                  </a:lnTo>
                  <a:lnTo>
                    <a:pt x="16153" y="27427"/>
                  </a:lnTo>
                  <a:lnTo>
                    <a:pt x="16135" y="27432"/>
                  </a:lnTo>
                  <a:cubicBezTo>
                    <a:pt x="16096" y="27452"/>
                    <a:pt x="16054" y="27473"/>
                    <a:pt x="16043" y="27474"/>
                  </a:cubicBezTo>
                  <a:lnTo>
                    <a:pt x="15932" y="27506"/>
                  </a:lnTo>
                  <a:lnTo>
                    <a:pt x="15834" y="27550"/>
                  </a:lnTo>
                  <a:lnTo>
                    <a:pt x="15652" y="27541"/>
                  </a:lnTo>
                  <a:lnTo>
                    <a:pt x="15467" y="27541"/>
                  </a:lnTo>
                  <a:lnTo>
                    <a:pt x="15340" y="27609"/>
                  </a:lnTo>
                  <a:lnTo>
                    <a:pt x="15222" y="27664"/>
                  </a:lnTo>
                  <a:lnTo>
                    <a:pt x="15049" y="27662"/>
                  </a:lnTo>
                  <a:lnTo>
                    <a:pt x="14852" y="27731"/>
                  </a:lnTo>
                  <a:cubicBezTo>
                    <a:pt x="14702" y="27797"/>
                    <a:pt x="14564" y="27728"/>
                    <a:pt x="14459" y="27551"/>
                  </a:cubicBezTo>
                  <a:lnTo>
                    <a:pt x="14464" y="27546"/>
                  </a:lnTo>
                  <a:lnTo>
                    <a:pt x="14393" y="27398"/>
                  </a:lnTo>
                  <a:cubicBezTo>
                    <a:pt x="14422" y="27398"/>
                    <a:pt x="14454" y="27394"/>
                    <a:pt x="14476" y="27367"/>
                  </a:cubicBezTo>
                  <a:lnTo>
                    <a:pt x="14489" y="27351"/>
                  </a:lnTo>
                  <a:lnTo>
                    <a:pt x="14485" y="27330"/>
                  </a:lnTo>
                  <a:cubicBezTo>
                    <a:pt x="14480" y="27302"/>
                    <a:pt x="14457" y="27257"/>
                    <a:pt x="14378" y="27201"/>
                  </a:cubicBezTo>
                  <a:lnTo>
                    <a:pt x="14348" y="27179"/>
                  </a:lnTo>
                  <a:lnTo>
                    <a:pt x="14289" y="27135"/>
                  </a:lnTo>
                  <a:lnTo>
                    <a:pt x="13962" y="26817"/>
                  </a:lnTo>
                  <a:lnTo>
                    <a:pt x="13677" y="26511"/>
                  </a:lnTo>
                  <a:lnTo>
                    <a:pt x="13649" y="26521"/>
                  </a:lnTo>
                  <a:cubicBezTo>
                    <a:pt x="13632" y="26526"/>
                    <a:pt x="13619" y="26540"/>
                    <a:pt x="13609" y="26565"/>
                  </a:cubicBezTo>
                  <a:lnTo>
                    <a:pt x="13586" y="26584"/>
                  </a:lnTo>
                  <a:lnTo>
                    <a:pt x="13517" y="26413"/>
                  </a:lnTo>
                  <a:lnTo>
                    <a:pt x="13432" y="26149"/>
                  </a:lnTo>
                  <a:lnTo>
                    <a:pt x="13358" y="25955"/>
                  </a:lnTo>
                  <a:lnTo>
                    <a:pt x="13325" y="25906"/>
                  </a:lnTo>
                  <a:lnTo>
                    <a:pt x="13330" y="25899"/>
                  </a:lnTo>
                  <a:lnTo>
                    <a:pt x="13312" y="25885"/>
                  </a:lnTo>
                  <a:lnTo>
                    <a:pt x="13294" y="25858"/>
                  </a:lnTo>
                  <a:lnTo>
                    <a:pt x="13288" y="25867"/>
                  </a:lnTo>
                  <a:lnTo>
                    <a:pt x="13187" y="25789"/>
                  </a:lnTo>
                  <a:cubicBezTo>
                    <a:pt x="13130" y="25746"/>
                    <a:pt x="13083" y="25693"/>
                    <a:pt x="13046" y="25632"/>
                  </a:cubicBezTo>
                  <a:cubicBezTo>
                    <a:pt x="13032" y="25593"/>
                    <a:pt x="13019" y="25537"/>
                    <a:pt x="13004" y="25464"/>
                  </a:cubicBezTo>
                  <a:cubicBezTo>
                    <a:pt x="12991" y="25403"/>
                    <a:pt x="12975" y="25331"/>
                    <a:pt x="12954" y="25251"/>
                  </a:cubicBezTo>
                  <a:lnTo>
                    <a:pt x="12903" y="24955"/>
                  </a:lnTo>
                  <a:lnTo>
                    <a:pt x="12909" y="24955"/>
                  </a:lnTo>
                  <a:lnTo>
                    <a:pt x="12896" y="24917"/>
                  </a:lnTo>
                  <a:lnTo>
                    <a:pt x="12893" y="24900"/>
                  </a:lnTo>
                  <a:lnTo>
                    <a:pt x="12890" y="24900"/>
                  </a:lnTo>
                  <a:lnTo>
                    <a:pt x="12869" y="24838"/>
                  </a:lnTo>
                  <a:cubicBezTo>
                    <a:pt x="12859" y="24778"/>
                    <a:pt x="12821" y="24732"/>
                    <a:pt x="12761" y="24705"/>
                  </a:cubicBezTo>
                  <a:lnTo>
                    <a:pt x="12645" y="24615"/>
                  </a:lnTo>
                  <a:cubicBezTo>
                    <a:pt x="12636" y="24597"/>
                    <a:pt x="12635" y="24570"/>
                    <a:pt x="12643" y="24535"/>
                  </a:cubicBezTo>
                  <a:lnTo>
                    <a:pt x="12644" y="24528"/>
                  </a:lnTo>
                  <a:lnTo>
                    <a:pt x="12624" y="24362"/>
                  </a:lnTo>
                  <a:lnTo>
                    <a:pt x="12616" y="24352"/>
                  </a:lnTo>
                  <a:cubicBezTo>
                    <a:pt x="12552" y="24269"/>
                    <a:pt x="12453" y="24126"/>
                    <a:pt x="12350" y="23910"/>
                  </a:cubicBezTo>
                  <a:lnTo>
                    <a:pt x="12095" y="23381"/>
                  </a:lnTo>
                  <a:lnTo>
                    <a:pt x="11908" y="23082"/>
                  </a:lnTo>
                  <a:cubicBezTo>
                    <a:pt x="11863" y="22993"/>
                    <a:pt x="11858" y="22922"/>
                    <a:pt x="11892" y="22880"/>
                  </a:cubicBezTo>
                  <a:lnTo>
                    <a:pt x="11898" y="22872"/>
                  </a:lnTo>
                  <a:cubicBezTo>
                    <a:pt x="11901" y="22866"/>
                    <a:pt x="11904" y="22864"/>
                    <a:pt x="11904" y="22864"/>
                  </a:cubicBezTo>
                  <a:cubicBezTo>
                    <a:pt x="11909" y="22864"/>
                    <a:pt x="11925" y="22871"/>
                    <a:pt x="11943" y="22899"/>
                  </a:cubicBezTo>
                  <a:lnTo>
                    <a:pt x="12027" y="23094"/>
                  </a:lnTo>
                  <a:cubicBezTo>
                    <a:pt x="12071" y="23212"/>
                    <a:pt x="12160" y="23413"/>
                    <a:pt x="12257" y="23431"/>
                  </a:cubicBezTo>
                  <a:lnTo>
                    <a:pt x="12295" y="23438"/>
                  </a:lnTo>
                  <a:lnTo>
                    <a:pt x="12399" y="23157"/>
                  </a:lnTo>
                  <a:cubicBezTo>
                    <a:pt x="12423" y="23060"/>
                    <a:pt x="12445" y="23017"/>
                    <a:pt x="12460" y="22997"/>
                  </a:cubicBezTo>
                  <a:lnTo>
                    <a:pt x="12465" y="23007"/>
                  </a:lnTo>
                  <a:lnTo>
                    <a:pt x="12483" y="23046"/>
                  </a:lnTo>
                  <a:lnTo>
                    <a:pt x="12514" y="23035"/>
                  </a:lnTo>
                  <a:cubicBezTo>
                    <a:pt x="12514" y="23036"/>
                    <a:pt x="12514" y="23037"/>
                    <a:pt x="12514" y="23038"/>
                  </a:cubicBezTo>
                  <a:lnTo>
                    <a:pt x="12514" y="23080"/>
                  </a:lnTo>
                  <a:lnTo>
                    <a:pt x="12487" y="23163"/>
                  </a:lnTo>
                  <a:lnTo>
                    <a:pt x="12438" y="23372"/>
                  </a:lnTo>
                  <a:lnTo>
                    <a:pt x="12439" y="23380"/>
                  </a:lnTo>
                  <a:cubicBezTo>
                    <a:pt x="12449" y="23452"/>
                    <a:pt x="12480" y="23504"/>
                    <a:pt x="12534" y="23540"/>
                  </a:cubicBezTo>
                  <a:lnTo>
                    <a:pt x="12791" y="23823"/>
                  </a:lnTo>
                  <a:cubicBezTo>
                    <a:pt x="12849" y="23915"/>
                    <a:pt x="12896" y="24012"/>
                    <a:pt x="12939" y="24128"/>
                  </a:cubicBezTo>
                  <a:lnTo>
                    <a:pt x="13020" y="24357"/>
                  </a:lnTo>
                  <a:lnTo>
                    <a:pt x="13108" y="24462"/>
                  </a:lnTo>
                  <a:lnTo>
                    <a:pt x="13221" y="24527"/>
                  </a:lnTo>
                  <a:cubicBezTo>
                    <a:pt x="13313" y="24591"/>
                    <a:pt x="13373" y="24669"/>
                    <a:pt x="13427" y="24796"/>
                  </a:cubicBezTo>
                  <a:lnTo>
                    <a:pt x="13473" y="25052"/>
                  </a:lnTo>
                  <a:cubicBezTo>
                    <a:pt x="13480" y="25137"/>
                    <a:pt x="13496" y="25249"/>
                    <a:pt x="13538" y="25304"/>
                  </a:cubicBezTo>
                  <a:lnTo>
                    <a:pt x="13680" y="25436"/>
                  </a:lnTo>
                  <a:lnTo>
                    <a:pt x="13829" y="25568"/>
                  </a:lnTo>
                  <a:cubicBezTo>
                    <a:pt x="13855" y="25605"/>
                    <a:pt x="13891" y="25677"/>
                    <a:pt x="13928" y="25767"/>
                  </a:cubicBezTo>
                  <a:lnTo>
                    <a:pt x="14033" y="25959"/>
                  </a:lnTo>
                  <a:lnTo>
                    <a:pt x="14204" y="26176"/>
                  </a:lnTo>
                  <a:cubicBezTo>
                    <a:pt x="14264" y="26246"/>
                    <a:pt x="14309" y="26316"/>
                    <a:pt x="14339" y="26384"/>
                  </a:cubicBezTo>
                  <a:lnTo>
                    <a:pt x="14355" y="26516"/>
                  </a:lnTo>
                  <a:lnTo>
                    <a:pt x="14357" y="26514"/>
                  </a:lnTo>
                  <a:lnTo>
                    <a:pt x="14357" y="26523"/>
                  </a:lnTo>
                  <a:lnTo>
                    <a:pt x="14345" y="26694"/>
                  </a:lnTo>
                  <a:lnTo>
                    <a:pt x="14414" y="26938"/>
                  </a:lnTo>
                  <a:cubicBezTo>
                    <a:pt x="14436" y="27004"/>
                    <a:pt x="14449" y="27077"/>
                    <a:pt x="14450" y="27157"/>
                  </a:cubicBezTo>
                  <a:lnTo>
                    <a:pt x="14451" y="27201"/>
                  </a:lnTo>
                  <a:lnTo>
                    <a:pt x="15102" y="27210"/>
                  </a:lnTo>
                  <a:lnTo>
                    <a:pt x="15584" y="27041"/>
                  </a:lnTo>
                  <a:lnTo>
                    <a:pt x="15705" y="27012"/>
                  </a:lnTo>
                  <a:lnTo>
                    <a:pt x="15840" y="26986"/>
                  </a:lnTo>
                  <a:lnTo>
                    <a:pt x="16820" y="26410"/>
                  </a:lnTo>
                  <a:lnTo>
                    <a:pt x="16821" y="26412"/>
                  </a:lnTo>
                  <a:lnTo>
                    <a:pt x="16845" y="26395"/>
                  </a:lnTo>
                  <a:lnTo>
                    <a:pt x="16869" y="26382"/>
                  </a:lnTo>
                  <a:lnTo>
                    <a:pt x="16868" y="26380"/>
                  </a:lnTo>
                  <a:lnTo>
                    <a:pt x="17006" y="26288"/>
                  </a:lnTo>
                  <a:lnTo>
                    <a:pt x="17149" y="26270"/>
                  </a:lnTo>
                  <a:lnTo>
                    <a:pt x="17310" y="26259"/>
                  </a:lnTo>
                  <a:lnTo>
                    <a:pt x="17343" y="26116"/>
                  </a:lnTo>
                  <a:lnTo>
                    <a:pt x="17359" y="26024"/>
                  </a:lnTo>
                  <a:lnTo>
                    <a:pt x="17636" y="26006"/>
                  </a:lnTo>
                  <a:lnTo>
                    <a:pt x="17680" y="25896"/>
                  </a:lnTo>
                  <a:cubicBezTo>
                    <a:pt x="17700" y="25846"/>
                    <a:pt x="17715" y="25830"/>
                    <a:pt x="17719" y="25827"/>
                  </a:cubicBezTo>
                  <a:lnTo>
                    <a:pt x="17830" y="25790"/>
                  </a:lnTo>
                  <a:lnTo>
                    <a:pt x="17969" y="25759"/>
                  </a:lnTo>
                  <a:lnTo>
                    <a:pt x="18009" y="25586"/>
                  </a:lnTo>
                  <a:lnTo>
                    <a:pt x="18010" y="25576"/>
                  </a:lnTo>
                  <a:cubicBezTo>
                    <a:pt x="18010" y="25504"/>
                    <a:pt x="18026" y="25461"/>
                    <a:pt x="18029" y="25456"/>
                  </a:cubicBezTo>
                  <a:lnTo>
                    <a:pt x="18235" y="25288"/>
                  </a:lnTo>
                  <a:cubicBezTo>
                    <a:pt x="18372" y="25182"/>
                    <a:pt x="18538" y="25015"/>
                    <a:pt x="18395" y="24794"/>
                  </a:cubicBezTo>
                  <a:lnTo>
                    <a:pt x="18222" y="24630"/>
                  </a:lnTo>
                  <a:lnTo>
                    <a:pt x="18062" y="24598"/>
                  </a:lnTo>
                  <a:lnTo>
                    <a:pt x="18053" y="24600"/>
                  </a:lnTo>
                  <a:cubicBezTo>
                    <a:pt x="17950" y="24619"/>
                    <a:pt x="17836" y="24538"/>
                    <a:pt x="17745" y="24389"/>
                  </a:cubicBezTo>
                  <a:lnTo>
                    <a:pt x="17659" y="24216"/>
                  </a:lnTo>
                  <a:lnTo>
                    <a:pt x="17652" y="24197"/>
                  </a:lnTo>
                  <a:cubicBezTo>
                    <a:pt x="17622" y="24117"/>
                    <a:pt x="17613" y="24041"/>
                    <a:pt x="17623" y="23952"/>
                  </a:cubicBezTo>
                  <a:lnTo>
                    <a:pt x="17640" y="23802"/>
                  </a:lnTo>
                  <a:lnTo>
                    <a:pt x="17369" y="24122"/>
                  </a:lnTo>
                  <a:cubicBezTo>
                    <a:pt x="17287" y="24237"/>
                    <a:pt x="17194" y="24336"/>
                    <a:pt x="17123" y="24387"/>
                  </a:cubicBezTo>
                  <a:cubicBezTo>
                    <a:pt x="17050" y="24433"/>
                    <a:pt x="16931" y="24458"/>
                    <a:pt x="16790" y="24458"/>
                  </a:cubicBezTo>
                  <a:cubicBezTo>
                    <a:pt x="16662" y="24458"/>
                    <a:pt x="16551" y="24433"/>
                    <a:pt x="16470" y="24387"/>
                  </a:cubicBezTo>
                  <a:lnTo>
                    <a:pt x="16441" y="24370"/>
                  </a:lnTo>
                  <a:lnTo>
                    <a:pt x="16438" y="24359"/>
                  </a:lnTo>
                  <a:cubicBezTo>
                    <a:pt x="16494" y="24249"/>
                    <a:pt x="16516" y="24148"/>
                    <a:pt x="16507" y="24035"/>
                  </a:cubicBezTo>
                  <a:cubicBezTo>
                    <a:pt x="16507" y="23897"/>
                    <a:pt x="16455" y="23876"/>
                    <a:pt x="16424" y="23876"/>
                  </a:cubicBezTo>
                  <a:cubicBezTo>
                    <a:pt x="16400" y="23876"/>
                    <a:pt x="16375" y="23888"/>
                    <a:pt x="16350" y="23909"/>
                  </a:cubicBezTo>
                  <a:cubicBezTo>
                    <a:pt x="16235" y="23993"/>
                    <a:pt x="16196" y="24089"/>
                    <a:pt x="16239" y="24197"/>
                  </a:cubicBezTo>
                  <a:lnTo>
                    <a:pt x="16284" y="24288"/>
                  </a:lnTo>
                  <a:lnTo>
                    <a:pt x="16289" y="24301"/>
                  </a:lnTo>
                  <a:lnTo>
                    <a:pt x="16289" y="24301"/>
                  </a:lnTo>
                  <a:cubicBezTo>
                    <a:pt x="16238" y="24327"/>
                    <a:pt x="16206" y="24255"/>
                    <a:pt x="16195" y="24222"/>
                  </a:cubicBezTo>
                  <a:lnTo>
                    <a:pt x="16092" y="23968"/>
                  </a:lnTo>
                  <a:cubicBezTo>
                    <a:pt x="16078" y="23934"/>
                    <a:pt x="16080" y="23908"/>
                    <a:pt x="16099" y="23864"/>
                  </a:cubicBezTo>
                  <a:lnTo>
                    <a:pt x="16103" y="23730"/>
                  </a:lnTo>
                  <a:lnTo>
                    <a:pt x="15958" y="23616"/>
                  </a:lnTo>
                  <a:cubicBezTo>
                    <a:pt x="15891" y="23575"/>
                    <a:pt x="15846" y="23532"/>
                    <a:pt x="15838" y="23499"/>
                  </a:cubicBezTo>
                  <a:lnTo>
                    <a:pt x="15774" y="23317"/>
                  </a:lnTo>
                  <a:lnTo>
                    <a:pt x="15788" y="23315"/>
                  </a:lnTo>
                  <a:lnTo>
                    <a:pt x="15687" y="23111"/>
                  </a:lnTo>
                  <a:lnTo>
                    <a:pt x="15679" y="23080"/>
                  </a:lnTo>
                  <a:cubicBezTo>
                    <a:pt x="15670" y="23031"/>
                    <a:pt x="15672" y="23013"/>
                    <a:pt x="15674" y="23008"/>
                  </a:cubicBezTo>
                  <a:lnTo>
                    <a:pt x="15762" y="22896"/>
                  </a:lnTo>
                  <a:lnTo>
                    <a:pt x="15982" y="22879"/>
                  </a:lnTo>
                  <a:cubicBezTo>
                    <a:pt x="16093" y="22907"/>
                    <a:pt x="16169" y="22950"/>
                    <a:pt x="16196" y="23000"/>
                  </a:cubicBezTo>
                  <a:cubicBezTo>
                    <a:pt x="16209" y="23024"/>
                    <a:pt x="16210" y="23048"/>
                    <a:pt x="16199" y="23079"/>
                  </a:cubicBezTo>
                  <a:cubicBezTo>
                    <a:pt x="16188" y="23132"/>
                    <a:pt x="16222" y="23199"/>
                    <a:pt x="16333" y="23343"/>
                  </a:cubicBezTo>
                  <a:lnTo>
                    <a:pt x="16636" y="23588"/>
                  </a:lnTo>
                  <a:lnTo>
                    <a:pt x="16986" y="23783"/>
                  </a:lnTo>
                  <a:lnTo>
                    <a:pt x="17244" y="23818"/>
                  </a:lnTo>
                  <a:lnTo>
                    <a:pt x="17480" y="23742"/>
                  </a:lnTo>
                  <a:lnTo>
                    <a:pt x="17654" y="23714"/>
                  </a:lnTo>
                  <a:cubicBezTo>
                    <a:pt x="17659" y="23714"/>
                    <a:pt x="17667" y="23715"/>
                    <a:pt x="17676" y="23723"/>
                  </a:cubicBezTo>
                  <a:cubicBezTo>
                    <a:pt x="17692" y="23740"/>
                    <a:pt x="17702" y="23775"/>
                    <a:pt x="17702" y="23822"/>
                  </a:cubicBezTo>
                  <a:cubicBezTo>
                    <a:pt x="17723" y="23984"/>
                    <a:pt x="17853" y="24087"/>
                    <a:pt x="18104" y="24137"/>
                  </a:cubicBezTo>
                  <a:lnTo>
                    <a:pt x="18878" y="24185"/>
                  </a:lnTo>
                  <a:lnTo>
                    <a:pt x="18880" y="24178"/>
                  </a:lnTo>
                  <a:lnTo>
                    <a:pt x="18890" y="24184"/>
                  </a:lnTo>
                  <a:lnTo>
                    <a:pt x="19676" y="24137"/>
                  </a:lnTo>
                  <a:cubicBezTo>
                    <a:pt x="19717" y="24136"/>
                    <a:pt x="19754" y="24134"/>
                    <a:pt x="19789" y="24134"/>
                  </a:cubicBezTo>
                  <a:cubicBezTo>
                    <a:pt x="20031" y="24134"/>
                    <a:pt x="20061" y="24173"/>
                    <a:pt x="20068" y="24183"/>
                  </a:cubicBezTo>
                  <a:lnTo>
                    <a:pt x="20384" y="24573"/>
                  </a:lnTo>
                  <a:lnTo>
                    <a:pt x="20365" y="24588"/>
                  </a:lnTo>
                  <a:lnTo>
                    <a:pt x="20409" y="24625"/>
                  </a:lnTo>
                  <a:cubicBezTo>
                    <a:pt x="20527" y="24723"/>
                    <a:pt x="20662" y="24782"/>
                    <a:pt x="20819" y="24804"/>
                  </a:cubicBezTo>
                  <a:lnTo>
                    <a:pt x="20732" y="24848"/>
                  </a:lnTo>
                  <a:cubicBezTo>
                    <a:pt x="20676" y="24882"/>
                    <a:pt x="20645" y="24921"/>
                    <a:pt x="20643" y="24964"/>
                  </a:cubicBezTo>
                  <a:cubicBezTo>
                    <a:pt x="20641" y="25005"/>
                    <a:pt x="20664" y="25043"/>
                    <a:pt x="20709" y="25077"/>
                  </a:cubicBezTo>
                  <a:lnTo>
                    <a:pt x="20897" y="25266"/>
                  </a:lnTo>
                  <a:lnTo>
                    <a:pt x="20897" y="25265"/>
                  </a:lnTo>
                  <a:cubicBezTo>
                    <a:pt x="20921" y="25292"/>
                    <a:pt x="20977" y="25322"/>
                    <a:pt x="21030" y="25330"/>
                  </a:cubicBezTo>
                  <a:lnTo>
                    <a:pt x="21035" y="25331"/>
                  </a:lnTo>
                  <a:lnTo>
                    <a:pt x="21146" y="25323"/>
                  </a:lnTo>
                  <a:lnTo>
                    <a:pt x="21307" y="25251"/>
                  </a:lnTo>
                  <a:cubicBezTo>
                    <a:pt x="21380" y="25203"/>
                    <a:pt x="21413" y="25159"/>
                    <a:pt x="21413" y="25115"/>
                  </a:cubicBezTo>
                  <a:cubicBezTo>
                    <a:pt x="21413" y="25029"/>
                    <a:pt x="21420" y="24993"/>
                    <a:pt x="21425" y="24977"/>
                  </a:cubicBezTo>
                  <a:lnTo>
                    <a:pt x="21428" y="24979"/>
                  </a:lnTo>
                  <a:cubicBezTo>
                    <a:pt x="21467" y="25002"/>
                    <a:pt x="21490" y="25081"/>
                    <a:pt x="21490" y="25195"/>
                  </a:cubicBezTo>
                  <a:lnTo>
                    <a:pt x="21491" y="25207"/>
                  </a:lnTo>
                  <a:lnTo>
                    <a:pt x="21528" y="25274"/>
                  </a:lnTo>
                  <a:lnTo>
                    <a:pt x="21599" y="25348"/>
                  </a:lnTo>
                  <a:lnTo>
                    <a:pt x="21585" y="25386"/>
                  </a:lnTo>
                  <a:lnTo>
                    <a:pt x="21546" y="25433"/>
                  </a:lnTo>
                  <a:lnTo>
                    <a:pt x="21540" y="25442"/>
                  </a:lnTo>
                  <a:cubicBezTo>
                    <a:pt x="21490" y="25542"/>
                    <a:pt x="21490" y="25698"/>
                    <a:pt x="21539" y="25921"/>
                  </a:cubicBezTo>
                  <a:lnTo>
                    <a:pt x="21559" y="25993"/>
                  </a:lnTo>
                  <a:cubicBezTo>
                    <a:pt x="21612" y="26173"/>
                    <a:pt x="21650" y="26303"/>
                    <a:pt x="21649" y="26370"/>
                  </a:cubicBezTo>
                  <a:lnTo>
                    <a:pt x="21650" y="26380"/>
                  </a:lnTo>
                  <a:cubicBezTo>
                    <a:pt x="21672" y="26475"/>
                    <a:pt x="21734" y="26603"/>
                    <a:pt x="21843" y="26776"/>
                  </a:cubicBezTo>
                  <a:cubicBezTo>
                    <a:pt x="21940" y="26914"/>
                    <a:pt x="22005" y="27047"/>
                    <a:pt x="22016" y="27133"/>
                  </a:cubicBezTo>
                  <a:cubicBezTo>
                    <a:pt x="21989" y="27221"/>
                    <a:pt x="22020" y="27331"/>
                    <a:pt x="22115" y="27489"/>
                  </a:cubicBezTo>
                  <a:lnTo>
                    <a:pt x="22321" y="27808"/>
                  </a:lnTo>
                  <a:lnTo>
                    <a:pt x="22490" y="28315"/>
                  </a:lnTo>
                  <a:cubicBezTo>
                    <a:pt x="22534" y="28393"/>
                    <a:pt x="22584" y="28432"/>
                    <a:pt x="22639" y="28432"/>
                  </a:cubicBezTo>
                  <a:cubicBezTo>
                    <a:pt x="22705" y="28432"/>
                    <a:pt x="22772" y="28374"/>
                    <a:pt x="22839" y="28258"/>
                  </a:cubicBezTo>
                  <a:cubicBezTo>
                    <a:pt x="22849" y="28238"/>
                    <a:pt x="22855" y="28235"/>
                    <a:pt x="22928" y="28235"/>
                  </a:cubicBezTo>
                  <a:cubicBezTo>
                    <a:pt x="22982" y="28235"/>
                    <a:pt x="23049" y="28235"/>
                    <a:pt x="23048" y="28182"/>
                  </a:cubicBezTo>
                  <a:lnTo>
                    <a:pt x="23075" y="27997"/>
                  </a:lnTo>
                  <a:lnTo>
                    <a:pt x="23227" y="27883"/>
                  </a:lnTo>
                  <a:lnTo>
                    <a:pt x="23227" y="27711"/>
                  </a:lnTo>
                  <a:lnTo>
                    <a:pt x="23237" y="27524"/>
                  </a:lnTo>
                  <a:lnTo>
                    <a:pt x="23350" y="27185"/>
                  </a:lnTo>
                  <a:lnTo>
                    <a:pt x="23312" y="26966"/>
                  </a:lnTo>
                  <a:lnTo>
                    <a:pt x="23302" y="26746"/>
                  </a:lnTo>
                  <a:cubicBezTo>
                    <a:pt x="23337" y="26664"/>
                    <a:pt x="23421" y="26586"/>
                    <a:pt x="23572" y="26492"/>
                  </a:cubicBezTo>
                  <a:cubicBezTo>
                    <a:pt x="23715" y="26407"/>
                    <a:pt x="23824" y="26311"/>
                    <a:pt x="23883" y="26216"/>
                  </a:cubicBezTo>
                  <a:cubicBezTo>
                    <a:pt x="23902" y="26169"/>
                    <a:pt x="24012" y="26098"/>
                    <a:pt x="24108" y="26041"/>
                  </a:cubicBezTo>
                  <a:cubicBezTo>
                    <a:pt x="24257" y="25941"/>
                    <a:pt x="24338" y="25866"/>
                    <a:pt x="24386" y="25782"/>
                  </a:cubicBezTo>
                  <a:lnTo>
                    <a:pt x="24499" y="25694"/>
                  </a:lnTo>
                  <a:lnTo>
                    <a:pt x="24689" y="25600"/>
                  </a:lnTo>
                  <a:cubicBezTo>
                    <a:pt x="24824" y="25524"/>
                    <a:pt x="24946" y="25442"/>
                    <a:pt x="24919" y="25347"/>
                  </a:cubicBezTo>
                  <a:lnTo>
                    <a:pt x="24915" y="25336"/>
                  </a:lnTo>
                  <a:cubicBezTo>
                    <a:pt x="24897" y="25306"/>
                    <a:pt x="24890" y="25282"/>
                    <a:pt x="24898" y="25265"/>
                  </a:cubicBezTo>
                  <a:cubicBezTo>
                    <a:pt x="24908" y="25237"/>
                    <a:pt x="24927" y="25216"/>
                    <a:pt x="24963" y="25195"/>
                  </a:cubicBezTo>
                  <a:lnTo>
                    <a:pt x="25190" y="25046"/>
                  </a:lnTo>
                  <a:cubicBezTo>
                    <a:pt x="25210" y="25064"/>
                    <a:pt x="25227" y="25079"/>
                    <a:pt x="25239" y="25089"/>
                  </a:cubicBezTo>
                  <a:lnTo>
                    <a:pt x="25314" y="25147"/>
                  </a:lnTo>
                  <a:lnTo>
                    <a:pt x="25314" y="25112"/>
                  </a:lnTo>
                  <a:lnTo>
                    <a:pt x="25398" y="25174"/>
                  </a:lnTo>
                  <a:lnTo>
                    <a:pt x="25412" y="25076"/>
                  </a:lnTo>
                  <a:lnTo>
                    <a:pt x="25455" y="25153"/>
                  </a:lnTo>
                  <a:lnTo>
                    <a:pt x="25494" y="25080"/>
                  </a:lnTo>
                  <a:lnTo>
                    <a:pt x="25503" y="25061"/>
                  </a:lnTo>
                  <a:lnTo>
                    <a:pt x="25517" y="25075"/>
                  </a:lnTo>
                  <a:lnTo>
                    <a:pt x="25591" y="25089"/>
                  </a:lnTo>
                  <a:lnTo>
                    <a:pt x="25625" y="25030"/>
                  </a:lnTo>
                  <a:lnTo>
                    <a:pt x="25662" y="25096"/>
                  </a:lnTo>
                  <a:lnTo>
                    <a:pt x="25777" y="25032"/>
                  </a:lnTo>
                  <a:lnTo>
                    <a:pt x="25783" y="25020"/>
                  </a:lnTo>
                  <a:cubicBezTo>
                    <a:pt x="25817" y="24959"/>
                    <a:pt x="25819" y="24906"/>
                    <a:pt x="25790" y="24867"/>
                  </a:cubicBezTo>
                  <a:cubicBezTo>
                    <a:pt x="25772" y="24835"/>
                    <a:pt x="25765" y="24818"/>
                    <a:pt x="25762" y="24809"/>
                  </a:cubicBezTo>
                  <a:cubicBezTo>
                    <a:pt x="25765" y="24809"/>
                    <a:pt x="25769" y="24810"/>
                    <a:pt x="25774" y="24811"/>
                  </a:cubicBezTo>
                  <a:lnTo>
                    <a:pt x="25861" y="24848"/>
                  </a:lnTo>
                  <a:lnTo>
                    <a:pt x="25929" y="24851"/>
                  </a:lnTo>
                  <a:lnTo>
                    <a:pt x="26117" y="25163"/>
                  </a:lnTo>
                  <a:lnTo>
                    <a:pt x="26176" y="25305"/>
                  </a:lnTo>
                  <a:lnTo>
                    <a:pt x="26193" y="25296"/>
                  </a:lnTo>
                  <a:lnTo>
                    <a:pt x="26194" y="25296"/>
                  </a:lnTo>
                  <a:cubicBezTo>
                    <a:pt x="26309" y="25501"/>
                    <a:pt x="26377" y="25561"/>
                    <a:pt x="26414" y="25582"/>
                  </a:cubicBezTo>
                  <a:cubicBezTo>
                    <a:pt x="26445" y="25595"/>
                    <a:pt x="26475" y="25608"/>
                    <a:pt x="26499" y="25631"/>
                  </a:cubicBezTo>
                  <a:lnTo>
                    <a:pt x="26439" y="25692"/>
                  </a:lnTo>
                  <a:lnTo>
                    <a:pt x="26532" y="25759"/>
                  </a:lnTo>
                  <a:lnTo>
                    <a:pt x="26545" y="25767"/>
                  </a:lnTo>
                  <a:cubicBezTo>
                    <a:pt x="26580" y="25787"/>
                    <a:pt x="26592" y="25795"/>
                    <a:pt x="26607" y="25816"/>
                  </a:cubicBezTo>
                  <a:cubicBezTo>
                    <a:pt x="26609" y="25821"/>
                    <a:pt x="26611" y="25826"/>
                    <a:pt x="26614" y="25832"/>
                  </a:cubicBezTo>
                  <a:lnTo>
                    <a:pt x="26618" y="25841"/>
                  </a:lnTo>
                  <a:cubicBezTo>
                    <a:pt x="26636" y="25883"/>
                    <a:pt x="26662" y="25940"/>
                    <a:pt x="26670" y="26024"/>
                  </a:cubicBezTo>
                  <a:cubicBezTo>
                    <a:pt x="26695" y="26125"/>
                    <a:pt x="26706" y="26199"/>
                    <a:pt x="26681" y="26241"/>
                  </a:cubicBezTo>
                  <a:lnTo>
                    <a:pt x="26615" y="26382"/>
                  </a:lnTo>
                  <a:cubicBezTo>
                    <a:pt x="26576" y="26460"/>
                    <a:pt x="26592" y="26502"/>
                    <a:pt x="26613" y="26533"/>
                  </a:cubicBezTo>
                  <a:lnTo>
                    <a:pt x="26632" y="26560"/>
                  </a:lnTo>
                  <a:lnTo>
                    <a:pt x="26664" y="26551"/>
                  </a:lnTo>
                  <a:cubicBezTo>
                    <a:pt x="26678" y="26547"/>
                    <a:pt x="26692" y="26538"/>
                    <a:pt x="26717" y="26506"/>
                  </a:cubicBezTo>
                  <a:lnTo>
                    <a:pt x="26762" y="26472"/>
                  </a:lnTo>
                  <a:cubicBezTo>
                    <a:pt x="26763" y="26486"/>
                    <a:pt x="26763" y="26503"/>
                    <a:pt x="26763" y="26516"/>
                  </a:cubicBezTo>
                  <a:cubicBezTo>
                    <a:pt x="26763" y="26525"/>
                    <a:pt x="26764" y="26531"/>
                    <a:pt x="26764" y="26536"/>
                  </a:cubicBezTo>
                  <a:lnTo>
                    <a:pt x="26764" y="26636"/>
                  </a:lnTo>
                  <a:lnTo>
                    <a:pt x="26871" y="26544"/>
                  </a:lnTo>
                  <a:lnTo>
                    <a:pt x="26882" y="26577"/>
                  </a:lnTo>
                  <a:lnTo>
                    <a:pt x="26900" y="26609"/>
                  </a:lnTo>
                  <a:lnTo>
                    <a:pt x="26952" y="26609"/>
                  </a:lnTo>
                  <a:lnTo>
                    <a:pt x="27073" y="26479"/>
                  </a:lnTo>
                  <a:lnTo>
                    <a:pt x="27168" y="26420"/>
                  </a:lnTo>
                  <a:lnTo>
                    <a:pt x="27269" y="26310"/>
                  </a:lnTo>
                  <a:lnTo>
                    <a:pt x="27269" y="26205"/>
                  </a:lnTo>
                  <a:lnTo>
                    <a:pt x="27323" y="26259"/>
                  </a:lnTo>
                  <a:lnTo>
                    <a:pt x="27415" y="26389"/>
                  </a:lnTo>
                  <a:lnTo>
                    <a:pt x="27449" y="26536"/>
                  </a:lnTo>
                  <a:lnTo>
                    <a:pt x="27459" y="26713"/>
                  </a:lnTo>
                  <a:cubicBezTo>
                    <a:pt x="27459" y="26819"/>
                    <a:pt x="27493" y="26938"/>
                    <a:pt x="27555" y="27052"/>
                  </a:cubicBezTo>
                  <a:lnTo>
                    <a:pt x="27685" y="27380"/>
                  </a:lnTo>
                  <a:lnTo>
                    <a:pt x="27685" y="27594"/>
                  </a:lnTo>
                  <a:lnTo>
                    <a:pt x="27666" y="27776"/>
                  </a:lnTo>
                  <a:cubicBezTo>
                    <a:pt x="27645" y="27808"/>
                    <a:pt x="27639" y="27850"/>
                    <a:pt x="27645" y="27905"/>
                  </a:cubicBezTo>
                  <a:lnTo>
                    <a:pt x="27664" y="28063"/>
                  </a:lnTo>
                  <a:lnTo>
                    <a:pt x="27668" y="28055"/>
                  </a:lnTo>
                  <a:cubicBezTo>
                    <a:pt x="27673" y="28112"/>
                    <a:pt x="27667" y="28142"/>
                    <a:pt x="27660" y="28156"/>
                  </a:cubicBezTo>
                  <a:lnTo>
                    <a:pt x="27563" y="28322"/>
                  </a:lnTo>
                  <a:lnTo>
                    <a:pt x="27575" y="28345"/>
                  </a:lnTo>
                  <a:cubicBezTo>
                    <a:pt x="27585" y="28363"/>
                    <a:pt x="27609" y="28386"/>
                    <a:pt x="27724" y="28432"/>
                  </a:cubicBezTo>
                  <a:cubicBezTo>
                    <a:pt x="27734" y="28434"/>
                    <a:pt x="27777" y="28458"/>
                    <a:pt x="27894" y="28654"/>
                  </a:cubicBezTo>
                  <a:lnTo>
                    <a:pt x="28006" y="28845"/>
                  </a:lnTo>
                  <a:lnTo>
                    <a:pt x="28018" y="28845"/>
                  </a:lnTo>
                  <a:lnTo>
                    <a:pt x="28071" y="28958"/>
                  </a:lnTo>
                  <a:cubicBezTo>
                    <a:pt x="28081" y="28990"/>
                    <a:pt x="28102" y="29088"/>
                    <a:pt x="28126" y="29215"/>
                  </a:cubicBezTo>
                  <a:cubicBezTo>
                    <a:pt x="28135" y="29335"/>
                    <a:pt x="28164" y="29430"/>
                    <a:pt x="28208" y="29485"/>
                  </a:cubicBezTo>
                  <a:lnTo>
                    <a:pt x="28309" y="29597"/>
                  </a:lnTo>
                  <a:lnTo>
                    <a:pt x="28374" y="29784"/>
                  </a:lnTo>
                  <a:lnTo>
                    <a:pt x="28384" y="29792"/>
                  </a:lnTo>
                  <a:cubicBezTo>
                    <a:pt x="28472" y="29867"/>
                    <a:pt x="28572" y="29924"/>
                    <a:pt x="28698" y="29972"/>
                  </a:cubicBezTo>
                  <a:lnTo>
                    <a:pt x="28932" y="30063"/>
                  </a:lnTo>
                  <a:cubicBezTo>
                    <a:pt x="28931" y="30069"/>
                    <a:pt x="28930" y="30076"/>
                    <a:pt x="28930" y="30083"/>
                  </a:cubicBezTo>
                  <a:cubicBezTo>
                    <a:pt x="28930" y="30154"/>
                    <a:pt x="28988" y="30212"/>
                    <a:pt x="29059" y="30212"/>
                  </a:cubicBezTo>
                  <a:cubicBezTo>
                    <a:pt x="29131" y="30212"/>
                    <a:pt x="29189" y="30154"/>
                    <a:pt x="29189" y="30083"/>
                  </a:cubicBezTo>
                  <a:cubicBezTo>
                    <a:pt x="29189" y="30011"/>
                    <a:pt x="29131" y="29953"/>
                    <a:pt x="29059" y="29953"/>
                  </a:cubicBezTo>
                  <a:cubicBezTo>
                    <a:pt x="29046" y="29953"/>
                    <a:pt x="29033" y="29955"/>
                    <a:pt x="29020" y="29959"/>
                  </a:cubicBezTo>
                  <a:lnTo>
                    <a:pt x="28921" y="29747"/>
                  </a:lnTo>
                  <a:cubicBezTo>
                    <a:pt x="28872" y="29633"/>
                    <a:pt x="28848" y="29538"/>
                    <a:pt x="28847" y="29463"/>
                  </a:cubicBezTo>
                  <a:cubicBezTo>
                    <a:pt x="28876" y="29289"/>
                    <a:pt x="28821" y="29124"/>
                    <a:pt x="28677" y="28966"/>
                  </a:cubicBezTo>
                  <a:cubicBezTo>
                    <a:pt x="28668" y="28934"/>
                    <a:pt x="28630" y="28905"/>
                    <a:pt x="28581" y="28895"/>
                  </a:cubicBezTo>
                  <a:lnTo>
                    <a:pt x="28539" y="28887"/>
                  </a:lnTo>
                  <a:lnTo>
                    <a:pt x="28492" y="28864"/>
                  </a:lnTo>
                  <a:lnTo>
                    <a:pt x="28451" y="28798"/>
                  </a:lnTo>
                  <a:lnTo>
                    <a:pt x="28445" y="28790"/>
                  </a:lnTo>
                  <a:cubicBezTo>
                    <a:pt x="28411" y="28756"/>
                    <a:pt x="28385" y="28744"/>
                    <a:pt x="28346" y="28744"/>
                  </a:cubicBezTo>
                  <a:lnTo>
                    <a:pt x="28345" y="28744"/>
                  </a:lnTo>
                  <a:cubicBezTo>
                    <a:pt x="28280" y="28735"/>
                    <a:pt x="28241" y="28717"/>
                    <a:pt x="28202" y="28679"/>
                  </a:cubicBezTo>
                  <a:cubicBezTo>
                    <a:pt x="28152" y="28618"/>
                    <a:pt x="28134" y="28579"/>
                    <a:pt x="28134" y="28523"/>
                  </a:cubicBezTo>
                  <a:lnTo>
                    <a:pt x="28116" y="28397"/>
                  </a:lnTo>
                  <a:lnTo>
                    <a:pt x="28048" y="28248"/>
                  </a:lnTo>
                  <a:cubicBezTo>
                    <a:pt x="28037" y="28202"/>
                    <a:pt x="27989" y="28179"/>
                    <a:pt x="27941" y="28156"/>
                  </a:cubicBezTo>
                  <a:lnTo>
                    <a:pt x="27917" y="28144"/>
                  </a:lnTo>
                  <a:cubicBezTo>
                    <a:pt x="27873" y="28129"/>
                    <a:pt x="27840" y="28093"/>
                    <a:pt x="27813" y="28029"/>
                  </a:cubicBezTo>
                  <a:cubicBezTo>
                    <a:pt x="27809" y="28012"/>
                    <a:pt x="27827" y="27935"/>
                    <a:pt x="27897" y="27795"/>
                  </a:cubicBezTo>
                  <a:lnTo>
                    <a:pt x="28017" y="27519"/>
                  </a:lnTo>
                  <a:lnTo>
                    <a:pt x="28048" y="27266"/>
                  </a:lnTo>
                  <a:cubicBezTo>
                    <a:pt x="28081" y="27159"/>
                    <a:pt x="28121" y="27145"/>
                    <a:pt x="28152" y="27145"/>
                  </a:cubicBezTo>
                  <a:cubicBezTo>
                    <a:pt x="28167" y="27145"/>
                    <a:pt x="28184" y="27149"/>
                    <a:pt x="28207" y="27157"/>
                  </a:cubicBezTo>
                  <a:lnTo>
                    <a:pt x="28264" y="27320"/>
                  </a:lnTo>
                  <a:lnTo>
                    <a:pt x="28386" y="27342"/>
                  </a:lnTo>
                  <a:lnTo>
                    <a:pt x="28471" y="27350"/>
                  </a:lnTo>
                  <a:lnTo>
                    <a:pt x="28587" y="27458"/>
                  </a:lnTo>
                  <a:lnTo>
                    <a:pt x="28587" y="27468"/>
                  </a:lnTo>
                  <a:lnTo>
                    <a:pt x="28642" y="27522"/>
                  </a:lnTo>
                  <a:cubicBezTo>
                    <a:pt x="28682" y="27562"/>
                    <a:pt x="28695" y="27596"/>
                    <a:pt x="28711" y="27637"/>
                  </a:cubicBezTo>
                  <a:lnTo>
                    <a:pt x="28719" y="27661"/>
                  </a:lnTo>
                  <a:cubicBezTo>
                    <a:pt x="28722" y="27737"/>
                    <a:pt x="28776" y="27756"/>
                    <a:pt x="28840" y="27765"/>
                  </a:cubicBezTo>
                  <a:lnTo>
                    <a:pt x="28876" y="27765"/>
                  </a:lnTo>
                  <a:lnTo>
                    <a:pt x="28876" y="27766"/>
                  </a:lnTo>
                  <a:cubicBezTo>
                    <a:pt x="28854" y="27837"/>
                    <a:pt x="28921" y="27873"/>
                    <a:pt x="28985" y="27902"/>
                  </a:cubicBezTo>
                  <a:lnTo>
                    <a:pt x="29075" y="27923"/>
                  </a:lnTo>
                  <a:lnTo>
                    <a:pt x="29152" y="27959"/>
                  </a:lnTo>
                  <a:cubicBezTo>
                    <a:pt x="29172" y="27990"/>
                    <a:pt x="29165" y="28098"/>
                    <a:pt x="29160" y="28175"/>
                  </a:cubicBezTo>
                  <a:cubicBezTo>
                    <a:pt x="29146" y="28271"/>
                    <a:pt x="29151" y="28334"/>
                    <a:pt x="29171" y="28357"/>
                  </a:cubicBezTo>
                  <a:lnTo>
                    <a:pt x="29183" y="28375"/>
                  </a:lnTo>
                  <a:lnTo>
                    <a:pt x="29225" y="28382"/>
                  </a:lnTo>
                  <a:lnTo>
                    <a:pt x="29478" y="28190"/>
                  </a:lnTo>
                  <a:cubicBezTo>
                    <a:pt x="29586" y="28091"/>
                    <a:pt x="29670" y="28000"/>
                    <a:pt x="29682" y="27968"/>
                  </a:cubicBezTo>
                  <a:lnTo>
                    <a:pt x="29692" y="27896"/>
                  </a:lnTo>
                  <a:lnTo>
                    <a:pt x="29728" y="27896"/>
                  </a:lnTo>
                  <a:lnTo>
                    <a:pt x="29890" y="27865"/>
                  </a:lnTo>
                  <a:lnTo>
                    <a:pt x="29901" y="27848"/>
                  </a:lnTo>
                  <a:cubicBezTo>
                    <a:pt x="29922" y="27813"/>
                    <a:pt x="29954" y="27770"/>
                    <a:pt x="30011" y="27747"/>
                  </a:cubicBezTo>
                  <a:lnTo>
                    <a:pt x="30021" y="27741"/>
                  </a:lnTo>
                  <a:cubicBezTo>
                    <a:pt x="30062" y="27711"/>
                    <a:pt x="30108" y="27683"/>
                    <a:pt x="30177" y="27649"/>
                  </a:cubicBezTo>
                  <a:cubicBezTo>
                    <a:pt x="30268" y="27604"/>
                    <a:pt x="30271" y="27436"/>
                    <a:pt x="30258" y="27302"/>
                  </a:cubicBezTo>
                  <a:lnTo>
                    <a:pt x="30222" y="26952"/>
                  </a:lnTo>
                  <a:lnTo>
                    <a:pt x="30115" y="26732"/>
                  </a:lnTo>
                  <a:lnTo>
                    <a:pt x="30041" y="26538"/>
                  </a:lnTo>
                  <a:lnTo>
                    <a:pt x="29575" y="26066"/>
                  </a:lnTo>
                  <a:cubicBezTo>
                    <a:pt x="29452" y="25921"/>
                    <a:pt x="29394" y="25802"/>
                    <a:pt x="29402" y="25711"/>
                  </a:cubicBezTo>
                  <a:cubicBezTo>
                    <a:pt x="29408" y="25658"/>
                    <a:pt x="29435" y="25611"/>
                    <a:pt x="29490" y="25566"/>
                  </a:cubicBezTo>
                  <a:lnTo>
                    <a:pt x="29629" y="25407"/>
                  </a:lnTo>
                  <a:cubicBezTo>
                    <a:pt x="29722" y="25315"/>
                    <a:pt x="29747" y="25304"/>
                    <a:pt x="29753" y="25302"/>
                  </a:cubicBezTo>
                  <a:lnTo>
                    <a:pt x="29764" y="25300"/>
                  </a:lnTo>
                  <a:lnTo>
                    <a:pt x="29917" y="25175"/>
                  </a:lnTo>
                  <a:lnTo>
                    <a:pt x="29948" y="25154"/>
                  </a:lnTo>
                  <a:lnTo>
                    <a:pt x="29952" y="25156"/>
                  </a:lnTo>
                  <a:lnTo>
                    <a:pt x="30078" y="25066"/>
                  </a:lnTo>
                  <a:lnTo>
                    <a:pt x="30145" y="25126"/>
                  </a:lnTo>
                  <a:cubicBezTo>
                    <a:pt x="30175" y="25170"/>
                    <a:pt x="30209" y="25180"/>
                    <a:pt x="30233" y="25180"/>
                  </a:cubicBezTo>
                  <a:cubicBezTo>
                    <a:pt x="30247" y="25180"/>
                    <a:pt x="30262" y="25176"/>
                    <a:pt x="30275" y="25171"/>
                  </a:cubicBezTo>
                  <a:lnTo>
                    <a:pt x="30284" y="25166"/>
                  </a:lnTo>
                  <a:cubicBezTo>
                    <a:pt x="30296" y="25157"/>
                    <a:pt x="30311" y="25146"/>
                    <a:pt x="30325" y="25137"/>
                  </a:cubicBezTo>
                  <a:lnTo>
                    <a:pt x="30297" y="25233"/>
                  </a:lnTo>
                  <a:cubicBezTo>
                    <a:pt x="30285" y="25307"/>
                    <a:pt x="30339" y="25376"/>
                    <a:pt x="30395" y="25440"/>
                  </a:cubicBezTo>
                  <a:lnTo>
                    <a:pt x="30402" y="25447"/>
                  </a:lnTo>
                  <a:cubicBezTo>
                    <a:pt x="30443" y="25478"/>
                    <a:pt x="30472" y="25492"/>
                    <a:pt x="30497" y="25492"/>
                  </a:cubicBezTo>
                  <a:cubicBezTo>
                    <a:pt x="30524" y="25492"/>
                    <a:pt x="30556" y="25476"/>
                    <a:pt x="30558" y="25402"/>
                  </a:cubicBezTo>
                  <a:lnTo>
                    <a:pt x="30559" y="25392"/>
                  </a:lnTo>
                  <a:lnTo>
                    <a:pt x="30555" y="25382"/>
                  </a:lnTo>
                  <a:cubicBezTo>
                    <a:pt x="30519" y="25300"/>
                    <a:pt x="30509" y="25230"/>
                    <a:pt x="30526" y="25187"/>
                  </a:cubicBezTo>
                  <a:cubicBezTo>
                    <a:pt x="30533" y="25169"/>
                    <a:pt x="30545" y="25157"/>
                    <a:pt x="30557" y="25151"/>
                  </a:cubicBezTo>
                  <a:lnTo>
                    <a:pt x="30840" y="25087"/>
                  </a:lnTo>
                  <a:lnTo>
                    <a:pt x="30925" y="25115"/>
                  </a:lnTo>
                  <a:lnTo>
                    <a:pt x="31018" y="25096"/>
                  </a:lnTo>
                  <a:lnTo>
                    <a:pt x="31033" y="25091"/>
                  </a:lnTo>
                  <a:lnTo>
                    <a:pt x="31042" y="25083"/>
                  </a:lnTo>
                  <a:cubicBezTo>
                    <a:pt x="31049" y="25077"/>
                    <a:pt x="31083" y="25063"/>
                    <a:pt x="31117" y="25048"/>
                  </a:cubicBezTo>
                  <a:lnTo>
                    <a:pt x="31139" y="25040"/>
                  </a:lnTo>
                  <a:lnTo>
                    <a:pt x="31243" y="24963"/>
                  </a:lnTo>
                  <a:lnTo>
                    <a:pt x="31225" y="24929"/>
                  </a:lnTo>
                  <a:cubicBezTo>
                    <a:pt x="31217" y="24915"/>
                    <a:pt x="31210" y="24897"/>
                    <a:pt x="31213" y="24887"/>
                  </a:cubicBezTo>
                  <a:cubicBezTo>
                    <a:pt x="31215" y="24883"/>
                    <a:pt x="31221" y="24877"/>
                    <a:pt x="31243" y="24869"/>
                  </a:cubicBezTo>
                  <a:lnTo>
                    <a:pt x="31452" y="24851"/>
                  </a:lnTo>
                  <a:lnTo>
                    <a:pt x="31730" y="24852"/>
                  </a:lnTo>
                  <a:lnTo>
                    <a:pt x="31966" y="24792"/>
                  </a:lnTo>
                  <a:lnTo>
                    <a:pt x="32169" y="24559"/>
                  </a:lnTo>
                  <a:cubicBezTo>
                    <a:pt x="32264" y="24444"/>
                    <a:pt x="32342" y="24379"/>
                    <a:pt x="32371" y="24374"/>
                  </a:cubicBezTo>
                  <a:lnTo>
                    <a:pt x="32388" y="24368"/>
                  </a:lnTo>
                  <a:cubicBezTo>
                    <a:pt x="32509" y="24290"/>
                    <a:pt x="32611" y="24176"/>
                    <a:pt x="32689" y="24027"/>
                  </a:cubicBezTo>
                  <a:lnTo>
                    <a:pt x="32783" y="23831"/>
                  </a:lnTo>
                  <a:lnTo>
                    <a:pt x="33189" y="23141"/>
                  </a:lnTo>
                  <a:cubicBezTo>
                    <a:pt x="33245" y="22995"/>
                    <a:pt x="33253" y="22895"/>
                    <a:pt x="33212" y="22836"/>
                  </a:cubicBezTo>
                  <a:cubicBezTo>
                    <a:pt x="33176" y="22786"/>
                    <a:pt x="33103" y="22773"/>
                    <a:pt x="33018" y="22795"/>
                  </a:cubicBezTo>
                  <a:lnTo>
                    <a:pt x="32917" y="22808"/>
                  </a:lnTo>
                  <a:lnTo>
                    <a:pt x="33220" y="22631"/>
                  </a:lnTo>
                  <a:cubicBezTo>
                    <a:pt x="33242" y="22623"/>
                    <a:pt x="33256" y="22611"/>
                    <a:pt x="33262" y="22596"/>
                  </a:cubicBezTo>
                  <a:lnTo>
                    <a:pt x="33266" y="22578"/>
                  </a:lnTo>
                  <a:cubicBezTo>
                    <a:pt x="33266" y="22557"/>
                    <a:pt x="33254" y="22522"/>
                    <a:pt x="33158" y="22469"/>
                  </a:cubicBezTo>
                  <a:cubicBezTo>
                    <a:pt x="33167" y="22461"/>
                    <a:pt x="33180" y="22451"/>
                    <a:pt x="33200" y="22439"/>
                  </a:cubicBezTo>
                  <a:cubicBezTo>
                    <a:pt x="33245" y="22402"/>
                    <a:pt x="33264" y="22368"/>
                    <a:pt x="33258" y="22335"/>
                  </a:cubicBezTo>
                  <a:lnTo>
                    <a:pt x="33255" y="22319"/>
                  </a:lnTo>
                  <a:lnTo>
                    <a:pt x="33097" y="22190"/>
                  </a:lnTo>
                  <a:cubicBezTo>
                    <a:pt x="33072" y="22169"/>
                    <a:pt x="32998" y="22104"/>
                    <a:pt x="32993" y="22087"/>
                  </a:cubicBezTo>
                  <a:lnTo>
                    <a:pt x="32791" y="21708"/>
                  </a:lnTo>
                  <a:cubicBezTo>
                    <a:pt x="32677" y="21517"/>
                    <a:pt x="32648" y="21451"/>
                    <a:pt x="32645" y="21430"/>
                  </a:cubicBezTo>
                  <a:lnTo>
                    <a:pt x="32771" y="21240"/>
                  </a:lnTo>
                  <a:lnTo>
                    <a:pt x="32865" y="21113"/>
                  </a:lnTo>
                  <a:lnTo>
                    <a:pt x="32970" y="21132"/>
                  </a:lnTo>
                  <a:lnTo>
                    <a:pt x="33045" y="21013"/>
                  </a:lnTo>
                  <a:cubicBezTo>
                    <a:pt x="33104" y="20917"/>
                    <a:pt x="33159" y="20906"/>
                    <a:pt x="33195" y="20906"/>
                  </a:cubicBezTo>
                  <a:cubicBezTo>
                    <a:pt x="33225" y="20906"/>
                    <a:pt x="33261" y="20917"/>
                    <a:pt x="33293" y="20935"/>
                  </a:cubicBezTo>
                  <a:lnTo>
                    <a:pt x="33417" y="20953"/>
                  </a:lnTo>
                  <a:lnTo>
                    <a:pt x="33446" y="20865"/>
                  </a:lnTo>
                  <a:lnTo>
                    <a:pt x="33408" y="20777"/>
                  </a:lnTo>
                  <a:lnTo>
                    <a:pt x="33397" y="20762"/>
                  </a:lnTo>
                  <a:cubicBezTo>
                    <a:pt x="33368" y="20734"/>
                    <a:pt x="33318" y="20727"/>
                    <a:pt x="33288" y="20726"/>
                  </a:cubicBezTo>
                  <a:lnTo>
                    <a:pt x="33065" y="20662"/>
                  </a:lnTo>
                  <a:lnTo>
                    <a:pt x="32893" y="20621"/>
                  </a:lnTo>
                  <a:lnTo>
                    <a:pt x="32650" y="20806"/>
                  </a:lnTo>
                  <a:cubicBezTo>
                    <a:pt x="32641" y="20811"/>
                    <a:pt x="32632" y="20814"/>
                    <a:pt x="32624" y="20814"/>
                  </a:cubicBezTo>
                  <a:cubicBezTo>
                    <a:pt x="32620" y="20814"/>
                    <a:pt x="32608" y="20814"/>
                    <a:pt x="32597" y="20790"/>
                  </a:cubicBezTo>
                  <a:cubicBezTo>
                    <a:pt x="32585" y="20766"/>
                    <a:pt x="32580" y="20729"/>
                    <a:pt x="32580" y="20679"/>
                  </a:cubicBezTo>
                  <a:cubicBezTo>
                    <a:pt x="32580" y="20609"/>
                    <a:pt x="32553" y="20564"/>
                    <a:pt x="32496" y="20541"/>
                  </a:cubicBezTo>
                  <a:lnTo>
                    <a:pt x="32376" y="20494"/>
                  </a:lnTo>
                  <a:lnTo>
                    <a:pt x="32269" y="20422"/>
                  </a:lnTo>
                  <a:cubicBezTo>
                    <a:pt x="32244" y="20384"/>
                    <a:pt x="32234" y="20332"/>
                    <a:pt x="32240" y="20269"/>
                  </a:cubicBezTo>
                  <a:cubicBezTo>
                    <a:pt x="32248" y="20207"/>
                    <a:pt x="32274" y="20207"/>
                    <a:pt x="32282" y="20207"/>
                  </a:cubicBezTo>
                  <a:cubicBezTo>
                    <a:pt x="32290" y="20207"/>
                    <a:pt x="32302" y="20210"/>
                    <a:pt x="32311" y="20214"/>
                  </a:cubicBezTo>
                  <a:lnTo>
                    <a:pt x="32406" y="20237"/>
                  </a:lnTo>
                  <a:lnTo>
                    <a:pt x="32479" y="20225"/>
                  </a:lnTo>
                  <a:lnTo>
                    <a:pt x="32980" y="19810"/>
                  </a:lnTo>
                  <a:lnTo>
                    <a:pt x="32987" y="19802"/>
                  </a:lnTo>
                  <a:cubicBezTo>
                    <a:pt x="33044" y="19727"/>
                    <a:pt x="33098" y="19694"/>
                    <a:pt x="33146" y="19670"/>
                  </a:cubicBezTo>
                  <a:cubicBezTo>
                    <a:pt x="33170" y="19660"/>
                    <a:pt x="33200" y="19666"/>
                    <a:pt x="33213" y="19685"/>
                  </a:cubicBezTo>
                  <a:lnTo>
                    <a:pt x="33219" y="19693"/>
                  </a:lnTo>
                  <a:cubicBezTo>
                    <a:pt x="33247" y="19720"/>
                    <a:pt x="33241" y="19768"/>
                    <a:pt x="33231" y="19806"/>
                  </a:cubicBezTo>
                  <a:lnTo>
                    <a:pt x="33111" y="20025"/>
                  </a:lnTo>
                  <a:cubicBezTo>
                    <a:pt x="33083" y="20056"/>
                    <a:pt x="33082" y="20081"/>
                    <a:pt x="33086" y="20097"/>
                  </a:cubicBezTo>
                  <a:cubicBezTo>
                    <a:pt x="33090" y="20112"/>
                    <a:pt x="33103" y="20133"/>
                    <a:pt x="33134" y="20140"/>
                  </a:cubicBezTo>
                  <a:lnTo>
                    <a:pt x="33160" y="20151"/>
                  </a:lnTo>
                  <a:cubicBezTo>
                    <a:pt x="33126" y="20184"/>
                    <a:pt x="33102" y="20211"/>
                    <a:pt x="33087" y="20233"/>
                  </a:cubicBezTo>
                  <a:lnTo>
                    <a:pt x="33013" y="20341"/>
                  </a:lnTo>
                  <a:lnTo>
                    <a:pt x="33268" y="20262"/>
                  </a:lnTo>
                  <a:lnTo>
                    <a:pt x="33519" y="20141"/>
                  </a:lnTo>
                  <a:lnTo>
                    <a:pt x="33774" y="20060"/>
                  </a:lnTo>
                  <a:lnTo>
                    <a:pt x="33840" y="20105"/>
                  </a:lnTo>
                  <a:lnTo>
                    <a:pt x="33969" y="20105"/>
                  </a:lnTo>
                  <a:lnTo>
                    <a:pt x="33978" y="20101"/>
                  </a:lnTo>
                  <a:cubicBezTo>
                    <a:pt x="33990" y="20101"/>
                    <a:pt x="34009" y="20111"/>
                    <a:pt x="34024" y="20130"/>
                  </a:cubicBezTo>
                  <a:cubicBezTo>
                    <a:pt x="34040" y="20154"/>
                    <a:pt x="34046" y="20176"/>
                    <a:pt x="34047" y="20207"/>
                  </a:cubicBezTo>
                  <a:lnTo>
                    <a:pt x="33984" y="20385"/>
                  </a:lnTo>
                  <a:lnTo>
                    <a:pt x="33912" y="20540"/>
                  </a:lnTo>
                  <a:lnTo>
                    <a:pt x="34015" y="20689"/>
                  </a:lnTo>
                  <a:lnTo>
                    <a:pt x="34153" y="20669"/>
                  </a:lnTo>
                  <a:lnTo>
                    <a:pt x="34200" y="20676"/>
                  </a:lnTo>
                  <a:lnTo>
                    <a:pt x="34241" y="20737"/>
                  </a:lnTo>
                  <a:lnTo>
                    <a:pt x="34326" y="20722"/>
                  </a:lnTo>
                  <a:lnTo>
                    <a:pt x="34326" y="20721"/>
                  </a:lnTo>
                  <a:cubicBezTo>
                    <a:pt x="34347" y="20732"/>
                    <a:pt x="34363" y="20753"/>
                    <a:pt x="34368" y="20774"/>
                  </a:cubicBezTo>
                  <a:lnTo>
                    <a:pt x="34374" y="20868"/>
                  </a:lnTo>
                  <a:lnTo>
                    <a:pt x="34251" y="20868"/>
                  </a:lnTo>
                  <a:lnTo>
                    <a:pt x="34179" y="20960"/>
                  </a:lnTo>
                  <a:lnTo>
                    <a:pt x="34261" y="20981"/>
                  </a:lnTo>
                  <a:lnTo>
                    <a:pt x="34271" y="20978"/>
                  </a:lnTo>
                  <a:cubicBezTo>
                    <a:pt x="34291" y="20978"/>
                    <a:pt x="34337" y="21004"/>
                    <a:pt x="34348" y="21243"/>
                  </a:cubicBezTo>
                  <a:cubicBezTo>
                    <a:pt x="34348" y="21436"/>
                    <a:pt x="34328" y="21530"/>
                    <a:pt x="34311" y="21574"/>
                  </a:cubicBezTo>
                  <a:lnTo>
                    <a:pt x="34279" y="21658"/>
                  </a:lnTo>
                  <a:lnTo>
                    <a:pt x="34472" y="21606"/>
                  </a:lnTo>
                  <a:lnTo>
                    <a:pt x="34531" y="21578"/>
                  </a:lnTo>
                  <a:cubicBezTo>
                    <a:pt x="34584" y="21553"/>
                    <a:pt x="34663" y="21516"/>
                    <a:pt x="34682" y="21515"/>
                  </a:cubicBezTo>
                  <a:lnTo>
                    <a:pt x="34864" y="21478"/>
                  </a:lnTo>
                  <a:lnTo>
                    <a:pt x="34878" y="21473"/>
                  </a:lnTo>
                  <a:cubicBezTo>
                    <a:pt x="34956" y="21428"/>
                    <a:pt x="35011" y="21376"/>
                    <a:pt x="35037" y="21325"/>
                  </a:cubicBezTo>
                  <a:cubicBezTo>
                    <a:pt x="35079" y="21267"/>
                    <a:pt x="35093" y="21199"/>
                    <a:pt x="35079" y="21122"/>
                  </a:cubicBezTo>
                  <a:cubicBezTo>
                    <a:pt x="35048" y="21023"/>
                    <a:pt x="35025" y="20934"/>
                    <a:pt x="35012" y="20858"/>
                  </a:cubicBezTo>
                  <a:lnTo>
                    <a:pt x="34907" y="20552"/>
                  </a:lnTo>
                  <a:lnTo>
                    <a:pt x="34824" y="20404"/>
                  </a:lnTo>
                  <a:lnTo>
                    <a:pt x="34827" y="20401"/>
                  </a:lnTo>
                  <a:lnTo>
                    <a:pt x="34809" y="20377"/>
                  </a:lnTo>
                  <a:lnTo>
                    <a:pt x="34796" y="20355"/>
                  </a:lnTo>
                  <a:lnTo>
                    <a:pt x="34793" y="20358"/>
                  </a:lnTo>
                  <a:lnTo>
                    <a:pt x="34747" y="20299"/>
                  </a:lnTo>
                  <a:lnTo>
                    <a:pt x="34732" y="20286"/>
                  </a:lnTo>
                  <a:cubicBezTo>
                    <a:pt x="34647" y="20243"/>
                    <a:pt x="34601" y="20201"/>
                    <a:pt x="34598" y="20165"/>
                  </a:cubicBezTo>
                  <a:cubicBezTo>
                    <a:pt x="34596" y="20133"/>
                    <a:pt x="34628" y="20109"/>
                    <a:pt x="34647" y="20097"/>
                  </a:cubicBezTo>
                  <a:lnTo>
                    <a:pt x="34662" y="20083"/>
                  </a:lnTo>
                  <a:cubicBezTo>
                    <a:pt x="34672" y="20068"/>
                    <a:pt x="34704" y="20034"/>
                    <a:pt x="34805" y="19977"/>
                  </a:cubicBezTo>
                  <a:lnTo>
                    <a:pt x="34933" y="19886"/>
                  </a:lnTo>
                  <a:lnTo>
                    <a:pt x="35123" y="19556"/>
                  </a:lnTo>
                  <a:lnTo>
                    <a:pt x="35339" y="19216"/>
                  </a:lnTo>
                  <a:cubicBezTo>
                    <a:pt x="35347" y="19200"/>
                    <a:pt x="35379" y="19172"/>
                    <a:pt x="35432" y="19133"/>
                  </a:cubicBezTo>
                  <a:lnTo>
                    <a:pt x="35502" y="19107"/>
                  </a:lnTo>
                  <a:lnTo>
                    <a:pt x="35474" y="19079"/>
                  </a:lnTo>
                  <a:lnTo>
                    <a:pt x="35527" y="19014"/>
                  </a:lnTo>
                  <a:lnTo>
                    <a:pt x="35710" y="18977"/>
                  </a:lnTo>
                  <a:cubicBezTo>
                    <a:pt x="35711" y="18980"/>
                    <a:pt x="35711" y="18983"/>
                    <a:pt x="35711" y="18987"/>
                  </a:cubicBezTo>
                  <a:cubicBezTo>
                    <a:pt x="35711" y="19007"/>
                    <a:pt x="35718" y="19054"/>
                    <a:pt x="35781" y="19054"/>
                  </a:cubicBezTo>
                  <a:cubicBezTo>
                    <a:pt x="35800" y="19054"/>
                    <a:pt x="35822" y="19051"/>
                    <a:pt x="35856" y="19042"/>
                  </a:cubicBezTo>
                  <a:cubicBezTo>
                    <a:pt x="35861" y="19043"/>
                    <a:pt x="35868" y="19044"/>
                    <a:pt x="35871" y="19049"/>
                  </a:cubicBezTo>
                  <a:lnTo>
                    <a:pt x="35916" y="19124"/>
                  </a:lnTo>
                  <a:lnTo>
                    <a:pt x="36092" y="19053"/>
                  </a:lnTo>
                  <a:lnTo>
                    <a:pt x="36104" y="19045"/>
                  </a:lnTo>
                  <a:cubicBezTo>
                    <a:pt x="36660" y="18564"/>
                    <a:pt x="37014" y="18152"/>
                    <a:pt x="37153" y="17826"/>
                  </a:cubicBezTo>
                  <a:cubicBezTo>
                    <a:pt x="37198" y="17748"/>
                    <a:pt x="37252" y="17663"/>
                    <a:pt x="37361" y="17553"/>
                  </a:cubicBezTo>
                  <a:lnTo>
                    <a:pt x="37370" y="17545"/>
                  </a:lnTo>
                  <a:lnTo>
                    <a:pt x="37439" y="17295"/>
                  </a:lnTo>
                  <a:lnTo>
                    <a:pt x="37553" y="17146"/>
                  </a:lnTo>
                  <a:lnTo>
                    <a:pt x="37641" y="16963"/>
                  </a:lnTo>
                  <a:lnTo>
                    <a:pt x="37645" y="16943"/>
                  </a:lnTo>
                  <a:cubicBezTo>
                    <a:pt x="37646" y="16462"/>
                    <a:pt x="37677" y="16199"/>
                    <a:pt x="37747" y="16084"/>
                  </a:cubicBezTo>
                  <a:cubicBezTo>
                    <a:pt x="37811" y="15938"/>
                    <a:pt x="37851" y="15804"/>
                    <a:pt x="37871" y="15664"/>
                  </a:cubicBezTo>
                  <a:cubicBezTo>
                    <a:pt x="37898" y="15516"/>
                    <a:pt x="37867" y="15373"/>
                    <a:pt x="37791" y="15287"/>
                  </a:cubicBezTo>
                  <a:lnTo>
                    <a:pt x="37653" y="15074"/>
                  </a:lnTo>
                  <a:lnTo>
                    <a:pt x="37647" y="15067"/>
                  </a:lnTo>
                  <a:cubicBezTo>
                    <a:pt x="37588" y="15009"/>
                    <a:pt x="37460" y="14956"/>
                    <a:pt x="37388" y="14930"/>
                  </a:cubicBezTo>
                  <a:lnTo>
                    <a:pt x="37212" y="14917"/>
                  </a:lnTo>
                  <a:lnTo>
                    <a:pt x="37198" y="14930"/>
                  </a:lnTo>
                  <a:cubicBezTo>
                    <a:pt x="37176" y="14950"/>
                    <a:pt x="37158" y="14991"/>
                    <a:pt x="37151" y="15040"/>
                  </a:cubicBezTo>
                  <a:lnTo>
                    <a:pt x="37116" y="15145"/>
                  </a:lnTo>
                  <a:cubicBezTo>
                    <a:pt x="37095" y="15163"/>
                    <a:pt x="37059" y="15174"/>
                    <a:pt x="37017" y="15174"/>
                  </a:cubicBezTo>
                  <a:cubicBezTo>
                    <a:pt x="37009" y="15174"/>
                    <a:pt x="37000" y="15174"/>
                    <a:pt x="36990" y="15173"/>
                  </a:cubicBezTo>
                  <a:lnTo>
                    <a:pt x="36958" y="15147"/>
                  </a:lnTo>
                  <a:lnTo>
                    <a:pt x="36951" y="15088"/>
                  </a:lnTo>
                  <a:lnTo>
                    <a:pt x="36948" y="15075"/>
                  </a:lnTo>
                  <a:cubicBezTo>
                    <a:pt x="36931" y="15037"/>
                    <a:pt x="36903" y="15031"/>
                    <a:pt x="36888" y="15031"/>
                  </a:cubicBezTo>
                  <a:cubicBezTo>
                    <a:pt x="36855" y="15031"/>
                    <a:pt x="36816" y="15058"/>
                    <a:pt x="36776" y="15107"/>
                  </a:cubicBezTo>
                  <a:cubicBezTo>
                    <a:pt x="36774" y="15102"/>
                    <a:pt x="36773" y="15096"/>
                    <a:pt x="36771" y="15090"/>
                  </a:cubicBezTo>
                  <a:lnTo>
                    <a:pt x="36771" y="14964"/>
                  </a:lnTo>
                  <a:cubicBezTo>
                    <a:pt x="36771" y="14776"/>
                    <a:pt x="36699" y="14748"/>
                    <a:pt x="36656" y="14748"/>
                  </a:cubicBezTo>
                  <a:cubicBezTo>
                    <a:pt x="36638" y="14748"/>
                    <a:pt x="36621" y="14752"/>
                    <a:pt x="36603" y="14760"/>
                  </a:cubicBezTo>
                  <a:cubicBezTo>
                    <a:pt x="36525" y="14788"/>
                    <a:pt x="36467" y="14802"/>
                    <a:pt x="36431" y="14802"/>
                  </a:cubicBezTo>
                  <a:cubicBezTo>
                    <a:pt x="36427" y="14802"/>
                    <a:pt x="36407" y="14802"/>
                    <a:pt x="36405" y="14796"/>
                  </a:cubicBezTo>
                  <a:cubicBezTo>
                    <a:pt x="36401" y="14786"/>
                    <a:pt x="36396" y="14721"/>
                    <a:pt x="36708" y="14409"/>
                  </a:cubicBezTo>
                  <a:lnTo>
                    <a:pt x="37104" y="13948"/>
                  </a:lnTo>
                  <a:cubicBezTo>
                    <a:pt x="37275" y="13742"/>
                    <a:pt x="37442" y="13578"/>
                    <a:pt x="37613" y="13447"/>
                  </a:cubicBezTo>
                  <a:lnTo>
                    <a:pt x="37625" y="13433"/>
                  </a:lnTo>
                  <a:cubicBezTo>
                    <a:pt x="37773" y="13170"/>
                    <a:pt x="37964" y="12965"/>
                    <a:pt x="38205" y="12807"/>
                  </a:cubicBezTo>
                  <a:cubicBezTo>
                    <a:pt x="38459" y="12654"/>
                    <a:pt x="38699" y="12663"/>
                    <a:pt x="38932" y="12831"/>
                  </a:cubicBezTo>
                  <a:lnTo>
                    <a:pt x="38944" y="12839"/>
                  </a:lnTo>
                  <a:lnTo>
                    <a:pt x="39009" y="12839"/>
                  </a:lnTo>
                  <a:lnTo>
                    <a:pt x="39044" y="12759"/>
                  </a:lnTo>
                  <a:cubicBezTo>
                    <a:pt x="39073" y="12725"/>
                    <a:pt x="39102" y="12716"/>
                    <a:pt x="39173" y="12726"/>
                  </a:cubicBezTo>
                  <a:cubicBezTo>
                    <a:pt x="39351" y="12790"/>
                    <a:pt x="39507" y="12766"/>
                    <a:pt x="39610" y="12663"/>
                  </a:cubicBezTo>
                  <a:lnTo>
                    <a:pt x="39707" y="12574"/>
                  </a:lnTo>
                  <a:lnTo>
                    <a:pt x="39848" y="12558"/>
                  </a:lnTo>
                  <a:lnTo>
                    <a:pt x="40280" y="12652"/>
                  </a:lnTo>
                  <a:lnTo>
                    <a:pt x="40283" y="12650"/>
                  </a:lnTo>
                  <a:cubicBezTo>
                    <a:pt x="40295" y="12664"/>
                    <a:pt x="40316" y="12693"/>
                    <a:pt x="40355" y="12757"/>
                  </a:cubicBezTo>
                  <a:lnTo>
                    <a:pt x="40358" y="12762"/>
                  </a:lnTo>
                  <a:cubicBezTo>
                    <a:pt x="40355" y="12765"/>
                    <a:pt x="40347" y="12770"/>
                    <a:pt x="40334" y="12777"/>
                  </a:cubicBezTo>
                  <a:lnTo>
                    <a:pt x="40242" y="12817"/>
                  </a:lnTo>
                  <a:lnTo>
                    <a:pt x="40235" y="12826"/>
                  </a:lnTo>
                  <a:cubicBezTo>
                    <a:pt x="40177" y="12900"/>
                    <a:pt x="40173" y="12929"/>
                    <a:pt x="40178" y="12949"/>
                  </a:cubicBezTo>
                  <a:lnTo>
                    <a:pt x="40180" y="12962"/>
                  </a:lnTo>
                  <a:lnTo>
                    <a:pt x="40189" y="12971"/>
                  </a:lnTo>
                  <a:cubicBezTo>
                    <a:pt x="40201" y="12984"/>
                    <a:pt x="40219" y="12990"/>
                    <a:pt x="40246" y="12990"/>
                  </a:cubicBezTo>
                  <a:lnTo>
                    <a:pt x="40262" y="12990"/>
                  </a:lnTo>
                  <a:lnTo>
                    <a:pt x="40457" y="12913"/>
                  </a:lnTo>
                  <a:lnTo>
                    <a:pt x="40818" y="12867"/>
                  </a:lnTo>
                  <a:lnTo>
                    <a:pt x="41189" y="12799"/>
                  </a:lnTo>
                  <a:lnTo>
                    <a:pt x="41200" y="12781"/>
                  </a:lnTo>
                  <a:cubicBezTo>
                    <a:pt x="41210" y="12764"/>
                    <a:pt x="41213" y="12748"/>
                    <a:pt x="41209" y="12730"/>
                  </a:cubicBezTo>
                  <a:cubicBezTo>
                    <a:pt x="41201" y="12700"/>
                    <a:pt x="41169" y="12685"/>
                    <a:pt x="41138" y="12674"/>
                  </a:cubicBezTo>
                  <a:lnTo>
                    <a:pt x="41000" y="12672"/>
                  </a:lnTo>
                  <a:cubicBezTo>
                    <a:pt x="40956" y="12649"/>
                    <a:pt x="40931" y="12630"/>
                    <a:pt x="40928" y="12614"/>
                  </a:cubicBezTo>
                  <a:lnTo>
                    <a:pt x="40964" y="12505"/>
                  </a:lnTo>
                  <a:cubicBezTo>
                    <a:pt x="40972" y="12449"/>
                    <a:pt x="41031" y="12362"/>
                    <a:pt x="41144" y="12238"/>
                  </a:cubicBezTo>
                  <a:lnTo>
                    <a:pt x="41376" y="11988"/>
                  </a:lnTo>
                  <a:lnTo>
                    <a:pt x="41477" y="11801"/>
                  </a:lnTo>
                  <a:lnTo>
                    <a:pt x="41571" y="11644"/>
                  </a:lnTo>
                  <a:cubicBezTo>
                    <a:pt x="41612" y="11613"/>
                    <a:pt x="41688" y="11587"/>
                    <a:pt x="41789" y="11569"/>
                  </a:cubicBezTo>
                  <a:lnTo>
                    <a:pt x="42017" y="11507"/>
                  </a:lnTo>
                  <a:lnTo>
                    <a:pt x="42033" y="11499"/>
                  </a:lnTo>
                  <a:cubicBezTo>
                    <a:pt x="42064" y="11476"/>
                    <a:pt x="42080" y="11511"/>
                    <a:pt x="42088" y="11528"/>
                  </a:cubicBezTo>
                  <a:cubicBezTo>
                    <a:pt x="42098" y="11545"/>
                    <a:pt x="42128" y="11596"/>
                    <a:pt x="42178" y="11596"/>
                  </a:cubicBezTo>
                  <a:cubicBezTo>
                    <a:pt x="42191" y="11596"/>
                    <a:pt x="42205" y="11593"/>
                    <a:pt x="42219" y="11585"/>
                  </a:cubicBezTo>
                  <a:lnTo>
                    <a:pt x="42359" y="11502"/>
                  </a:lnTo>
                  <a:cubicBezTo>
                    <a:pt x="42364" y="11501"/>
                    <a:pt x="42369" y="11500"/>
                    <a:pt x="42372" y="11498"/>
                  </a:cubicBezTo>
                  <a:cubicBezTo>
                    <a:pt x="42374" y="11501"/>
                    <a:pt x="42374" y="11509"/>
                    <a:pt x="42374" y="11522"/>
                  </a:cubicBezTo>
                  <a:lnTo>
                    <a:pt x="42339" y="11619"/>
                  </a:lnTo>
                  <a:cubicBezTo>
                    <a:pt x="42304" y="11723"/>
                    <a:pt x="42302" y="11789"/>
                    <a:pt x="42331" y="11837"/>
                  </a:cubicBezTo>
                  <a:cubicBezTo>
                    <a:pt x="42354" y="11883"/>
                    <a:pt x="42366" y="11933"/>
                    <a:pt x="42366" y="11982"/>
                  </a:cubicBezTo>
                  <a:cubicBezTo>
                    <a:pt x="42365" y="11991"/>
                    <a:pt x="42362" y="12013"/>
                    <a:pt x="42378" y="12031"/>
                  </a:cubicBezTo>
                  <a:lnTo>
                    <a:pt x="42393" y="12047"/>
                  </a:lnTo>
                  <a:lnTo>
                    <a:pt x="42414" y="12047"/>
                  </a:lnTo>
                  <a:cubicBezTo>
                    <a:pt x="42447" y="12047"/>
                    <a:pt x="42506" y="12025"/>
                    <a:pt x="42713" y="11863"/>
                  </a:cubicBezTo>
                  <a:lnTo>
                    <a:pt x="43030" y="11527"/>
                  </a:lnTo>
                  <a:lnTo>
                    <a:pt x="43031" y="11512"/>
                  </a:lnTo>
                  <a:cubicBezTo>
                    <a:pt x="43040" y="11434"/>
                    <a:pt x="43064" y="11362"/>
                    <a:pt x="43101" y="11295"/>
                  </a:cubicBezTo>
                  <a:cubicBezTo>
                    <a:pt x="43168" y="11200"/>
                    <a:pt x="43240" y="11142"/>
                    <a:pt x="43322" y="11117"/>
                  </a:cubicBezTo>
                  <a:cubicBezTo>
                    <a:pt x="43415" y="11085"/>
                    <a:pt x="43490" y="11110"/>
                    <a:pt x="43586" y="11206"/>
                  </a:cubicBezTo>
                  <a:cubicBezTo>
                    <a:pt x="43579" y="11208"/>
                    <a:pt x="43566" y="11212"/>
                    <a:pt x="43543" y="11215"/>
                  </a:cubicBezTo>
                  <a:lnTo>
                    <a:pt x="43363" y="11254"/>
                  </a:lnTo>
                  <a:cubicBezTo>
                    <a:pt x="43321" y="11267"/>
                    <a:pt x="43303" y="11319"/>
                    <a:pt x="43263" y="11447"/>
                  </a:cubicBezTo>
                  <a:lnTo>
                    <a:pt x="43212" y="11663"/>
                  </a:lnTo>
                  <a:cubicBezTo>
                    <a:pt x="43205" y="11774"/>
                    <a:pt x="43093" y="12019"/>
                    <a:pt x="42599" y="12558"/>
                  </a:cubicBezTo>
                  <a:cubicBezTo>
                    <a:pt x="42172" y="13024"/>
                    <a:pt x="41895" y="13276"/>
                    <a:pt x="41677" y="13397"/>
                  </a:cubicBezTo>
                  <a:cubicBezTo>
                    <a:pt x="41614" y="13424"/>
                    <a:pt x="41595" y="13490"/>
                    <a:pt x="41585" y="13559"/>
                  </a:cubicBezTo>
                  <a:lnTo>
                    <a:pt x="41533" y="13699"/>
                  </a:lnTo>
                  <a:cubicBezTo>
                    <a:pt x="41390" y="13844"/>
                    <a:pt x="41322" y="14011"/>
                    <a:pt x="41332" y="14194"/>
                  </a:cubicBezTo>
                  <a:lnTo>
                    <a:pt x="41332" y="14427"/>
                  </a:lnTo>
                  <a:lnTo>
                    <a:pt x="41278" y="14662"/>
                  </a:lnTo>
                  <a:cubicBezTo>
                    <a:pt x="41238" y="14752"/>
                    <a:pt x="41255" y="14958"/>
                    <a:pt x="41333" y="15327"/>
                  </a:cubicBezTo>
                  <a:cubicBezTo>
                    <a:pt x="41402" y="15654"/>
                    <a:pt x="41458" y="15862"/>
                    <a:pt x="41512" y="15995"/>
                  </a:cubicBezTo>
                  <a:cubicBezTo>
                    <a:pt x="41530" y="16064"/>
                    <a:pt x="41572" y="16106"/>
                    <a:pt x="41636" y="16119"/>
                  </a:cubicBezTo>
                  <a:cubicBezTo>
                    <a:pt x="41696" y="16131"/>
                    <a:pt x="41758" y="16090"/>
                    <a:pt x="41803" y="16053"/>
                  </a:cubicBezTo>
                  <a:lnTo>
                    <a:pt x="41922" y="15916"/>
                  </a:lnTo>
                  <a:lnTo>
                    <a:pt x="41976" y="15748"/>
                  </a:lnTo>
                  <a:lnTo>
                    <a:pt x="41978" y="15735"/>
                  </a:lnTo>
                  <a:cubicBezTo>
                    <a:pt x="41978" y="15612"/>
                    <a:pt x="42042" y="15506"/>
                    <a:pt x="42177" y="15406"/>
                  </a:cubicBezTo>
                  <a:lnTo>
                    <a:pt x="42288" y="15297"/>
                  </a:lnTo>
                  <a:lnTo>
                    <a:pt x="42295" y="15288"/>
                  </a:lnTo>
                  <a:cubicBezTo>
                    <a:pt x="42322" y="15243"/>
                    <a:pt x="42329" y="15193"/>
                    <a:pt x="42318" y="15134"/>
                  </a:cubicBezTo>
                  <a:lnTo>
                    <a:pt x="42313" y="15120"/>
                  </a:lnTo>
                  <a:cubicBezTo>
                    <a:pt x="42283" y="15066"/>
                    <a:pt x="42298" y="15004"/>
                    <a:pt x="42359" y="14943"/>
                  </a:cubicBezTo>
                  <a:cubicBezTo>
                    <a:pt x="42410" y="14874"/>
                    <a:pt x="42467" y="14841"/>
                    <a:pt x="42534" y="14841"/>
                  </a:cubicBezTo>
                  <a:lnTo>
                    <a:pt x="42651" y="14841"/>
                  </a:lnTo>
                  <a:lnTo>
                    <a:pt x="42788" y="14814"/>
                  </a:lnTo>
                  <a:lnTo>
                    <a:pt x="42800" y="14810"/>
                  </a:lnTo>
                  <a:cubicBezTo>
                    <a:pt x="42870" y="14774"/>
                    <a:pt x="42878" y="14727"/>
                    <a:pt x="42873" y="14693"/>
                  </a:cubicBezTo>
                  <a:lnTo>
                    <a:pt x="42816" y="14580"/>
                  </a:lnTo>
                  <a:lnTo>
                    <a:pt x="42806" y="14567"/>
                  </a:lnTo>
                  <a:cubicBezTo>
                    <a:pt x="42760" y="14528"/>
                    <a:pt x="42728" y="14472"/>
                    <a:pt x="42792" y="14331"/>
                  </a:cubicBezTo>
                  <a:lnTo>
                    <a:pt x="42796" y="14314"/>
                  </a:lnTo>
                  <a:cubicBezTo>
                    <a:pt x="42799" y="14270"/>
                    <a:pt x="42864" y="14164"/>
                    <a:pt x="42934" y="14055"/>
                  </a:cubicBezTo>
                  <a:cubicBezTo>
                    <a:pt x="42941" y="14041"/>
                    <a:pt x="42946" y="14036"/>
                    <a:pt x="42952" y="14035"/>
                  </a:cubicBezTo>
                  <a:cubicBezTo>
                    <a:pt x="42957" y="14042"/>
                    <a:pt x="42966" y="14067"/>
                    <a:pt x="42958" y="14143"/>
                  </a:cubicBezTo>
                  <a:cubicBezTo>
                    <a:pt x="42950" y="14170"/>
                    <a:pt x="42956" y="14194"/>
                    <a:pt x="42961" y="14204"/>
                  </a:cubicBezTo>
                  <a:lnTo>
                    <a:pt x="42975" y="14234"/>
                  </a:lnTo>
                  <a:lnTo>
                    <a:pt x="43092" y="14219"/>
                  </a:lnTo>
                  <a:lnTo>
                    <a:pt x="43104" y="14207"/>
                  </a:lnTo>
                  <a:cubicBezTo>
                    <a:pt x="43160" y="14146"/>
                    <a:pt x="43174" y="14058"/>
                    <a:pt x="43144" y="13938"/>
                  </a:cubicBezTo>
                  <a:lnTo>
                    <a:pt x="43066" y="13832"/>
                  </a:lnTo>
                  <a:lnTo>
                    <a:pt x="43002" y="13721"/>
                  </a:lnTo>
                  <a:cubicBezTo>
                    <a:pt x="42999" y="13682"/>
                    <a:pt x="43026" y="13647"/>
                    <a:pt x="43073" y="13598"/>
                  </a:cubicBezTo>
                  <a:lnTo>
                    <a:pt x="43160" y="13468"/>
                  </a:lnTo>
                  <a:lnTo>
                    <a:pt x="43141" y="13442"/>
                  </a:lnTo>
                  <a:cubicBezTo>
                    <a:pt x="43114" y="13406"/>
                    <a:pt x="43064" y="13386"/>
                    <a:pt x="42979" y="13377"/>
                  </a:cubicBezTo>
                  <a:lnTo>
                    <a:pt x="42844" y="13360"/>
                  </a:lnTo>
                  <a:cubicBezTo>
                    <a:pt x="42825" y="13317"/>
                    <a:pt x="42828" y="13279"/>
                    <a:pt x="42849" y="13230"/>
                  </a:cubicBezTo>
                  <a:lnTo>
                    <a:pt x="43072" y="12849"/>
                  </a:lnTo>
                  <a:lnTo>
                    <a:pt x="43135" y="12636"/>
                  </a:lnTo>
                  <a:lnTo>
                    <a:pt x="43134" y="12626"/>
                  </a:lnTo>
                  <a:cubicBezTo>
                    <a:pt x="43125" y="12557"/>
                    <a:pt x="43135" y="12510"/>
                    <a:pt x="43164" y="12474"/>
                  </a:cubicBezTo>
                  <a:cubicBezTo>
                    <a:pt x="43203" y="12435"/>
                    <a:pt x="43218" y="12439"/>
                    <a:pt x="43237" y="12442"/>
                  </a:cubicBezTo>
                  <a:lnTo>
                    <a:pt x="43256" y="12445"/>
                  </a:lnTo>
                  <a:lnTo>
                    <a:pt x="43346" y="12378"/>
                  </a:lnTo>
                  <a:lnTo>
                    <a:pt x="43351" y="12366"/>
                  </a:lnTo>
                  <a:cubicBezTo>
                    <a:pt x="43353" y="12360"/>
                    <a:pt x="43356" y="12356"/>
                    <a:pt x="43358" y="12352"/>
                  </a:cubicBezTo>
                  <a:lnTo>
                    <a:pt x="43446" y="12548"/>
                  </a:lnTo>
                  <a:lnTo>
                    <a:pt x="43526" y="12470"/>
                  </a:lnTo>
                  <a:lnTo>
                    <a:pt x="43572" y="12378"/>
                  </a:lnTo>
                  <a:lnTo>
                    <a:pt x="43772" y="12241"/>
                  </a:lnTo>
                  <a:lnTo>
                    <a:pt x="43803" y="12218"/>
                  </a:lnTo>
                  <a:lnTo>
                    <a:pt x="43802" y="12236"/>
                  </a:lnTo>
                  <a:cubicBezTo>
                    <a:pt x="43751" y="12395"/>
                    <a:pt x="43750" y="12441"/>
                    <a:pt x="43755" y="12463"/>
                  </a:cubicBezTo>
                  <a:lnTo>
                    <a:pt x="43769" y="12529"/>
                  </a:lnTo>
                  <a:lnTo>
                    <a:pt x="44056" y="12334"/>
                  </a:lnTo>
                  <a:cubicBezTo>
                    <a:pt x="44178" y="12229"/>
                    <a:pt x="44291" y="12161"/>
                    <a:pt x="44372" y="12143"/>
                  </a:cubicBezTo>
                  <a:cubicBezTo>
                    <a:pt x="44391" y="12139"/>
                    <a:pt x="44409" y="12137"/>
                    <a:pt x="44428" y="12137"/>
                  </a:cubicBezTo>
                  <a:cubicBezTo>
                    <a:pt x="44486" y="12137"/>
                    <a:pt x="44572" y="12156"/>
                    <a:pt x="44643" y="12315"/>
                  </a:cubicBezTo>
                  <a:cubicBezTo>
                    <a:pt x="44672" y="12382"/>
                    <a:pt x="44715" y="12396"/>
                    <a:pt x="44746" y="12396"/>
                  </a:cubicBezTo>
                  <a:cubicBezTo>
                    <a:pt x="44782" y="12396"/>
                    <a:pt x="44823" y="12375"/>
                    <a:pt x="44867" y="12331"/>
                  </a:cubicBezTo>
                  <a:lnTo>
                    <a:pt x="45066" y="12094"/>
                  </a:lnTo>
                  <a:cubicBezTo>
                    <a:pt x="45126" y="12010"/>
                    <a:pt x="45206" y="11934"/>
                    <a:pt x="45307" y="11863"/>
                  </a:cubicBezTo>
                  <a:lnTo>
                    <a:pt x="45570" y="11609"/>
                  </a:lnTo>
                  <a:cubicBezTo>
                    <a:pt x="45617" y="11563"/>
                    <a:pt x="45747" y="11496"/>
                    <a:pt x="45928" y="11427"/>
                  </a:cubicBezTo>
                  <a:cubicBezTo>
                    <a:pt x="46116" y="11353"/>
                    <a:pt x="46254" y="11266"/>
                    <a:pt x="46314" y="11185"/>
                  </a:cubicBezTo>
                  <a:lnTo>
                    <a:pt x="46417" y="11064"/>
                  </a:lnTo>
                  <a:cubicBezTo>
                    <a:pt x="46429" y="11055"/>
                    <a:pt x="46437" y="11055"/>
                    <a:pt x="46440" y="11055"/>
                  </a:cubicBezTo>
                  <a:cubicBezTo>
                    <a:pt x="46459" y="11055"/>
                    <a:pt x="46483" y="11076"/>
                    <a:pt x="46507" y="11117"/>
                  </a:cubicBezTo>
                  <a:cubicBezTo>
                    <a:pt x="46539" y="11162"/>
                    <a:pt x="46595" y="11193"/>
                    <a:pt x="46678" y="11212"/>
                  </a:cubicBezTo>
                  <a:lnTo>
                    <a:pt x="46840" y="11214"/>
                  </a:lnTo>
                  <a:lnTo>
                    <a:pt x="46847" y="11212"/>
                  </a:lnTo>
                  <a:cubicBezTo>
                    <a:pt x="46970" y="11171"/>
                    <a:pt x="47025" y="11106"/>
                    <a:pt x="47026" y="10994"/>
                  </a:cubicBezTo>
                  <a:cubicBezTo>
                    <a:pt x="47016" y="10915"/>
                    <a:pt x="46978" y="10844"/>
                    <a:pt x="46904" y="10771"/>
                  </a:cubicBezTo>
                  <a:lnTo>
                    <a:pt x="46773" y="10649"/>
                  </a:lnTo>
                  <a:cubicBezTo>
                    <a:pt x="46743" y="10619"/>
                    <a:pt x="46736" y="10596"/>
                    <a:pt x="46741" y="10579"/>
                  </a:cubicBezTo>
                  <a:lnTo>
                    <a:pt x="46749" y="10571"/>
                  </a:lnTo>
                  <a:lnTo>
                    <a:pt x="46792" y="10456"/>
                  </a:lnTo>
                  <a:lnTo>
                    <a:pt x="46775" y="10343"/>
                  </a:lnTo>
                  <a:lnTo>
                    <a:pt x="46768" y="10325"/>
                  </a:lnTo>
                  <a:cubicBezTo>
                    <a:pt x="46738" y="10276"/>
                    <a:pt x="46713" y="10244"/>
                    <a:pt x="46694" y="10229"/>
                  </a:cubicBezTo>
                  <a:lnTo>
                    <a:pt x="46668" y="10208"/>
                  </a:lnTo>
                  <a:lnTo>
                    <a:pt x="46640" y="10227"/>
                  </a:lnTo>
                  <a:cubicBezTo>
                    <a:pt x="46616" y="10243"/>
                    <a:pt x="46589" y="10239"/>
                    <a:pt x="46583" y="10232"/>
                  </a:cubicBezTo>
                  <a:lnTo>
                    <a:pt x="46569" y="10221"/>
                  </a:lnTo>
                  <a:cubicBezTo>
                    <a:pt x="46539" y="10206"/>
                    <a:pt x="46506" y="10184"/>
                    <a:pt x="46488" y="10121"/>
                  </a:cubicBezTo>
                  <a:lnTo>
                    <a:pt x="46383" y="9892"/>
                  </a:lnTo>
                  <a:lnTo>
                    <a:pt x="46327" y="10024"/>
                  </a:lnTo>
                  <a:cubicBezTo>
                    <a:pt x="46308" y="10056"/>
                    <a:pt x="46287" y="10060"/>
                    <a:pt x="46273" y="10060"/>
                  </a:cubicBezTo>
                  <a:cubicBezTo>
                    <a:pt x="46259" y="10060"/>
                    <a:pt x="46242" y="10055"/>
                    <a:pt x="46228" y="10046"/>
                  </a:cubicBezTo>
                  <a:lnTo>
                    <a:pt x="46215" y="10041"/>
                  </a:lnTo>
                  <a:cubicBezTo>
                    <a:pt x="46209" y="10039"/>
                    <a:pt x="46205" y="10038"/>
                    <a:pt x="46203" y="10037"/>
                  </a:cubicBezTo>
                  <a:cubicBezTo>
                    <a:pt x="46204" y="10036"/>
                    <a:pt x="46205" y="10034"/>
                    <a:pt x="46207" y="10032"/>
                  </a:cubicBezTo>
                  <a:lnTo>
                    <a:pt x="46214" y="10024"/>
                  </a:lnTo>
                  <a:lnTo>
                    <a:pt x="46239" y="9941"/>
                  </a:lnTo>
                  <a:lnTo>
                    <a:pt x="46228" y="9924"/>
                  </a:lnTo>
                  <a:cubicBezTo>
                    <a:pt x="46201" y="9878"/>
                    <a:pt x="46190" y="9851"/>
                    <a:pt x="46186" y="9837"/>
                  </a:cubicBezTo>
                  <a:cubicBezTo>
                    <a:pt x="46201" y="9843"/>
                    <a:pt x="46224" y="9855"/>
                    <a:pt x="46249" y="9868"/>
                  </a:cubicBezTo>
                  <a:cubicBezTo>
                    <a:pt x="46267" y="9877"/>
                    <a:pt x="46287" y="9888"/>
                    <a:pt x="46311" y="9899"/>
                  </a:cubicBezTo>
                  <a:lnTo>
                    <a:pt x="46333" y="9910"/>
                  </a:lnTo>
                  <a:lnTo>
                    <a:pt x="46404" y="9869"/>
                  </a:lnTo>
                  <a:lnTo>
                    <a:pt x="46497" y="9877"/>
                  </a:lnTo>
                  <a:cubicBezTo>
                    <a:pt x="46569" y="9954"/>
                    <a:pt x="46668" y="10041"/>
                    <a:pt x="46750" y="10041"/>
                  </a:cubicBezTo>
                  <a:lnTo>
                    <a:pt x="46750" y="10041"/>
                  </a:lnTo>
                  <a:lnTo>
                    <a:pt x="46752" y="9999"/>
                  </a:lnTo>
                  <a:lnTo>
                    <a:pt x="46782" y="10031"/>
                  </a:lnTo>
                  <a:lnTo>
                    <a:pt x="46933" y="9899"/>
                  </a:lnTo>
                  <a:lnTo>
                    <a:pt x="47136" y="9706"/>
                  </a:lnTo>
                  <a:lnTo>
                    <a:pt x="47144" y="9696"/>
                  </a:lnTo>
                  <a:cubicBezTo>
                    <a:pt x="47203" y="9598"/>
                    <a:pt x="47224" y="9461"/>
                    <a:pt x="47204" y="9306"/>
                  </a:cubicBezTo>
                  <a:cubicBezTo>
                    <a:pt x="47204" y="9202"/>
                    <a:pt x="47229" y="9146"/>
                    <a:pt x="47295" y="9105"/>
                  </a:cubicBezTo>
                  <a:lnTo>
                    <a:pt x="47358" y="9083"/>
                  </a:lnTo>
                  <a:cubicBezTo>
                    <a:pt x="47371" y="9095"/>
                    <a:pt x="47380" y="9104"/>
                    <a:pt x="47385" y="9130"/>
                  </a:cubicBezTo>
                  <a:lnTo>
                    <a:pt x="47403" y="9304"/>
                  </a:lnTo>
                  <a:lnTo>
                    <a:pt x="47406" y="9315"/>
                  </a:lnTo>
                  <a:cubicBezTo>
                    <a:pt x="47426" y="9369"/>
                    <a:pt x="47476" y="9404"/>
                    <a:pt x="47550" y="9418"/>
                  </a:cubicBezTo>
                  <a:lnTo>
                    <a:pt x="47559" y="9419"/>
                  </a:lnTo>
                  <a:lnTo>
                    <a:pt x="47765" y="9371"/>
                  </a:lnTo>
                  <a:lnTo>
                    <a:pt x="47947" y="9388"/>
                  </a:lnTo>
                  <a:lnTo>
                    <a:pt x="47997" y="9511"/>
                  </a:lnTo>
                  <a:lnTo>
                    <a:pt x="48043" y="9668"/>
                  </a:lnTo>
                  <a:cubicBezTo>
                    <a:pt x="48054" y="9725"/>
                    <a:pt x="48100" y="9759"/>
                    <a:pt x="48133" y="9784"/>
                  </a:cubicBezTo>
                  <a:lnTo>
                    <a:pt x="48147" y="9794"/>
                  </a:lnTo>
                  <a:lnTo>
                    <a:pt x="48256" y="9785"/>
                  </a:lnTo>
                  <a:lnTo>
                    <a:pt x="48404" y="9951"/>
                  </a:lnTo>
                  <a:lnTo>
                    <a:pt x="48711" y="10005"/>
                  </a:lnTo>
                  <a:lnTo>
                    <a:pt x="48745" y="9854"/>
                  </a:lnTo>
                  <a:cubicBezTo>
                    <a:pt x="48754" y="9769"/>
                    <a:pt x="48763" y="9706"/>
                    <a:pt x="48792" y="9684"/>
                  </a:cubicBezTo>
                  <a:cubicBezTo>
                    <a:pt x="48892" y="9604"/>
                    <a:pt x="48919" y="9503"/>
                    <a:pt x="48862" y="9411"/>
                  </a:cubicBezTo>
                  <a:lnTo>
                    <a:pt x="48788" y="9318"/>
                  </a:lnTo>
                  <a:lnTo>
                    <a:pt x="48746" y="9234"/>
                  </a:lnTo>
                  <a:cubicBezTo>
                    <a:pt x="48746" y="9230"/>
                    <a:pt x="48747" y="9228"/>
                    <a:pt x="48747" y="922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9">
              <a:extLst>
                <a:ext uri="{FF2B5EF4-FFF2-40B4-BE49-F238E27FC236}">
                  <a16:creationId xmlns:a16="http://schemas.microsoft.com/office/drawing/2014/main" id="{BA8DE48C-F409-47CE-B2A7-AB640117DF16}"/>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Freeform 10">
              <a:extLst>
                <a:ext uri="{FF2B5EF4-FFF2-40B4-BE49-F238E27FC236}">
                  <a16:creationId xmlns:a16="http://schemas.microsoft.com/office/drawing/2014/main" id="{870CC9B8-9EDF-4D0C-9933-999364DA31A9}"/>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 name="T76" fmla="*/ 0 w 691"/>
                <a:gd name="T77"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lnTo>
                    <a:pt x="0" y="50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Freeform 11">
              <a:extLst>
                <a:ext uri="{FF2B5EF4-FFF2-40B4-BE49-F238E27FC236}">
                  <a16:creationId xmlns:a16="http://schemas.microsoft.com/office/drawing/2014/main" id="{E513C4F7-10F6-4160-BDDF-DB86B3A07881}"/>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 name="Freeform 12">
              <a:extLst>
                <a:ext uri="{FF2B5EF4-FFF2-40B4-BE49-F238E27FC236}">
                  <a16:creationId xmlns:a16="http://schemas.microsoft.com/office/drawing/2014/main" id="{87721B81-5E41-4957-A596-382A409DB4B5}"/>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 name="T92" fmla="*/ 119 w 808"/>
                <a:gd name="T93"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lnTo>
                    <a:pt x="119" y="61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 name="Freeform 13">
              <a:extLst>
                <a:ext uri="{FF2B5EF4-FFF2-40B4-BE49-F238E27FC236}">
                  <a16:creationId xmlns:a16="http://schemas.microsoft.com/office/drawing/2014/main" id="{4471B2B5-C090-4A3B-A499-63239B2254D3}"/>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Freeform 14">
              <a:extLst>
                <a:ext uri="{FF2B5EF4-FFF2-40B4-BE49-F238E27FC236}">
                  <a16:creationId xmlns:a16="http://schemas.microsoft.com/office/drawing/2014/main" id="{D211669E-2D32-4D8D-B476-5E4D017D6F30}"/>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 name="T26" fmla="*/ 265 w 266"/>
                <a:gd name="T2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lnTo>
                    <a:pt x="2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 name="Freeform 15">
              <a:extLst>
                <a:ext uri="{FF2B5EF4-FFF2-40B4-BE49-F238E27FC236}">
                  <a16:creationId xmlns:a16="http://schemas.microsoft.com/office/drawing/2014/main" id="{E262D420-4DAB-465D-8719-846375136667}"/>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Freeform 16">
              <a:extLst>
                <a:ext uri="{FF2B5EF4-FFF2-40B4-BE49-F238E27FC236}">
                  <a16:creationId xmlns:a16="http://schemas.microsoft.com/office/drawing/2014/main" id="{71B01410-D68A-49B2-8870-8E45595CFE10}"/>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 name="T32" fmla="*/ 242 w 340"/>
                <a:gd name="T3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lnTo>
                    <a:pt x="24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Freeform 17">
              <a:extLst>
                <a:ext uri="{FF2B5EF4-FFF2-40B4-BE49-F238E27FC236}">
                  <a16:creationId xmlns:a16="http://schemas.microsoft.com/office/drawing/2014/main" id="{6203D159-AF21-4989-B044-ACAC52F549B4}"/>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7" name="Freeform 18">
              <a:extLst>
                <a:ext uri="{FF2B5EF4-FFF2-40B4-BE49-F238E27FC236}">
                  <a16:creationId xmlns:a16="http://schemas.microsoft.com/office/drawing/2014/main" id="{5CC30472-BC3A-4E55-936E-F6F494FAAAEF}"/>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 name="T28" fmla="*/ 173 w 258"/>
                <a:gd name="T2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lnTo>
                    <a:pt x="173" y="34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Freeform 19">
              <a:extLst>
                <a:ext uri="{FF2B5EF4-FFF2-40B4-BE49-F238E27FC236}">
                  <a16:creationId xmlns:a16="http://schemas.microsoft.com/office/drawing/2014/main" id="{1C7D5C2C-C3E5-45F2-857F-33A43AA3CCE9}"/>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9" name="Freeform 20">
              <a:extLst>
                <a:ext uri="{FF2B5EF4-FFF2-40B4-BE49-F238E27FC236}">
                  <a16:creationId xmlns:a16="http://schemas.microsoft.com/office/drawing/2014/main" id="{7A8597D1-27F7-43F6-8166-A4F2A157D9C0}"/>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 name="T60" fmla="*/ 0 w 859"/>
                <a:gd name="T61"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lnTo>
                    <a:pt x="0" y="68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Freeform 21">
              <a:extLst>
                <a:ext uri="{FF2B5EF4-FFF2-40B4-BE49-F238E27FC236}">
                  <a16:creationId xmlns:a16="http://schemas.microsoft.com/office/drawing/2014/main" id="{A26F2A7B-CC3F-4877-B8EB-C3E4FDF01790}"/>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1" name="Freeform 22">
              <a:extLst>
                <a:ext uri="{FF2B5EF4-FFF2-40B4-BE49-F238E27FC236}">
                  <a16:creationId xmlns:a16="http://schemas.microsoft.com/office/drawing/2014/main" id="{C7DE5943-BBB2-407C-AEAA-9DE93091CD3C}"/>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 name="T104" fmla="*/ 513 w 1136"/>
                <a:gd name="T105"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lnTo>
                    <a:pt x="513" y="5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2" name="Freeform 23">
              <a:extLst>
                <a:ext uri="{FF2B5EF4-FFF2-40B4-BE49-F238E27FC236}">
                  <a16:creationId xmlns:a16="http://schemas.microsoft.com/office/drawing/2014/main" id="{F1B3012C-BDEB-43D8-BBBC-8B5988380B6B}"/>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3" name="Freeform 24">
              <a:extLst>
                <a:ext uri="{FF2B5EF4-FFF2-40B4-BE49-F238E27FC236}">
                  <a16:creationId xmlns:a16="http://schemas.microsoft.com/office/drawing/2014/main" id="{4AF92F32-A126-4FBB-BA99-B84AB8D99C71}"/>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 name="T28" fmla="*/ 277 w 326"/>
                <a:gd name="T29"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lnTo>
                    <a:pt x="277"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Freeform 25">
              <a:extLst>
                <a:ext uri="{FF2B5EF4-FFF2-40B4-BE49-F238E27FC236}">
                  <a16:creationId xmlns:a16="http://schemas.microsoft.com/office/drawing/2014/main" id="{8EF24568-877D-4F0D-ACE1-C536C7FA15CB}"/>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5" name="Freeform 26">
              <a:extLst>
                <a:ext uri="{FF2B5EF4-FFF2-40B4-BE49-F238E27FC236}">
                  <a16:creationId xmlns:a16="http://schemas.microsoft.com/office/drawing/2014/main" id="{4EE897A8-EC63-4BC5-9AB8-D21ECD1029F5}"/>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 name="T26" fmla="*/ 278 w 287"/>
                <a:gd name="T27"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lnTo>
                    <a:pt x="278"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6" name="Freeform 27">
              <a:extLst>
                <a:ext uri="{FF2B5EF4-FFF2-40B4-BE49-F238E27FC236}">
                  <a16:creationId xmlns:a16="http://schemas.microsoft.com/office/drawing/2014/main" id="{2B26AD91-90C8-43EF-AD26-87797F5ABEFA}"/>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Freeform 28">
              <a:extLst>
                <a:ext uri="{FF2B5EF4-FFF2-40B4-BE49-F238E27FC236}">
                  <a16:creationId xmlns:a16="http://schemas.microsoft.com/office/drawing/2014/main" id="{60DA7B4E-284E-4ED2-A8EB-A7B0F9569838}"/>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 name="T60" fmla="*/ 680 w 1012"/>
                <a:gd name="T61"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lnTo>
                    <a:pt x="680" y="18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Freeform 29">
              <a:extLst>
                <a:ext uri="{FF2B5EF4-FFF2-40B4-BE49-F238E27FC236}">
                  <a16:creationId xmlns:a16="http://schemas.microsoft.com/office/drawing/2014/main" id="{BF7ECFCE-267B-4378-99EA-313E24025513}"/>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30">
              <a:extLst>
                <a:ext uri="{FF2B5EF4-FFF2-40B4-BE49-F238E27FC236}">
                  <a16:creationId xmlns:a16="http://schemas.microsoft.com/office/drawing/2014/main" id="{C221EBCD-3BAE-4281-9C3C-BE3F9BF01E12}"/>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 name="T118" fmla="*/ 3540 w 4728"/>
                <a:gd name="T119" fmla="*/ 1036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lnTo>
                    <a:pt x="3540" y="10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Freeform 31">
              <a:extLst>
                <a:ext uri="{FF2B5EF4-FFF2-40B4-BE49-F238E27FC236}">
                  <a16:creationId xmlns:a16="http://schemas.microsoft.com/office/drawing/2014/main" id="{E60EA278-F59A-4940-88E5-F904D14F2C5D}"/>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32">
              <a:extLst>
                <a:ext uri="{FF2B5EF4-FFF2-40B4-BE49-F238E27FC236}">
                  <a16:creationId xmlns:a16="http://schemas.microsoft.com/office/drawing/2014/main" id="{3982C85D-DC65-4F30-BABF-3D5F1E287DFD}"/>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 name="T72" fmla="*/ 425 w 1617"/>
                <a:gd name="T73" fmla="*/ 498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lnTo>
                    <a:pt x="425" y="4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Freeform 33">
              <a:extLst>
                <a:ext uri="{FF2B5EF4-FFF2-40B4-BE49-F238E27FC236}">
                  <a16:creationId xmlns:a16="http://schemas.microsoft.com/office/drawing/2014/main" id="{BBA13368-B191-407F-A9F8-ED8F9FB18663}"/>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34">
              <a:extLst>
                <a:ext uri="{FF2B5EF4-FFF2-40B4-BE49-F238E27FC236}">
                  <a16:creationId xmlns:a16="http://schemas.microsoft.com/office/drawing/2014/main" id="{FEC1586A-2E44-4146-B1F5-FF75A157C360}"/>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 name="T72" fmla="*/ 113 w 2435"/>
                <a:gd name="T73" fmla="*/ 1262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lnTo>
                    <a:pt x="113" y="12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Freeform 35">
              <a:extLst>
                <a:ext uri="{FF2B5EF4-FFF2-40B4-BE49-F238E27FC236}">
                  <a16:creationId xmlns:a16="http://schemas.microsoft.com/office/drawing/2014/main" id="{CE2F5AA5-1B9B-4A8E-AF40-47562B959F30}"/>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36">
              <a:extLst>
                <a:ext uri="{FF2B5EF4-FFF2-40B4-BE49-F238E27FC236}">
                  <a16:creationId xmlns:a16="http://schemas.microsoft.com/office/drawing/2014/main" id="{FBF038F8-CF0B-4768-B87F-28BE9AD9187B}"/>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 name="T54" fmla="*/ 191 w 357"/>
                <a:gd name="T55"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lnTo>
                    <a:pt x="191" y="13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6" name="Freeform 37">
              <a:extLst>
                <a:ext uri="{FF2B5EF4-FFF2-40B4-BE49-F238E27FC236}">
                  <a16:creationId xmlns:a16="http://schemas.microsoft.com/office/drawing/2014/main" id="{3278ABE0-166D-4B9E-9400-E0F7190D88FD}"/>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7" name="Freeform 38">
              <a:extLst>
                <a:ext uri="{FF2B5EF4-FFF2-40B4-BE49-F238E27FC236}">
                  <a16:creationId xmlns:a16="http://schemas.microsoft.com/office/drawing/2014/main" id="{E52E4BAC-50E4-40D0-8631-8ED24A093CD1}"/>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 name="T52" fmla="*/ 428 w 844"/>
                <a:gd name="T53"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lnTo>
                    <a:pt x="428" y="6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8" name="Freeform 39">
              <a:extLst>
                <a:ext uri="{FF2B5EF4-FFF2-40B4-BE49-F238E27FC236}">
                  <a16:creationId xmlns:a16="http://schemas.microsoft.com/office/drawing/2014/main" id="{802E74EA-8A2A-4DFC-85A0-306128FD5C08}"/>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9" name="Freeform 40">
              <a:extLst>
                <a:ext uri="{FF2B5EF4-FFF2-40B4-BE49-F238E27FC236}">
                  <a16:creationId xmlns:a16="http://schemas.microsoft.com/office/drawing/2014/main" id="{DFEA6FBF-F78F-458D-BAFD-7375346F21CA}"/>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 name="T26" fmla="*/ 206 w 336"/>
                <a:gd name="T27"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lnTo>
                    <a:pt x="206" y="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0" name="Freeform 41">
              <a:extLst>
                <a:ext uri="{FF2B5EF4-FFF2-40B4-BE49-F238E27FC236}">
                  <a16:creationId xmlns:a16="http://schemas.microsoft.com/office/drawing/2014/main" id="{251E63B0-1E71-4BA9-A9BE-A59866FCD798}"/>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1" name="Freeform 42">
              <a:extLst>
                <a:ext uri="{FF2B5EF4-FFF2-40B4-BE49-F238E27FC236}">
                  <a16:creationId xmlns:a16="http://schemas.microsoft.com/office/drawing/2014/main" id="{85293676-142B-4D7B-AD3A-2699BBF483DE}"/>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 name="T30" fmla="*/ 286 w 998"/>
                <a:gd name="T31"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lnTo>
                    <a:pt x="286" y="1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2" name="Freeform 43">
              <a:extLst>
                <a:ext uri="{FF2B5EF4-FFF2-40B4-BE49-F238E27FC236}">
                  <a16:creationId xmlns:a16="http://schemas.microsoft.com/office/drawing/2014/main" id="{D312D4C9-215C-4B08-9164-4E110D314CFF}"/>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3" name="Freeform 44">
              <a:extLst>
                <a:ext uri="{FF2B5EF4-FFF2-40B4-BE49-F238E27FC236}">
                  <a16:creationId xmlns:a16="http://schemas.microsoft.com/office/drawing/2014/main" id="{CD542B18-BD10-433C-BA24-22B1F2F4C24A}"/>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 name="T42" fmla="*/ 630 w 645"/>
                <a:gd name="T43"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lnTo>
                    <a:pt x="630" y="22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4" name="Freeform 45">
              <a:extLst>
                <a:ext uri="{FF2B5EF4-FFF2-40B4-BE49-F238E27FC236}">
                  <a16:creationId xmlns:a16="http://schemas.microsoft.com/office/drawing/2014/main" id="{03AFB7DC-029C-4E37-A915-0D19332A1A31}"/>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5" name="Freeform 46">
              <a:extLst>
                <a:ext uri="{FF2B5EF4-FFF2-40B4-BE49-F238E27FC236}">
                  <a16:creationId xmlns:a16="http://schemas.microsoft.com/office/drawing/2014/main" id="{B82865A1-A316-4228-A48E-151BA2793B50}"/>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 name="T38" fmla="*/ 838 w 874"/>
                <a:gd name="T39"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lnTo>
                    <a:pt x="838" y="7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6" name="Freeform 47">
              <a:extLst>
                <a:ext uri="{FF2B5EF4-FFF2-40B4-BE49-F238E27FC236}">
                  <a16:creationId xmlns:a16="http://schemas.microsoft.com/office/drawing/2014/main" id="{043D2E23-863E-4503-81D7-DCC6B104005F}"/>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48">
              <a:extLst>
                <a:ext uri="{FF2B5EF4-FFF2-40B4-BE49-F238E27FC236}">
                  <a16:creationId xmlns:a16="http://schemas.microsoft.com/office/drawing/2014/main" id="{2088CEC3-20B9-4C51-8E28-0974E2FD246A}"/>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 name="T36" fmla="*/ 38 w 879"/>
                <a:gd name="T37"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lnTo>
                    <a:pt x="38" y="10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8" name="Freeform 49">
              <a:extLst>
                <a:ext uri="{FF2B5EF4-FFF2-40B4-BE49-F238E27FC236}">
                  <a16:creationId xmlns:a16="http://schemas.microsoft.com/office/drawing/2014/main" id="{AD66AB0B-0F3B-4AA8-90E8-B4FED8F7AFDC}"/>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9" name="Freeform 50">
              <a:extLst>
                <a:ext uri="{FF2B5EF4-FFF2-40B4-BE49-F238E27FC236}">
                  <a16:creationId xmlns:a16="http://schemas.microsoft.com/office/drawing/2014/main" id="{16AFD227-E384-4079-B265-7A0E3135FEE5}"/>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 name="T76" fmla="*/ 2559 w 2618"/>
                <a:gd name="T77"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lnTo>
                    <a:pt x="2559" y="27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0" name="Freeform 51">
              <a:extLst>
                <a:ext uri="{FF2B5EF4-FFF2-40B4-BE49-F238E27FC236}">
                  <a16:creationId xmlns:a16="http://schemas.microsoft.com/office/drawing/2014/main" id="{43C5DCD7-801F-4A4B-BCF6-4CFA344DD47C}"/>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1" name="Freeform 52">
              <a:extLst>
                <a:ext uri="{FF2B5EF4-FFF2-40B4-BE49-F238E27FC236}">
                  <a16:creationId xmlns:a16="http://schemas.microsoft.com/office/drawing/2014/main" id="{28A11FD6-CBDD-43F0-A1F6-E6C45D2F2082}"/>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 name="T42" fmla="*/ 54 w 403"/>
                <a:gd name="T43"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lnTo>
                    <a:pt x="54" y="1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2" name="Freeform 53">
              <a:extLst>
                <a:ext uri="{FF2B5EF4-FFF2-40B4-BE49-F238E27FC236}">
                  <a16:creationId xmlns:a16="http://schemas.microsoft.com/office/drawing/2014/main" id="{BDF0B1E1-C819-419B-A52E-C09204901414}"/>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3" name="Freeform 54">
              <a:extLst>
                <a:ext uri="{FF2B5EF4-FFF2-40B4-BE49-F238E27FC236}">
                  <a16:creationId xmlns:a16="http://schemas.microsoft.com/office/drawing/2014/main" id="{341BE449-EFA8-4FC1-AB4B-3000C230F09B}"/>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 name="T94" fmla="*/ 2080 w 2495"/>
                <a:gd name="T95"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lnTo>
                    <a:pt x="2080" y="7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4" name="Freeform 55">
              <a:extLst>
                <a:ext uri="{FF2B5EF4-FFF2-40B4-BE49-F238E27FC236}">
                  <a16:creationId xmlns:a16="http://schemas.microsoft.com/office/drawing/2014/main" id="{94DDFA99-A0D2-4225-934A-58CA0F71C71F}"/>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5" name="Freeform 56">
              <a:extLst>
                <a:ext uri="{FF2B5EF4-FFF2-40B4-BE49-F238E27FC236}">
                  <a16:creationId xmlns:a16="http://schemas.microsoft.com/office/drawing/2014/main" id="{5A08D8BB-C5C1-493B-BBD5-A1C08F566193}"/>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 name="T30" fmla="*/ 449 w 614"/>
                <a:gd name="T31"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lnTo>
                    <a:pt x="449" y="34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6" name="Freeform 57">
              <a:extLst>
                <a:ext uri="{FF2B5EF4-FFF2-40B4-BE49-F238E27FC236}">
                  <a16:creationId xmlns:a16="http://schemas.microsoft.com/office/drawing/2014/main" id="{CF4D1436-1A86-41BB-942B-47DD6214C3B6}"/>
                </a:ext>
              </a:extLst>
            </p:cNvPr>
            <p:cNvSpPr>
              <a:spLocks/>
            </p:cNvSpPr>
            <p:nvPr userDrawn="1"/>
          </p:nvSpPr>
          <p:spPr bwMode="auto">
            <a:xfrm>
              <a:off x="3914776" y="2216151"/>
              <a:ext cx="295275" cy="287338"/>
            </a:xfrm>
            <a:custGeom>
              <a:avLst/>
              <a:gdLst>
                <a:gd name="T0" fmla="*/ 304 w 3505"/>
                <a:gd name="T1" fmla="*/ 3316 h 3392"/>
                <a:gd name="T2" fmla="*/ 304 w 3505"/>
                <a:gd name="T3" fmla="*/ 3316 h 3392"/>
                <a:gd name="T4" fmla="*/ 673 w 3505"/>
                <a:gd name="T5" fmla="*/ 3392 h 3392"/>
                <a:gd name="T6" fmla="*/ 678 w 3505"/>
                <a:gd name="T7" fmla="*/ 3392 h 3392"/>
                <a:gd name="T8" fmla="*/ 873 w 3505"/>
                <a:gd name="T9" fmla="*/ 3098 h 3392"/>
                <a:gd name="T10" fmla="*/ 835 w 3505"/>
                <a:gd name="T11" fmla="*/ 2782 h 3392"/>
                <a:gd name="T12" fmla="*/ 884 w 3505"/>
                <a:gd name="T13" fmla="*/ 2734 h 3392"/>
                <a:gd name="T14" fmla="*/ 1020 w 3505"/>
                <a:gd name="T15" fmla="*/ 2726 h 3392"/>
                <a:gd name="T16" fmla="*/ 1168 w 3505"/>
                <a:gd name="T17" fmla="*/ 2671 h 3392"/>
                <a:gd name="T18" fmla="*/ 1175 w 3505"/>
                <a:gd name="T19" fmla="*/ 2651 h 3392"/>
                <a:gd name="T20" fmla="*/ 1173 w 3505"/>
                <a:gd name="T21" fmla="*/ 2456 h 3392"/>
                <a:gd name="T22" fmla="*/ 1128 w 3505"/>
                <a:gd name="T23" fmla="*/ 2282 h 3392"/>
                <a:gd name="T24" fmla="*/ 1123 w 3505"/>
                <a:gd name="T25" fmla="*/ 2274 h 3392"/>
                <a:gd name="T26" fmla="*/ 1221 w 3505"/>
                <a:gd name="T27" fmla="*/ 2284 h 3392"/>
                <a:gd name="T28" fmla="*/ 1390 w 3505"/>
                <a:gd name="T29" fmla="*/ 2253 h 3392"/>
                <a:gd name="T30" fmla="*/ 1530 w 3505"/>
                <a:gd name="T31" fmla="*/ 2046 h 3392"/>
                <a:gd name="T32" fmla="*/ 1521 w 3505"/>
                <a:gd name="T33" fmla="*/ 1958 h 3392"/>
                <a:gd name="T34" fmla="*/ 1527 w 3505"/>
                <a:gd name="T35" fmla="*/ 1875 h 3392"/>
                <a:gd name="T36" fmla="*/ 2275 w 3505"/>
                <a:gd name="T37" fmla="*/ 1388 h 3392"/>
                <a:gd name="T38" fmla="*/ 2736 w 3505"/>
                <a:gd name="T39" fmla="*/ 1200 h 3392"/>
                <a:gd name="T40" fmla="*/ 3119 w 3505"/>
                <a:gd name="T41" fmla="*/ 980 h 3392"/>
                <a:gd name="T42" fmla="*/ 3475 w 3505"/>
                <a:gd name="T43" fmla="*/ 523 h 3392"/>
                <a:gd name="T44" fmla="*/ 3445 w 3505"/>
                <a:gd name="T45" fmla="*/ 175 h 3392"/>
                <a:gd name="T46" fmla="*/ 3199 w 3505"/>
                <a:gd name="T47" fmla="*/ 1 h 3392"/>
                <a:gd name="T48" fmla="*/ 3170 w 3505"/>
                <a:gd name="T49" fmla="*/ 0 h 3392"/>
                <a:gd name="T50" fmla="*/ 2919 w 3505"/>
                <a:gd name="T51" fmla="*/ 153 h 3392"/>
                <a:gd name="T52" fmla="*/ 2804 w 3505"/>
                <a:gd name="T53" fmla="*/ 374 h 3392"/>
                <a:gd name="T54" fmla="*/ 2710 w 3505"/>
                <a:gd name="T55" fmla="*/ 509 h 3392"/>
                <a:gd name="T56" fmla="*/ 2044 w 3505"/>
                <a:gd name="T57" fmla="*/ 774 h 3392"/>
                <a:gd name="T58" fmla="*/ 1932 w 3505"/>
                <a:gd name="T59" fmla="*/ 798 h 3392"/>
                <a:gd name="T60" fmla="*/ 1849 w 3505"/>
                <a:gd name="T61" fmla="*/ 742 h 3392"/>
                <a:gd name="T62" fmla="*/ 1742 w 3505"/>
                <a:gd name="T63" fmla="*/ 755 h 3392"/>
                <a:gd name="T64" fmla="*/ 1730 w 3505"/>
                <a:gd name="T65" fmla="*/ 771 h 3392"/>
                <a:gd name="T66" fmla="*/ 1636 w 3505"/>
                <a:gd name="T67" fmla="*/ 941 h 3392"/>
                <a:gd name="T68" fmla="*/ 1612 w 3505"/>
                <a:gd name="T69" fmla="*/ 988 h 3392"/>
                <a:gd name="T70" fmla="*/ 1608 w 3505"/>
                <a:gd name="T71" fmla="*/ 1001 h 3392"/>
                <a:gd name="T72" fmla="*/ 1402 w 3505"/>
                <a:gd name="T73" fmla="*/ 1120 h 3392"/>
                <a:gd name="T74" fmla="*/ 1358 w 3505"/>
                <a:gd name="T75" fmla="*/ 1134 h 3392"/>
                <a:gd name="T76" fmla="*/ 1097 w 3505"/>
                <a:gd name="T77" fmla="*/ 1250 h 3392"/>
                <a:gd name="T78" fmla="*/ 738 w 3505"/>
                <a:gd name="T79" fmla="*/ 1676 h 3392"/>
                <a:gd name="T80" fmla="*/ 550 w 3505"/>
                <a:gd name="T81" fmla="*/ 2167 h 3392"/>
                <a:gd name="T82" fmla="*/ 577 w 3505"/>
                <a:gd name="T83" fmla="*/ 2265 h 3392"/>
                <a:gd name="T84" fmla="*/ 499 w 3505"/>
                <a:gd name="T85" fmla="*/ 2305 h 3392"/>
                <a:gd name="T86" fmla="*/ 383 w 3505"/>
                <a:gd name="T87" fmla="*/ 2344 h 3392"/>
                <a:gd name="T88" fmla="*/ 341 w 3505"/>
                <a:gd name="T89" fmla="*/ 2454 h 3392"/>
                <a:gd name="T90" fmla="*/ 379 w 3505"/>
                <a:gd name="T91" fmla="*/ 2691 h 3392"/>
                <a:gd name="T92" fmla="*/ 259 w 3505"/>
                <a:gd name="T93" fmla="*/ 2786 h 3392"/>
                <a:gd name="T94" fmla="*/ 94 w 3505"/>
                <a:gd name="T95" fmla="*/ 2877 h 3392"/>
                <a:gd name="T96" fmla="*/ 84 w 3505"/>
                <a:gd name="T97" fmla="*/ 2885 h 3392"/>
                <a:gd name="T98" fmla="*/ 10 w 3505"/>
                <a:gd name="T99" fmla="*/ 3125 h 3392"/>
                <a:gd name="T100" fmla="*/ 304 w 3505"/>
                <a:gd name="T101" fmla="*/ 3316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5" h="3392">
                  <a:moveTo>
                    <a:pt x="304" y="3316"/>
                  </a:moveTo>
                  <a:lnTo>
                    <a:pt x="304" y="3316"/>
                  </a:lnTo>
                  <a:lnTo>
                    <a:pt x="673" y="3392"/>
                  </a:lnTo>
                  <a:lnTo>
                    <a:pt x="678" y="3392"/>
                  </a:lnTo>
                  <a:cubicBezTo>
                    <a:pt x="811" y="3391"/>
                    <a:pt x="873" y="3300"/>
                    <a:pt x="873" y="3098"/>
                  </a:cubicBezTo>
                  <a:lnTo>
                    <a:pt x="835" y="2782"/>
                  </a:lnTo>
                  <a:cubicBezTo>
                    <a:pt x="835" y="2762"/>
                    <a:pt x="850" y="2734"/>
                    <a:pt x="884" y="2734"/>
                  </a:cubicBezTo>
                  <a:lnTo>
                    <a:pt x="1020" y="2726"/>
                  </a:lnTo>
                  <a:lnTo>
                    <a:pt x="1168" y="2671"/>
                  </a:lnTo>
                  <a:lnTo>
                    <a:pt x="1175" y="2651"/>
                  </a:lnTo>
                  <a:cubicBezTo>
                    <a:pt x="1192" y="2602"/>
                    <a:pt x="1192" y="2544"/>
                    <a:pt x="1173" y="2456"/>
                  </a:cubicBezTo>
                  <a:lnTo>
                    <a:pt x="1128" y="2282"/>
                  </a:lnTo>
                  <a:lnTo>
                    <a:pt x="1123" y="2274"/>
                  </a:lnTo>
                  <a:lnTo>
                    <a:pt x="1221" y="2284"/>
                  </a:lnTo>
                  <a:lnTo>
                    <a:pt x="1390" y="2253"/>
                  </a:lnTo>
                  <a:cubicBezTo>
                    <a:pt x="1433" y="2238"/>
                    <a:pt x="1563" y="2191"/>
                    <a:pt x="1530" y="2046"/>
                  </a:cubicBezTo>
                  <a:lnTo>
                    <a:pt x="1521" y="1958"/>
                  </a:lnTo>
                  <a:cubicBezTo>
                    <a:pt x="1515" y="1933"/>
                    <a:pt x="1511" y="1899"/>
                    <a:pt x="1527" y="1875"/>
                  </a:cubicBezTo>
                  <a:cubicBezTo>
                    <a:pt x="1629" y="1717"/>
                    <a:pt x="1881" y="1553"/>
                    <a:pt x="2275" y="1388"/>
                  </a:cubicBezTo>
                  <a:lnTo>
                    <a:pt x="2736" y="1200"/>
                  </a:lnTo>
                  <a:cubicBezTo>
                    <a:pt x="2917" y="1119"/>
                    <a:pt x="3045" y="1054"/>
                    <a:pt x="3119" y="980"/>
                  </a:cubicBezTo>
                  <a:cubicBezTo>
                    <a:pt x="3317" y="824"/>
                    <a:pt x="3430" y="679"/>
                    <a:pt x="3475" y="523"/>
                  </a:cubicBezTo>
                  <a:cubicBezTo>
                    <a:pt x="3505" y="394"/>
                    <a:pt x="3495" y="274"/>
                    <a:pt x="3445" y="175"/>
                  </a:cubicBezTo>
                  <a:cubicBezTo>
                    <a:pt x="3395" y="75"/>
                    <a:pt x="3305" y="12"/>
                    <a:pt x="3199" y="1"/>
                  </a:cubicBezTo>
                  <a:cubicBezTo>
                    <a:pt x="3189" y="0"/>
                    <a:pt x="3179" y="0"/>
                    <a:pt x="3170" y="0"/>
                  </a:cubicBezTo>
                  <a:cubicBezTo>
                    <a:pt x="3070" y="0"/>
                    <a:pt x="2988" y="50"/>
                    <a:pt x="2919" y="153"/>
                  </a:cubicBezTo>
                  <a:cubicBezTo>
                    <a:pt x="2870" y="195"/>
                    <a:pt x="2832" y="269"/>
                    <a:pt x="2804" y="374"/>
                  </a:cubicBezTo>
                  <a:cubicBezTo>
                    <a:pt x="2764" y="464"/>
                    <a:pt x="2740" y="496"/>
                    <a:pt x="2710" y="509"/>
                  </a:cubicBezTo>
                  <a:cubicBezTo>
                    <a:pt x="2469" y="561"/>
                    <a:pt x="2245" y="650"/>
                    <a:pt x="2044" y="774"/>
                  </a:cubicBezTo>
                  <a:lnTo>
                    <a:pt x="1932" y="798"/>
                  </a:lnTo>
                  <a:lnTo>
                    <a:pt x="1849" y="742"/>
                  </a:lnTo>
                  <a:lnTo>
                    <a:pt x="1742" y="755"/>
                  </a:lnTo>
                  <a:lnTo>
                    <a:pt x="1730" y="771"/>
                  </a:lnTo>
                  <a:cubicBezTo>
                    <a:pt x="1706" y="806"/>
                    <a:pt x="1675" y="865"/>
                    <a:pt x="1636" y="941"/>
                  </a:cubicBezTo>
                  <a:lnTo>
                    <a:pt x="1612" y="988"/>
                  </a:lnTo>
                  <a:lnTo>
                    <a:pt x="1608" y="1001"/>
                  </a:lnTo>
                  <a:cubicBezTo>
                    <a:pt x="1604" y="1025"/>
                    <a:pt x="1572" y="1072"/>
                    <a:pt x="1402" y="1120"/>
                  </a:cubicBezTo>
                  <a:lnTo>
                    <a:pt x="1358" y="1134"/>
                  </a:lnTo>
                  <a:cubicBezTo>
                    <a:pt x="1233" y="1173"/>
                    <a:pt x="1141" y="1201"/>
                    <a:pt x="1097" y="1250"/>
                  </a:cubicBezTo>
                  <a:cubicBezTo>
                    <a:pt x="1040" y="1297"/>
                    <a:pt x="896" y="1429"/>
                    <a:pt x="738" y="1676"/>
                  </a:cubicBezTo>
                  <a:cubicBezTo>
                    <a:pt x="569" y="1925"/>
                    <a:pt x="505" y="2090"/>
                    <a:pt x="550" y="2167"/>
                  </a:cubicBezTo>
                  <a:cubicBezTo>
                    <a:pt x="579" y="2210"/>
                    <a:pt x="582" y="2237"/>
                    <a:pt x="577" y="2265"/>
                  </a:cubicBezTo>
                  <a:lnTo>
                    <a:pt x="499" y="2305"/>
                  </a:lnTo>
                  <a:lnTo>
                    <a:pt x="383" y="2344"/>
                  </a:lnTo>
                  <a:cubicBezTo>
                    <a:pt x="326" y="2372"/>
                    <a:pt x="330" y="2411"/>
                    <a:pt x="341" y="2454"/>
                  </a:cubicBezTo>
                  <a:cubicBezTo>
                    <a:pt x="382" y="2553"/>
                    <a:pt x="394" y="2630"/>
                    <a:pt x="379" y="2691"/>
                  </a:cubicBezTo>
                  <a:lnTo>
                    <a:pt x="259" y="2786"/>
                  </a:lnTo>
                  <a:lnTo>
                    <a:pt x="94" y="2877"/>
                  </a:lnTo>
                  <a:lnTo>
                    <a:pt x="84" y="2885"/>
                  </a:lnTo>
                  <a:cubicBezTo>
                    <a:pt x="23" y="2946"/>
                    <a:pt x="0" y="3019"/>
                    <a:pt x="10" y="3125"/>
                  </a:cubicBezTo>
                  <a:cubicBezTo>
                    <a:pt x="23" y="3196"/>
                    <a:pt x="115" y="3257"/>
                    <a:pt x="304" y="33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7" name="Freeform 59">
              <a:extLst>
                <a:ext uri="{FF2B5EF4-FFF2-40B4-BE49-F238E27FC236}">
                  <a16:creationId xmlns:a16="http://schemas.microsoft.com/office/drawing/2014/main" id="{82913AF9-9CC8-4F4B-BFD8-395212E19E8C}"/>
                </a:ext>
              </a:extLst>
            </p:cNvPr>
            <p:cNvSpPr>
              <a:spLocks/>
            </p:cNvSpPr>
            <p:nvPr userDrawn="1"/>
          </p:nvSpPr>
          <p:spPr bwMode="auto">
            <a:xfrm>
              <a:off x="3860801" y="2503488"/>
              <a:ext cx="115888" cy="184150"/>
            </a:xfrm>
            <a:custGeom>
              <a:avLst/>
              <a:gdLst>
                <a:gd name="T0" fmla="*/ 213 w 1375"/>
                <a:gd name="T1" fmla="*/ 1521 h 2181"/>
                <a:gd name="T2" fmla="*/ 213 w 1375"/>
                <a:gd name="T3" fmla="*/ 1521 h 2181"/>
                <a:gd name="T4" fmla="*/ 370 w 1375"/>
                <a:gd name="T5" fmla="*/ 1458 h 2181"/>
                <a:gd name="T6" fmla="*/ 492 w 1375"/>
                <a:gd name="T7" fmla="*/ 1578 h 2181"/>
                <a:gd name="T8" fmla="*/ 609 w 1375"/>
                <a:gd name="T9" fmla="*/ 1725 h 2181"/>
                <a:gd name="T10" fmla="*/ 622 w 1375"/>
                <a:gd name="T11" fmla="*/ 1736 h 2181"/>
                <a:gd name="T12" fmla="*/ 636 w 1375"/>
                <a:gd name="T13" fmla="*/ 1755 h 2181"/>
                <a:gd name="T14" fmla="*/ 577 w 1375"/>
                <a:gd name="T15" fmla="*/ 1873 h 2181"/>
                <a:gd name="T16" fmla="*/ 514 w 1375"/>
                <a:gd name="T17" fmla="*/ 1952 h 2181"/>
                <a:gd name="T18" fmla="*/ 506 w 1375"/>
                <a:gd name="T19" fmla="*/ 1966 h 2181"/>
                <a:gd name="T20" fmla="*/ 509 w 1375"/>
                <a:gd name="T21" fmla="*/ 2023 h 2181"/>
                <a:gd name="T22" fmla="*/ 549 w 1375"/>
                <a:gd name="T23" fmla="*/ 2056 h 2181"/>
                <a:gd name="T24" fmla="*/ 752 w 1375"/>
                <a:gd name="T25" fmla="*/ 2149 h 2181"/>
                <a:gd name="T26" fmla="*/ 910 w 1375"/>
                <a:gd name="T27" fmla="*/ 2181 h 2181"/>
                <a:gd name="T28" fmla="*/ 921 w 1375"/>
                <a:gd name="T29" fmla="*/ 2178 h 2181"/>
                <a:gd name="T30" fmla="*/ 1365 w 1375"/>
                <a:gd name="T31" fmla="*/ 2004 h 2181"/>
                <a:gd name="T32" fmla="*/ 1375 w 1375"/>
                <a:gd name="T33" fmla="*/ 1982 h 2181"/>
                <a:gd name="T34" fmla="*/ 1205 w 1375"/>
                <a:gd name="T35" fmla="*/ 1672 h 2181"/>
                <a:gd name="T36" fmla="*/ 1047 w 1375"/>
                <a:gd name="T37" fmla="*/ 1336 h 2181"/>
                <a:gd name="T38" fmla="*/ 973 w 1375"/>
                <a:gd name="T39" fmla="*/ 938 h 2181"/>
                <a:gd name="T40" fmla="*/ 1025 w 1375"/>
                <a:gd name="T41" fmla="*/ 590 h 2181"/>
                <a:gd name="T42" fmla="*/ 1144 w 1375"/>
                <a:gd name="T43" fmla="*/ 417 h 2181"/>
                <a:gd name="T44" fmla="*/ 1211 w 1375"/>
                <a:gd name="T45" fmla="*/ 184 h 2181"/>
                <a:gd name="T46" fmla="*/ 1199 w 1375"/>
                <a:gd name="T47" fmla="*/ 167 h 2181"/>
                <a:gd name="T48" fmla="*/ 983 w 1375"/>
                <a:gd name="T49" fmla="*/ 0 h 2181"/>
                <a:gd name="T50" fmla="*/ 892 w 1375"/>
                <a:gd name="T51" fmla="*/ 35 h 2181"/>
                <a:gd name="T52" fmla="*/ 536 w 1375"/>
                <a:gd name="T53" fmla="*/ 171 h 2181"/>
                <a:gd name="T54" fmla="*/ 317 w 1375"/>
                <a:gd name="T55" fmla="*/ 457 h 2181"/>
                <a:gd name="T56" fmla="*/ 354 w 1375"/>
                <a:gd name="T57" fmla="*/ 635 h 2181"/>
                <a:gd name="T58" fmla="*/ 336 w 1375"/>
                <a:gd name="T59" fmla="*/ 805 h 2181"/>
                <a:gd name="T60" fmla="*/ 170 w 1375"/>
                <a:gd name="T61" fmla="*/ 984 h 2181"/>
                <a:gd name="T62" fmla="*/ 27 w 1375"/>
                <a:gd name="T63" fmla="*/ 1136 h 2181"/>
                <a:gd name="T64" fmla="*/ 15 w 1375"/>
                <a:gd name="T65" fmla="*/ 1305 h 2181"/>
                <a:gd name="T66" fmla="*/ 39 w 1375"/>
                <a:gd name="T67" fmla="*/ 1443 h 2181"/>
                <a:gd name="T68" fmla="*/ 213 w 1375"/>
                <a:gd name="T69" fmla="*/ 152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2181">
                  <a:moveTo>
                    <a:pt x="213" y="1521"/>
                  </a:moveTo>
                  <a:lnTo>
                    <a:pt x="213" y="1521"/>
                  </a:lnTo>
                  <a:lnTo>
                    <a:pt x="370" y="1458"/>
                  </a:lnTo>
                  <a:cubicBezTo>
                    <a:pt x="406" y="1468"/>
                    <a:pt x="470" y="1550"/>
                    <a:pt x="492" y="1578"/>
                  </a:cubicBezTo>
                  <a:lnTo>
                    <a:pt x="609" y="1725"/>
                  </a:lnTo>
                  <a:lnTo>
                    <a:pt x="622" y="1736"/>
                  </a:lnTo>
                  <a:cubicBezTo>
                    <a:pt x="634" y="1743"/>
                    <a:pt x="635" y="1749"/>
                    <a:pt x="636" y="1755"/>
                  </a:cubicBezTo>
                  <a:cubicBezTo>
                    <a:pt x="639" y="1768"/>
                    <a:pt x="634" y="1801"/>
                    <a:pt x="577" y="1873"/>
                  </a:cubicBezTo>
                  <a:lnTo>
                    <a:pt x="514" y="1952"/>
                  </a:lnTo>
                  <a:lnTo>
                    <a:pt x="506" y="1966"/>
                  </a:lnTo>
                  <a:cubicBezTo>
                    <a:pt x="504" y="1974"/>
                    <a:pt x="495" y="1999"/>
                    <a:pt x="509" y="2023"/>
                  </a:cubicBezTo>
                  <a:cubicBezTo>
                    <a:pt x="520" y="2044"/>
                    <a:pt x="540" y="2053"/>
                    <a:pt x="549" y="2056"/>
                  </a:cubicBezTo>
                  <a:lnTo>
                    <a:pt x="752" y="2149"/>
                  </a:lnTo>
                  <a:lnTo>
                    <a:pt x="910" y="2181"/>
                  </a:lnTo>
                  <a:lnTo>
                    <a:pt x="921" y="2178"/>
                  </a:lnTo>
                  <a:cubicBezTo>
                    <a:pt x="1293" y="2061"/>
                    <a:pt x="1347" y="2040"/>
                    <a:pt x="1365" y="2004"/>
                  </a:cubicBezTo>
                  <a:lnTo>
                    <a:pt x="1375" y="1982"/>
                  </a:lnTo>
                  <a:lnTo>
                    <a:pt x="1205" y="1672"/>
                  </a:lnTo>
                  <a:lnTo>
                    <a:pt x="1047" y="1336"/>
                  </a:lnTo>
                  <a:cubicBezTo>
                    <a:pt x="1006" y="1213"/>
                    <a:pt x="982" y="1084"/>
                    <a:pt x="973" y="938"/>
                  </a:cubicBezTo>
                  <a:cubicBezTo>
                    <a:pt x="955" y="768"/>
                    <a:pt x="972" y="644"/>
                    <a:pt x="1025" y="590"/>
                  </a:cubicBezTo>
                  <a:lnTo>
                    <a:pt x="1144" y="417"/>
                  </a:lnTo>
                  <a:lnTo>
                    <a:pt x="1211" y="184"/>
                  </a:lnTo>
                  <a:lnTo>
                    <a:pt x="1199" y="167"/>
                  </a:lnTo>
                  <a:cubicBezTo>
                    <a:pt x="1126" y="56"/>
                    <a:pt x="1053" y="0"/>
                    <a:pt x="983" y="0"/>
                  </a:cubicBezTo>
                  <a:cubicBezTo>
                    <a:pt x="950" y="0"/>
                    <a:pt x="918" y="12"/>
                    <a:pt x="892" y="35"/>
                  </a:cubicBezTo>
                  <a:cubicBezTo>
                    <a:pt x="815" y="90"/>
                    <a:pt x="682" y="141"/>
                    <a:pt x="536" y="171"/>
                  </a:cubicBezTo>
                  <a:cubicBezTo>
                    <a:pt x="387" y="201"/>
                    <a:pt x="317" y="292"/>
                    <a:pt x="317" y="457"/>
                  </a:cubicBezTo>
                  <a:lnTo>
                    <a:pt x="354" y="635"/>
                  </a:lnTo>
                  <a:lnTo>
                    <a:pt x="336" y="805"/>
                  </a:lnTo>
                  <a:cubicBezTo>
                    <a:pt x="308" y="875"/>
                    <a:pt x="254" y="934"/>
                    <a:pt x="170" y="984"/>
                  </a:cubicBezTo>
                  <a:cubicBezTo>
                    <a:pt x="97" y="1029"/>
                    <a:pt x="40" y="1091"/>
                    <a:pt x="27" y="1136"/>
                  </a:cubicBezTo>
                  <a:lnTo>
                    <a:pt x="15" y="1305"/>
                  </a:lnTo>
                  <a:cubicBezTo>
                    <a:pt x="0" y="1349"/>
                    <a:pt x="9" y="1399"/>
                    <a:pt x="39" y="1443"/>
                  </a:cubicBezTo>
                  <a:cubicBezTo>
                    <a:pt x="83" y="1519"/>
                    <a:pt x="147" y="1545"/>
                    <a:pt x="213" y="152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8" name="Freeform 61">
              <a:extLst>
                <a:ext uri="{FF2B5EF4-FFF2-40B4-BE49-F238E27FC236}">
                  <a16:creationId xmlns:a16="http://schemas.microsoft.com/office/drawing/2014/main" id="{C12703A3-B999-4DEE-9871-21BEAED75F56}"/>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9" name="Freeform 62">
              <a:extLst>
                <a:ext uri="{FF2B5EF4-FFF2-40B4-BE49-F238E27FC236}">
                  <a16:creationId xmlns:a16="http://schemas.microsoft.com/office/drawing/2014/main" id="{498680A4-3E1C-4209-9884-D3670F735897}"/>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 name="T40" fmla="*/ 462 w 499"/>
                <a:gd name="T4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lnTo>
                    <a:pt x="46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 name="Freeform 63">
              <a:extLst>
                <a:ext uri="{FF2B5EF4-FFF2-40B4-BE49-F238E27FC236}">
                  <a16:creationId xmlns:a16="http://schemas.microsoft.com/office/drawing/2014/main" id="{DEB35B80-A3D8-4249-8DF4-6772FF373EA5}"/>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1" name="Freeform 64">
              <a:extLst>
                <a:ext uri="{FF2B5EF4-FFF2-40B4-BE49-F238E27FC236}">
                  <a16:creationId xmlns:a16="http://schemas.microsoft.com/office/drawing/2014/main" id="{8651FFE1-5B67-4DC5-A30F-FF28D2B60678}"/>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 name="T30" fmla="*/ 99 w 386"/>
                <a:gd name="T31"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lnTo>
                    <a:pt x="99" y="72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 name="Freeform 65">
              <a:extLst>
                <a:ext uri="{FF2B5EF4-FFF2-40B4-BE49-F238E27FC236}">
                  <a16:creationId xmlns:a16="http://schemas.microsoft.com/office/drawing/2014/main" id="{85673F7F-46F8-4514-BDDF-A1269935F46B}"/>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3" name="Freeform 66">
              <a:extLst>
                <a:ext uri="{FF2B5EF4-FFF2-40B4-BE49-F238E27FC236}">
                  <a16:creationId xmlns:a16="http://schemas.microsoft.com/office/drawing/2014/main" id="{C2523462-1E65-4EDC-A4F9-D1A547702193}"/>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 name="T38" fmla="*/ 633 w 663"/>
                <a:gd name="T39"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lnTo>
                    <a:pt x="633" y="11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 name="Freeform 67">
              <a:extLst>
                <a:ext uri="{FF2B5EF4-FFF2-40B4-BE49-F238E27FC236}">
                  <a16:creationId xmlns:a16="http://schemas.microsoft.com/office/drawing/2014/main" id="{A20614A6-50CF-4517-A559-F53CE7BDC29D}"/>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5" name="Freeform 68">
              <a:extLst>
                <a:ext uri="{FF2B5EF4-FFF2-40B4-BE49-F238E27FC236}">
                  <a16:creationId xmlns:a16="http://schemas.microsoft.com/office/drawing/2014/main" id="{18608819-ADBE-497E-B79A-764D99EA8117}"/>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 name="T40" fmla="*/ 48 w 193"/>
                <a:gd name="T41"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lnTo>
                    <a:pt x="48" y="2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 name="Freeform 69">
              <a:extLst>
                <a:ext uri="{FF2B5EF4-FFF2-40B4-BE49-F238E27FC236}">
                  <a16:creationId xmlns:a16="http://schemas.microsoft.com/office/drawing/2014/main" id="{2E15512D-CF3A-4263-90C5-6926E0AA1C65}"/>
                </a:ext>
              </a:extLst>
            </p:cNvPr>
            <p:cNvSpPr>
              <a:spLocks/>
            </p:cNvSpPr>
            <p:nvPr userDrawn="1"/>
          </p:nvSpPr>
          <p:spPr bwMode="auto">
            <a:xfrm>
              <a:off x="2981326" y="3816351"/>
              <a:ext cx="36513" cy="63500"/>
            </a:xfrm>
            <a:custGeom>
              <a:avLst/>
              <a:gdLst>
                <a:gd name="T0" fmla="*/ 374 w 424"/>
                <a:gd name="T1" fmla="*/ 89 h 735"/>
                <a:gd name="T2" fmla="*/ 374 w 424"/>
                <a:gd name="T3" fmla="*/ 89 h 735"/>
                <a:gd name="T4" fmla="*/ 343 w 424"/>
                <a:gd name="T5" fmla="*/ 32 h 735"/>
                <a:gd name="T6" fmla="*/ 316 w 424"/>
                <a:gd name="T7" fmla="*/ 0 h 735"/>
                <a:gd name="T8" fmla="*/ 180 w 424"/>
                <a:gd name="T9" fmla="*/ 91 h 735"/>
                <a:gd name="T10" fmla="*/ 77 w 424"/>
                <a:gd name="T11" fmla="*/ 100 h 735"/>
                <a:gd name="T12" fmla="*/ 14 w 424"/>
                <a:gd name="T13" fmla="*/ 127 h 735"/>
                <a:gd name="T14" fmla="*/ 15 w 424"/>
                <a:gd name="T15" fmla="*/ 207 h 735"/>
                <a:gd name="T16" fmla="*/ 68 w 424"/>
                <a:gd name="T17" fmla="*/ 378 h 735"/>
                <a:gd name="T18" fmla="*/ 49 w 424"/>
                <a:gd name="T19" fmla="*/ 573 h 735"/>
                <a:gd name="T20" fmla="*/ 116 w 424"/>
                <a:gd name="T21" fmla="*/ 722 h 735"/>
                <a:gd name="T22" fmla="*/ 156 w 424"/>
                <a:gd name="T23" fmla="*/ 735 h 735"/>
                <a:gd name="T24" fmla="*/ 264 w 424"/>
                <a:gd name="T25" fmla="*/ 673 h 735"/>
                <a:gd name="T26" fmla="*/ 296 w 424"/>
                <a:gd name="T27" fmla="*/ 652 h 735"/>
                <a:gd name="T28" fmla="*/ 319 w 424"/>
                <a:gd name="T29" fmla="*/ 671 h 735"/>
                <a:gd name="T30" fmla="*/ 337 w 424"/>
                <a:gd name="T31" fmla="*/ 689 h 735"/>
                <a:gd name="T32" fmla="*/ 392 w 424"/>
                <a:gd name="T33" fmla="*/ 726 h 735"/>
                <a:gd name="T34" fmla="*/ 407 w 424"/>
                <a:gd name="T35" fmla="*/ 661 h 735"/>
                <a:gd name="T36" fmla="*/ 414 w 424"/>
                <a:gd name="T37" fmla="*/ 550 h 735"/>
                <a:gd name="T38" fmla="*/ 413 w 424"/>
                <a:gd name="T39" fmla="*/ 299 h 735"/>
                <a:gd name="T40" fmla="*/ 424 w 424"/>
                <a:gd name="T41" fmla="*/ 187 h 735"/>
                <a:gd name="T42" fmla="*/ 374 w 424"/>
                <a:gd name="T43" fmla="*/ 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4" h="735">
                  <a:moveTo>
                    <a:pt x="374" y="89"/>
                  </a:moveTo>
                  <a:lnTo>
                    <a:pt x="374" y="89"/>
                  </a:lnTo>
                  <a:cubicBezTo>
                    <a:pt x="364" y="64"/>
                    <a:pt x="354" y="45"/>
                    <a:pt x="343" y="32"/>
                  </a:cubicBezTo>
                  <a:lnTo>
                    <a:pt x="316" y="0"/>
                  </a:lnTo>
                  <a:lnTo>
                    <a:pt x="180" y="91"/>
                  </a:lnTo>
                  <a:lnTo>
                    <a:pt x="77" y="100"/>
                  </a:lnTo>
                  <a:cubicBezTo>
                    <a:pt x="66" y="100"/>
                    <a:pt x="33" y="100"/>
                    <a:pt x="14" y="127"/>
                  </a:cubicBezTo>
                  <a:cubicBezTo>
                    <a:pt x="1" y="146"/>
                    <a:pt x="0" y="172"/>
                    <a:pt x="15" y="207"/>
                  </a:cubicBezTo>
                  <a:cubicBezTo>
                    <a:pt x="41" y="250"/>
                    <a:pt x="68" y="302"/>
                    <a:pt x="68" y="378"/>
                  </a:cubicBezTo>
                  <a:lnTo>
                    <a:pt x="49" y="573"/>
                  </a:lnTo>
                  <a:cubicBezTo>
                    <a:pt x="37" y="636"/>
                    <a:pt x="75" y="691"/>
                    <a:pt x="116" y="722"/>
                  </a:cubicBezTo>
                  <a:cubicBezTo>
                    <a:pt x="128" y="731"/>
                    <a:pt x="141" y="735"/>
                    <a:pt x="156" y="735"/>
                  </a:cubicBezTo>
                  <a:cubicBezTo>
                    <a:pt x="188" y="735"/>
                    <a:pt x="223" y="715"/>
                    <a:pt x="264" y="673"/>
                  </a:cubicBezTo>
                  <a:cubicBezTo>
                    <a:pt x="282" y="655"/>
                    <a:pt x="292" y="652"/>
                    <a:pt x="296" y="652"/>
                  </a:cubicBezTo>
                  <a:cubicBezTo>
                    <a:pt x="301" y="652"/>
                    <a:pt x="309" y="659"/>
                    <a:pt x="319" y="671"/>
                  </a:cubicBezTo>
                  <a:cubicBezTo>
                    <a:pt x="323" y="677"/>
                    <a:pt x="329" y="684"/>
                    <a:pt x="337" y="689"/>
                  </a:cubicBezTo>
                  <a:lnTo>
                    <a:pt x="392" y="726"/>
                  </a:lnTo>
                  <a:lnTo>
                    <a:pt x="407" y="661"/>
                  </a:lnTo>
                  <a:cubicBezTo>
                    <a:pt x="411" y="642"/>
                    <a:pt x="414" y="606"/>
                    <a:pt x="414" y="550"/>
                  </a:cubicBezTo>
                  <a:lnTo>
                    <a:pt x="413" y="299"/>
                  </a:lnTo>
                  <a:lnTo>
                    <a:pt x="424" y="187"/>
                  </a:lnTo>
                  <a:lnTo>
                    <a:pt x="374" y="8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7" name="Freeform 72">
              <a:extLst>
                <a:ext uri="{FF2B5EF4-FFF2-40B4-BE49-F238E27FC236}">
                  <a16:creationId xmlns:a16="http://schemas.microsoft.com/office/drawing/2014/main" id="{B48C02CF-547A-4BA5-BF65-5D150E133D97}"/>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 name="T106" fmla="*/ 92 w 1165"/>
                <a:gd name="T107"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lnTo>
                    <a:pt x="92" y="125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 name="Freeform 75">
              <a:extLst>
                <a:ext uri="{FF2B5EF4-FFF2-40B4-BE49-F238E27FC236}">
                  <a16:creationId xmlns:a16="http://schemas.microsoft.com/office/drawing/2014/main" id="{D7C83516-BDC5-4DFD-AAE7-8295FC30C449}"/>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9" name="Freeform 76">
              <a:extLst>
                <a:ext uri="{FF2B5EF4-FFF2-40B4-BE49-F238E27FC236}">
                  <a16:creationId xmlns:a16="http://schemas.microsoft.com/office/drawing/2014/main" id="{77FACF15-5F17-4E4B-9C36-4B6D5644EB62}"/>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 name="T18" fmla="*/ 4 w 41"/>
                <a:gd name="T1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lnTo>
                    <a:pt x="4" y="5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 name="Freeform 77">
              <a:extLst>
                <a:ext uri="{FF2B5EF4-FFF2-40B4-BE49-F238E27FC236}">
                  <a16:creationId xmlns:a16="http://schemas.microsoft.com/office/drawing/2014/main" id="{3B656EDC-A3AA-4D36-AD39-2435EA264893}"/>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1" name="Freeform 78">
              <a:extLst>
                <a:ext uri="{FF2B5EF4-FFF2-40B4-BE49-F238E27FC236}">
                  <a16:creationId xmlns:a16="http://schemas.microsoft.com/office/drawing/2014/main" id="{284A5A83-8649-4493-9F25-AD6F89A6FC14}"/>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 name="T106" fmla="*/ 1798 w 1823"/>
                <a:gd name="T107"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lnTo>
                    <a:pt x="1798" y="15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 name="Freeform 83">
              <a:extLst>
                <a:ext uri="{FF2B5EF4-FFF2-40B4-BE49-F238E27FC236}">
                  <a16:creationId xmlns:a16="http://schemas.microsoft.com/office/drawing/2014/main" id="{7DB964D9-E435-4B66-9781-C79B8B8FF7C7}"/>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3" name="Freeform 84">
              <a:extLst>
                <a:ext uri="{FF2B5EF4-FFF2-40B4-BE49-F238E27FC236}">
                  <a16:creationId xmlns:a16="http://schemas.microsoft.com/office/drawing/2014/main" id="{320D5383-03E0-4CD7-87E5-A57D67C730A2}"/>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 name="T94" fmla="*/ 349 w 1458"/>
                <a:gd name="T95"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lnTo>
                    <a:pt x="349" y="80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 name="Freeform 85">
              <a:extLst>
                <a:ext uri="{FF2B5EF4-FFF2-40B4-BE49-F238E27FC236}">
                  <a16:creationId xmlns:a16="http://schemas.microsoft.com/office/drawing/2014/main" id="{5AF67FA8-A827-4A4A-B45D-2D2A6DBC6528}"/>
                </a:ext>
              </a:extLst>
            </p:cNvPr>
            <p:cNvSpPr>
              <a:spLocks/>
            </p:cNvSpPr>
            <p:nvPr userDrawn="1"/>
          </p:nvSpPr>
          <p:spPr bwMode="auto">
            <a:xfrm>
              <a:off x="5457826" y="3814763"/>
              <a:ext cx="231775" cy="200025"/>
            </a:xfrm>
            <a:custGeom>
              <a:avLst/>
              <a:gdLst>
                <a:gd name="T0" fmla="*/ 1690 w 2734"/>
                <a:gd name="T1" fmla="*/ 1207 h 2366"/>
                <a:gd name="T2" fmla="*/ 1607 w 2734"/>
                <a:gd name="T3" fmla="*/ 1175 h 2366"/>
                <a:gd name="T4" fmla="*/ 1364 w 2734"/>
                <a:gd name="T5" fmla="*/ 1568 h 2366"/>
                <a:gd name="T6" fmla="*/ 1084 w 2734"/>
                <a:gd name="T7" fmla="*/ 1720 h 2366"/>
                <a:gd name="T8" fmla="*/ 604 w 2734"/>
                <a:gd name="T9" fmla="*/ 1795 h 2366"/>
                <a:gd name="T10" fmla="*/ 428 w 2734"/>
                <a:gd name="T11" fmla="*/ 1918 h 2366"/>
                <a:gd name="T12" fmla="*/ 83 w 2734"/>
                <a:gd name="T13" fmla="*/ 2164 h 2366"/>
                <a:gd name="T14" fmla="*/ 91 w 2734"/>
                <a:gd name="T15" fmla="*/ 2247 h 2366"/>
                <a:gd name="T16" fmla="*/ 401 w 2734"/>
                <a:gd name="T17" fmla="*/ 2243 h 2366"/>
                <a:gd name="T18" fmla="*/ 689 w 2734"/>
                <a:gd name="T19" fmla="*/ 2122 h 2366"/>
                <a:gd name="T20" fmla="*/ 1073 w 2734"/>
                <a:gd name="T21" fmla="*/ 2063 h 2366"/>
                <a:gd name="T22" fmla="*/ 1130 w 2734"/>
                <a:gd name="T23" fmla="*/ 2066 h 2366"/>
                <a:gd name="T24" fmla="*/ 1072 w 2734"/>
                <a:gd name="T25" fmla="*/ 2234 h 2366"/>
                <a:gd name="T26" fmla="*/ 1316 w 2734"/>
                <a:gd name="T27" fmla="*/ 2336 h 2366"/>
                <a:gd name="T28" fmla="*/ 1561 w 2734"/>
                <a:gd name="T29" fmla="*/ 2178 h 2366"/>
                <a:gd name="T30" fmla="*/ 1504 w 2734"/>
                <a:gd name="T31" fmla="*/ 2076 h 2366"/>
                <a:gd name="T32" fmla="*/ 1496 w 2734"/>
                <a:gd name="T33" fmla="*/ 2007 h 2366"/>
                <a:gd name="T34" fmla="*/ 1547 w 2734"/>
                <a:gd name="T35" fmla="*/ 2028 h 2366"/>
                <a:gd name="T36" fmla="*/ 1901 w 2734"/>
                <a:gd name="T37" fmla="*/ 2006 h 2366"/>
                <a:gd name="T38" fmla="*/ 1972 w 2734"/>
                <a:gd name="T39" fmla="*/ 1967 h 2366"/>
                <a:gd name="T40" fmla="*/ 2174 w 2734"/>
                <a:gd name="T41" fmla="*/ 1849 h 2366"/>
                <a:gd name="T42" fmla="*/ 2234 w 2734"/>
                <a:gd name="T43" fmla="*/ 1950 h 2366"/>
                <a:gd name="T44" fmla="*/ 2348 w 2734"/>
                <a:gd name="T45" fmla="*/ 1910 h 2366"/>
                <a:gd name="T46" fmla="*/ 2442 w 2734"/>
                <a:gd name="T47" fmla="*/ 1596 h 2366"/>
                <a:gd name="T48" fmla="*/ 2734 w 2734"/>
                <a:gd name="T49" fmla="*/ 679 h 2366"/>
                <a:gd name="T50" fmla="*/ 2677 w 2734"/>
                <a:gd name="T51" fmla="*/ 252 h 2366"/>
                <a:gd name="T52" fmla="*/ 2481 w 2734"/>
                <a:gd name="T53" fmla="*/ 19 h 2366"/>
                <a:gd name="T54" fmla="*/ 2513 w 2734"/>
                <a:gd name="T55" fmla="*/ 127 h 2366"/>
                <a:gd name="T56" fmla="*/ 2463 w 2734"/>
                <a:gd name="T57" fmla="*/ 167 h 2366"/>
                <a:gd name="T58" fmla="*/ 2438 w 2734"/>
                <a:gd name="T59" fmla="*/ 107 h 2366"/>
                <a:gd name="T60" fmla="*/ 2270 w 2734"/>
                <a:gd name="T61" fmla="*/ 151 h 2366"/>
                <a:gd name="T62" fmla="*/ 2228 w 2734"/>
                <a:gd name="T63" fmla="*/ 484 h 2366"/>
                <a:gd name="T64" fmla="*/ 2026 w 2734"/>
                <a:gd name="T65" fmla="*/ 989 h 2366"/>
                <a:gd name="T66" fmla="*/ 1624 w 2734"/>
                <a:gd name="T67" fmla="*/ 1362 h 2366"/>
                <a:gd name="T68" fmla="*/ 1651 w 2734"/>
                <a:gd name="T69" fmla="*/ 1288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4" h="2366">
                  <a:moveTo>
                    <a:pt x="1690" y="1207"/>
                  </a:moveTo>
                  <a:lnTo>
                    <a:pt x="1690" y="1207"/>
                  </a:lnTo>
                  <a:lnTo>
                    <a:pt x="1625" y="1179"/>
                  </a:lnTo>
                  <a:lnTo>
                    <a:pt x="1607" y="1175"/>
                  </a:lnTo>
                  <a:cubicBezTo>
                    <a:pt x="1534" y="1175"/>
                    <a:pt x="1484" y="1205"/>
                    <a:pt x="1459" y="1269"/>
                  </a:cubicBezTo>
                  <a:lnTo>
                    <a:pt x="1364" y="1568"/>
                  </a:lnTo>
                  <a:cubicBezTo>
                    <a:pt x="1319" y="1630"/>
                    <a:pt x="1295" y="1659"/>
                    <a:pt x="1252" y="1674"/>
                  </a:cubicBezTo>
                  <a:lnTo>
                    <a:pt x="1084" y="1720"/>
                  </a:lnTo>
                  <a:lnTo>
                    <a:pt x="788" y="1785"/>
                  </a:lnTo>
                  <a:lnTo>
                    <a:pt x="604" y="1795"/>
                  </a:lnTo>
                  <a:lnTo>
                    <a:pt x="588" y="1794"/>
                  </a:lnTo>
                  <a:cubicBezTo>
                    <a:pt x="541" y="1794"/>
                    <a:pt x="485" y="1837"/>
                    <a:pt x="428" y="1918"/>
                  </a:cubicBezTo>
                  <a:lnTo>
                    <a:pt x="97" y="2156"/>
                  </a:lnTo>
                  <a:cubicBezTo>
                    <a:pt x="91" y="2159"/>
                    <a:pt x="87" y="2162"/>
                    <a:pt x="83" y="2164"/>
                  </a:cubicBezTo>
                  <a:lnTo>
                    <a:pt x="0" y="2214"/>
                  </a:lnTo>
                  <a:lnTo>
                    <a:pt x="91" y="2247"/>
                  </a:lnTo>
                  <a:cubicBezTo>
                    <a:pt x="112" y="2254"/>
                    <a:pt x="145" y="2259"/>
                    <a:pt x="199" y="2263"/>
                  </a:cubicBezTo>
                  <a:lnTo>
                    <a:pt x="401" y="2243"/>
                  </a:lnTo>
                  <a:lnTo>
                    <a:pt x="413" y="2222"/>
                  </a:lnTo>
                  <a:cubicBezTo>
                    <a:pt x="422" y="2207"/>
                    <a:pt x="467" y="2155"/>
                    <a:pt x="689" y="2122"/>
                  </a:cubicBezTo>
                  <a:lnTo>
                    <a:pt x="1061" y="2067"/>
                  </a:lnTo>
                  <a:lnTo>
                    <a:pt x="1073" y="2063"/>
                  </a:lnTo>
                  <a:cubicBezTo>
                    <a:pt x="1106" y="2048"/>
                    <a:pt x="1123" y="2046"/>
                    <a:pt x="1133" y="2044"/>
                  </a:cubicBezTo>
                  <a:cubicBezTo>
                    <a:pt x="1133" y="2044"/>
                    <a:pt x="1135" y="2050"/>
                    <a:pt x="1130" y="2066"/>
                  </a:cubicBezTo>
                  <a:lnTo>
                    <a:pt x="1071" y="2223"/>
                  </a:lnTo>
                  <a:lnTo>
                    <a:pt x="1072" y="2234"/>
                  </a:lnTo>
                  <a:cubicBezTo>
                    <a:pt x="1083" y="2343"/>
                    <a:pt x="1145" y="2366"/>
                    <a:pt x="1196" y="2366"/>
                  </a:cubicBezTo>
                  <a:cubicBezTo>
                    <a:pt x="1230" y="2366"/>
                    <a:pt x="1270" y="2356"/>
                    <a:pt x="1316" y="2336"/>
                  </a:cubicBezTo>
                  <a:cubicBezTo>
                    <a:pt x="1430" y="2289"/>
                    <a:pt x="1505" y="2242"/>
                    <a:pt x="1547" y="2194"/>
                  </a:cubicBezTo>
                  <a:lnTo>
                    <a:pt x="1561" y="2178"/>
                  </a:lnTo>
                  <a:lnTo>
                    <a:pt x="1558" y="2157"/>
                  </a:lnTo>
                  <a:cubicBezTo>
                    <a:pt x="1553" y="2126"/>
                    <a:pt x="1533" y="2097"/>
                    <a:pt x="1504" y="2076"/>
                  </a:cubicBezTo>
                  <a:cubicBezTo>
                    <a:pt x="1485" y="2056"/>
                    <a:pt x="1475" y="2040"/>
                    <a:pt x="1477" y="2029"/>
                  </a:cubicBezTo>
                  <a:cubicBezTo>
                    <a:pt x="1478" y="2022"/>
                    <a:pt x="1484" y="2015"/>
                    <a:pt x="1496" y="2007"/>
                  </a:cubicBezTo>
                  <a:lnTo>
                    <a:pt x="1502" y="2003"/>
                  </a:lnTo>
                  <a:cubicBezTo>
                    <a:pt x="1512" y="2008"/>
                    <a:pt x="1532" y="2019"/>
                    <a:pt x="1547" y="2028"/>
                  </a:cubicBezTo>
                  <a:lnTo>
                    <a:pt x="1682" y="2086"/>
                  </a:lnTo>
                  <a:lnTo>
                    <a:pt x="1901" y="2006"/>
                  </a:lnTo>
                  <a:lnTo>
                    <a:pt x="1921" y="1995"/>
                  </a:lnTo>
                  <a:cubicBezTo>
                    <a:pt x="1939" y="1985"/>
                    <a:pt x="1959" y="1974"/>
                    <a:pt x="1972" y="1967"/>
                  </a:cubicBezTo>
                  <a:lnTo>
                    <a:pt x="1960" y="2143"/>
                  </a:lnTo>
                  <a:lnTo>
                    <a:pt x="2174" y="1849"/>
                  </a:lnTo>
                  <a:lnTo>
                    <a:pt x="2217" y="1812"/>
                  </a:lnTo>
                  <a:cubicBezTo>
                    <a:pt x="2211" y="1876"/>
                    <a:pt x="2216" y="1920"/>
                    <a:pt x="2234" y="1950"/>
                  </a:cubicBezTo>
                  <a:lnTo>
                    <a:pt x="2266" y="2004"/>
                  </a:lnTo>
                  <a:lnTo>
                    <a:pt x="2348" y="1910"/>
                  </a:lnTo>
                  <a:lnTo>
                    <a:pt x="2355" y="1900"/>
                  </a:lnTo>
                  <a:cubicBezTo>
                    <a:pt x="2411" y="1786"/>
                    <a:pt x="2442" y="1678"/>
                    <a:pt x="2442" y="1596"/>
                  </a:cubicBezTo>
                  <a:cubicBezTo>
                    <a:pt x="2442" y="1476"/>
                    <a:pt x="2483" y="1324"/>
                    <a:pt x="2572" y="1117"/>
                  </a:cubicBezTo>
                  <a:lnTo>
                    <a:pt x="2734" y="679"/>
                  </a:lnTo>
                  <a:lnTo>
                    <a:pt x="2714" y="445"/>
                  </a:lnTo>
                  <a:lnTo>
                    <a:pt x="2677" y="252"/>
                  </a:lnTo>
                  <a:cubicBezTo>
                    <a:pt x="2677" y="107"/>
                    <a:pt x="2635" y="13"/>
                    <a:pt x="2556" y="0"/>
                  </a:cubicBezTo>
                  <a:cubicBezTo>
                    <a:pt x="2532" y="0"/>
                    <a:pt x="2508" y="0"/>
                    <a:pt x="2481" y="19"/>
                  </a:cubicBezTo>
                  <a:lnTo>
                    <a:pt x="2438" y="51"/>
                  </a:lnTo>
                  <a:lnTo>
                    <a:pt x="2513" y="127"/>
                  </a:lnTo>
                  <a:lnTo>
                    <a:pt x="2499" y="156"/>
                  </a:lnTo>
                  <a:lnTo>
                    <a:pt x="2463" y="167"/>
                  </a:lnTo>
                  <a:cubicBezTo>
                    <a:pt x="2448" y="160"/>
                    <a:pt x="2444" y="150"/>
                    <a:pt x="2442" y="140"/>
                  </a:cubicBezTo>
                  <a:lnTo>
                    <a:pt x="2438" y="107"/>
                  </a:lnTo>
                  <a:lnTo>
                    <a:pt x="2341" y="92"/>
                  </a:lnTo>
                  <a:lnTo>
                    <a:pt x="2270" y="151"/>
                  </a:lnTo>
                  <a:lnTo>
                    <a:pt x="2259" y="164"/>
                  </a:lnTo>
                  <a:cubicBezTo>
                    <a:pt x="2219" y="235"/>
                    <a:pt x="2208" y="341"/>
                    <a:pt x="2228" y="484"/>
                  </a:cubicBezTo>
                  <a:cubicBezTo>
                    <a:pt x="2252" y="593"/>
                    <a:pt x="2237" y="674"/>
                    <a:pt x="2176" y="746"/>
                  </a:cubicBezTo>
                  <a:lnTo>
                    <a:pt x="2026" y="989"/>
                  </a:lnTo>
                  <a:lnTo>
                    <a:pt x="1866" y="1232"/>
                  </a:lnTo>
                  <a:cubicBezTo>
                    <a:pt x="1798" y="1282"/>
                    <a:pt x="1723" y="1332"/>
                    <a:pt x="1624" y="1362"/>
                  </a:cubicBezTo>
                  <a:lnTo>
                    <a:pt x="1605" y="1359"/>
                  </a:lnTo>
                  <a:lnTo>
                    <a:pt x="1651" y="1288"/>
                  </a:lnTo>
                  <a:lnTo>
                    <a:pt x="1690" y="12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5" name="Freeform 87">
              <a:extLst>
                <a:ext uri="{FF2B5EF4-FFF2-40B4-BE49-F238E27FC236}">
                  <a16:creationId xmlns:a16="http://schemas.microsoft.com/office/drawing/2014/main" id="{ED7D0449-C9BF-4D05-B4FD-2EAFB2FFE438}"/>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6" name="Freeform 88">
              <a:extLst>
                <a:ext uri="{FF2B5EF4-FFF2-40B4-BE49-F238E27FC236}">
                  <a16:creationId xmlns:a16="http://schemas.microsoft.com/office/drawing/2014/main" id="{64E771BD-AC91-4426-B58F-C5C35614F30A}"/>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 name="T48" fmla="*/ 104 w 653"/>
                <a:gd name="T49"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lnTo>
                    <a:pt x="104" y="4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 name="Freeform 89">
              <a:extLst>
                <a:ext uri="{FF2B5EF4-FFF2-40B4-BE49-F238E27FC236}">
                  <a16:creationId xmlns:a16="http://schemas.microsoft.com/office/drawing/2014/main" id="{7DFE9275-4C0F-465B-9ADB-AAAFB2679E3E}"/>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288 w 619"/>
                <a:gd name="T11" fmla="*/ 698 h 803"/>
                <a:gd name="T12" fmla="*/ 288 w 619"/>
                <a:gd name="T13" fmla="*/ 698 h 803"/>
                <a:gd name="T14" fmla="*/ 300 w 619"/>
                <a:gd name="T15" fmla="*/ 657 h 803"/>
                <a:gd name="T16" fmla="*/ 311 w 619"/>
                <a:gd name="T17" fmla="*/ 631 h 803"/>
                <a:gd name="T18" fmla="*/ 288 w 619"/>
                <a:gd name="T19" fmla="*/ 698 h 803"/>
                <a:gd name="T20" fmla="*/ 193 w 619"/>
                <a:gd name="T21" fmla="*/ 61 h 803"/>
                <a:gd name="T22" fmla="*/ 193 w 619"/>
                <a:gd name="T23" fmla="*/ 61 h 803"/>
                <a:gd name="T24" fmla="*/ 145 w 619"/>
                <a:gd name="T25" fmla="*/ 94 h 803"/>
                <a:gd name="T26" fmla="*/ 18 w 619"/>
                <a:gd name="T27" fmla="*/ 115 h 803"/>
                <a:gd name="T28" fmla="*/ 11 w 619"/>
                <a:gd name="T29" fmla="*/ 174 h 803"/>
                <a:gd name="T30" fmla="*/ 80 w 619"/>
                <a:gd name="T31" fmla="*/ 284 h 803"/>
                <a:gd name="T32" fmla="*/ 155 w 619"/>
                <a:gd name="T33" fmla="*/ 432 h 803"/>
                <a:gd name="T34" fmla="*/ 180 w 619"/>
                <a:gd name="T35" fmla="*/ 299 h 803"/>
                <a:gd name="T36" fmla="*/ 205 w 619"/>
                <a:gd name="T37" fmla="*/ 244 h 803"/>
                <a:gd name="T38" fmla="*/ 221 w 619"/>
                <a:gd name="T39" fmla="*/ 258 h 803"/>
                <a:gd name="T40" fmla="*/ 246 w 619"/>
                <a:gd name="T41" fmla="*/ 343 h 803"/>
                <a:gd name="T42" fmla="*/ 204 w 619"/>
                <a:gd name="T43" fmla="*/ 416 h 803"/>
                <a:gd name="T44" fmla="*/ 148 w 619"/>
                <a:gd name="T45" fmla="*/ 495 h 803"/>
                <a:gd name="T46" fmla="*/ 181 w 619"/>
                <a:gd name="T47" fmla="*/ 560 h 803"/>
                <a:gd name="T48" fmla="*/ 181 w 619"/>
                <a:gd name="T49" fmla="*/ 731 h 803"/>
                <a:gd name="T50" fmla="*/ 185 w 619"/>
                <a:gd name="T51" fmla="*/ 790 h 803"/>
                <a:gd name="T52" fmla="*/ 253 w 619"/>
                <a:gd name="T53" fmla="*/ 771 h 803"/>
                <a:gd name="T54" fmla="*/ 250 w 619"/>
                <a:gd name="T55" fmla="*/ 776 h 803"/>
                <a:gd name="T56" fmla="*/ 341 w 619"/>
                <a:gd name="T57" fmla="*/ 803 h 803"/>
                <a:gd name="T58" fmla="*/ 357 w 619"/>
                <a:gd name="T59" fmla="*/ 768 h 803"/>
                <a:gd name="T60" fmla="*/ 448 w 619"/>
                <a:gd name="T61" fmla="*/ 690 h 803"/>
                <a:gd name="T62" fmla="*/ 499 w 619"/>
                <a:gd name="T63" fmla="*/ 584 h 803"/>
                <a:gd name="T64" fmla="*/ 543 w 619"/>
                <a:gd name="T65" fmla="*/ 433 h 803"/>
                <a:gd name="T66" fmla="*/ 601 w 619"/>
                <a:gd name="T67" fmla="*/ 299 h 803"/>
                <a:gd name="T68" fmla="*/ 585 w 619"/>
                <a:gd name="T69" fmla="*/ 197 h 803"/>
                <a:gd name="T70" fmla="*/ 555 w 619"/>
                <a:gd name="T71" fmla="*/ 167 h 803"/>
                <a:gd name="T72" fmla="*/ 575 w 619"/>
                <a:gd name="T73" fmla="*/ 143 h 803"/>
                <a:gd name="T74" fmla="*/ 613 w 619"/>
                <a:gd name="T75" fmla="*/ 71 h 803"/>
                <a:gd name="T76" fmla="*/ 565 w 619"/>
                <a:gd name="T77" fmla="*/ 52 h 803"/>
                <a:gd name="T78" fmla="*/ 541 w 619"/>
                <a:gd name="T79" fmla="*/ 47 h 803"/>
                <a:gd name="T80" fmla="*/ 394 w 619"/>
                <a:gd name="T81" fmla="*/ 0 h 803"/>
                <a:gd name="T82" fmla="*/ 243 w 619"/>
                <a:gd name="T83" fmla="*/ 11 h 803"/>
                <a:gd name="T84" fmla="*/ 193 w 619"/>
                <a:gd name="T85"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9" h="803">
                  <a:moveTo>
                    <a:pt x="305" y="616"/>
                  </a:moveTo>
                  <a:lnTo>
                    <a:pt x="305" y="616"/>
                  </a:lnTo>
                  <a:lnTo>
                    <a:pt x="312" y="620"/>
                  </a:lnTo>
                  <a:cubicBezTo>
                    <a:pt x="312" y="620"/>
                    <a:pt x="312" y="620"/>
                    <a:pt x="312" y="620"/>
                  </a:cubicBezTo>
                  <a:cubicBezTo>
                    <a:pt x="310" y="620"/>
                    <a:pt x="307" y="618"/>
                    <a:pt x="305" y="616"/>
                  </a:cubicBezTo>
                  <a:close/>
                  <a:moveTo>
                    <a:pt x="288" y="698"/>
                  </a:moveTo>
                  <a:lnTo>
                    <a:pt x="288" y="698"/>
                  </a:lnTo>
                  <a:lnTo>
                    <a:pt x="300" y="657"/>
                  </a:lnTo>
                  <a:cubicBezTo>
                    <a:pt x="304" y="645"/>
                    <a:pt x="308" y="637"/>
                    <a:pt x="311" y="631"/>
                  </a:cubicBezTo>
                  <a:cubicBezTo>
                    <a:pt x="309" y="642"/>
                    <a:pt x="304" y="662"/>
                    <a:pt x="288" y="698"/>
                  </a:cubicBez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90">
              <a:extLst>
                <a:ext uri="{FF2B5EF4-FFF2-40B4-BE49-F238E27FC236}">
                  <a16:creationId xmlns:a16="http://schemas.microsoft.com/office/drawing/2014/main" id="{D119415F-EC7B-46BE-91C9-F305396F99F4}"/>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305 w 619"/>
                <a:gd name="T11" fmla="*/ 616 h 803"/>
                <a:gd name="T12" fmla="*/ 288 w 619"/>
                <a:gd name="T13" fmla="*/ 698 h 803"/>
                <a:gd name="T14" fmla="*/ 288 w 619"/>
                <a:gd name="T15" fmla="*/ 698 h 803"/>
                <a:gd name="T16" fmla="*/ 300 w 619"/>
                <a:gd name="T17" fmla="*/ 657 h 803"/>
                <a:gd name="T18" fmla="*/ 311 w 619"/>
                <a:gd name="T19" fmla="*/ 631 h 803"/>
                <a:gd name="T20" fmla="*/ 288 w 619"/>
                <a:gd name="T21" fmla="*/ 698 h 803"/>
                <a:gd name="T22" fmla="*/ 288 w 619"/>
                <a:gd name="T23" fmla="*/ 698 h 803"/>
                <a:gd name="T24" fmla="*/ 193 w 619"/>
                <a:gd name="T25" fmla="*/ 61 h 803"/>
                <a:gd name="T26" fmla="*/ 193 w 619"/>
                <a:gd name="T27" fmla="*/ 61 h 803"/>
                <a:gd name="T28" fmla="*/ 145 w 619"/>
                <a:gd name="T29" fmla="*/ 94 h 803"/>
                <a:gd name="T30" fmla="*/ 18 w 619"/>
                <a:gd name="T31" fmla="*/ 115 h 803"/>
                <a:gd name="T32" fmla="*/ 11 w 619"/>
                <a:gd name="T33" fmla="*/ 174 h 803"/>
                <a:gd name="T34" fmla="*/ 80 w 619"/>
                <a:gd name="T35" fmla="*/ 284 h 803"/>
                <a:gd name="T36" fmla="*/ 155 w 619"/>
                <a:gd name="T37" fmla="*/ 432 h 803"/>
                <a:gd name="T38" fmla="*/ 180 w 619"/>
                <a:gd name="T39" fmla="*/ 299 h 803"/>
                <a:gd name="T40" fmla="*/ 205 w 619"/>
                <a:gd name="T41" fmla="*/ 244 h 803"/>
                <a:gd name="T42" fmla="*/ 221 w 619"/>
                <a:gd name="T43" fmla="*/ 258 h 803"/>
                <a:gd name="T44" fmla="*/ 246 w 619"/>
                <a:gd name="T45" fmla="*/ 343 h 803"/>
                <a:gd name="T46" fmla="*/ 204 w 619"/>
                <a:gd name="T47" fmla="*/ 416 h 803"/>
                <a:gd name="T48" fmla="*/ 148 w 619"/>
                <a:gd name="T49" fmla="*/ 495 h 803"/>
                <a:gd name="T50" fmla="*/ 181 w 619"/>
                <a:gd name="T51" fmla="*/ 560 h 803"/>
                <a:gd name="T52" fmla="*/ 181 w 619"/>
                <a:gd name="T53" fmla="*/ 731 h 803"/>
                <a:gd name="T54" fmla="*/ 185 w 619"/>
                <a:gd name="T55" fmla="*/ 790 h 803"/>
                <a:gd name="T56" fmla="*/ 253 w 619"/>
                <a:gd name="T57" fmla="*/ 771 h 803"/>
                <a:gd name="T58" fmla="*/ 250 w 619"/>
                <a:gd name="T59" fmla="*/ 776 h 803"/>
                <a:gd name="T60" fmla="*/ 341 w 619"/>
                <a:gd name="T61" fmla="*/ 803 h 803"/>
                <a:gd name="T62" fmla="*/ 357 w 619"/>
                <a:gd name="T63" fmla="*/ 768 h 803"/>
                <a:gd name="T64" fmla="*/ 448 w 619"/>
                <a:gd name="T65" fmla="*/ 690 h 803"/>
                <a:gd name="T66" fmla="*/ 499 w 619"/>
                <a:gd name="T67" fmla="*/ 584 h 803"/>
                <a:gd name="T68" fmla="*/ 543 w 619"/>
                <a:gd name="T69" fmla="*/ 433 h 803"/>
                <a:gd name="T70" fmla="*/ 601 w 619"/>
                <a:gd name="T71" fmla="*/ 299 h 803"/>
                <a:gd name="T72" fmla="*/ 585 w 619"/>
                <a:gd name="T73" fmla="*/ 197 h 803"/>
                <a:gd name="T74" fmla="*/ 555 w 619"/>
                <a:gd name="T75" fmla="*/ 167 h 803"/>
                <a:gd name="T76" fmla="*/ 575 w 619"/>
                <a:gd name="T77" fmla="*/ 143 h 803"/>
                <a:gd name="T78" fmla="*/ 613 w 619"/>
                <a:gd name="T79" fmla="*/ 71 h 803"/>
                <a:gd name="T80" fmla="*/ 565 w 619"/>
                <a:gd name="T81" fmla="*/ 52 h 803"/>
                <a:gd name="T82" fmla="*/ 541 w 619"/>
                <a:gd name="T83" fmla="*/ 47 h 803"/>
                <a:gd name="T84" fmla="*/ 394 w 619"/>
                <a:gd name="T85" fmla="*/ 0 h 803"/>
                <a:gd name="T86" fmla="*/ 243 w 619"/>
                <a:gd name="T87" fmla="*/ 11 h 803"/>
                <a:gd name="T88" fmla="*/ 193 w 619"/>
                <a:gd name="T89" fmla="*/ 61 h 803"/>
                <a:gd name="T90" fmla="*/ 193 w 619"/>
                <a:gd name="T91"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9" h="803">
                  <a:moveTo>
                    <a:pt x="305" y="616"/>
                  </a:moveTo>
                  <a:lnTo>
                    <a:pt x="305" y="616"/>
                  </a:lnTo>
                  <a:lnTo>
                    <a:pt x="312" y="620"/>
                  </a:lnTo>
                  <a:cubicBezTo>
                    <a:pt x="312" y="620"/>
                    <a:pt x="312" y="620"/>
                    <a:pt x="312" y="620"/>
                  </a:cubicBezTo>
                  <a:cubicBezTo>
                    <a:pt x="310" y="620"/>
                    <a:pt x="307" y="618"/>
                    <a:pt x="305" y="616"/>
                  </a:cubicBezTo>
                  <a:lnTo>
                    <a:pt x="305" y="616"/>
                  </a:lnTo>
                  <a:close/>
                  <a:moveTo>
                    <a:pt x="288" y="698"/>
                  </a:moveTo>
                  <a:lnTo>
                    <a:pt x="288" y="698"/>
                  </a:lnTo>
                  <a:lnTo>
                    <a:pt x="300" y="657"/>
                  </a:lnTo>
                  <a:cubicBezTo>
                    <a:pt x="304" y="645"/>
                    <a:pt x="308" y="637"/>
                    <a:pt x="311" y="631"/>
                  </a:cubicBezTo>
                  <a:cubicBezTo>
                    <a:pt x="309" y="642"/>
                    <a:pt x="304" y="662"/>
                    <a:pt x="288" y="698"/>
                  </a:cubicBezTo>
                  <a:lnTo>
                    <a:pt x="288" y="698"/>
                  </a:ln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lnTo>
                    <a:pt x="193" y="6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 name="Freeform 91">
              <a:extLst>
                <a:ext uri="{FF2B5EF4-FFF2-40B4-BE49-F238E27FC236}">
                  <a16:creationId xmlns:a16="http://schemas.microsoft.com/office/drawing/2014/main" id="{BE7DE561-0473-427F-A34F-645D01FFE3E5}"/>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85 w 653"/>
                <a:gd name="T11" fmla="*/ 92 h 390"/>
                <a:gd name="T12" fmla="*/ 285 w 653"/>
                <a:gd name="T13" fmla="*/ 92 h 390"/>
                <a:gd name="T14" fmla="*/ 170 w 653"/>
                <a:gd name="T15" fmla="*/ 161 h 390"/>
                <a:gd name="T16" fmla="*/ 134 w 653"/>
                <a:gd name="T17" fmla="*/ 204 h 390"/>
                <a:gd name="T18" fmla="*/ 8 w 653"/>
                <a:gd name="T19" fmla="*/ 248 h 390"/>
                <a:gd name="T20" fmla="*/ 5 w 653"/>
                <a:gd name="T21" fmla="*/ 296 h 390"/>
                <a:gd name="T22" fmla="*/ 10 w 653"/>
                <a:gd name="T23" fmla="*/ 315 h 390"/>
                <a:gd name="T24" fmla="*/ 139 w 653"/>
                <a:gd name="T25" fmla="*/ 390 h 390"/>
                <a:gd name="T26" fmla="*/ 259 w 653"/>
                <a:gd name="T27" fmla="*/ 390 h 390"/>
                <a:gd name="T28" fmla="*/ 373 w 653"/>
                <a:gd name="T29" fmla="*/ 305 h 390"/>
                <a:gd name="T30" fmla="*/ 475 w 653"/>
                <a:gd name="T31" fmla="*/ 295 h 390"/>
                <a:gd name="T32" fmla="*/ 496 w 653"/>
                <a:gd name="T33" fmla="*/ 240 h 390"/>
                <a:gd name="T34" fmla="*/ 479 w 653"/>
                <a:gd name="T35" fmla="*/ 202 h 390"/>
                <a:gd name="T36" fmla="*/ 542 w 653"/>
                <a:gd name="T37" fmla="*/ 137 h 390"/>
                <a:gd name="T38" fmla="*/ 552 w 653"/>
                <a:gd name="T39" fmla="*/ 135 h 390"/>
                <a:gd name="T40" fmla="*/ 558 w 653"/>
                <a:gd name="T41" fmla="*/ 120 h 390"/>
                <a:gd name="T42" fmla="*/ 653 w 653"/>
                <a:gd name="T43" fmla="*/ 0 h 390"/>
                <a:gd name="T44" fmla="*/ 351 w 653"/>
                <a:gd name="T45" fmla="*/ 100 h 390"/>
                <a:gd name="T46" fmla="*/ 285 w 653"/>
                <a:gd name="T47"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390">
                  <a:moveTo>
                    <a:pt x="212" y="178"/>
                  </a:move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0" name="Freeform 92">
              <a:extLst>
                <a:ext uri="{FF2B5EF4-FFF2-40B4-BE49-F238E27FC236}">
                  <a16:creationId xmlns:a16="http://schemas.microsoft.com/office/drawing/2014/main" id="{24C23B1D-489D-4719-8643-E5CC6F43A22F}"/>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12 w 653"/>
                <a:gd name="T11" fmla="*/ 178 h 390"/>
                <a:gd name="T12" fmla="*/ 285 w 653"/>
                <a:gd name="T13" fmla="*/ 92 h 390"/>
                <a:gd name="T14" fmla="*/ 285 w 653"/>
                <a:gd name="T15" fmla="*/ 92 h 390"/>
                <a:gd name="T16" fmla="*/ 170 w 653"/>
                <a:gd name="T17" fmla="*/ 161 h 390"/>
                <a:gd name="T18" fmla="*/ 134 w 653"/>
                <a:gd name="T19" fmla="*/ 204 h 390"/>
                <a:gd name="T20" fmla="*/ 8 w 653"/>
                <a:gd name="T21" fmla="*/ 248 h 390"/>
                <a:gd name="T22" fmla="*/ 5 w 653"/>
                <a:gd name="T23" fmla="*/ 296 h 390"/>
                <a:gd name="T24" fmla="*/ 10 w 653"/>
                <a:gd name="T25" fmla="*/ 315 h 390"/>
                <a:gd name="T26" fmla="*/ 139 w 653"/>
                <a:gd name="T27" fmla="*/ 390 h 390"/>
                <a:gd name="T28" fmla="*/ 259 w 653"/>
                <a:gd name="T29" fmla="*/ 390 h 390"/>
                <a:gd name="T30" fmla="*/ 373 w 653"/>
                <a:gd name="T31" fmla="*/ 305 h 390"/>
                <a:gd name="T32" fmla="*/ 475 w 653"/>
                <a:gd name="T33" fmla="*/ 295 h 390"/>
                <a:gd name="T34" fmla="*/ 496 w 653"/>
                <a:gd name="T35" fmla="*/ 240 h 390"/>
                <a:gd name="T36" fmla="*/ 479 w 653"/>
                <a:gd name="T37" fmla="*/ 202 h 390"/>
                <a:gd name="T38" fmla="*/ 542 w 653"/>
                <a:gd name="T39" fmla="*/ 137 h 390"/>
                <a:gd name="T40" fmla="*/ 552 w 653"/>
                <a:gd name="T41" fmla="*/ 135 h 390"/>
                <a:gd name="T42" fmla="*/ 558 w 653"/>
                <a:gd name="T43" fmla="*/ 120 h 390"/>
                <a:gd name="T44" fmla="*/ 653 w 653"/>
                <a:gd name="T45" fmla="*/ 0 h 390"/>
                <a:gd name="T46" fmla="*/ 351 w 653"/>
                <a:gd name="T47" fmla="*/ 100 h 390"/>
                <a:gd name="T48" fmla="*/ 285 w 653"/>
                <a:gd name="T49" fmla="*/ 92 h 390"/>
                <a:gd name="T50" fmla="*/ 285 w 653"/>
                <a:gd name="T51"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3" h="390">
                  <a:moveTo>
                    <a:pt x="212" y="178"/>
                  </a:moveTo>
                  <a:lnTo>
                    <a:pt x="212" y="178"/>
                  </a:ln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lnTo>
                    <a:pt x="285" y="9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 name="Freeform 93">
              <a:extLst>
                <a:ext uri="{FF2B5EF4-FFF2-40B4-BE49-F238E27FC236}">
                  <a16:creationId xmlns:a16="http://schemas.microsoft.com/office/drawing/2014/main" id="{7A424D12-3364-481F-81C9-40573C0D1166}"/>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 name="Freeform 94">
              <a:extLst>
                <a:ext uri="{FF2B5EF4-FFF2-40B4-BE49-F238E27FC236}">
                  <a16:creationId xmlns:a16="http://schemas.microsoft.com/office/drawing/2014/main" id="{F251DB01-40E1-4CAE-B7C7-29F6E5560F76}"/>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 name="T84" fmla="*/ 1480 w 1771"/>
                <a:gd name="T85"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lnTo>
                    <a:pt x="1480"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 name="Freeform 95">
              <a:extLst>
                <a:ext uri="{FF2B5EF4-FFF2-40B4-BE49-F238E27FC236}">
                  <a16:creationId xmlns:a16="http://schemas.microsoft.com/office/drawing/2014/main" id="{F8EEC431-F7AA-46BB-A0F5-699793BA8B39}"/>
                </a:ext>
              </a:extLst>
            </p:cNvPr>
            <p:cNvSpPr>
              <a:spLocks/>
            </p:cNvSpPr>
            <p:nvPr userDrawn="1"/>
          </p:nvSpPr>
          <p:spPr bwMode="auto">
            <a:xfrm>
              <a:off x="2995613" y="4684713"/>
              <a:ext cx="112713" cy="115888"/>
            </a:xfrm>
            <a:custGeom>
              <a:avLst/>
              <a:gdLst>
                <a:gd name="T0" fmla="*/ 635 w 1323"/>
                <a:gd name="T1" fmla="*/ 1363 h 1377"/>
                <a:gd name="T2" fmla="*/ 635 w 1323"/>
                <a:gd name="T3" fmla="*/ 1363 h 1377"/>
                <a:gd name="T4" fmla="*/ 717 w 1323"/>
                <a:gd name="T5" fmla="*/ 1345 h 1377"/>
                <a:gd name="T6" fmla="*/ 738 w 1323"/>
                <a:gd name="T7" fmla="*/ 1327 h 1377"/>
                <a:gd name="T8" fmla="*/ 692 w 1323"/>
                <a:gd name="T9" fmla="*/ 1253 h 1377"/>
                <a:gd name="T10" fmla="*/ 636 w 1323"/>
                <a:gd name="T11" fmla="*/ 1137 h 1377"/>
                <a:gd name="T12" fmla="*/ 711 w 1323"/>
                <a:gd name="T13" fmla="*/ 1081 h 1377"/>
                <a:gd name="T14" fmla="*/ 798 w 1323"/>
                <a:gd name="T15" fmla="*/ 1065 h 1377"/>
                <a:gd name="T16" fmla="*/ 845 w 1323"/>
                <a:gd name="T17" fmla="*/ 1034 h 1377"/>
                <a:gd name="T18" fmla="*/ 859 w 1323"/>
                <a:gd name="T19" fmla="*/ 961 h 1377"/>
                <a:gd name="T20" fmla="*/ 914 w 1323"/>
                <a:gd name="T21" fmla="*/ 940 h 1377"/>
                <a:gd name="T22" fmla="*/ 917 w 1323"/>
                <a:gd name="T23" fmla="*/ 940 h 1377"/>
                <a:gd name="T24" fmla="*/ 940 w 1323"/>
                <a:gd name="T25" fmla="*/ 937 h 1377"/>
                <a:gd name="T26" fmla="*/ 1023 w 1323"/>
                <a:gd name="T27" fmla="*/ 997 h 1377"/>
                <a:gd name="T28" fmla="*/ 1070 w 1323"/>
                <a:gd name="T29" fmla="*/ 1051 h 1377"/>
                <a:gd name="T30" fmla="*/ 1094 w 1323"/>
                <a:gd name="T31" fmla="*/ 1041 h 1377"/>
                <a:gd name="T32" fmla="*/ 1123 w 1323"/>
                <a:gd name="T33" fmla="*/ 1004 h 1377"/>
                <a:gd name="T34" fmla="*/ 1129 w 1323"/>
                <a:gd name="T35" fmla="*/ 994 h 1377"/>
                <a:gd name="T36" fmla="*/ 1141 w 1323"/>
                <a:gd name="T37" fmla="*/ 997 h 1377"/>
                <a:gd name="T38" fmla="*/ 1188 w 1323"/>
                <a:gd name="T39" fmla="*/ 1006 h 1377"/>
                <a:gd name="T40" fmla="*/ 1193 w 1323"/>
                <a:gd name="T41" fmla="*/ 1007 h 1377"/>
                <a:gd name="T42" fmla="*/ 1197 w 1323"/>
                <a:gd name="T43" fmla="*/ 1010 h 1377"/>
                <a:gd name="T44" fmla="*/ 1261 w 1323"/>
                <a:gd name="T45" fmla="*/ 1047 h 1377"/>
                <a:gd name="T46" fmla="*/ 1316 w 1323"/>
                <a:gd name="T47" fmla="*/ 817 h 1377"/>
                <a:gd name="T48" fmla="*/ 1226 w 1323"/>
                <a:gd name="T49" fmla="*/ 565 h 1377"/>
                <a:gd name="T50" fmla="*/ 1246 w 1323"/>
                <a:gd name="T51" fmla="*/ 353 h 1377"/>
                <a:gd name="T52" fmla="*/ 1319 w 1323"/>
                <a:gd name="T53" fmla="*/ 216 h 1377"/>
                <a:gd name="T54" fmla="*/ 1261 w 1323"/>
                <a:gd name="T55" fmla="*/ 183 h 1377"/>
                <a:gd name="T56" fmla="*/ 1172 w 1323"/>
                <a:gd name="T57" fmla="*/ 205 h 1377"/>
                <a:gd name="T58" fmla="*/ 1097 w 1323"/>
                <a:gd name="T59" fmla="*/ 220 h 1377"/>
                <a:gd name="T60" fmla="*/ 987 w 1323"/>
                <a:gd name="T61" fmla="*/ 133 h 1377"/>
                <a:gd name="T62" fmla="*/ 979 w 1323"/>
                <a:gd name="T63" fmla="*/ 49 h 1377"/>
                <a:gd name="T64" fmla="*/ 977 w 1323"/>
                <a:gd name="T65" fmla="*/ 42 h 1377"/>
                <a:gd name="T66" fmla="*/ 981 w 1323"/>
                <a:gd name="T67" fmla="*/ 36 h 1377"/>
                <a:gd name="T68" fmla="*/ 1006 w 1323"/>
                <a:gd name="T69" fmla="*/ 0 h 1377"/>
                <a:gd name="T70" fmla="*/ 579 w 1323"/>
                <a:gd name="T71" fmla="*/ 17 h 1377"/>
                <a:gd name="T72" fmla="*/ 600 w 1323"/>
                <a:gd name="T73" fmla="*/ 49 h 1377"/>
                <a:gd name="T74" fmla="*/ 573 w 1323"/>
                <a:gd name="T75" fmla="*/ 273 h 1377"/>
                <a:gd name="T76" fmla="*/ 488 w 1323"/>
                <a:gd name="T77" fmla="*/ 318 h 1377"/>
                <a:gd name="T78" fmla="*/ 363 w 1323"/>
                <a:gd name="T79" fmla="*/ 309 h 1377"/>
                <a:gd name="T80" fmla="*/ 236 w 1323"/>
                <a:gd name="T81" fmla="*/ 345 h 1377"/>
                <a:gd name="T82" fmla="*/ 235 w 1323"/>
                <a:gd name="T83" fmla="*/ 429 h 1377"/>
                <a:gd name="T84" fmla="*/ 236 w 1323"/>
                <a:gd name="T85" fmla="*/ 437 h 1377"/>
                <a:gd name="T86" fmla="*/ 231 w 1323"/>
                <a:gd name="T87" fmla="*/ 444 h 1377"/>
                <a:gd name="T88" fmla="*/ 51 w 1323"/>
                <a:gd name="T89" fmla="*/ 767 h 1377"/>
                <a:gd name="T90" fmla="*/ 573 w 1323"/>
                <a:gd name="T91" fmla="*/ 1377 h 1377"/>
                <a:gd name="T92" fmla="*/ 633 w 1323"/>
                <a:gd name="T93" fmla="*/ 1363 h 1377"/>
                <a:gd name="T94" fmla="*/ 635 w 1323"/>
                <a:gd name="T95" fmla="*/ 1363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3" h="1377">
                  <a:moveTo>
                    <a:pt x="635" y="1363"/>
                  </a:moveTo>
                  <a:lnTo>
                    <a:pt x="635" y="1363"/>
                  </a:lnTo>
                  <a:lnTo>
                    <a:pt x="717" y="1345"/>
                  </a:lnTo>
                  <a:cubicBezTo>
                    <a:pt x="730" y="1340"/>
                    <a:pt x="737" y="1334"/>
                    <a:pt x="738" y="1327"/>
                  </a:cubicBezTo>
                  <a:cubicBezTo>
                    <a:pt x="739" y="1321"/>
                    <a:pt x="738" y="1299"/>
                    <a:pt x="692" y="1253"/>
                  </a:cubicBezTo>
                  <a:cubicBezTo>
                    <a:pt x="645" y="1208"/>
                    <a:pt x="628" y="1169"/>
                    <a:pt x="636" y="1137"/>
                  </a:cubicBezTo>
                  <a:cubicBezTo>
                    <a:pt x="644" y="1111"/>
                    <a:pt x="669" y="1091"/>
                    <a:pt x="711" y="1081"/>
                  </a:cubicBezTo>
                  <a:lnTo>
                    <a:pt x="798" y="1065"/>
                  </a:lnTo>
                  <a:lnTo>
                    <a:pt x="845" y="1034"/>
                  </a:lnTo>
                  <a:cubicBezTo>
                    <a:pt x="841" y="999"/>
                    <a:pt x="846" y="977"/>
                    <a:pt x="859" y="961"/>
                  </a:cubicBezTo>
                  <a:cubicBezTo>
                    <a:pt x="875" y="943"/>
                    <a:pt x="899" y="940"/>
                    <a:pt x="914" y="940"/>
                  </a:cubicBezTo>
                  <a:lnTo>
                    <a:pt x="917" y="940"/>
                  </a:lnTo>
                  <a:cubicBezTo>
                    <a:pt x="924" y="938"/>
                    <a:pt x="933" y="937"/>
                    <a:pt x="940" y="937"/>
                  </a:cubicBezTo>
                  <a:cubicBezTo>
                    <a:pt x="964" y="937"/>
                    <a:pt x="998" y="948"/>
                    <a:pt x="1023" y="997"/>
                  </a:cubicBezTo>
                  <a:cubicBezTo>
                    <a:pt x="1041" y="1034"/>
                    <a:pt x="1056" y="1051"/>
                    <a:pt x="1070" y="1051"/>
                  </a:cubicBezTo>
                  <a:cubicBezTo>
                    <a:pt x="1077" y="1051"/>
                    <a:pt x="1087" y="1047"/>
                    <a:pt x="1094" y="1041"/>
                  </a:cubicBezTo>
                  <a:lnTo>
                    <a:pt x="1123" y="1004"/>
                  </a:lnTo>
                  <a:lnTo>
                    <a:pt x="1129" y="994"/>
                  </a:lnTo>
                  <a:lnTo>
                    <a:pt x="1141" y="997"/>
                  </a:lnTo>
                  <a:lnTo>
                    <a:pt x="1188" y="1006"/>
                  </a:lnTo>
                  <a:lnTo>
                    <a:pt x="1193" y="1007"/>
                  </a:lnTo>
                  <a:lnTo>
                    <a:pt x="1197" y="1010"/>
                  </a:lnTo>
                  <a:cubicBezTo>
                    <a:pt x="1230" y="1040"/>
                    <a:pt x="1250" y="1047"/>
                    <a:pt x="1261" y="1047"/>
                  </a:cubicBezTo>
                  <a:cubicBezTo>
                    <a:pt x="1282" y="1047"/>
                    <a:pt x="1316" y="1017"/>
                    <a:pt x="1316" y="817"/>
                  </a:cubicBezTo>
                  <a:cubicBezTo>
                    <a:pt x="1316" y="758"/>
                    <a:pt x="1283" y="679"/>
                    <a:pt x="1226" y="565"/>
                  </a:cubicBezTo>
                  <a:cubicBezTo>
                    <a:pt x="1174" y="492"/>
                    <a:pt x="1182" y="406"/>
                    <a:pt x="1246" y="353"/>
                  </a:cubicBezTo>
                  <a:cubicBezTo>
                    <a:pt x="1319" y="281"/>
                    <a:pt x="1323" y="240"/>
                    <a:pt x="1319" y="216"/>
                  </a:cubicBezTo>
                  <a:cubicBezTo>
                    <a:pt x="1305" y="193"/>
                    <a:pt x="1288" y="183"/>
                    <a:pt x="1261" y="183"/>
                  </a:cubicBezTo>
                  <a:cubicBezTo>
                    <a:pt x="1239" y="183"/>
                    <a:pt x="1209" y="190"/>
                    <a:pt x="1172" y="205"/>
                  </a:cubicBezTo>
                  <a:cubicBezTo>
                    <a:pt x="1144" y="216"/>
                    <a:pt x="1120" y="220"/>
                    <a:pt x="1097" y="220"/>
                  </a:cubicBezTo>
                  <a:cubicBezTo>
                    <a:pt x="1046" y="220"/>
                    <a:pt x="1009" y="193"/>
                    <a:pt x="987" y="133"/>
                  </a:cubicBezTo>
                  <a:lnTo>
                    <a:pt x="979" y="49"/>
                  </a:lnTo>
                  <a:lnTo>
                    <a:pt x="977" y="42"/>
                  </a:lnTo>
                  <a:lnTo>
                    <a:pt x="981" y="36"/>
                  </a:lnTo>
                  <a:lnTo>
                    <a:pt x="1006" y="0"/>
                  </a:lnTo>
                  <a:lnTo>
                    <a:pt x="579" y="17"/>
                  </a:lnTo>
                  <a:lnTo>
                    <a:pt x="600" y="49"/>
                  </a:lnTo>
                  <a:cubicBezTo>
                    <a:pt x="620" y="100"/>
                    <a:pt x="612" y="169"/>
                    <a:pt x="573" y="273"/>
                  </a:cubicBezTo>
                  <a:cubicBezTo>
                    <a:pt x="573" y="318"/>
                    <a:pt x="512" y="318"/>
                    <a:pt x="488" y="318"/>
                  </a:cubicBezTo>
                  <a:lnTo>
                    <a:pt x="363" y="309"/>
                  </a:lnTo>
                  <a:lnTo>
                    <a:pt x="236" y="345"/>
                  </a:lnTo>
                  <a:cubicBezTo>
                    <a:pt x="229" y="355"/>
                    <a:pt x="224" y="378"/>
                    <a:pt x="235" y="429"/>
                  </a:cubicBezTo>
                  <a:lnTo>
                    <a:pt x="236" y="437"/>
                  </a:lnTo>
                  <a:lnTo>
                    <a:pt x="231" y="444"/>
                  </a:lnTo>
                  <a:cubicBezTo>
                    <a:pt x="174" y="511"/>
                    <a:pt x="0" y="715"/>
                    <a:pt x="51" y="767"/>
                  </a:cubicBezTo>
                  <a:cubicBezTo>
                    <a:pt x="235" y="950"/>
                    <a:pt x="405" y="1150"/>
                    <a:pt x="573" y="1377"/>
                  </a:cubicBezTo>
                  <a:cubicBezTo>
                    <a:pt x="585" y="1369"/>
                    <a:pt x="603" y="1363"/>
                    <a:pt x="633" y="1363"/>
                  </a:cubicBezTo>
                  <a:lnTo>
                    <a:pt x="635" y="136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 name="Freeform 97">
              <a:extLst>
                <a:ext uri="{FF2B5EF4-FFF2-40B4-BE49-F238E27FC236}">
                  <a16:creationId xmlns:a16="http://schemas.microsoft.com/office/drawing/2014/main" id="{E59CA582-8386-4AD3-BAC2-88191B8FD2B3}"/>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 name="Freeform 98">
              <a:extLst>
                <a:ext uri="{FF2B5EF4-FFF2-40B4-BE49-F238E27FC236}">
                  <a16:creationId xmlns:a16="http://schemas.microsoft.com/office/drawing/2014/main" id="{0B3E3557-6A6C-4384-99EA-41EDF81E1B2B}"/>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 name="T20" fmla="*/ 309 w 603"/>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lnTo>
                    <a:pt x="309"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 name="Freeform 99">
              <a:extLst>
                <a:ext uri="{FF2B5EF4-FFF2-40B4-BE49-F238E27FC236}">
                  <a16:creationId xmlns:a16="http://schemas.microsoft.com/office/drawing/2014/main" id="{BA5D5B77-85EF-4C4C-9876-2BB13C7EBA3E}"/>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 name="Freeform 100">
              <a:extLst>
                <a:ext uri="{FF2B5EF4-FFF2-40B4-BE49-F238E27FC236}">
                  <a16:creationId xmlns:a16="http://schemas.microsoft.com/office/drawing/2014/main" id="{AD70F107-C1E7-408A-AE4E-3B29EFE08FE9}"/>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 name="T32" fmla="*/ 160 w 526"/>
                <a:gd name="T33"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lnTo>
                    <a:pt x="160" y="41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8" name="Freeform 101">
              <a:extLst>
                <a:ext uri="{FF2B5EF4-FFF2-40B4-BE49-F238E27FC236}">
                  <a16:creationId xmlns:a16="http://schemas.microsoft.com/office/drawing/2014/main" id="{C8717189-B2E0-49ED-A0A4-74BFE8D4FF2E}"/>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 name="Freeform 102">
              <a:extLst>
                <a:ext uri="{FF2B5EF4-FFF2-40B4-BE49-F238E27FC236}">
                  <a16:creationId xmlns:a16="http://schemas.microsoft.com/office/drawing/2014/main" id="{97A38584-3EC2-4104-BAF5-0B53F0424B2E}"/>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 name="T36" fmla="*/ 344 w 643"/>
                <a:gd name="T37"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lnTo>
                    <a:pt x="344"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0" name="Freeform 103">
              <a:extLst>
                <a:ext uri="{FF2B5EF4-FFF2-40B4-BE49-F238E27FC236}">
                  <a16:creationId xmlns:a16="http://schemas.microsoft.com/office/drawing/2014/main" id="{F1BB9C0E-DA25-47F9-A2EC-E5528F8847AC}"/>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 name="Freeform 104">
              <a:extLst>
                <a:ext uri="{FF2B5EF4-FFF2-40B4-BE49-F238E27FC236}">
                  <a16:creationId xmlns:a16="http://schemas.microsoft.com/office/drawing/2014/main" id="{7A386E5B-2218-41EB-B954-FE895343870E}"/>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 name="T54" fmla="*/ 443 w 483"/>
                <a:gd name="T55"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lnTo>
                    <a:pt x="443" y="2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2" name="Freeform 105">
              <a:extLst>
                <a:ext uri="{FF2B5EF4-FFF2-40B4-BE49-F238E27FC236}">
                  <a16:creationId xmlns:a16="http://schemas.microsoft.com/office/drawing/2014/main" id="{2017D5E2-4164-40A2-8A5B-A1ABEC635EA0}"/>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 name="Freeform 106">
              <a:extLst>
                <a:ext uri="{FF2B5EF4-FFF2-40B4-BE49-F238E27FC236}">
                  <a16:creationId xmlns:a16="http://schemas.microsoft.com/office/drawing/2014/main" id="{A7BD78B1-E749-4F93-96D2-58E2BA117007}"/>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 name="T32" fmla="*/ 335 w 400"/>
                <a:gd name="T33"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lnTo>
                    <a:pt x="335" y="67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4" name="Freeform 107">
              <a:extLst>
                <a:ext uri="{FF2B5EF4-FFF2-40B4-BE49-F238E27FC236}">
                  <a16:creationId xmlns:a16="http://schemas.microsoft.com/office/drawing/2014/main" id="{79666280-6A92-4BE7-92F8-FF91D8AB78F4}"/>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 name="Freeform 108">
              <a:extLst>
                <a:ext uri="{FF2B5EF4-FFF2-40B4-BE49-F238E27FC236}">
                  <a16:creationId xmlns:a16="http://schemas.microsoft.com/office/drawing/2014/main" id="{95EA33CB-5699-42D1-9617-73CA93AFDFC1}"/>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 name="T34" fmla="*/ 217 w 275"/>
                <a:gd name="T35"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lnTo>
                    <a:pt x="217" y="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6" name="Freeform 109">
              <a:extLst>
                <a:ext uri="{FF2B5EF4-FFF2-40B4-BE49-F238E27FC236}">
                  <a16:creationId xmlns:a16="http://schemas.microsoft.com/office/drawing/2014/main" id="{49681982-E2A3-4EC5-8AAE-C1E2E59AB497}"/>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 name="Freeform 110">
              <a:extLst>
                <a:ext uri="{FF2B5EF4-FFF2-40B4-BE49-F238E27FC236}">
                  <a16:creationId xmlns:a16="http://schemas.microsoft.com/office/drawing/2014/main" id="{F3CFBB8D-36E4-4361-BFFB-BE15929BA9ED}"/>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 name="T20" fmla="*/ 234 w 299"/>
                <a:gd name="T2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lnTo>
                    <a:pt x="234"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8" name="Freeform 111">
              <a:extLst>
                <a:ext uri="{FF2B5EF4-FFF2-40B4-BE49-F238E27FC236}">
                  <a16:creationId xmlns:a16="http://schemas.microsoft.com/office/drawing/2014/main" id="{C0D9B4A3-FDBB-4E9D-A0A4-DFE1E9E3C270}"/>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 name="Freeform 112">
              <a:extLst>
                <a:ext uri="{FF2B5EF4-FFF2-40B4-BE49-F238E27FC236}">
                  <a16:creationId xmlns:a16="http://schemas.microsoft.com/office/drawing/2014/main" id="{E6D36ACF-5CAD-4525-80DD-60FEBEDA68F8}"/>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 name="T28" fmla="*/ 364 w 480"/>
                <a:gd name="T29"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lnTo>
                    <a:pt x="364" y="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0" name="Freeform 113">
              <a:extLst>
                <a:ext uri="{FF2B5EF4-FFF2-40B4-BE49-F238E27FC236}">
                  <a16:creationId xmlns:a16="http://schemas.microsoft.com/office/drawing/2014/main" id="{0C96F59D-F613-45BE-BE92-4B8B9D6CE595}"/>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 name="Freeform 114">
              <a:extLst>
                <a:ext uri="{FF2B5EF4-FFF2-40B4-BE49-F238E27FC236}">
                  <a16:creationId xmlns:a16="http://schemas.microsoft.com/office/drawing/2014/main" id="{281F54A0-F642-4A3E-968E-FAE757472931}"/>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 name="T48" fmla="*/ 2705 w 2710"/>
                <a:gd name="T49"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lnTo>
                    <a:pt x="2705" y="8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2" name="Freeform 115">
              <a:extLst>
                <a:ext uri="{FF2B5EF4-FFF2-40B4-BE49-F238E27FC236}">
                  <a16:creationId xmlns:a16="http://schemas.microsoft.com/office/drawing/2014/main" id="{131E5E19-CC80-4A05-9FD4-546B4B7766F8}"/>
                </a:ext>
              </a:extLst>
            </p:cNvPr>
            <p:cNvSpPr>
              <a:spLocks/>
            </p:cNvSpPr>
            <p:nvPr userDrawn="1"/>
          </p:nvSpPr>
          <p:spPr bwMode="auto">
            <a:xfrm>
              <a:off x="8199438" y="2405063"/>
              <a:ext cx="114300" cy="150813"/>
            </a:xfrm>
            <a:custGeom>
              <a:avLst/>
              <a:gdLst>
                <a:gd name="T0" fmla="*/ 791 w 1357"/>
                <a:gd name="T1" fmla="*/ 1240 h 1764"/>
                <a:gd name="T2" fmla="*/ 791 w 1357"/>
                <a:gd name="T3" fmla="*/ 1240 h 1764"/>
                <a:gd name="T4" fmla="*/ 1067 w 1357"/>
                <a:gd name="T5" fmla="*/ 1060 h 1764"/>
                <a:gd name="T6" fmla="*/ 1266 w 1357"/>
                <a:gd name="T7" fmla="*/ 557 h 1764"/>
                <a:gd name="T8" fmla="*/ 1210 w 1357"/>
                <a:gd name="T9" fmla="*/ 89 h 1764"/>
                <a:gd name="T10" fmla="*/ 960 w 1357"/>
                <a:gd name="T11" fmla="*/ 127 h 1764"/>
                <a:gd name="T12" fmla="*/ 782 w 1357"/>
                <a:gd name="T13" fmla="*/ 106 h 1764"/>
                <a:gd name="T14" fmla="*/ 533 w 1357"/>
                <a:gd name="T15" fmla="*/ 0 h 1764"/>
                <a:gd name="T16" fmla="*/ 230 w 1357"/>
                <a:gd name="T17" fmla="*/ 21 h 1764"/>
                <a:gd name="T18" fmla="*/ 217 w 1357"/>
                <a:gd name="T19" fmla="*/ 37 h 1764"/>
                <a:gd name="T20" fmla="*/ 190 w 1357"/>
                <a:gd name="T21" fmla="*/ 238 h 1764"/>
                <a:gd name="T22" fmla="*/ 225 w 1357"/>
                <a:gd name="T23" fmla="*/ 355 h 1764"/>
                <a:gd name="T24" fmla="*/ 178 w 1357"/>
                <a:gd name="T25" fmla="*/ 368 h 1764"/>
                <a:gd name="T26" fmla="*/ 67 w 1357"/>
                <a:gd name="T27" fmla="*/ 529 h 1764"/>
                <a:gd name="T28" fmla="*/ 20 w 1357"/>
                <a:gd name="T29" fmla="*/ 840 h 1764"/>
                <a:gd name="T30" fmla="*/ 21 w 1357"/>
                <a:gd name="T31" fmla="*/ 1187 h 1764"/>
                <a:gd name="T32" fmla="*/ 209 w 1357"/>
                <a:gd name="T33" fmla="*/ 1694 h 1764"/>
                <a:gd name="T34" fmla="*/ 340 w 1357"/>
                <a:gd name="T35" fmla="*/ 1764 h 1764"/>
                <a:gd name="T36" fmla="*/ 452 w 1357"/>
                <a:gd name="T37" fmla="*/ 1727 h 1764"/>
                <a:gd name="T38" fmla="*/ 581 w 1357"/>
                <a:gd name="T39" fmla="*/ 1529 h 1764"/>
                <a:gd name="T40" fmla="*/ 582 w 1357"/>
                <a:gd name="T41" fmla="*/ 1518 h 1764"/>
                <a:gd name="T42" fmla="*/ 503 w 1357"/>
                <a:gd name="T43" fmla="*/ 1298 h 1764"/>
                <a:gd name="T44" fmla="*/ 474 w 1357"/>
                <a:gd name="T45" fmla="*/ 1224 h 1764"/>
                <a:gd name="T46" fmla="*/ 767 w 1357"/>
                <a:gd name="T47" fmla="*/ 1240 h 1764"/>
                <a:gd name="T48" fmla="*/ 791 w 1357"/>
                <a:gd name="T49" fmla="*/ 1240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7" h="1764">
                  <a:moveTo>
                    <a:pt x="791" y="1240"/>
                  </a:moveTo>
                  <a:lnTo>
                    <a:pt x="791" y="1240"/>
                  </a:lnTo>
                  <a:cubicBezTo>
                    <a:pt x="893" y="1240"/>
                    <a:pt x="993" y="1178"/>
                    <a:pt x="1067" y="1060"/>
                  </a:cubicBezTo>
                  <a:lnTo>
                    <a:pt x="1266" y="557"/>
                  </a:lnTo>
                  <a:cubicBezTo>
                    <a:pt x="1321" y="352"/>
                    <a:pt x="1357" y="137"/>
                    <a:pt x="1210" y="89"/>
                  </a:cubicBezTo>
                  <a:cubicBezTo>
                    <a:pt x="1163" y="67"/>
                    <a:pt x="1099" y="76"/>
                    <a:pt x="960" y="127"/>
                  </a:cubicBezTo>
                  <a:cubicBezTo>
                    <a:pt x="881" y="158"/>
                    <a:pt x="835" y="153"/>
                    <a:pt x="782" y="106"/>
                  </a:cubicBezTo>
                  <a:lnTo>
                    <a:pt x="533" y="0"/>
                  </a:lnTo>
                  <a:lnTo>
                    <a:pt x="230" y="21"/>
                  </a:lnTo>
                  <a:lnTo>
                    <a:pt x="217" y="37"/>
                  </a:lnTo>
                  <a:cubicBezTo>
                    <a:pt x="167" y="100"/>
                    <a:pt x="159" y="166"/>
                    <a:pt x="190" y="238"/>
                  </a:cubicBezTo>
                  <a:lnTo>
                    <a:pt x="225" y="355"/>
                  </a:lnTo>
                  <a:lnTo>
                    <a:pt x="178" y="368"/>
                  </a:lnTo>
                  <a:cubicBezTo>
                    <a:pt x="109" y="383"/>
                    <a:pt x="67" y="447"/>
                    <a:pt x="67" y="529"/>
                  </a:cubicBezTo>
                  <a:lnTo>
                    <a:pt x="20" y="840"/>
                  </a:lnTo>
                  <a:cubicBezTo>
                    <a:pt x="0" y="988"/>
                    <a:pt x="1" y="1104"/>
                    <a:pt x="21" y="1187"/>
                  </a:cubicBezTo>
                  <a:cubicBezTo>
                    <a:pt x="101" y="1485"/>
                    <a:pt x="146" y="1636"/>
                    <a:pt x="209" y="1694"/>
                  </a:cubicBezTo>
                  <a:cubicBezTo>
                    <a:pt x="241" y="1739"/>
                    <a:pt x="289" y="1764"/>
                    <a:pt x="340" y="1764"/>
                  </a:cubicBezTo>
                  <a:cubicBezTo>
                    <a:pt x="376" y="1764"/>
                    <a:pt x="412" y="1753"/>
                    <a:pt x="452" y="1727"/>
                  </a:cubicBezTo>
                  <a:cubicBezTo>
                    <a:pt x="529" y="1663"/>
                    <a:pt x="571" y="1598"/>
                    <a:pt x="581" y="1529"/>
                  </a:cubicBezTo>
                  <a:lnTo>
                    <a:pt x="582" y="1518"/>
                  </a:lnTo>
                  <a:lnTo>
                    <a:pt x="503" y="1298"/>
                  </a:lnTo>
                  <a:cubicBezTo>
                    <a:pt x="493" y="1273"/>
                    <a:pt x="482" y="1246"/>
                    <a:pt x="474" y="1224"/>
                  </a:cubicBezTo>
                  <a:lnTo>
                    <a:pt x="767" y="1240"/>
                  </a:lnTo>
                  <a:cubicBezTo>
                    <a:pt x="775" y="1240"/>
                    <a:pt x="783" y="1240"/>
                    <a:pt x="791" y="124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 name="Freeform 117">
              <a:extLst>
                <a:ext uri="{FF2B5EF4-FFF2-40B4-BE49-F238E27FC236}">
                  <a16:creationId xmlns:a16="http://schemas.microsoft.com/office/drawing/2014/main" id="{2A22D60A-88B4-4D7D-9B31-85699F2BF54A}"/>
                </a:ext>
              </a:extLst>
            </p:cNvPr>
            <p:cNvSpPr>
              <a:spLocks/>
            </p:cNvSpPr>
            <p:nvPr userDrawn="1"/>
          </p:nvSpPr>
          <p:spPr bwMode="auto">
            <a:xfrm>
              <a:off x="8315326" y="2424113"/>
              <a:ext cx="609600" cy="695325"/>
            </a:xfrm>
            <a:custGeom>
              <a:avLst/>
              <a:gdLst>
                <a:gd name="T0" fmla="*/ 5846 w 7196"/>
                <a:gd name="T1" fmla="*/ 3701 h 8217"/>
                <a:gd name="T2" fmla="*/ 5529 w 7196"/>
                <a:gd name="T3" fmla="*/ 3403 h 8217"/>
                <a:gd name="T4" fmla="*/ 5586 w 7196"/>
                <a:gd name="T5" fmla="*/ 2973 h 8217"/>
                <a:gd name="T6" fmla="*/ 5152 w 7196"/>
                <a:gd name="T7" fmla="*/ 3037 h 8217"/>
                <a:gd name="T8" fmla="*/ 5206 w 7196"/>
                <a:gd name="T9" fmla="*/ 2566 h 8217"/>
                <a:gd name="T10" fmla="*/ 4880 w 7196"/>
                <a:gd name="T11" fmla="*/ 2504 h 8217"/>
                <a:gd name="T12" fmla="*/ 4734 w 7196"/>
                <a:gd name="T13" fmla="*/ 2352 h 8217"/>
                <a:gd name="T14" fmla="*/ 4747 w 7196"/>
                <a:gd name="T15" fmla="*/ 2082 h 8217"/>
                <a:gd name="T16" fmla="*/ 4098 w 7196"/>
                <a:gd name="T17" fmla="*/ 1943 h 8217"/>
                <a:gd name="T18" fmla="*/ 3772 w 7196"/>
                <a:gd name="T19" fmla="*/ 2025 h 8217"/>
                <a:gd name="T20" fmla="*/ 3506 w 7196"/>
                <a:gd name="T21" fmla="*/ 1121 h 8217"/>
                <a:gd name="T22" fmla="*/ 2861 w 7196"/>
                <a:gd name="T23" fmla="*/ 1585 h 8217"/>
                <a:gd name="T24" fmla="*/ 2324 w 7196"/>
                <a:gd name="T25" fmla="*/ 1598 h 8217"/>
                <a:gd name="T26" fmla="*/ 2210 w 7196"/>
                <a:gd name="T27" fmla="*/ 264 h 8217"/>
                <a:gd name="T28" fmla="*/ 1510 w 7196"/>
                <a:gd name="T29" fmla="*/ 737 h 8217"/>
                <a:gd name="T30" fmla="*/ 1117 w 7196"/>
                <a:gd name="T31" fmla="*/ 998 h 8217"/>
                <a:gd name="T32" fmla="*/ 1226 w 7196"/>
                <a:gd name="T33" fmla="*/ 1852 h 8217"/>
                <a:gd name="T34" fmla="*/ 1189 w 7196"/>
                <a:gd name="T35" fmla="*/ 2232 h 8217"/>
                <a:gd name="T36" fmla="*/ 997 w 7196"/>
                <a:gd name="T37" fmla="*/ 1439 h 8217"/>
                <a:gd name="T38" fmla="*/ 1147 w 7196"/>
                <a:gd name="T39" fmla="*/ 66 h 8217"/>
                <a:gd name="T40" fmla="*/ 122 w 7196"/>
                <a:gd name="T41" fmla="*/ 1475 h 8217"/>
                <a:gd name="T42" fmla="*/ 107 w 7196"/>
                <a:gd name="T43" fmla="*/ 2086 h 8217"/>
                <a:gd name="T44" fmla="*/ 239 w 7196"/>
                <a:gd name="T45" fmla="*/ 2503 h 8217"/>
                <a:gd name="T46" fmla="*/ 908 w 7196"/>
                <a:gd name="T47" fmla="*/ 2872 h 8217"/>
                <a:gd name="T48" fmla="*/ 2312 w 7196"/>
                <a:gd name="T49" fmla="*/ 3401 h 8217"/>
                <a:gd name="T50" fmla="*/ 2327 w 7196"/>
                <a:gd name="T51" fmla="*/ 3123 h 8217"/>
                <a:gd name="T52" fmla="*/ 2511 w 7196"/>
                <a:gd name="T53" fmla="*/ 2690 h 8217"/>
                <a:gd name="T54" fmla="*/ 3270 w 7196"/>
                <a:gd name="T55" fmla="*/ 3365 h 8217"/>
                <a:gd name="T56" fmla="*/ 3332 w 7196"/>
                <a:gd name="T57" fmla="*/ 4079 h 8217"/>
                <a:gd name="T58" fmla="*/ 4244 w 7196"/>
                <a:gd name="T59" fmla="*/ 4682 h 8217"/>
                <a:gd name="T60" fmla="*/ 4095 w 7196"/>
                <a:gd name="T61" fmla="*/ 5555 h 8217"/>
                <a:gd name="T62" fmla="*/ 4085 w 7196"/>
                <a:gd name="T63" fmla="*/ 6170 h 8217"/>
                <a:gd name="T64" fmla="*/ 3607 w 7196"/>
                <a:gd name="T65" fmla="*/ 6284 h 8217"/>
                <a:gd name="T66" fmla="*/ 3169 w 7196"/>
                <a:gd name="T67" fmla="*/ 6313 h 8217"/>
                <a:gd name="T68" fmla="*/ 3182 w 7196"/>
                <a:gd name="T69" fmla="*/ 6861 h 8217"/>
                <a:gd name="T70" fmla="*/ 3928 w 7196"/>
                <a:gd name="T71" fmla="*/ 6831 h 8217"/>
                <a:gd name="T72" fmla="*/ 4220 w 7196"/>
                <a:gd name="T73" fmla="*/ 6837 h 8217"/>
                <a:gd name="T74" fmla="*/ 4591 w 7196"/>
                <a:gd name="T75" fmla="*/ 7370 h 8217"/>
                <a:gd name="T76" fmla="*/ 6006 w 7196"/>
                <a:gd name="T77" fmla="*/ 8168 h 8217"/>
                <a:gd name="T78" fmla="*/ 5405 w 7196"/>
                <a:gd name="T79" fmla="*/ 7185 h 8217"/>
                <a:gd name="T80" fmla="*/ 5897 w 7196"/>
                <a:gd name="T81" fmla="*/ 7595 h 8217"/>
                <a:gd name="T82" fmla="*/ 6313 w 7196"/>
                <a:gd name="T83" fmla="*/ 7911 h 8217"/>
                <a:gd name="T84" fmla="*/ 6293 w 7196"/>
                <a:gd name="T85" fmla="*/ 7613 h 8217"/>
                <a:gd name="T86" fmla="*/ 6387 w 7196"/>
                <a:gd name="T87" fmla="*/ 7461 h 8217"/>
                <a:gd name="T88" fmla="*/ 6215 w 7196"/>
                <a:gd name="T89" fmla="*/ 6892 h 8217"/>
                <a:gd name="T90" fmla="*/ 5590 w 7196"/>
                <a:gd name="T91" fmla="*/ 5942 h 8217"/>
                <a:gd name="T92" fmla="*/ 5767 w 7196"/>
                <a:gd name="T93" fmla="*/ 5944 h 8217"/>
                <a:gd name="T94" fmla="*/ 5622 w 7196"/>
                <a:gd name="T95" fmla="*/ 5631 h 8217"/>
                <a:gd name="T96" fmla="*/ 6121 w 7196"/>
                <a:gd name="T97" fmla="*/ 5892 h 8217"/>
                <a:gd name="T98" fmla="*/ 6396 w 7196"/>
                <a:gd name="T99" fmla="*/ 6231 h 8217"/>
                <a:gd name="T100" fmla="*/ 6713 w 7196"/>
                <a:gd name="T101" fmla="*/ 6064 h 8217"/>
                <a:gd name="T102" fmla="*/ 6925 w 7196"/>
                <a:gd name="T103" fmla="*/ 5664 h 8217"/>
                <a:gd name="T104" fmla="*/ 7153 w 7196"/>
                <a:gd name="T105" fmla="*/ 5433 h 8217"/>
                <a:gd name="T106" fmla="*/ 6796 w 7196"/>
                <a:gd name="T107" fmla="*/ 5162 h 8217"/>
                <a:gd name="T108" fmla="*/ 6433 w 7196"/>
                <a:gd name="T109" fmla="*/ 5122 h 8217"/>
                <a:gd name="T110" fmla="*/ 6236 w 7196"/>
                <a:gd name="T111" fmla="*/ 4589 h 8217"/>
                <a:gd name="T112" fmla="*/ 5837 w 7196"/>
                <a:gd name="T113" fmla="*/ 4540 h 8217"/>
                <a:gd name="T114" fmla="*/ 5396 w 7196"/>
                <a:gd name="T115" fmla="*/ 4067 h 8217"/>
                <a:gd name="T116" fmla="*/ 5461 w 7196"/>
                <a:gd name="T117" fmla="*/ 3740 h 8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6" h="8217">
                  <a:moveTo>
                    <a:pt x="5610" y="3791"/>
                  </a:moveTo>
                  <a:lnTo>
                    <a:pt x="5610" y="3791"/>
                  </a:lnTo>
                  <a:lnTo>
                    <a:pt x="5731" y="3823"/>
                  </a:lnTo>
                  <a:cubicBezTo>
                    <a:pt x="5797" y="3845"/>
                    <a:pt x="5829" y="3819"/>
                    <a:pt x="5840" y="3805"/>
                  </a:cubicBezTo>
                  <a:cubicBezTo>
                    <a:pt x="5863" y="3774"/>
                    <a:pt x="5855" y="3733"/>
                    <a:pt x="5846" y="3701"/>
                  </a:cubicBezTo>
                  <a:lnTo>
                    <a:pt x="5737" y="3554"/>
                  </a:lnTo>
                  <a:lnTo>
                    <a:pt x="5564" y="3483"/>
                  </a:lnTo>
                  <a:cubicBezTo>
                    <a:pt x="5527" y="3469"/>
                    <a:pt x="5509" y="3451"/>
                    <a:pt x="5505" y="3434"/>
                  </a:cubicBezTo>
                  <a:lnTo>
                    <a:pt x="5508" y="3425"/>
                  </a:lnTo>
                  <a:cubicBezTo>
                    <a:pt x="5514" y="3403"/>
                    <a:pt x="5517" y="3403"/>
                    <a:pt x="5529" y="3403"/>
                  </a:cubicBezTo>
                  <a:lnTo>
                    <a:pt x="5633" y="3403"/>
                  </a:lnTo>
                  <a:lnTo>
                    <a:pt x="5744" y="3373"/>
                  </a:lnTo>
                  <a:lnTo>
                    <a:pt x="5744" y="3222"/>
                  </a:lnTo>
                  <a:lnTo>
                    <a:pt x="5607" y="2977"/>
                  </a:lnTo>
                  <a:lnTo>
                    <a:pt x="5586" y="2973"/>
                  </a:lnTo>
                  <a:cubicBezTo>
                    <a:pt x="5580" y="2971"/>
                    <a:pt x="5572" y="2970"/>
                    <a:pt x="5561" y="2970"/>
                  </a:cubicBezTo>
                  <a:cubicBezTo>
                    <a:pt x="5517" y="2970"/>
                    <a:pt x="5458" y="2996"/>
                    <a:pt x="5378" y="3052"/>
                  </a:cubicBezTo>
                  <a:lnTo>
                    <a:pt x="5109" y="3132"/>
                  </a:lnTo>
                  <a:cubicBezTo>
                    <a:pt x="5095" y="3132"/>
                    <a:pt x="5086" y="3130"/>
                    <a:pt x="5080" y="3129"/>
                  </a:cubicBezTo>
                  <a:cubicBezTo>
                    <a:pt x="5085" y="3116"/>
                    <a:pt x="5101" y="3088"/>
                    <a:pt x="5152" y="3037"/>
                  </a:cubicBezTo>
                  <a:lnTo>
                    <a:pt x="5286" y="2941"/>
                  </a:lnTo>
                  <a:lnTo>
                    <a:pt x="5399" y="2846"/>
                  </a:lnTo>
                  <a:lnTo>
                    <a:pt x="5407" y="2837"/>
                  </a:lnTo>
                  <a:cubicBezTo>
                    <a:pt x="5440" y="2790"/>
                    <a:pt x="5420" y="2723"/>
                    <a:pt x="5358" y="2660"/>
                  </a:cubicBezTo>
                  <a:cubicBezTo>
                    <a:pt x="5307" y="2599"/>
                    <a:pt x="5255" y="2566"/>
                    <a:pt x="5206" y="2566"/>
                  </a:cubicBezTo>
                  <a:lnTo>
                    <a:pt x="5206" y="2566"/>
                  </a:lnTo>
                  <a:lnTo>
                    <a:pt x="5185" y="2566"/>
                  </a:lnTo>
                  <a:cubicBezTo>
                    <a:pt x="5161" y="2566"/>
                    <a:pt x="5128" y="2579"/>
                    <a:pt x="5018" y="2644"/>
                  </a:cubicBezTo>
                  <a:lnTo>
                    <a:pt x="4904" y="2651"/>
                  </a:lnTo>
                  <a:cubicBezTo>
                    <a:pt x="4892" y="2628"/>
                    <a:pt x="4880" y="2583"/>
                    <a:pt x="4880" y="2504"/>
                  </a:cubicBezTo>
                  <a:cubicBezTo>
                    <a:pt x="4874" y="2462"/>
                    <a:pt x="4860" y="2426"/>
                    <a:pt x="4841" y="2400"/>
                  </a:cubicBezTo>
                  <a:lnTo>
                    <a:pt x="5079" y="2211"/>
                  </a:lnTo>
                  <a:lnTo>
                    <a:pt x="4772" y="2353"/>
                  </a:lnTo>
                  <a:cubicBezTo>
                    <a:pt x="4766" y="2351"/>
                    <a:pt x="4759" y="2351"/>
                    <a:pt x="4752" y="2351"/>
                  </a:cubicBezTo>
                  <a:cubicBezTo>
                    <a:pt x="4747" y="2351"/>
                    <a:pt x="4742" y="2351"/>
                    <a:pt x="4734" y="2352"/>
                  </a:cubicBezTo>
                  <a:lnTo>
                    <a:pt x="4606" y="2409"/>
                  </a:lnTo>
                  <a:cubicBezTo>
                    <a:pt x="4610" y="2405"/>
                    <a:pt x="4615" y="2399"/>
                    <a:pt x="4620" y="2394"/>
                  </a:cubicBezTo>
                  <a:lnTo>
                    <a:pt x="4751" y="2177"/>
                  </a:lnTo>
                  <a:lnTo>
                    <a:pt x="4755" y="2168"/>
                  </a:lnTo>
                  <a:cubicBezTo>
                    <a:pt x="4765" y="2138"/>
                    <a:pt x="4762" y="2108"/>
                    <a:pt x="4747" y="2082"/>
                  </a:cubicBezTo>
                  <a:cubicBezTo>
                    <a:pt x="4723" y="2041"/>
                    <a:pt x="4670" y="2012"/>
                    <a:pt x="4587" y="1995"/>
                  </a:cubicBezTo>
                  <a:lnTo>
                    <a:pt x="4372" y="1963"/>
                  </a:lnTo>
                  <a:lnTo>
                    <a:pt x="4222" y="2166"/>
                  </a:lnTo>
                  <a:cubicBezTo>
                    <a:pt x="4205" y="2194"/>
                    <a:pt x="4191" y="2213"/>
                    <a:pt x="4181" y="2227"/>
                  </a:cubicBezTo>
                  <a:lnTo>
                    <a:pt x="4098" y="1943"/>
                  </a:lnTo>
                  <a:lnTo>
                    <a:pt x="4091" y="1930"/>
                  </a:lnTo>
                  <a:cubicBezTo>
                    <a:pt x="4056" y="1879"/>
                    <a:pt x="4017" y="1853"/>
                    <a:pt x="3975" y="1853"/>
                  </a:cubicBezTo>
                  <a:cubicBezTo>
                    <a:pt x="3894" y="1853"/>
                    <a:pt x="3840" y="1949"/>
                    <a:pt x="3806" y="2020"/>
                  </a:cubicBezTo>
                  <a:cubicBezTo>
                    <a:pt x="3798" y="2036"/>
                    <a:pt x="3791" y="2041"/>
                    <a:pt x="3790" y="2042"/>
                  </a:cubicBezTo>
                  <a:cubicBezTo>
                    <a:pt x="3788" y="2042"/>
                    <a:pt x="3781" y="2037"/>
                    <a:pt x="3772" y="2025"/>
                  </a:cubicBezTo>
                  <a:cubicBezTo>
                    <a:pt x="3734" y="1967"/>
                    <a:pt x="3739" y="1952"/>
                    <a:pt x="3742" y="1947"/>
                  </a:cubicBezTo>
                  <a:lnTo>
                    <a:pt x="3858" y="1802"/>
                  </a:lnTo>
                  <a:cubicBezTo>
                    <a:pt x="3900" y="1734"/>
                    <a:pt x="3938" y="1656"/>
                    <a:pt x="3907" y="1579"/>
                  </a:cubicBezTo>
                  <a:lnTo>
                    <a:pt x="3738" y="1230"/>
                  </a:lnTo>
                  <a:cubicBezTo>
                    <a:pt x="3712" y="1180"/>
                    <a:pt x="3639" y="1145"/>
                    <a:pt x="3506" y="1121"/>
                  </a:cubicBezTo>
                  <a:cubicBezTo>
                    <a:pt x="3325" y="1093"/>
                    <a:pt x="3294" y="1058"/>
                    <a:pt x="3292" y="1054"/>
                  </a:cubicBezTo>
                  <a:lnTo>
                    <a:pt x="3284" y="1046"/>
                  </a:lnTo>
                  <a:cubicBezTo>
                    <a:pt x="3170" y="954"/>
                    <a:pt x="3067" y="966"/>
                    <a:pt x="2965" y="1091"/>
                  </a:cubicBezTo>
                  <a:cubicBezTo>
                    <a:pt x="2880" y="1197"/>
                    <a:pt x="2842" y="1313"/>
                    <a:pt x="2852" y="1432"/>
                  </a:cubicBezTo>
                  <a:lnTo>
                    <a:pt x="2861" y="1585"/>
                  </a:lnTo>
                  <a:lnTo>
                    <a:pt x="2843" y="1658"/>
                  </a:lnTo>
                  <a:lnTo>
                    <a:pt x="2769" y="1474"/>
                  </a:lnTo>
                  <a:cubicBezTo>
                    <a:pt x="2683" y="1315"/>
                    <a:pt x="2574" y="1307"/>
                    <a:pt x="2488" y="1427"/>
                  </a:cubicBezTo>
                  <a:lnTo>
                    <a:pt x="2336" y="1597"/>
                  </a:lnTo>
                  <a:cubicBezTo>
                    <a:pt x="2331" y="1598"/>
                    <a:pt x="2326" y="1598"/>
                    <a:pt x="2324" y="1598"/>
                  </a:cubicBezTo>
                  <a:cubicBezTo>
                    <a:pt x="2288" y="1598"/>
                    <a:pt x="2272" y="1509"/>
                    <a:pt x="2267" y="1472"/>
                  </a:cubicBezTo>
                  <a:cubicBezTo>
                    <a:pt x="2258" y="1386"/>
                    <a:pt x="2286" y="1250"/>
                    <a:pt x="2348" y="1070"/>
                  </a:cubicBezTo>
                  <a:cubicBezTo>
                    <a:pt x="2391" y="952"/>
                    <a:pt x="2389" y="859"/>
                    <a:pt x="2377" y="796"/>
                  </a:cubicBezTo>
                  <a:lnTo>
                    <a:pt x="2218" y="279"/>
                  </a:lnTo>
                  <a:lnTo>
                    <a:pt x="2210" y="264"/>
                  </a:lnTo>
                  <a:cubicBezTo>
                    <a:pt x="2135" y="167"/>
                    <a:pt x="2029" y="121"/>
                    <a:pt x="1888" y="134"/>
                  </a:cubicBezTo>
                  <a:cubicBezTo>
                    <a:pt x="1759" y="145"/>
                    <a:pt x="1620" y="209"/>
                    <a:pt x="1497" y="313"/>
                  </a:cubicBezTo>
                  <a:cubicBezTo>
                    <a:pt x="1399" y="392"/>
                    <a:pt x="1353" y="465"/>
                    <a:pt x="1355" y="535"/>
                  </a:cubicBezTo>
                  <a:cubicBezTo>
                    <a:pt x="1356" y="588"/>
                    <a:pt x="1386" y="636"/>
                    <a:pt x="1442" y="677"/>
                  </a:cubicBezTo>
                  <a:cubicBezTo>
                    <a:pt x="1484" y="709"/>
                    <a:pt x="1502" y="727"/>
                    <a:pt x="1510" y="737"/>
                  </a:cubicBezTo>
                  <a:cubicBezTo>
                    <a:pt x="1506" y="739"/>
                    <a:pt x="1499" y="742"/>
                    <a:pt x="1489" y="745"/>
                  </a:cubicBezTo>
                  <a:lnTo>
                    <a:pt x="1353" y="754"/>
                  </a:lnTo>
                  <a:lnTo>
                    <a:pt x="1249" y="784"/>
                  </a:lnTo>
                  <a:lnTo>
                    <a:pt x="1234" y="792"/>
                  </a:lnTo>
                  <a:cubicBezTo>
                    <a:pt x="1156" y="853"/>
                    <a:pt x="1117" y="922"/>
                    <a:pt x="1117" y="998"/>
                  </a:cubicBezTo>
                  <a:cubicBezTo>
                    <a:pt x="1117" y="1105"/>
                    <a:pt x="1196" y="1220"/>
                    <a:pt x="1360" y="1349"/>
                  </a:cubicBezTo>
                  <a:lnTo>
                    <a:pt x="1394" y="1396"/>
                  </a:lnTo>
                  <a:cubicBezTo>
                    <a:pt x="1389" y="1399"/>
                    <a:pt x="1384" y="1402"/>
                    <a:pt x="1378" y="1405"/>
                  </a:cubicBezTo>
                  <a:cubicBezTo>
                    <a:pt x="1206" y="1447"/>
                    <a:pt x="1169" y="1559"/>
                    <a:pt x="1169" y="1646"/>
                  </a:cubicBezTo>
                  <a:cubicBezTo>
                    <a:pt x="1169" y="1712"/>
                    <a:pt x="1185" y="1773"/>
                    <a:pt x="1226" y="1852"/>
                  </a:cubicBezTo>
                  <a:lnTo>
                    <a:pt x="1319" y="1973"/>
                  </a:lnTo>
                  <a:cubicBezTo>
                    <a:pt x="1375" y="2053"/>
                    <a:pt x="1389" y="2170"/>
                    <a:pt x="1358" y="2297"/>
                  </a:cubicBezTo>
                  <a:lnTo>
                    <a:pt x="1142" y="2304"/>
                  </a:lnTo>
                  <a:cubicBezTo>
                    <a:pt x="1139" y="2291"/>
                    <a:pt x="1138" y="2281"/>
                    <a:pt x="1141" y="2273"/>
                  </a:cubicBezTo>
                  <a:cubicBezTo>
                    <a:pt x="1145" y="2260"/>
                    <a:pt x="1161" y="2246"/>
                    <a:pt x="1189" y="2232"/>
                  </a:cubicBezTo>
                  <a:lnTo>
                    <a:pt x="1289" y="2182"/>
                  </a:lnTo>
                  <a:lnTo>
                    <a:pt x="1289" y="2074"/>
                  </a:lnTo>
                  <a:lnTo>
                    <a:pt x="1111" y="1807"/>
                  </a:lnTo>
                  <a:cubicBezTo>
                    <a:pt x="1045" y="1715"/>
                    <a:pt x="998" y="1626"/>
                    <a:pt x="979" y="1556"/>
                  </a:cubicBezTo>
                  <a:cubicBezTo>
                    <a:pt x="979" y="1530"/>
                    <a:pt x="981" y="1497"/>
                    <a:pt x="997" y="1439"/>
                  </a:cubicBezTo>
                  <a:lnTo>
                    <a:pt x="1029" y="1280"/>
                  </a:lnTo>
                  <a:lnTo>
                    <a:pt x="893" y="1066"/>
                  </a:lnTo>
                  <a:cubicBezTo>
                    <a:pt x="879" y="937"/>
                    <a:pt x="902" y="827"/>
                    <a:pt x="963" y="740"/>
                  </a:cubicBezTo>
                  <a:cubicBezTo>
                    <a:pt x="1101" y="523"/>
                    <a:pt x="1176" y="351"/>
                    <a:pt x="1186" y="230"/>
                  </a:cubicBezTo>
                  <a:cubicBezTo>
                    <a:pt x="1192" y="155"/>
                    <a:pt x="1179" y="101"/>
                    <a:pt x="1147" y="66"/>
                  </a:cubicBezTo>
                  <a:cubicBezTo>
                    <a:pt x="1120" y="37"/>
                    <a:pt x="1081" y="22"/>
                    <a:pt x="1032" y="21"/>
                  </a:cubicBezTo>
                  <a:cubicBezTo>
                    <a:pt x="920" y="0"/>
                    <a:pt x="817" y="55"/>
                    <a:pt x="692" y="141"/>
                  </a:cubicBezTo>
                  <a:cubicBezTo>
                    <a:pt x="561" y="229"/>
                    <a:pt x="444" y="352"/>
                    <a:pt x="322" y="530"/>
                  </a:cubicBezTo>
                  <a:cubicBezTo>
                    <a:pt x="221" y="682"/>
                    <a:pt x="136" y="955"/>
                    <a:pt x="71" y="1342"/>
                  </a:cubicBezTo>
                  <a:cubicBezTo>
                    <a:pt x="58" y="1380"/>
                    <a:pt x="84" y="1418"/>
                    <a:pt x="122" y="1475"/>
                  </a:cubicBezTo>
                  <a:lnTo>
                    <a:pt x="178" y="1563"/>
                  </a:lnTo>
                  <a:lnTo>
                    <a:pt x="119" y="1616"/>
                  </a:lnTo>
                  <a:cubicBezTo>
                    <a:pt x="70" y="1636"/>
                    <a:pt x="22" y="1664"/>
                    <a:pt x="23" y="1708"/>
                  </a:cubicBezTo>
                  <a:cubicBezTo>
                    <a:pt x="0" y="1965"/>
                    <a:pt x="33" y="2032"/>
                    <a:pt x="59" y="2061"/>
                  </a:cubicBezTo>
                  <a:cubicBezTo>
                    <a:pt x="75" y="2078"/>
                    <a:pt x="93" y="2088"/>
                    <a:pt x="107" y="2086"/>
                  </a:cubicBezTo>
                  <a:cubicBezTo>
                    <a:pt x="266" y="2114"/>
                    <a:pt x="415" y="2177"/>
                    <a:pt x="527" y="2263"/>
                  </a:cubicBezTo>
                  <a:cubicBezTo>
                    <a:pt x="588" y="2318"/>
                    <a:pt x="649" y="2374"/>
                    <a:pt x="678" y="2421"/>
                  </a:cubicBezTo>
                  <a:lnTo>
                    <a:pt x="656" y="2436"/>
                  </a:lnTo>
                  <a:lnTo>
                    <a:pt x="485" y="2437"/>
                  </a:lnTo>
                  <a:cubicBezTo>
                    <a:pt x="341" y="2429"/>
                    <a:pt x="267" y="2450"/>
                    <a:pt x="239" y="2503"/>
                  </a:cubicBezTo>
                  <a:cubicBezTo>
                    <a:pt x="226" y="2526"/>
                    <a:pt x="219" y="2566"/>
                    <a:pt x="254" y="2617"/>
                  </a:cubicBezTo>
                  <a:cubicBezTo>
                    <a:pt x="328" y="2755"/>
                    <a:pt x="420" y="2851"/>
                    <a:pt x="526" y="2899"/>
                  </a:cubicBezTo>
                  <a:cubicBezTo>
                    <a:pt x="649" y="2966"/>
                    <a:pt x="773" y="2939"/>
                    <a:pt x="848" y="2829"/>
                  </a:cubicBezTo>
                  <a:cubicBezTo>
                    <a:pt x="865" y="2805"/>
                    <a:pt x="876" y="2795"/>
                    <a:pt x="882" y="2790"/>
                  </a:cubicBezTo>
                  <a:cubicBezTo>
                    <a:pt x="888" y="2799"/>
                    <a:pt x="898" y="2821"/>
                    <a:pt x="908" y="2872"/>
                  </a:cubicBezTo>
                  <a:lnTo>
                    <a:pt x="955" y="3023"/>
                  </a:lnTo>
                  <a:lnTo>
                    <a:pt x="1017" y="3136"/>
                  </a:lnTo>
                  <a:lnTo>
                    <a:pt x="2129" y="3297"/>
                  </a:lnTo>
                  <a:lnTo>
                    <a:pt x="2293" y="3411"/>
                  </a:lnTo>
                  <a:lnTo>
                    <a:pt x="2312" y="3401"/>
                  </a:lnTo>
                  <a:lnTo>
                    <a:pt x="2355" y="3430"/>
                  </a:lnTo>
                  <a:lnTo>
                    <a:pt x="2348" y="3381"/>
                  </a:lnTo>
                  <a:lnTo>
                    <a:pt x="2365" y="3372"/>
                  </a:lnTo>
                  <a:lnTo>
                    <a:pt x="2341" y="3215"/>
                  </a:lnTo>
                  <a:cubicBezTo>
                    <a:pt x="2331" y="3170"/>
                    <a:pt x="2328" y="3141"/>
                    <a:pt x="2327" y="3123"/>
                  </a:cubicBezTo>
                  <a:lnTo>
                    <a:pt x="2653" y="3290"/>
                  </a:lnTo>
                  <a:lnTo>
                    <a:pt x="2857" y="3279"/>
                  </a:lnTo>
                  <a:lnTo>
                    <a:pt x="2870" y="3261"/>
                  </a:lnTo>
                  <a:cubicBezTo>
                    <a:pt x="2973" y="3113"/>
                    <a:pt x="2818" y="2956"/>
                    <a:pt x="2693" y="2852"/>
                  </a:cubicBezTo>
                  <a:lnTo>
                    <a:pt x="2511" y="2690"/>
                  </a:lnTo>
                  <a:cubicBezTo>
                    <a:pt x="2500" y="2682"/>
                    <a:pt x="2490" y="2674"/>
                    <a:pt x="2483" y="2667"/>
                  </a:cubicBezTo>
                  <a:cubicBezTo>
                    <a:pt x="2514" y="2680"/>
                    <a:pt x="2565" y="2705"/>
                    <a:pt x="2643" y="2753"/>
                  </a:cubicBezTo>
                  <a:lnTo>
                    <a:pt x="3073" y="3110"/>
                  </a:lnTo>
                  <a:lnTo>
                    <a:pt x="3106" y="3232"/>
                  </a:lnTo>
                  <a:cubicBezTo>
                    <a:pt x="3115" y="3283"/>
                    <a:pt x="3150" y="3347"/>
                    <a:pt x="3270" y="3365"/>
                  </a:cubicBezTo>
                  <a:cubicBezTo>
                    <a:pt x="3374" y="3373"/>
                    <a:pt x="3455" y="3437"/>
                    <a:pt x="3526" y="3568"/>
                  </a:cubicBezTo>
                  <a:cubicBezTo>
                    <a:pt x="3563" y="3630"/>
                    <a:pt x="3585" y="3692"/>
                    <a:pt x="3587" y="3740"/>
                  </a:cubicBezTo>
                  <a:lnTo>
                    <a:pt x="3518" y="3753"/>
                  </a:lnTo>
                  <a:cubicBezTo>
                    <a:pt x="3459" y="3753"/>
                    <a:pt x="3337" y="3753"/>
                    <a:pt x="3331" y="3847"/>
                  </a:cubicBezTo>
                  <a:cubicBezTo>
                    <a:pt x="3298" y="3964"/>
                    <a:pt x="3298" y="4034"/>
                    <a:pt x="3332" y="4079"/>
                  </a:cubicBezTo>
                  <a:cubicBezTo>
                    <a:pt x="3356" y="4110"/>
                    <a:pt x="3393" y="4126"/>
                    <a:pt x="3443" y="4126"/>
                  </a:cubicBezTo>
                  <a:cubicBezTo>
                    <a:pt x="3525" y="4126"/>
                    <a:pt x="3615" y="4082"/>
                    <a:pt x="3751" y="3975"/>
                  </a:cubicBezTo>
                  <a:cubicBezTo>
                    <a:pt x="3751" y="3975"/>
                    <a:pt x="3797" y="3978"/>
                    <a:pt x="3922" y="4144"/>
                  </a:cubicBezTo>
                  <a:lnTo>
                    <a:pt x="4173" y="4506"/>
                  </a:lnTo>
                  <a:lnTo>
                    <a:pt x="4244" y="4682"/>
                  </a:lnTo>
                  <a:lnTo>
                    <a:pt x="4309" y="4976"/>
                  </a:lnTo>
                  <a:cubicBezTo>
                    <a:pt x="4330" y="5302"/>
                    <a:pt x="4271" y="5362"/>
                    <a:pt x="4233" y="5370"/>
                  </a:cubicBezTo>
                  <a:lnTo>
                    <a:pt x="4189" y="5378"/>
                  </a:lnTo>
                  <a:lnTo>
                    <a:pt x="4197" y="5422"/>
                  </a:lnTo>
                  <a:cubicBezTo>
                    <a:pt x="4199" y="5436"/>
                    <a:pt x="4206" y="5477"/>
                    <a:pt x="4095" y="5555"/>
                  </a:cubicBezTo>
                  <a:cubicBezTo>
                    <a:pt x="3994" y="5619"/>
                    <a:pt x="3926" y="5681"/>
                    <a:pt x="3900" y="5733"/>
                  </a:cubicBezTo>
                  <a:lnTo>
                    <a:pt x="3896" y="5744"/>
                  </a:lnTo>
                  <a:cubicBezTo>
                    <a:pt x="3883" y="5811"/>
                    <a:pt x="3919" y="5889"/>
                    <a:pt x="4010" y="5991"/>
                  </a:cubicBezTo>
                  <a:cubicBezTo>
                    <a:pt x="4121" y="6114"/>
                    <a:pt x="4130" y="6164"/>
                    <a:pt x="4133" y="6176"/>
                  </a:cubicBezTo>
                  <a:cubicBezTo>
                    <a:pt x="4131" y="6177"/>
                    <a:pt x="4110" y="6178"/>
                    <a:pt x="4085" y="6170"/>
                  </a:cubicBezTo>
                  <a:lnTo>
                    <a:pt x="3936" y="6127"/>
                  </a:lnTo>
                  <a:lnTo>
                    <a:pt x="3752" y="6220"/>
                  </a:lnTo>
                  <a:lnTo>
                    <a:pt x="3744" y="6225"/>
                  </a:lnTo>
                  <a:cubicBezTo>
                    <a:pt x="3712" y="6250"/>
                    <a:pt x="3671" y="6288"/>
                    <a:pt x="3657" y="6341"/>
                  </a:cubicBezTo>
                  <a:cubicBezTo>
                    <a:pt x="3645" y="6320"/>
                    <a:pt x="3628" y="6300"/>
                    <a:pt x="3607" y="6284"/>
                  </a:cubicBezTo>
                  <a:cubicBezTo>
                    <a:pt x="3566" y="6234"/>
                    <a:pt x="3528" y="6214"/>
                    <a:pt x="3479" y="6216"/>
                  </a:cubicBezTo>
                  <a:lnTo>
                    <a:pt x="3317" y="6187"/>
                  </a:lnTo>
                  <a:cubicBezTo>
                    <a:pt x="3300" y="6185"/>
                    <a:pt x="3286" y="6185"/>
                    <a:pt x="3273" y="6185"/>
                  </a:cubicBezTo>
                  <a:cubicBezTo>
                    <a:pt x="3254" y="6185"/>
                    <a:pt x="3197" y="6185"/>
                    <a:pt x="3170" y="6225"/>
                  </a:cubicBezTo>
                  <a:cubicBezTo>
                    <a:pt x="3159" y="6241"/>
                    <a:pt x="3150" y="6268"/>
                    <a:pt x="3169" y="6313"/>
                  </a:cubicBezTo>
                  <a:cubicBezTo>
                    <a:pt x="3178" y="6329"/>
                    <a:pt x="3182" y="6334"/>
                    <a:pt x="3134" y="6374"/>
                  </a:cubicBezTo>
                  <a:cubicBezTo>
                    <a:pt x="3104" y="6396"/>
                    <a:pt x="3078" y="6411"/>
                    <a:pt x="3059" y="6422"/>
                  </a:cubicBezTo>
                  <a:cubicBezTo>
                    <a:pt x="3035" y="6436"/>
                    <a:pt x="3015" y="6448"/>
                    <a:pt x="3007" y="6465"/>
                  </a:cubicBezTo>
                  <a:cubicBezTo>
                    <a:pt x="2943" y="6554"/>
                    <a:pt x="2934" y="6636"/>
                    <a:pt x="2981" y="6717"/>
                  </a:cubicBezTo>
                  <a:cubicBezTo>
                    <a:pt x="3019" y="6780"/>
                    <a:pt x="3087" y="6830"/>
                    <a:pt x="3182" y="6861"/>
                  </a:cubicBezTo>
                  <a:lnTo>
                    <a:pt x="3439" y="6900"/>
                  </a:lnTo>
                  <a:lnTo>
                    <a:pt x="3613" y="6833"/>
                  </a:lnTo>
                  <a:lnTo>
                    <a:pt x="3814" y="6823"/>
                  </a:lnTo>
                  <a:lnTo>
                    <a:pt x="3918" y="6834"/>
                  </a:lnTo>
                  <a:lnTo>
                    <a:pt x="3928" y="6831"/>
                  </a:lnTo>
                  <a:cubicBezTo>
                    <a:pt x="3952" y="6823"/>
                    <a:pt x="3968" y="6808"/>
                    <a:pt x="3976" y="6789"/>
                  </a:cubicBezTo>
                  <a:cubicBezTo>
                    <a:pt x="3988" y="6759"/>
                    <a:pt x="3977" y="6728"/>
                    <a:pt x="3961" y="6696"/>
                  </a:cubicBezTo>
                  <a:cubicBezTo>
                    <a:pt x="3952" y="6683"/>
                    <a:pt x="3945" y="6672"/>
                    <a:pt x="3940" y="6664"/>
                  </a:cubicBezTo>
                  <a:lnTo>
                    <a:pt x="4026" y="6664"/>
                  </a:lnTo>
                  <a:cubicBezTo>
                    <a:pt x="4091" y="6664"/>
                    <a:pt x="4161" y="6725"/>
                    <a:pt x="4220" y="6837"/>
                  </a:cubicBezTo>
                  <a:lnTo>
                    <a:pt x="4304" y="6996"/>
                  </a:lnTo>
                  <a:lnTo>
                    <a:pt x="4424" y="7129"/>
                  </a:lnTo>
                  <a:lnTo>
                    <a:pt x="4434" y="7137"/>
                  </a:lnTo>
                  <a:cubicBezTo>
                    <a:pt x="4575" y="7224"/>
                    <a:pt x="4591" y="7276"/>
                    <a:pt x="4591" y="7294"/>
                  </a:cubicBezTo>
                  <a:lnTo>
                    <a:pt x="4591" y="7370"/>
                  </a:lnTo>
                  <a:cubicBezTo>
                    <a:pt x="4591" y="7426"/>
                    <a:pt x="4603" y="7464"/>
                    <a:pt x="4640" y="7514"/>
                  </a:cubicBezTo>
                  <a:cubicBezTo>
                    <a:pt x="4742" y="7625"/>
                    <a:pt x="4931" y="7761"/>
                    <a:pt x="5187" y="7908"/>
                  </a:cubicBezTo>
                  <a:cubicBezTo>
                    <a:pt x="5391" y="8023"/>
                    <a:pt x="5601" y="8122"/>
                    <a:pt x="5797" y="8194"/>
                  </a:cubicBezTo>
                  <a:cubicBezTo>
                    <a:pt x="5842" y="8209"/>
                    <a:pt x="5880" y="8217"/>
                    <a:pt x="5912" y="8217"/>
                  </a:cubicBezTo>
                  <a:cubicBezTo>
                    <a:pt x="5969" y="8217"/>
                    <a:pt x="5995" y="8190"/>
                    <a:pt x="6006" y="8168"/>
                  </a:cubicBezTo>
                  <a:cubicBezTo>
                    <a:pt x="6036" y="8111"/>
                    <a:pt x="6005" y="8022"/>
                    <a:pt x="5904" y="7877"/>
                  </a:cubicBezTo>
                  <a:lnTo>
                    <a:pt x="5683" y="7599"/>
                  </a:lnTo>
                  <a:lnTo>
                    <a:pt x="5498" y="7425"/>
                  </a:lnTo>
                  <a:cubicBezTo>
                    <a:pt x="5414" y="7372"/>
                    <a:pt x="5373" y="7299"/>
                    <a:pt x="5385" y="7225"/>
                  </a:cubicBezTo>
                  <a:lnTo>
                    <a:pt x="5405" y="7185"/>
                  </a:lnTo>
                  <a:cubicBezTo>
                    <a:pt x="5420" y="7190"/>
                    <a:pt x="5434" y="7199"/>
                    <a:pt x="5446" y="7210"/>
                  </a:cubicBezTo>
                  <a:lnTo>
                    <a:pt x="5543" y="7336"/>
                  </a:lnTo>
                  <a:lnTo>
                    <a:pt x="5590" y="7290"/>
                  </a:lnTo>
                  <a:cubicBezTo>
                    <a:pt x="5605" y="7306"/>
                    <a:pt x="5624" y="7327"/>
                    <a:pt x="5648" y="7356"/>
                  </a:cubicBezTo>
                  <a:lnTo>
                    <a:pt x="5897" y="7595"/>
                  </a:lnTo>
                  <a:lnTo>
                    <a:pt x="6061" y="7712"/>
                  </a:lnTo>
                  <a:lnTo>
                    <a:pt x="6183" y="7835"/>
                  </a:lnTo>
                  <a:lnTo>
                    <a:pt x="6309" y="7909"/>
                  </a:lnTo>
                  <a:lnTo>
                    <a:pt x="6313" y="7913"/>
                  </a:lnTo>
                  <a:lnTo>
                    <a:pt x="6313" y="7911"/>
                  </a:lnTo>
                  <a:lnTo>
                    <a:pt x="6361" y="7938"/>
                  </a:lnTo>
                  <a:lnTo>
                    <a:pt x="6271" y="7655"/>
                  </a:lnTo>
                  <a:lnTo>
                    <a:pt x="6271" y="7625"/>
                  </a:lnTo>
                  <a:cubicBezTo>
                    <a:pt x="6274" y="7623"/>
                    <a:pt x="6278" y="7620"/>
                    <a:pt x="6283" y="7618"/>
                  </a:cubicBezTo>
                  <a:lnTo>
                    <a:pt x="6293" y="7613"/>
                  </a:lnTo>
                  <a:lnTo>
                    <a:pt x="6299" y="7604"/>
                  </a:lnTo>
                  <a:cubicBezTo>
                    <a:pt x="6349" y="7538"/>
                    <a:pt x="6327" y="7447"/>
                    <a:pt x="6305" y="7382"/>
                  </a:cubicBezTo>
                  <a:cubicBezTo>
                    <a:pt x="6290" y="7342"/>
                    <a:pt x="6278" y="7310"/>
                    <a:pt x="6269" y="7283"/>
                  </a:cubicBezTo>
                  <a:lnTo>
                    <a:pt x="6349" y="7427"/>
                  </a:lnTo>
                  <a:cubicBezTo>
                    <a:pt x="6358" y="7438"/>
                    <a:pt x="6371" y="7453"/>
                    <a:pt x="6387" y="7461"/>
                  </a:cubicBezTo>
                  <a:lnTo>
                    <a:pt x="6465" y="7603"/>
                  </a:lnTo>
                  <a:lnTo>
                    <a:pt x="6449" y="7447"/>
                  </a:lnTo>
                  <a:cubicBezTo>
                    <a:pt x="6467" y="7424"/>
                    <a:pt x="6465" y="7395"/>
                    <a:pt x="6449" y="7297"/>
                  </a:cubicBezTo>
                  <a:lnTo>
                    <a:pt x="6333" y="7023"/>
                  </a:lnTo>
                  <a:lnTo>
                    <a:pt x="6215" y="6892"/>
                  </a:lnTo>
                  <a:cubicBezTo>
                    <a:pt x="6193" y="6875"/>
                    <a:pt x="6206" y="6845"/>
                    <a:pt x="6210" y="6836"/>
                  </a:cubicBezTo>
                  <a:lnTo>
                    <a:pt x="6240" y="6718"/>
                  </a:lnTo>
                  <a:lnTo>
                    <a:pt x="5928" y="6531"/>
                  </a:lnTo>
                  <a:cubicBezTo>
                    <a:pt x="5879" y="6503"/>
                    <a:pt x="5852" y="6480"/>
                    <a:pt x="5843" y="6457"/>
                  </a:cubicBezTo>
                  <a:lnTo>
                    <a:pt x="5590" y="5942"/>
                  </a:lnTo>
                  <a:cubicBezTo>
                    <a:pt x="5576" y="5909"/>
                    <a:pt x="5564" y="5881"/>
                    <a:pt x="5554" y="5858"/>
                  </a:cubicBezTo>
                  <a:lnTo>
                    <a:pt x="5657" y="5922"/>
                  </a:lnTo>
                  <a:lnTo>
                    <a:pt x="5670" y="5922"/>
                  </a:lnTo>
                  <a:cubicBezTo>
                    <a:pt x="5680" y="5922"/>
                    <a:pt x="5699" y="5922"/>
                    <a:pt x="5715" y="5913"/>
                  </a:cubicBezTo>
                  <a:lnTo>
                    <a:pt x="5767" y="5944"/>
                  </a:lnTo>
                  <a:lnTo>
                    <a:pt x="5742" y="5903"/>
                  </a:lnTo>
                  <a:lnTo>
                    <a:pt x="5743" y="5903"/>
                  </a:lnTo>
                  <a:lnTo>
                    <a:pt x="5738" y="5889"/>
                  </a:lnTo>
                  <a:cubicBezTo>
                    <a:pt x="5756" y="5856"/>
                    <a:pt x="5736" y="5821"/>
                    <a:pt x="5710" y="5776"/>
                  </a:cubicBezTo>
                  <a:lnTo>
                    <a:pt x="5622" y="5631"/>
                  </a:lnTo>
                  <a:cubicBezTo>
                    <a:pt x="5612" y="5619"/>
                    <a:pt x="5608" y="5608"/>
                    <a:pt x="5609" y="5601"/>
                  </a:cubicBezTo>
                  <a:cubicBezTo>
                    <a:pt x="5611" y="5594"/>
                    <a:pt x="5620" y="5585"/>
                    <a:pt x="5632" y="5579"/>
                  </a:cubicBezTo>
                  <a:cubicBezTo>
                    <a:pt x="5646" y="5573"/>
                    <a:pt x="5659" y="5571"/>
                    <a:pt x="5675" y="5571"/>
                  </a:cubicBezTo>
                  <a:cubicBezTo>
                    <a:pt x="5744" y="5571"/>
                    <a:pt x="5843" y="5625"/>
                    <a:pt x="5966" y="5728"/>
                  </a:cubicBezTo>
                  <a:lnTo>
                    <a:pt x="6121" y="5892"/>
                  </a:lnTo>
                  <a:lnTo>
                    <a:pt x="6166" y="5991"/>
                  </a:lnTo>
                  <a:cubicBezTo>
                    <a:pt x="6138" y="6079"/>
                    <a:pt x="6137" y="6139"/>
                    <a:pt x="6165" y="6178"/>
                  </a:cubicBezTo>
                  <a:cubicBezTo>
                    <a:pt x="6179" y="6198"/>
                    <a:pt x="6208" y="6222"/>
                    <a:pt x="6262" y="6222"/>
                  </a:cubicBezTo>
                  <a:lnTo>
                    <a:pt x="6366" y="6222"/>
                  </a:lnTo>
                  <a:cubicBezTo>
                    <a:pt x="6382" y="6222"/>
                    <a:pt x="6394" y="6228"/>
                    <a:pt x="6396" y="6231"/>
                  </a:cubicBezTo>
                  <a:lnTo>
                    <a:pt x="6417" y="6357"/>
                  </a:lnTo>
                  <a:lnTo>
                    <a:pt x="6512" y="6462"/>
                  </a:lnTo>
                  <a:cubicBezTo>
                    <a:pt x="6528" y="6479"/>
                    <a:pt x="6549" y="6488"/>
                    <a:pt x="6570" y="6488"/>
                  </a:cubicBezTo>
                  <a:cubicBezTo>
                    <a:pt x="6638" y="6488"/>
                    <a:pt x="6684" y="6400"/>
                    <a:pt x="6713" y="6205"/>
                  </a:cubicBezTo>
                  <a:lnTo>
                    <a:pt x="6713" y="6064"/>
                  </a:lnTo>
                  <a:cubicBezTo>
                    <a:pt x="6727" y="6072"/>
                    <a:pt x="6742" y="6078"/>
                    <a:pt x="6761" y="6081"/>
                  </a:cubicBezTo>
                  <a:cubicBezTo>
                    <a:pt x="6825" y="6081"/>
                    <a:pt x="6866" y="6041"/>
                    <a:pt x="6900" y="5998"/>
                  </a:cubicBezTo>
                  <a:lnTo>
                    <a:pt x="6972" y="5848"/>
                  </a:lnTo>
                  <a:lnTo>
                    <a:pt x="6975" y="5836"/>
                  </a:lnTo>
                  <a:cubicBezTo>
                    <a:pt x="6992" y="5738"/>
                    <a:pt x="6954" y="5686"/>
                    <a:pt x="6925" y="5664"/>
                  </a:cubicBezTo>
                  <a:cubicBezTo>
                    <a:pt x="6923" y="5662"/>
                    <a:pt x="6921" y="5661"/>
                    <a:pt x="6919" y="5659"/>
                  </a:cubicBezTo>
                  <a:cubicBezTo>
                    <a:pt x="6926" y="5658"/>
                    <a:pt x="6934" y="5658"/>
                    <a:pt x="6943" y="5658"/>
                  </a:cubicBezTo>
                  <a:lnTo>
                    <a:pt x="7119" y="5680"/>
                  </a:lnTo>
                  <a:lnTo>
                    <a:pt x="7135" y="5660"/>
                  </a:lnTo>
                  <a:cubicBezTo>
                    <a:pt x="7167" y="5619"/>
                    <a:pt x="7196" y="5546"/>
                    <a:pt x="7153" y="5433"/>
                  </a:cubicBezTo>
                  <a:cubicBezTo>
                    <a:pt x="7132" y="5340"/>
                    <a:pt x="7089" y="5279"/>
                    <a:pt x="7017" y="5242"/>
                  </a:cubicBezTo>
                  <a:lnTo>
                    <a:pt x="7007" y="5237"/>
                  </a:lnTo>
                  <a:lnTo>
                    <a:pt x="6827" y="5237"/>
                  </a:lnTo>
                  <a:lnTo>
                    <a:pt x="6814" y="5239"/>
                  </a:lnTo>
                  <a:lnTo>
                    <a:pt x="6796" y="5162"/>
                  </a:lnTo>
                  <a:cubicBezTo>
                    <a:pt x="6784" y="5100"/>
                    <a:pt x="6745" y="5078"/>
                    <a:pt x="6712" y="5078"/>
                  </a:cubicBezTo>
                  <a:cubicBezTo>
                    <a:pt x="6694" y="5078"/>
                    <a:pt x="6677" y="5083"/>
                    <a:pt x="6661" y="5094"/>
                  </a:cubicBezTo>
                  <a:lnTo>
                    <a:pt x="6596" y="5135"/>
                  </a:lnTo>
                  <a:cubicBezTo>
                    <a:pt x="6572" y="5137"/>
                    <a:pt x="6550" y="5137"/>
                    <a:pt x="6530" y="5137"/>
                  </a:cubicBezTo>
                  <a:cubicBezTo>
                    <a:pt x="6467" y="5137"/>
                    <a:pt x="6442" y="5128"/>
                    <a:pt x="6433" y="5122"/>
                  </a:cubicBezTo>
                  <a:cubicBezTo>
                    <a:pt x="6438" y="5103"/>
                    <a:pt x="6452" y="5062"/>
                    <a:pt x="6483" y="4992"/>
                  </a:cubicBezTo>
                  <a:lnTo>
                    <a:pt x="6526" y="4772"/>
                  </a:lnTo>
                  <a:lnTo>
                    <a:pt x="6522" y="4760"/>
                  </a:lnTo>
                  <a:cubicBezTo>
                    <a:pt x="6488" y="4668"/>
                    <a:pt x="6393" y="4611"/>
                    <a:pt x="6241" y="4589"/>
                  </a:cubicBezTo>
                  <a:lnTo>
                    <a:pt x="6236" y="4589"/>
                  </a:lnTo>
                  <a:lnTo>
                    <a:pt x="6098" y="4598"/>
                  </a:lnTo>
                  <a:lnTo>
                    <a:pt x="6007" y="4573"/>
                  </a:lnTo>
                  <a:lnTo>
                    <a:pt x="5920" y="4530"/>
                  </a:lnTo>
                  <a:lnTo>
                    <a:pt x="5904" y="4534"/>
                  </a:lnTo>
                  <a:cubicBezTo>
                    <a:pt x="5876" y="4541"/>
                    <a:pt x="5856" y="4544"/>
                    <a:pt x="5837" y="4540"/>
                  </a:cubicBezTo>
                  <a:lnTo>
                    <a:pt x="5818" y="4452"/>
                  </a:lnTo>
                  <a:lnTo>
                    <a:pt x="5786" y="4347"/>
                  </a:lnTo>
                  <a:lnTo>
                    <a:pt x="5778" y="4339"/>
                  </a:lnTo>
                  <a:cubicBezTo>
                    <a:pt x="5748" y="4309"/>
                    <a:pt x="5655" y="4228"/>
                    <a:pt x="5454" y="4128"/>
                  </a:cubicBezTo>
                  <a:cubicBezTo>
                    <a:pt x="5409" y="4093"/>
                    <a:pt x="5398" y="4067"/>
                    <a:pt x="5396" y="4067"/>
                  </a:cubicBezTo>
                  <a:lnTo>
                    <a:pt x="5396" y="4067"/>
                  </a:lnTo>
                  <a:cubicBezTo>
                    <a:pt x="5399" y="4062"/>
                    <a:pt x="5424" y="4036"/>
                    <a:pt x="5497" y="4011"/>
                  </a:cubicBezTo>
                  <a:lnTo>
                    <a:pt x="5533" y="3999"/>
                  </a:lnTo>
                  <a:lnTo>
                    <a:pt x="5519" y="3887"/>
                  </a:lnTo>
                  <a:lnTo>
                    <a:pt x="5461" y="3740"/>
                  </a:lnTo>
                  <a:cubicBezTo>
                    <a:pt x="5457" y="3723"/>
                    <a:pt x="5454" y="3710"/>
                    <a:pt x="5453" y="3700"/>
                  </a:cubicBezTo>
                  <a:cubicBezTo>
                    <a:pt x="5463" y="3705"/>
                    <a:pt x="5477" y="3712"/>
                    <a:pt x="5497" y="3725"/>
                  </a:cubicBezTo>
                  <a:lnTo>
                    <a:pt x="5610" y="379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 name="Freeform 119">
              <a:extLst>
                <a:ext uri="{FF2B5EF4-FFF2-40B4-BE49-F238E27FC236}">
                  <a16:creationId xmlns:a16="http://schemas.microsoft.com/office/drawing/2014/main" id="{5826D627-DD4A-4C2D-925D-A0464A501A23}"/>
                </a:ext>
              </a:extLst>
            </p:cNvPr>
            <p:cNvSpPr>
              <a:spLocks/>
            </p:cNvSpPr>
            <p:nvPr userDrawn="1"/>
          </p:nvSpPr>
          <p:spPr bwMode="auto">
            <a:xfrm>
              <a:off x="8054976" y="2420938"/>
              <a:ext cx="133350" cy="187325"/>
            </a:xfrm>
            <a:custGeom>
              <a:avLst/>
              <a:gdLst>
                <a:gd name="T0" fmla="*/ 1536 w 1592"/>
                <a:gd name="T1" fmla="*/ 1049 h 2218"/>
                <a:gd name="T2" fmla="*/ 1536 w 1592"/>
                <a:gd name="T3" fmla="*/ 1049 h 2218"/>
                <a:gd name="T4" fmla="*/ 1236 w 1592"/>
                <a:gd name="T5" fmla="*/ 883 h 2218"/>
                <a:gd name="T6" fmla="*/ 1204 w 1592"/>
                <a:gd name="T7" fmla="*/ 884 h 2218"/>
                <a:gd name="T8" fmla="*/ 1137 w 1592"/>
                <a:gd name="T9" fmla="*/ 836 h 2218"/>
                <a:gd name="T10" fmla="*/ 1367 w 1592"/>
                <a:gd name="T11" fmla="*/ 312 h 2218"/>
                <a:gd name="T12" fmla="*/ 1354 w 1592"/>
                <a:gd name="T13" fmla="*/ 67 h 2218"/>
                <a:gd name="T14" fmla="*/ 1041 w 1592"/>
                <a:gd name="T15" fmla="*/ 125 h 2218"/>
                <a:gd name="T16" fmla="*/ 953 w 1592"/>
                <a:gd name="T17" fmla="*/ 205 h 2218"/>
                <a:gd name="T18" fmla="*/ 941 w 1592"/>
                <a:gd name="T19" fmla="*/ 207 h 2218"/>
                <a:gd name="T20" fmla="*/ 926 w 1592"/>
                <a:gd name="T21" fmla="*/ 195 h 2218"/>
                <a:gd name="T22" fmla="*/ 919 w 1592"/>
                <a:gd name="T23" fmla="*/ 186 h 2218"/>
                <a:gd name="T24" fmla="*/ 468 w 1592"/>
                <a:gd name="T25" fmla="*/ 95 h 2218"/>
                <a:gd name="T26" fmla="*/ 450 w 1592"/>
                <a:gd name="T27" fmla="*/ 95 h 2218"/>
                <a:gd name="T28" fmla="*/ 438 w 1592"/>
                <a:gd name="T29" fmla="*/ 108 h 2218"/>
                <a:gd name="T30" fmla="*/ 430 w 1592"/>
                <a:gd name="T31" fmla="*/ 341 h 2218"/>
                <a:gd name="T32" fmla="*/ 551 w 1592"/>
                <a:gd name="T33" fmla="*/ 563 h 2218"/>
                <a:gd name="T34" fmla="*/ 499 w 1592"/>
                <a:gd name="T35" fmla="*/ 1053 h 2218"/>
                <a:gd name="T36" fmla="*/ 374 w 1592"/>
                <a:gd name="T37" fmla="*/ 966 h 2218"/>
                <a:gd name="T38" fmla="*/ 218 w 1592"/>
                <a:gd name="T39" fmla="*/ 782 h 2218"/>
                <a:gd name="T40" fmla="*/ 134 w 1592"/>
                <a:gd name="T41" fmla="*/ 727 h 2218"/>
                <a:gd name="T42" fmla="*/ 32 w 1592"/>
                <a:gd name="T43" fmla="*/ 842 h 2218"/>
                <a:gd name="T44" fmla="*/ 27 w 1592"/>
                <a:gd name="T45" fmla="*/ 1084 h 2218"/>
                <a:gd name="T46" fmla="*/ 220 w 1592"/>
                <a:gd name="T47" fmla="*/ 1383 h 2218"/>
                <a:gd name="T48" fmla="*/ 466 w 1592"/>
                <a:gd name="T49" fmla="*/ 1571 h 2218"/>
                <a:gd name="T50" fmla="*/ 692 w 1592"/>
                <a:gd name="T51" fmla="*/ 1804 h 2218"/>
                <a:gd name="T52" fmla="*/ 816 w 1592"/>
                <a:gd name="T53" fmla="*/ 2070 h 2218"/>
                <a:gd name="T54" fmla="*/ 1049 w 1592"/>
                <a:gd name="T55" fmla="*/ 2218 h 2218"/>
                <a:gd name="T56" fmla="*/ 1072 w 1592"/>
                <a:gd name="T57" fmla="*/ 2217 h 2218"/>
                <a:gd name="T58" fmla="*/ 1202 w 1592"/>
                <a:gd name="T59" fmla="*/ 2116 h 2218"/>
                <a:gd name="T60" fmla="*/ 1205 w 1592"/>
                <a:gd name="T61" fmla="*/ 2101 h 2218"/>
                <a:gd name="T62" fmla="*/ 1115 w 1592"/>
                <a:gd name="T63" fmla="*/ 1890 h 2218"/>
                <a:gd name="T64" fmla="*/ 1427 w 1592"/>
                <a:gd name="T65" fmla="*/ 1854 h 2218"/>
                <a:gd name="T66" fmla="*/ 1549 w 1592"/>
                <a:gd name="T67" fmla="*/ 1405 h 2218"/>
                <a:gd name="T68" fmla="*/ 1536 w 1592"/>
                <a:gd name="T69" fmla="*/ 1049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2218">
                  <a:moveTo>
                    <a:pt x="1536" y="1049"/>
                  </a:moveTo>
                  <a:lnTo>
                    <a:pt x="1536" y="1049"/>
                  </a:lnTo>
                  <a:cubicBezTo>
                    <a:pt x="1477" y="942"/>
                    <a:pt x="1371" y="883"/>
                    <a:pt x="1236" y="883"/>
                  </a:cubicBezTo>
                  <a:cubicBezTo>
                    <a:pt x="1225" y="883"/>
                    <a:pt x="1213" y="883"/>
                    <a:pt x="1204" y="884"/>
                  </a:cubicBezTo>
                  <a:cubicBezTo>
                    <a:pt x="1153" y="884"/>
                    <a:pt x="1139" y="865"/>
                    <a:pt x="1137" y="836"/>
                  </a:cubicBezTo>
                  <a:lnTo>
                    <a:pt x="1367" y="312"/>
                  </a:lnTo>
                  <a:cubicBezTo>
                    <a:pt x="1430" y="185"/>
                    <a:pt x="1401" y="102"/>
                    <a:pt x="1354" y="67"/>
                  </a:cubicBezTo>
                  <a:cubicBezTo>
                    <a:pt x="1267" y="0"/>
                    <a:pt x="1161" y="17"/>
                    <a:pt x="1041" y="125"/>
                  </a:cubicBezTo>
                  <a:lnTo>
                    <a:pt x="953" y="205"/>
                  </a:lnTo>
                  <a:cubicBezTo>
                    <a:pt x="949" y="206"/>
                    <a:pt x="945" y="207"/>
                    <a:pt x="941" y="207"/>
                  </a:cubicBezTo>
                  <a:cubicBezTo>
                    <a:pt x="938" y="207"/>
                    <a:pt x="932" y="207"/>
                    <a:pt x="926" y="195"/>
                  </a:cubicBezTo>
                  <a:lnTo>
                    <a:pt x="919" y="186"/>
                  </a:lnTo>
                  <a:cubicBezTo>
                    <a:pt x="853" y="109"/>
                    <a:pt x="722" y="82"/>
                    <a:pt x="468" y="95"/>
                  </a:cubicBezTo>
                  <a:lnTo>
                    <a:pt x="450" y="95"/>
                  </a:lnTo>
                  <a:lnTo>
                    <a:pt x="438" y="108"/>
                  </a:lnTo>
                  <a:cubicBezTo>
                    <a:pt x="390" y="156"/>
                    <a:pt x="398" y="257"/>
                    <a:pt x="430" y="341"/>
                  </a:cubicBezTo>
                  <a:lnTo>
                    <a:pt x="551" y="563"/>
                  </a:lnTo>
                  <a:cubicBezTo>
                    <a:pt x="638" y="762"/>
                    <a:pt x="622" y="909"/>
                    <a:pt x="499" y="1053"/>
                  </a:cubicBezTo>
                  <a:cubicBezTo>
                    <a:pt x="473" y="1062"/>
                    <a:pt x="398" y="990"/>
                    <a:pt x="374" y="966"/>
                  </a:cubicBezTo>
                  <a:lnTo>
                    <a:pt x="218" y="782"/>
                  </a:lnTo>
                  <a:cubicBezTo>
                    <a:pt x="193" y="746"/>
                    <a:pt x="165" y="727"/>
                    <a:pt x="134" y="727"/>
                  </a:cubicBezTo>
                  <a:cubicBezTo>
                    <a:pt x="89" y="727"/>
                    <a:pt x="55" y="766"/>
                    <a:pt x="32" y="842"/>
                  </a:cubicBezTo>
                  <a:cubicBezTo>
                    <a:pt x="2" y="941"/>
                    <a:pt x="0" y="1018"/>
                    <a:pt x="27" y="1084"/>
                  </a:cubicBezTo>
                  <a:cubicBezTo>
                    <a:pt x="108" y="1226"/>
                    <a:pt x="163" y="1316"/>
                    <a:pt x="220" y="1383"/>
                  </a:cubicBezTo>
                  <a:lnTo>
                    <a:pt x="466" y="1571"/>
                  </a:lnTo>
                  <a:cubicBezTo>
                    <a:pt x="575" y="1634"/>
                    <a:pt x="642" y="1705"/>
                    <a:pt x="692" y="1804"/>
                  </a:cubicBezTo>
                  <a:lnTo>
                    <a:pt x="816" y="2070"/>
                  </a:lnTo>
                  <a:cubicBezTo>
                    <a:pt x="868" y="2165"/>
                    <a:pt x="951" y="2218"/>
                    <a:pt x="1049" y="2218"/>
                  </a:cubicBezTo>
                  <a:cubicBezTo>
                    <a:pt x="1058" y="2218"/>
                    <a:pt x="1067" y="2217"/>
                    <a:pt x="1072" y="2217"/>
                  </a:cubicBezTo>
                  <a:cubicBezTo>
                    <a:pt x="1142" y="2217"/>
                    <a:pt x="1185" y="2183"/>
                    <a:pt x="1202" y="2116"/>
                  </a:cubicBezTo>
                  <a:lnTo>
                    <a:pt x="1205" y="2101"/>
                  </a:lnTo>
                  <a:lnTo>
                    <a:pt x="1115" y="1890"/>
                  </a:lnTo>
                  <a:cubicBezTo>
                    <a:pt x="1236" y="2061"/>
                    <a:pt x="1358" y="2046"/>
                    <a:pt x="1427" y="1854"/>
                  </a:cubicBezTo>
                  <a:lnTo>
                    <a:pt x="1549" y="1405"/>
                  </a:lnTo>
                  <a:cubicBezTo>
                    <a:pt x="1592" y="1275"/>
                    <a:pt x="1587" y="1153"/>
                    <a:pt x="1536" y="10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 name="Freeform 121">
              <a:extLst>
                <a:ext uri="{FF2B5EF4-FFF2-40B4-BE49-F238E27FC236}">
                  <a16:creationId xmlns:a16="http://schemas.microsoft.com/office/drawing/2014/main" id="{67FC3D25-58A9-4C09-B73E-145A6F59727D}"/>
                </a:ext>
              </a:extLst>
            </p:cNvPr>
            <p:cNvSpPr>
              <a:spLocks/>
            </p:cNvSpPr>
            <p:nvPr userDrawn="1"/>
          </p:nvSpPr>
          <p:spPr bwMode="auto">
            <a:xfrm>
              <a:off x="8582026" y="2790826"/>
              <a:ext cx="55563" cy="66675"/>
            </a:xfrm>
            <a:custGeom>
              <a:avLst/>
              <a:gdLst>
                <a:gd name="T0" fmla="*/ 178 w 638"/>
                <a:gd name="T1" fmla="*/ 786 h 786"/>
                <a:gd name="T2" fmla="*/ 178 w 638"/>
                <a:gd name="T3" fmla="*/ 786 h 786"/>
                <a:gd name="T4" fmla="*/ 436 w 638"/>
                <a:gd name="T5" fmla="*/ 714 h 786"/>
                <a:gd name="T6" fmla="*/ 608 w 638"/>
                <a:gd name="T7" fmla="*/ 489 h 786"/>
                <a:gd name="T8" fmla="*/ 586 w 638"/>
                <a:gd name="T9" fmla="*/ 202 h 786"/>
                <a:gd name="T10" fmla="*/ 539 w 638"/>
                <a:gd name="T11" fmla="*/ 108 h 786"/>
                <a:gd name="T12" fmla="*/ 470 w 638"/>
                <a:gd name="T13" fmla="*/ 25 h 786"/>
                <a:gd name="T14" fmla="*/ 460 w 638"/>
                <a:gd name="T15" fmla="*/ 21 h 786"/>
                <a:gd name="T16" fmla="*/ 367 w 638"/>
                <a:gd name="T17" fmla="*/ 0 h 786"/>
                <a:gd name="T18" fmla="*/ 221 w 638"/>
                <a:gd name="T19" fmla="*/ 77 h 786"/>
                <a:gd name="T20" fmla="*/ 51 w 638"/>
                <a:gd name="T21" fmla="*/ 320 h 786"/>
                <a:gd name="T22" fmla="*/ 11 w 638"/>
                <a:gd name="T23" fmla="*/ 604 h 786"/>
                <a:gd name="T24" fmla="*/ 178 w 638"/>
                <a:gd name="T25"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86">
                  <a:moveTo>
                    <a:pt x="178" y="786"/>
                  </a:moveTo>
                  <a:lnTo>
                    <a:pt x="178" y="786"/>
                  </a:lnTo>
                  <a:cubicBezTo>
                    <a:pt x="276" y="786"/>
                    <a:pt x="358" y="773"/>
                    <a:pt x="436" y="714"/>
                  </a:cubicBezTo>
                  <a:cubicBezTo>
                    <a:pt x="524" y="666"/>
                    <a:pt x="585" y="585"/>
                    <a:pt x="608" y="489"/>
                  </a:cubicBezTo>
                  <a:cubicBezTo>
                    <a:pt x="638" y="378"/>
                    <a:pt x="631" y="281"/>
                    <a:pt x="586" y="202"/>
                  </a:cubicBezTo>
                  <a:lnTo>
                    <a:pt x="539" y="108"/>
                  </a:lnTo>
                  <a:lnTo>
                    <a:pt x="470" y="25"/>
                  </a:lnTo>
                  <a:lnTo>
                    <a:pt x="460" y="21"/>
                  </a:lnTo>
                  <a:cubicBezTo>
                    <a:pt x="427" y="7"/>
                    <a:pt x="396" y="0"/>
                    <a:pt x="367" y="0"/>
                  </a:cubicBezTo>
                  <a:cubicBezTo>
                    <a:pt x="328" y="0"/>
                    <a:pt x="271" y="14"/>
                    <a:pt x="221" y="77"/>
                  </a:cubicBezTo>
                  <a:cubicBezTo>
                    <a:pt x="151" y="130"/>
                    <a:pt x="100" y="202"/>
                    <a:pt x="51" y="320"/>
                  </a:cubicBezTo>
                  <a:cubicBezTo>
                    <a:pt x="12" y="428"/>
                    <a:pt x="0" y="510"/>
                    <a:pt x="11" y="604"/>
                  </a:cubicBezTo>
                  <a:cubicBezTo>
                    <a:pt x="21" y="705"/>
                    <a:pt x="82" y="772"/>
                    <a:pt x="178" y="78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 name="Freeform 123">
              <a:extLst>
                <a:ext uri="{FF2B5EF4-FFF2-40B4-BE49-F238E27FC236}">
                  <a16:creationId xmlns:a16="http://schemas.microsoft.com/office/drawing/2014/main" id="{D3C6138F-8B95-4DE0-B393-FD4888EBBE6A}"/>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 name="Freeform 124">
              <a:extLst>
                <a:ext uri="{FF2B5EF4-FFF2-40B4-BE49-F238E27FC236}">
                  <a16:creationId xmlns:a16="http://schemas.microsoft.com/office/drawing/2014/main" id="{29AF921A-DE2D-4DAF-82D4-4F55E75B9678}"/>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 name="T34" fmla="*/ 14 w 960"/>
                <a:gd name="T35"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lnTo>
                    <a:pt x="14" y="62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8" name="Freeform 125">
              <a:extLst>
                <a:ext uri="{FF2B5EF4-FFF2-40B4-BE49-F238E27FC236}">
                  <a16:creationId xmlns:a16="http://schemas.microsoft.com/office/drawing/2014/main" id="{8B56F34B-D535-4E17-8379-57414D92CA2B}"/>
                </a:ext>
              </a:extLst>
            </p:cNvPr>
            <p:cNvSpPr>
              <a:spLocks/>
            </p:cNvSpPr>
            <p:nvPr userDrawn="1"/>
          </p:nvSpPr>
          <p:spPr bwMode="auto">
            <a:xfrm>
              <a:off x="8377238" y="2919413"/>
              <a:ext cx="150813" cy="138113"/>
            </a:xfrm>
            <a:custGeom>
              <a:avLst/>
              <a:gdLst>
                <a:gd name="T0" fmla="*/ 55 w 1769"/>
                <a:gd name="T1" fmla="*/ 1466 h 1637"/>
                <a:gd name="T2" fmla="*/ 55 w 1769"/>
                <a:gd name="T3" fmla="*/ 1466 h 1637"/>
                <a:gd name="T4" fmla="*/ 63 w 1769"/>
                <a:gd name="T5" fmla="*/ 1472 h 1637"/>
                <a:gd name="T6" fmla="*/ 87 w 1769"/>
                <a:gd name="T7" fmla="*/ 1490 h 1637"/>
                <a:gd name="T8" fmla="*/ 114 w 1769"/>
                <a:gd name="T9" fmla="*/ 1475 h 1637"/>
                <a:gd name="T10" fmla="*/ 345 w 1769"/>
                <a:gd name="T11" fmla="*/ 1359 h 1637"/>
                <a:gd name="T12" fmla="*/ 402 w 1769"/>
                <a:gd name="T13" fmla="*/ 1530 h 1637"/>
                <a:gd name="T14" fmla="*/ 486 w 1769"/>
                <a:gd name="T15" fmla="*/ 1637 h 1637"/>
                <a:gd name="T16" fmla="*/ 633 w 1769"/>
                <a:gd name="T17" fmla="*/ 1550 h 1637"/>
                <a:gd name="T18" fmla="*/ 942 w 1769"/>
                <a:gd name="T19" fmla="*/ 1196 h 1637"/>
                <a:gd name="T20" fmla="*/ 1020 w 1769"/>
                <a:gd name="T21" fmla="*/ 1183 h 1637"/>
                <a:gd name="T22" fmla="*/ 1306 w 1769"/>
                <a:gd name="T23" fmla="*/ 1379 h 1637"/>
                <a:gd name="T24" fmla="*/ 1538 w 1769"/>
                <a:gd name="T25" fmla="*/ 1425 h 1637"/>
                <a:gd name="T26" fmla="*/ 1702 w 1769"/>
                <a:gd name="T27" fmla="*/ 1346 h 1637"/>
                <a:gd name="T28" fmla="*/ 1715 w 1769"/>
                <a:gd name="T29" fmla="*/ 1328 h 1637"/>
                <a:gd name="T30" fmla="*/ 1739 w 1769"/>
                <a:gd name="T31" fmla="*/ 1197 h 1637"/>
                <a:gd name="T32" fmla="*/ 1602 w 1769"/>
                <a:gd name="T33" fmla="*/ 1127 h 1637"/>
                <a:gd name="T34" fmla="*/ 1418 w 1769"/>
                <a:gd name="T35" fmla="*/ 1095 h 1637"/>
                <a:gd name="T36" fmla="*/ 1387 w 1769"/>
                <a:gd name="T37" fmla="*/ 918 h 1637"/>
                <a:gd name="T38" fmla="*/ 1067 w 1769"/>
                <a:gd name="T39" fmla="*/ 674 h 1637"/>
                <a:gd name="T40" fmla="*/ 954 w 1769"/>
                <a:gd name="T41" fmla="*/ 569 h 1637"/>
                <a:gd name="T42" fmla="*/ 887 w 1769"/>
                <a:gd name="T43" fmla="*/ 466 h 1637"/>
                <a:gd name="T44" fmla="*/ 827 w 1769"/>
                <a:gd name="T45" fmla="*/ 393 h 1637"/>
                <a:gd name="T46" fmla="*/ 805 w 1769"/>
                <a:gd name="T47" fmla="*/ 393 h 1637"/>
                <a:gd name="T48" fmla="*/ 637 w 1769"/>
                <a:gd name="T49" fmla="*/ 434 h 1637"/>
                <a:gd name="T50" fmla="*/ 603 w 1769"/>
                <a:gd name="T51" fmla="*/ 403 h 1637"/>
                <a:gd name="T52" fmla="*/ 597 w 1769"/>
                <a:gd name="T53" fmla="*/ 316 h 1637"/>
                <a:gd name="T54" fmla="*/ 573 w 1769"/>
                <a:gd name="T55" fmla="*/ 115 h 1637"/>
                <a:gd name="T56" fmla="*/ 432 w 1769"/>
                <a:gd name="T57" fmla="*/ 14 h 1637"/>
                <a:gd name="T58" fmla="*/ 432 w 1769"/>
                <a:gd name="T59" fmla="*/ 13 h 1637"/>
                <a:gd name="T60" fmla="*/ 431 w 1769"/>
                <a:gd name="T61" fmla="*/ 14 h 1637"/>
                <a:gd name="T62" fmla="*/ 408 w 1769"/>
                <a:gd name="T63" fmla="*/ 22 h 1637"/>
                <a:gd name="T64" fmla="*/ 389 w 1769"/>
                <a:gd name="T65" fmla="*/ 32 h 1637"/>
                <a:gd name="T66" fmla="*/ 385 w 1769"/>
                <a:gd name="T67" fmla="*/ 53 h 1637"/>
                <a:gd name="T68" fmla="*/ 289 w 1769"/>
                <a:gd name="T69" fmla="*/ 966 h 1637"/>
                <a:gd name="T70" fmla="*/ 273 w 1769"/>
                <a:gd name="T71" fmla="*/ 1094 h 1637"/>
                <a:gd name="T72" fmla="*/ 87 w 1769"/>
                <a:gd name="T73" fmla="*/ 1281 h 1637"/>
                <a:gd name="T74" fmla="*/ 25 w 1769"/>
                <a:gd name="T75" fmla="*/ 1404 h 1637"/>
                <a:gd name="T76" fmla="*/ 33 w 1769"/>
                <a:gd name="T77" fmla="*/ 1435 h 1637"/>
                <a:gd name="T78" fmla="*/ 0 w 1769"/>
                <a:gd name="T79" fmla="*/ 1497 h 1637"/>
                <a:gd name="T80" fmla="*/ 55 w 1769"/>
                <a:gd name="T81" fmla="*/ 1466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9" h="1637">
                  <a:moveTo>
                    <a:pt x="55" y="1466"/>
                  </a:moveTo>
                  <a:lnTo>
                    <a:pt x="55" y="1466"/>
                  </a:lnTo>
                  <a:cubicBezTo>
                    <a:pt x="58" y="1468"/>
                    <a:pt x="60" y="1470"/>
                    <a:pt x="63" y="1472"/>
                  </a:cubicBezTo>
                  <a:lnTo>
                    <a:pt x="87" y="1490"/>
                  </a:lnTo>
                  <a:lnTo>
                    <a:pt x="114" y="1475"/>
                  </a:lnTo>
                  <a:cubicBezTo>
                    <a:pt x="204" y="1424"/>
                    <a:pt x="317" y="1359"/>
                    <a:pt x="345" y="1359"/>
                  </a:cubicBezTo>
                  <a:cubicBezTo>
                    <a:pt x="350" y="1359"/>
                    <a:pt x="380" y="1368"/>
                    <a:pt x="402" y="1530"/>
                  </a:cubicBezTo>
                  <a:cubicBezTo>
                    <a:pt x="402" y="1632"/>
                    <a:pt x="472" y="1637"/>
                    <a:pt x="486" y="1637"/>
                  </a:cubicBezTo>
                  <a:cubicBezTo>
                    <a:pt x="526" y="1637"/>
                    <a:pt x="574" y="1610"/>
                    <a:pt x="633" y="1550"/>
                  </a:cubicBezTo>
                  <a:lnTo>
                    <a:pt x="942" y="1196"/>
                  </a:lnTo>
                  <a:lnTo>
                    <a:pt x="1020" y="1183"/>
                  </a:lnTo>
                  <a:lnTo>
                    <a:pt x="1306" y="1379"/>
                  </a:lnTo>
                  <a:lnTo>
                    <a:pt x="1538" y="1425"/>
                  </a:lnTo>
                  <a:cubicBezTo>
                    <a:pt x="1594" y="1425"/>
                    <a:pt x="1649" y="1398"/>
                    <a:pt x="1702" y="1346"/>
                  </a:cubicBezTo>
                  <a:lnTo>
                    <a:pt x="1715" y="1328"/>
                  </a:lnTo>
                  <a:cubicBezTo>
                    <a:pt x="1740" y="1285"/>
                    <a:pt x="1769" y="1237"/>
                    <a:pt x="1739" y="1197"/>
                  </a:cubicBezTo>
                  <a:cubicBezTo>
                    <a:pt x="1713" y="1126"/>
                    <a:pt x="1628" y="1126"/>
                    <a:pt x="1602" y="1127"/>
                  </a:cubicBezTo>
                  <a:lnTo>
                    <a:pt x="1418" y="1095"/>
                  </a:lnTo>
                  <a:lnTo>
                    <a:pt x="1387" y="918"/>
                  </a:lnTo>
                  <a:cubicBezTo>
                    <a:pt x="1387" y="892"/>
                    <a:pt x="1387" y="842"/>
                    <a:pt x="1067" y="674"/>
                  </a:cubicBezTo>
                  <a:lnTo>
                    <a:pt x="954" y="569"/>
                  </a:lnTo>
                  <a:lnTo>
                    <a:pt x="887" y="466"/>
                  </a:lnTo>
                  <a:lnTo>
                    <a:pt x="827" y="393"/>
                  </a:lnTo>
                  <a:lnTo>
                    <a:pt x="805" y="393"/>
                  </a:lnTo>
                  <a:cubicBezTo>
                    <a:pt x="752" y="393"/>
                    <a:pt x="709" y="404"/>
                    <a:pt x="637" y="434"/>
                  </a:cubicBezTo>
                  <a:cubicBezTo>
                    <a:pt x="625" y="434"/>
                    <a:pt x="608" y="410"/>
                    <a:pt x="603" y="403"/>
                  </a:cubicBezTo>
                  <a:cubicBezTo>
                    <a:pt x="590" y="369"/>
                    <a:pt x="589" y="335"/>
                    <a:pt x="597" y="316"/>
                  </a:cubicBezTo>
                  <a:cubicBezTo>
                    <a:pt x="648" y="248"/>
                    <a:pt x="603" y="168"/>
                    <a:pt x="573" y="115"/>
                  </a:cubicBezTo>
                  <a:cubicBezTo>
                    <a:pt x="540" y="59"/>
                    <a:pt x="494" y="0"/>
                    <a:pt x="432" y="14"/>
                  </a:cubicBezTo>
                  <a:lnTo>
                    <a:pt x="432" y="13"/>
                  </a:lnTo>
                  <a:lnTo>
                    <a:pt x="431" y="14"/>
                  </a:lnTo>
                  <a:cubicBezTo>
                    <a:pt x="424" y="16"/>
                    <a:pt x="416" y="18"/>
                    <a:pt x="408" y="22"/>
                  </a:cubicBezTo>
                  <a:lnTo>
                    <a:pt x="389" y="32"/>
                  </a:lnTo>
                  <a:lnTo>
                    <a:pt x="385" y="53"/>
                  </a:lnTo>
                  <a:cubicBezTo>
                    <a:pt x="293" y="448"/>
                    <a:pt x="260" y="755"/>
                    <a:pt x="289" y="966"/>
                  </a:cubicBezTo>
                  <a:lnTo>
                    <a:pt x="273" y="1094"/>
                  </a:lnTo>
                  <a:lnTo>
                    <a:pt x="87" y="1281"/>
                  </a:lnTo>
                  <a:cubicBezTo>
                    <a:pt x="43" y="1324"/>
                    <a:pt x="23" y="1365"/>
                    <a:pt x="25" y="1404"/>
                  </a:cubicBezTo>
                  <a:cubicBezTo>
                    <a:pt x="26" y="1415"/>
                    <a:pt x="29" y="1425"/>
                    <a:pt x="33" y="1435"/>
                  </a:cubicBezTo>
                  <a:lnTo>
                    <a:pt x="0" y="1497"/>
                  </a:lnTo>
                  <a:lnTo>
                    <a:pt x="55" y="146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 name="Freeform 127">
              <a:extLst>
                <a:ext uri="{FF2B5EF4-FFF2-40B4-BE49-F238E27FC236}">
                  <a16:creationId xmlns:a16="http://schemas.microsoft.com/office/drawing/2014/main" id="{C5684F46-C201-492B-BA28-C721C9422927}"/>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 name="Freeform 128">
              <a:extLst>
                <a:ext uri="{FF2B5EF4-FFF2-40B4-BE49-F238E27FC236}">
                  <a16:creationId xmlns:a16="http://schemas.microsoft.com/office/drawing/2014/main" id="{36A4AE78-5B54-4083-8932-E72B3B15FBF7}"/>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 name="T78" fmla="*/ 1040 w 1685"/>
                <a:gd name="T79"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lnTo>
                    <a:pt x="1040" y="3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1" name="Freeform 129">
              <a:extLst>
                <a:ext uri="{FF2B5EF4-FFF2-40B4-BE49-F238E27FC236}">
                  <a16:creationId xmlns:a16="http://schemas.microsoft.com/office/drawing/2014/main" id="{4CBA97D5-8A61-4079-ACB1-62BE8A58929F}"/>
                </a:ext>
              </a:extLst>
            </p:cNvPr>
            <p:cNvSpPr>
              <a:spLocks/>
            </p:cNvSpPr>
            <p:nvPr userDrawn="1"/>
          </p:nvSpPr>
          <p:spPr bwMode="auto">
            <a:xfrm>
              <a:off x="7566026" y="2378076"/>
              <a:ext cx="215900" cy="252413"/>
            </a:xfrm>
            <a:custGeom>
              <a:avLst/>
              <a:gdLst>
                <a:gd name="T0" fmla="*/ 197 w 2545"/>
                <a:gd name="T1" fmla="*/ 2298 h 2983"/>
                <a:gd name="T2" fmla="*/ 197 w 2545"/>
                <a:gd name="T3" fmla="*/ 2298 h 2983"/>
                <a:gd name="T4" fmla="*/ 387 w 2545"/>
                <a:gd name="T5" fmla="*/ 2378 h 2983"/>
                <a:gd name="T6" fmla="*/ 489 w 2545"/>
                <a:gd name="T7" fmla="*/ 2526 h 2983"/>
                <a:gd name="T8" fmla="*/ 696 w 2545"/>
                <a:gd name="T9" fmla="*/ 2876 h 2983"/>
                <a:gd name="T10" fmla="*/ 858 w 2545"/>
                <a:gd name="T11" fmla="*/ 2983 h 2983"/>
                <a:gd name="T12" fmla="*/ 993 w 2545"/>
                <a:gd name="T13" fmla="*/ 2830 h 2983"/>
                <a:gd name="T14" fmla="*/ 1143 w 2545"/>
                <a:gd name="T15" fmla="*/ 2677 h 2983"/>
                <a:gd name="T16" fmla="*/ 1269 w 2545"/>
                <a:gd name="T17" fmla="*/ 2657 h 2983"/>
                <a:gd name="T18" fmla="*/ 1386 w 2545"/>
                <a:gd name="T19" fmla="*/ 2555 h 2983"/>
                <a:gd name="T20" fmla="*/ 1398 w 2545"/>
                <a:gd name="T21" fmla="*/ 2224 h 2983"/>
                <a:gd name="T22" fmla="*/ 1418 w 2545"/>
                <a:gd name="T23" fmla="*/ 2010 h 2983"/>
                <a:gd name="T24" fmla="*/ 2145 w 2545"/>
                <a:gd name="T25" fmla="*/ 1133 h 2983"/>
                <a:gd name="T26" fmla="*/ 2291 w 2545"/>
                <a:gd name="T27" fmla="*/ 1024 h 2983"/>
                <a:gd name="T28" fmla="*/ 2421 w 2545"/>
                <a:gd name="T29" fmla="*/ 965 h 2983"/>
                <a:gd name="T30" fmla="*/ 2449 w 2545"/>
                <a:gd name="T31" fmla="*/ 955 h 2983"/>
                <a:gd name="T32" fmla="*/ 2462 w 2545"/>
                <a:gd name="T33" fmla="*/ 948 h 2983"/>
                <a:gd name="T34" fmla="*/ 2544 w 2545"/>
                <a:gd name="T35" fmla="*/ 809 h 2983"/>
                <a:gd name="T36" fmla="*/ 2411 w 2545"/>
                <a:gd name="T37" fmla="*/ 618 h 2983"/>
                <a:gd name="T38" fmla="*/ 2243 w 2545"/>
                <a:gd name="T39" fmla="*/ 431 h 2983"/>
                <a:gd name="T40" fmla="*/ 1972 w 2545"/>
                <a:gd name="T41" fmla="*/ 330 h 2983"/>
                <a:gd name="T42" fmla="*/ 1747 w 2545"/>
                <a:gd name="T43" fmla="*/ 330 h 2983"/>
                <a:gd name="T44" fmla="*/ 1602 w 2545"/>
                <a:gd name="T45" fmla="*/ 243 h 2983"/>
                <a:gd name="T46" fmla="*/ 1518 w 2545"/>
                <a:gd name="T47" fmla="*/ 179 h 2983"/>
                <a:gd name="T48" fmla="*/ 1438 w 2545"/>
                <a:gd name="T49" fmla="*/ 115 h 2983"/>
                <a:gd name="T50" fmla="*/ 1302 w 2545"/>
                <a:gd name="T51" fmla="*/ 0 h 2983"/>
                <a:gd name="T52" fmla="*/ 610 w 2545"/>
                <a:gd name="T53" fmla="*/ 48 h 2983"/>
                <a:gd name="T54" fmla="*/ 445 w 2545"/>
                <a:gd name="T55" fmla="*/ 48 h 2983"/>
                <a:gd name="T56" fmla="*/ 255 w 2545"/>
                <a:gd name="T57" fmla="*/ 70 h 2983"/>
                <a:gd name="T58" fmla="*/ 246 w 2545"/>
                <a:gd name="T59" fmla="*/ 98 h 2983"/>
                <a:gd name="T60" fmla="*/ 246 w 2545"/>
                <a:gd name="T61" fmla="*/ 343 h 2983"/>
                <a:gd name="T62" fmla="*/ 332 w 2545"/>
                <a:gd name="T63" fmla="*/ 599 h 2983"/>
                <a:gd name="T64" fmla="*/ 298 w 2545"/>
                <a:gd name="T65" fmla="*/ 1151 h 2983"/>
                <a:gd name="T66" fmla="*/ 169 w 2545"/>
                <a:gd name="T67" fmla="*/ 1574 h 2983"/>
                <a:gd name="T68" fmla="*/ 60 w 2545"/>
                <a:gd name="T69" fmla="*/ 1974 h 2983"/>
                <a:gd name="T70" fmla="*/ 57 w 2545"/>
                <a:gd name="T71" fmla="*/ 2209 h 2983"/>
                <a:gd name="T72" fmla="*/ 197 w 2545"/>
                <a:gd name="T73" fmla="*/ 2298 h 2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5" h="2983">
                  <a:moveTo>
                    <a:pt x="197" y="2298"/>
                  </a:moveTo>
                  <a:lnTo>
                    <a:pt x="197" y="2298"/>
                  </a:lnTo>
                  <a:lnTo>
                    <a:pt x="387" y="2378"/>
                  </a:lnTo>
                  <a:cubicBezTo>
                    <a:pt x="436" y="2411"/>
                    <a:pt x="475" y="2468"/>
                    <a:pt x="489" y="2526"/>
                  </a:cubicBezTo>
                  <a:cubicBezTo>
                    <a:pt x="510" y="2651"/>
                    <a:pt x="583" y="2774"/>
                    <a:pt x="696" y="2876"/>
                  </a:cubicBezTo>
                  <a:cubicBezTo>
                    <a:pt x="751" y="2947"/>
                    <a:pt x="806" y="2983"/>
                    <a:pt x="858" y="2983"/>
                  </a:cubicBezTo>
                  <a:cubicBezTo>
                    <a:pt x="890" y="2983"/>
                    <a:pt x="966" y="2968"/>
                    <a:pt x="993" y="2830"/>
                  </a:cubicBezTo>
                  <a:cubicBezTo>
                    <a:pt x="1024" y="2696"/>
                    <a:pt x="1083" y="2677"/>
                    <a:pt x="1143" y="2677"/>
                  </a:cubicBezTo>
                  <a:lnTo>
                    <a:pt x="1269" y="2657"/>
                  </a:lnTo>
                  <a:cubicBezTo>
                    <a:pt x="1326" y="2643"/>
                    <a:pt x="1363" y="2610"/>
                    <a:pt x="1386" y="2555"/>
                  </a:cubicBezTo>
                  <a:cubicBezTo>
                    <a:pt x="1405" y="2504"/>
                    <a:pt x="1409" y="2406"/>
                    <a:pt x="1398" y="2224"/>
                  </a:cubicBezTo>
                  <a:cubicBezTo>
                    <a:pt x="1385" y="2037"/>
                    <a:pt x="1416" y="2011"/>
                    <a:pt x="1418" y="2010"/>
                  </a:cubicBezTo>
                  <a:lnTo>
                    <a:pt x="2145" y="1133"/>
                  </a:lnTo>
                  <a:lnTo>
                    <a:pt x="2291" y="1024"/>
                  </a:lnTo>
                  <a:cubicBezTo>
                    <a:pt x="2319" y="1003"/>
                    <a:pt x="2364" y="986"/>
                    <a:pt x="2421" y="965"/>
                  </a:cubicBezTo>
                  <a:lnTo>
                    <a:pt x="2449" y="955"/>
                  </a:lnTo>
                  <a:lnTo>
                    <a:pt x="2462" y="948"/>
                  </a:lnTo>
                  <a:cubicBezTo>
                    <a:pt x="2503" y="915"/>
                    <a:pt x="2545" y="874"/>
                    <a:pt x="2544" y="809"/>
                  </a:cubicBezTo>
                  <a:cubicBezTo>
                    <a:pt x="2532" y="748"/>
                    <a:pt x="2486" y="683"/>
                    <a:pt x="2411" y="618"/>
                  </a:cubicBezTo>
                  <a:lnTo>
                    <a:pt x="2243" y="431"/>
                  </a:lnTo>
                  <a:cubicBezTo>
                    <a:pt x="2188" y="365"/>
                    <a:pt x="2094" y="330"/>
                    <a:pt x="1972" y="330"/>
                  </a:cubicBezTo>
                  <a:lnTo>
                    <a:pt x="1747" y="330"/>
                  </a:lnTo>
                  <a:cubicBezTo>
                    <a:pt x="1735" y="330"/>
                    <a:pt x="1679" y="309"/>
                    <a:pt x="1602" y="243"/>
                  </a:cubicBezTo>
                  <a:cubicBezTo>
                    <a:pt x="1577" y="228"/>
                    <a:pt x="1551" y="206"/>
                    <a:pt x="1518" y="179"/>
                  </a:cubicBezTo>
                  <a:cubicBezTo>
                    <a:pt x="1495" y="159"/>
                    <a:pt x="1468" y="137"/>
                    <a:pt x="1438" y="115"/>
                  </a:cubicBezTo>
                  <a:lnTo>
                    <a:pt x="1302" y="0"/>
                  </a:lnTo>
                  <a:lnTo>
                    <a:pt x="610" y="48"/>
                  </a:lnTo>
                  <a:lnTo>
                    <a:pt x="445" y="48"/>
                  </a:lnTo>
                  <a:lnTo>
                    <a:pt x="255" y="70"/>
                  </a:lnTo>
                  <a:lnTo>
                    <a:pt x="246" y="98"/>
                  </a:lnTo>
                  <a:cubicBezTo>
                    <a:pt x="225" y="163"/>
                    <a:pt x="225" y="246"/>
                    <a:pt x="246" y="343"/>
                  </a:cubicBezTo>
                  <a:lnTo>
                    <a:pt x="332" y="599"/>
                  </a:lnTo>
                  <a:cubicBezTo>
                    <a:pt x="413" y="806"/>
                    <a:pt x="401" y="996"/>
                    <a:pt x="298" y="1151"/>
                  </a:cubicBezTo>
                  <a:cubicBezTo>
                    <a:pt x="230" y="1264"/>
                    <a:pt x="187" y="1406"/>
                    <a:pt x="169" y="1574"/>
                  </a:cubicBezTo>
                  <a:cubicBezTo>
                    <a:pt x="152" y="1750"/>
                    <a:pt x="117" y="1879"/>
                    <a:pt x="60" y="1974"/>
                  </a:cubicBezTo>
                  <a:cubicBezTo>
                    <a:pt x="25" y="2054"/>
                    <a:pt x="0" y="2137"/>
                    <a:pt x="57" y="2209"/>
                  </a:cubicBezTo>
                  <a:lnTo>
                    <a:pt x="197" y="229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 name="Freeform 131">
              <a:extLst>
                <a:ext uri="{FF2B5EF4-FFF2-40B4-BE49-F238E27FC236}">
                  <a16:creationId xmlns:a16="http://schemas.microsoft.com/office/drawing/2014/main" id="{0A87BAAB-536A-4A44-ABF5-769A5ABCDDE5}"/>
                </a:ext>
              </a:extLst>
            </p:cNvPr>
            <p:cNvSpPr>
              <a:spLocks/>
            </p:cNvSpPr>
            <p:nvPr userDrawn="1"/>
          </p:nvSpPr>
          <p:spPr bwMode="auto">
            <a:xfrm>
              <a:off x="7710488" y="2463801"/>
              <a:ext cx="388938" cy="315913"/>
            </a:xfrm>
            <a:custGeom>
              <a:avLst/>
              <a:gdLst>
                <a:gd name="T0" fmla="*/ 4141 w 4587"/>
                <a:gd name="T1" fmla="*/ 2928 h 3736"/>
                <a:gd name="T2" fmla="*/ 4562 w 4587"/>
                <a:gd name="T3" fmla="*/ 2985 h 3736"/>
                <a:gd name="T4" fmla="*/ 4481 w 4587"/>
                <a:gd name="T5" fmla="*/ 2689 h 3736"/>
                <a:gd name="T6" fmla="*/ 3930 w 4587"/>
                <a:gd name="T7" fmla="*/ 2214 h 3736"/>
                <a:gd name="T8" fmla="*/ 3585 w 4587"/>
                <a:gd name="T9" fmla="*/ 1323 h 3736"/>
                <a:gd name="T10" fmla="*/ 3441 w 4587"/>
                <a:gd name="T11" fmla="*/ 487 h 3736"/>
                <a:gd name="T12" fmla="*/ 2778 w 4587"/>
                <a:gd name="T13" fmla="*/ 0 h 3736"/>
                <a:gd name="T14" fmla="*/ 2696 w 4587"/>
                <a:gd name="T15" fmla="*/ 600 h 3736"/>
                <a:gd name="T16" fmla="*/ 2806 w 4587"/>
                <a:gd name="T17" fmla="*/ 1060 h 3736"/>
                <a:gd name="T18" fmla="*/ 2817 w 4587"/>
                <a:gd name="T19" fmla="*/ 1333 h 3736"/>
                <a:gd name="T20" fmla="*/ 2598 w 4587"/>
                <a:gd name="T21" fmla="*/ 836 h 3736"/>
                <a:gd name="T22" fmla="*/ 2209 w 4587"/>
                <a:gd name="T23" fmla="*/ 346 h 3736"/>
                <a:gd name="T24" fmla="*/ 2119 w 4587"/>
                <a:gd name="T25" fmla="*/ 384 h 3736"/>
                <a:gd name="T26" fmla="*/ 2185 w 4587"/>
                <a:gd name="T27" fmla="*/ 694 h 3736"/>
                <a:gd name="T28" fmla="*/ 2032 w 4587"/>
                <a:gd name="T29" fmla="*/ 747 h 3736"/>
                <a:gd name="T30" fmla="*/ 1892 w 4587"/>
                <a:gd name="T31" fmla="*/ 859 h 3736"/>
                <a:gd name="T32" fmla="*/ 1894 w 4587"/>
                <a:gd name="T33" fmla="*/ 589 h 3736"/>
                <a:gd name="T34" fmla="*/ 1562 w 4587"/>
                <a:gd name="T35" fmla="*/ 388 h 3736"/>
                <a:gd name="T36" fmla="*/ 1354 w 4587"/>
                <a:gd name="T37" fmla="*/ 575 h 3736"/>
                <a:gd name="T38" fmla="*/ 1218 w 4587"/>
                <a:gd name="T39" fmla="*/ 626 h 3736"/>
                <a:gd name="T40" fmla="*/ 1244 w 4587"/>
                <a:gd name="T41" fmla="*/ 282 h 3736"/>
                <a:gd name="T42" fmla="*/ 1116 w 4587"/>
                <a:gd name="T43" fmla="*/ 110 h 3736"/>
                <a:gd name="T44" fmla="*/ 495 w 4587"/>
                <a:gd name="T45" fmla="*/ 402 h 3736"/>
                <a:gd name="T46" fmla="*/ 189 w 4587"/>
                <a:gd name="T47" fmla="*/ 1439 h 3736"/>
                <a:gd name="T48" fmla="*/ 808 w 4587"/>
                <a:gd name="T49" fmla="*/ 1673 h 3736"/>
                <a:gd name="T50" fmla="*/ 245 w 4587"/>
                <a:gd name="T51" fmla="*/ 1852 h 3736"/>
                <a:gd name="T52" fmla="*/ 202 w 4587"/>
                <a:gd name="T53" fmla="*/ 2106 h 3736"/>
                <a:gd name="T54" fmla="*/ 509 w 4587"/>
                <a:gd name="T55" fmla="*/ 2176 h 3736"/>
                <a:gd name="T56" fmla="*/ 1745 w 4587"/>
                <a:gd name="T57" fmla="*/ 2465 h 3736"/>
                <a:gd name="T58" fmla="*/ 617 w 4587"/>
                <a:gd name="T59" fmla="*/ 2573 h 3736"/>
                <a:gd name="T60" fmla="*/ 419 w 4587"/>
                <a:gd name="T61" fmla="*/ 2927 h 3736"/>
                <a:gd name="T62" fmla="*/ 897 w 4587"/>
                <a:gd name="T63" fmla="*/ 3247 h 3736"/>
                <a:gd name="T64" fmla="*/ 1301 w 4587"/>
                <a:gd name="T65" fmla="*/ 3564 h 3736"/>
                <a:gd name="T66" fmla="*/ 1890 w 4587"/>
                <a:gd name="T67" fmla="*/ 3736 h 3736"/>
                <a:gd name="T68" fmla="*/ 3110 w 4587"/>
                <a:gd name="T69" fmla="*/ 3195 h 3736"/>
                <a:gd name="T70" fmla="*/ 3831 w 4587"/>
                <a:gd name="T71" fmla="*/ 3568 h 3736"/>
                <a:gd name="T72" fmla="*/ 4189 w 4587"/>
                <a:gd name="T73" fmla="*/ 3416 h 3736"/>
                <a:gd name="T74" fmla="*/ 4251 w 4587"/>
                <a:gd name="T75" fmla="*/ 3079 h 3736"/>
                <a:gd name="T76" fmla="*/ 4023 w 4587"/>
                <a:gd name="T77" fmla="*/ 3090 h 3736"/>
                <a:gd name="T78" fmla="*/ 3930 w 4587"/>
                <a:gd name="T79" fmla="*/ 3014 h 3736"/>
                <a:gd name="T80" fmla="*/ 4141 w 4587"/>
                <a:gd name="T81" fmla="*/ 2928 h 3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87" h="3736">
                  <a:moveTo>
                    <a:pt x="4141" y="2928"/>
                  </a:moveTo>
                  <a:lnTo>
                    <a:pt x="4141" y="2928"/>
                  </a:lnTo>
                  <a:lnTo>
                    <a:pt x="4385" y="2984"/>
                  </a:lnTo>
                  <a:lnTo>
                    <a:pt x="4562" y="2985"/>
                  </a:lnTo>
                  <a:lnTo>
                    <a:pt x="4571" y="2951"/>
                  </a:lnTo>
                  <a:cubicBezTo>
                    <a:pt x="4587" y="2887"/>
                    <a:pt x="4552" y="2786"/>
                    <a:pt x="4481" y="2689"/>
                  </a:cubicBezTo>
                  <a:lnTo>
                    <a:pt x="4334" y="2454"/>
                  </a:lnTo>
                  <a:lnTo>
                    <a:pt x="3930" y="2214"/>
                  </a:lnTo>
                  <a:cubicBezTo>
                    <a:pt x="3760" y="2111"/>
                    <a:pt x="3670" y="1995"/>
                    <a:pt x="3670" y="1877"/>
                  </a:cubicBezTo>
                  <a:cubicBezTo>
                    <a:pt x="3670" y="1752"/>
                    <a:pt x="3643" y="1576"/>
                    <a:pt x="3585" y="1323"/>
                  </a:cubicBezTo>
                  <a:lnTo>
                    <a:pt x="3492" y="834"/>
                  </a:lnTo>
                  <a:cubicBezTo>
                    <a:pt x="3492" y="697"/>
                    <a:pt x="3474" y="574"/>
                    <a:pt x="3441" y="487"/>
                  </a:cubicBezTo>
                  <a:cubicBezTo>
                    <a:pt x="3407" y="407"/>
                    <a:pt x="3353" y="338"/>
                    <a:pt x="3290" y="296"/>
                  </a:cubicBezTo>
                  <a:lnTo>
                    <a:pt x="2778" y="0"/>
                  </a:lnTo>
                  <a:lnTo>
                    <a:pt x="2755" y="14"/>
                  </a:lnTo>
                  <a:cubicBezTo>
                    <a:pt x="2636" y="86"/>
                    <a:pt x="2617" y="272"/>
                    <a:pt x="2696" y="600"/>
                  </a:cubicBezTo>
                  <a:lnTo>
                    <a:pt x="2780" y="947"/>
                  </a:lnTo>
                  <a:cubicBezTo>
                    <a:pt x="2789" y="988"/>
                    <a:pt x="2798" y="1026"/>
                    <a:pt x="2806" y="1060"/>
                  </a:cubicBezTo>
                  <a:cubicBezTo>
                    <a:pt x="2823" y="1130"/>
                    <a:pt x="2836" y="1185"/>
                    <a:pt x="2836" y="1219"/>
                  </a:cubicBezTo>
                  <a:cubicBezTo>
                    <a:pt x="2836" y="1295"/>
                    <a:pt x="2823" y="1324"/>
                    <a:pt x="2817" y="1333"/>
                  </a:cubicBezTo>
                  <a:lnTo>
                    <a:pt x="2698" y="1205"/>
                  </a:lnTo>
                  <a:lnTo>
                    <a:pt x="2598" y="836"/>
                  </a:lnTo>
                  <a:cubicBezTo>
                    <a:pt x="2571" y="673"/>
                    <a:pt x="2525" y="555"/>
                    <a:pt x="2452" y="470"/>
                  </a:cubicBezTo>
                  <a:cubicBezTo>
                    <a:pt x="2357" y="387"/>
                    <a:pt x="2280" y="347"/>
                    <a:pt x="2209" y="346"/>
                  </a:cubicBezTo>
                  <a:cubicBezTo>
                    <a:pt x="2204" y="345"/>
                    <a:pt x="2198" y="345"/>
                    <a:pt x="2194" y="345"/>
                  </a:cubicBezTo>
                  <a:cubicBezTo>
                    <a:pt x="2161" y="345"/>
                    <a:pt x="2135" y="359"/>
                    <a:pt x="2119" y="384"/>
                  </a:cubicBezTo>
                  <a:cubicBezTo>
                    <a:pt x="2092" y="426"/>
                    <a:pt x="2100" y="493"/>
                    <a:pt x="2147" y="594"/>
                  </a:cubicBezTo>
                  <a:cubicBezTo>
                    <a:pt x="2183" y="654"/>
                    <a:pt x="2186" y="683"/>
                    <a:pt x="2185" y="694"/>
                  </a:cubicBezTo>
                  <a:lnTo>
                    <a:pt x="2128" y="694"/>
                  </a:lnTo>
                  <a:lnTo>
                    <a:pt x="2032" y="747"/>
                  </a:lnTo>
                  <a:lnTo>
                    <a:pt x="2022" y="754"/>
                  </a:lnTo>
                  <a:cubicBezTo>
                    <a:pt x="1957" y="819"/>
                    <a:pt x="1915" y="848"/>
                    <a:pt x="1892" y="859"/>
                  </a:cubicBezTo>
                  <a:lnTo>
                    <a:pt x="1885" y="779"/>
                  </a:lnTo>
                  <a:lnTo>
                    <a:pt x="1894" y="589"/>
                  </a:lnTo>
                  <a:cubicBezTo>
                    <a:pt x="1894" y="564"/>
                    <a:pt x="1894" y="521"/>
                    <a:pt x="1583" y="396"/>
                  </a:cubicBezTo>
                  <a:lnTo>
                    <a:pt x="1562" y="388"/>
                  </a:lnTo>
                  <a:lnTo>
                    <a:pt x="1421" y="471"/>
                  </a:lnTo>
                  <a:lnTo>
                    <a:pt x="1354" y="575"/>
                  </a:lnTo>
                  <a:lnTo>
                    <a:pt x="1312" y="603"/>
                  </a:lnTo>
                  <a:lnTo>
                    <a:pt x="1218" y="626"/>
                  </a:lnTo>
                  <a:cubicBezTo>
                    <a:pt x="1210" y="623"/>
                    <a:pt x="1204" y="618"/>
                    <a:pt x="1200" y="610"/>
                  </a:cubicBezTo>
                  <a:cubicBezTo>
                    <a:pt x="1181" y="580"/>
                    <a:pt x="1174" y="498"/>
                    <a:pt x="1244" y="282"/>
                  </a:cubicBezTo>
                  <a:cubicBezTo>
                    <a:pt x="1261" y="218"/>
                    <a:pt x="1245" y="179"/>
                    <a:pt x="1228" y="157"/>
                  </a:cubicBezTo>
                  <a:cubicBezTo>
                    <a:pt x="1212" y="135"/>
                    <a:pt x="1179" y="110"/>
                    <a:pt x="1116" y="110"/>
                  </a:cubicBezTo>
                  <a:cubicBezTo>
                    <a:pt x="1082" y="110"/>
                    <a:pt x="1042" y="117"/>
                    <a:pt x="1000" y="131"/>
                  </a:cubicBezTo>
                  <a:cubicBezTo>
                    <a:pt x="832" y="173"/>
                    <a:pt x="656" y="268"/>
                    <a:pt x="495" y="402"/>
                  </a:cubicBezTo>
                  <a:cubicBezTo>
                    <a:pt x="287" y="561"/>
                    <a:pt x="153" y="717"/>
                    <a:pt x="85" y="883"/>
                  </a:cubicBezTo>
                  <a:cubicBezTo>
                    <a:pt x="0" y="1106"/>
                    <a:pt x="33" y="1283"/>
                    <a:pt x="189" y="1439"/>
                  </a:cubicBezTo>
                  <a:cubicBezTo>
                    <a:pt x="239" y="1489"/>
                    <a:pt x="299" y="1518"/>
                    <a:pt x="386" y="1535"/>
                  </a:cubicBezTo>
                  <a:lnTo>
                    <a:pt x="808" y="1673"/>
                  </a:lnTo>
                  <a:cubicBezTo>
                    <a:pt x="805" y="1676"/>
                    <a:pt x="801" y="1680"/>
                    <a:pt x="794" y="1684"/>
                  </a:cubicBezTo>
                  <a:lnTo>
                    <a:pt x="245" y="1852"/>
                  </a:lnTo>
                  <a:cubicBezTo>
                    <a:pt x="155" y="1882"/>
                    <a:pt x="108" y="1923"/>
                    <a:pt x="103" y="1976"/>
                  </a:cubicBezTo>
                  <a:cubicBezTo>
                    <a:pt x="99" y="2024"/>
                    <a:pt x="131" y="2068"/>
                    <a:pt x="202" y="2106"/>
                  </a:cubicBezTo>
                  <a:cubicBezTo>
                    <a:pt x="317" y="2164"/>
                    <a:pt x="434" y="2176"/>
                    <a:pt x="508" y="2176"/>
                  </a:cubicBezTo>
                  <a:lnTo>
                    <a:pt x="509" y="2176"/>
                  </a:lnTo>
                  <a:lnTo>
                    <a:pt x="1250" y="2242"/>
                  </a:lnTo>
                  <a:cubicBezTo>
                    <a:pt x="1469" y="2271"/>
                    <a:pt x="1729" y="2333"/>
                    <a:pt x="1745" y="2465"/>
                  </a:cubicBezTo>
                  <a:cubicBezTo>
                    <a:pt x="1725" y="2479"/>
                    <a:pt x="1630" y="2524"/>
                    <a:pt x="1245" y="2555"/>
                  </a:cubicBezTo>
                  <a:lnTo>
                    <a:pt x="617" y="2573"/>
                  </a:lnTo>
                  <a:cubicBezTo>
                    <a:pt x="548" y="2573"/>
                    <a:pt x="364" y="2573"/>
                    <a:pt x="346" y="2704"/>
                  </a:cubicBezTo>
                  <a:cubicBezTo>
                    <a:pt x="334" y="2766"/>
                    <a:pt x="356" y="2833"/>
                    <a:pt x="419" y="2927"/>
                  </a:cubicBezTo>
                  <a:lnTo>
                    <a:pt x="662" y="3134"/>
                  </a:lnTo>
                  <a:lnTo>
                    <a:pt x="897" y="3247"/>
                  </a:lnTo>
                  <a:cubicBezTo>
                    <a:pt x="1030" y="3282"/>
                    <a:pt x="1124" y="3325"/>
                    <a:pt x="1192" y="3382"/>
                  </a:cubicBezTo>
                  <a:lnTo>
                    <a:pt x="1301" y="3564"/>
                  </a:lnTo>
                  <a:lnTo>
                    <a:pt x="1473" y="3717"/>
                  </a:lnTo>
                  <a:lnTo>
                    <a:pt x="1890" y="3736"/>
                  </a:lnTo>
                  <a:cubicBezTo>
                    <a:pt x="2003" y="3727"/>
                    <a:pt x="2232" y="3627"/>
                    <a:pt x="2631" y="3412"/>
                  </a:cubicBezTo>
                  <a:cubicBezTo>
                    <a:pt x="2974" y="3231"/>
                    <a:pt x="3079" y="3200"/>
                    <a:pt x="3110" y="3195"/>
                  </a:cubicBezTo>
                  <a:cubicBezTo>
                    <a:pt x="3190" y="3281"/>
                    <a:pt x="3301" y="3363"/>
                    <a:pt x="3470" y="3458"/>
                  </a:cubicBezTo>
                  <a:cubicBezTo>
                    <a:pt x="3593" y="3530"/>
                    <a:pt x="3718" y="3568"/>
                    <a:pt x="3831" y="3568"/>
                  </a:cubicBezTo>
                  <a:cubicBezTo>
                    <a:pt x="3866" y="3568"/>
                    <a:pt x="3901" y="3565"/>
                    <a:pt x="3942" y="3555"/>
                  </a:cubicBezTo>
                  <a:cubicBezTo>
                    <a:pt x="4051" y="3512"/>
                    <a:pt x="4134" y="3456"/>
                    <a:pt x="4189" y="3416"/>
                  </a:cubicBezTo>
                  <a:cubicBezTo>
                    <a:pt x="4257" y="3360"/>
                    <a:pt x="4297" y="3295"/>
                    <a:pt x="4300" y="3238"/>
                  </a:cubicBezTo>
                  <a:cubicBezTo>
                    <a:pt x="4323" y="3160"/>
                    <a:pt x="4290" y="3105"/>
                    <a:pt x="4251" y="3079"/>
                  </a:cubicBezTo>
                  <a:lnTo>
                    <a:pt x="4237" y="3071"/>
                  </a:lnTo>
                  <a:lnTo>
                    <a:pt x="4023" y="3090"/>
                  </a:lnTo>
                  <a:lnTo>
                    <a:pt x="3973" y="3077"/>
                  </a:lnTo>
                  <a:lnTo>
                    <a:pt x="3930" y="3014"/>
                  </a:lnTo>
                  <a:cubicBezTo>
                    <a:pt x="3924" y="2991"/>
                    <a:pt x="3921" y="2962"/>
                    <a:pt x="3934" y="2946"/>
                  </a:cubicBezTo>
                  <a:cubicBezTo>
                    <a:pt x="3956" y="2916"/>
                    <a:pt x="4034" y="2909"/>
                    <a:pt x="4141" y="292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 name="Freeform 133">
              <a:extLst>
                <a:ext uri="{FF2B5EF4-FFF2-40B4-BE49-F238E27FC236}">
                  <a16:creationId xmlns:a16="http://schemas.microsoft.com/office/drawing/2014/main" id="{B8540380-CC1A-4AAC-8E90-E758E471E346}"/>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 name="Freeform 134">
              <a:extLst>
                <a:ext uri="{FF2B5EF4-FFF2-40B4-BE49-F238E27FC236}">
                  <a16:creationId xmlns:a16="http://schemas.microsoft.com/office/drawing/2014/main" id="{2D2E03B1-676E-49D3-9FF1-BB990C8BFBD6}"/>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 name="T32" fmla="*/ 279 w 375"/>
                <a:gd name="T33"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lnTo>
                    <a:pt x="279" y="7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5" name="Freeform 135">
              <a:extLst>
                <a:ext uri="{FF2B5EF4-FFF2-40B4-BE49-F238E27FC236}">
                  <a16:creationId xmlns:a16="http://schemas.microsoft.com/office/drawing/2014/main" id="{77DA478B-F03D-488E-8909-9DB9EDF6B285}"/>
                </a:ext>
              </a:extLst>
            </p:cNvPr>
            <p:cNvSpPr>
              <a:spLocks/>
            </p:cNvSpPr>
            <p:nvPr userDrawn="1"/>
          </p:nvSpPr>
          <p:spPr bwMode="auto">
            <a:xfrm>
              <a:off x="8331201" y="1411288"/>
              <a:ext cx="633413" cy="849313"/>
            </a:xfrm>
            <a:custGeom>
              <a:avLst/>
              <a:gdLst>
                <a:gd name="T0" fmla="*/ 531 w 7477"/>
                <a:gd name="T1" fmla="*/ 3869 h 10031"/>
                <a:gd name="T2" fmla="*/ 606 w 7477"/>
                <a:gd name="T3" fmla="*/ 4133 h 10031"/>
                <a:gd name="T4" fmla="*/ 1231 w 7477"/>
                <a:gd name="T5" fmla="*/ 3474 h 10031"/>
                <a:gd name="T6" fmla="*/ 1624 w 7477"/>
                <a:gd name="T7" fmla="*/ 3872 h 10031"/>
                <a:gd name="T8" fmla="*/ 1604 w 7477"/>
                <a:gd name="T9" fmla="*/ 4706 h 10031"/>
                <a:gd name="T10" fmla="*/ 1820 w 7477"/>
                <a:gd name="T11" fmla="*/ 4326 h 10031"/>
                <a:gd name="T12" fmla="*/ 2113 w 7477"/>
                <a:gd name="T13" fmla="*/ 4287 h 10031"/>
                <a:gd name="T14" fmla="*/ 2947 w 7477"/>
                <a:gd name="T15" fmla="*/ 3988 h 10031"/>
                <a:gd name="T16" fmla="*/ 3428 w 7477"/>
                <a:gd name="T17" fmla="*/ 4276 h 10031"/>
                <a:gd name="T18" fmla="*/ 2516 w 7477"/>
                <a:gd name="T19" fmla="*/ 5633 h 10031"/>
                <a:gd name="T20" fmla="*/ 2336 w 7477"/>
                <a:gd name="T21" fmla="*/ 5522 h 10031"/>
                <a:gd name="T22" fmla="*/ 1358 w 7477"/>
                <a:gd name="T23" fmla="*/ 5230 h 10031"/>
                <a:gd name="T24" fmla="*/ 1463 w 7477"/>
                <a:gd name="T25" fmla="*/ 5852 h 10031"/>
                <a:gd name="T26" fmla="*/ 2197 w 7477"/>
                <a:gd name="T27" fmla="*/ 6827 h 10031"/>
                <a:gd name="T28" fmla="*/ 2376 w 7477"/>
                <a:gd name="T29" fmla="*/ 7186 h 10031"/>
                <a:gd name="T30" fmla="*/ 1304 w 7477"/>
                <a:gd name="T31" fmla="*/ 7157 h 10031"/>
                <a:gd name="T32" fmla="*/ 1565 w 7477"/>
                <a:gd name="T33" fmla="*/ 7868 h 10031"/>
                <a:gd name="T34" fmla="*/ 2058 w 7477"/>
                <a:gd name="T35" fmla="*/ 8559 h 10031"/>
                <a:gd name="T36" fmla="*/ 1466 w 7477"/>
                <a:gd name="T37" fmla="*/ 8451 h 10031"/>
                <a:gd name="T38" fmla="*/ 1097 w 7477"/>
                <a:gd name="T39" fmla="*/ 8859 h 10031"/>
                <a:gd name="T40" fmla="*/ 701 w 7477"/>
                <a:gd name="T41" fmla="*/ 9218 h 10031"/>
                <a:gd name="T42" fmla="*/ 728 w 7477"/>
                <a:gd name="T43" fmla="*/ 9814 h 10031"/>
                <a:gd name="T44" fmla="*/ 1052 w 7477"/>
                <a:gd name="T45" fmla="*/ 9653 h 10031"/>
                <a:gd name="T46" fmla="*/ 1793 w 7477"/>
                <a:gd name="T47" fmla="*/ 9477 h 10031"/>
                <a:gd name="T48" fmla="*/ 2415 w 7477"/>
                <a:gd name="T49" fmla="*/ 9860 h 10031"/>
                <a:gd name="T50" fmla="*/ 2395 w 7477"/>
                <a:gd name="T51" fmla="*/ 9577 h 10031"/>
                <a:gd name="T52" fmla="*/ 2809 w 7477"/>
                <a:gd name="T53" fmla="*/ 10031 h 10031"/>
                <a:gd name="T54" fmla="*/ 3362 w 7477"/>
                <a:gd name="T55" fmla="*/ 9738 h 10031"/>
                <a:gd name="T56" fmla="*/ 2521 w 7477"/>
                <a:gd name="T57" fmla="*/ 8867 h 10031"/>
                <a:gd name="T58" fmla="*/ 3216 w 7477"/>
                <a:gd name="T59" fmla="*/ 8771 h 10031"/>
                <a:gd name="T60" fmla="*/ 3431 w 7477"/>
                <a:gd name="T61" fmla="*/ 8027 h 10031"/>
                <a:gd name="T62" fmla="*/ 3924 w 7477"/>
                <a:gd name="T63" fmla="*/ 7987 h 10031"/>
                <a:gd name="T64" fmla="*/ 3935 w 7477"/>
                <a:gd name="T65" fmla="*/ 7719 h 10031"/>
                <a:gd name="T66" fmla="*/ 3728 w 7477"/>
                <a:gd name="T67" fmla="*/ 6387 h 10031"/>
                <a:gd name="T68" fmla="*/ 3771 w 7477"/>
                <a:gd name="T69" fmla="*/ 6073 h 10031"/>
                <a:gd name="T70" fmla="*/ 4527 w 7477"/>
                <a:gd name="T71" fmla="*/ 5937 h 10031"/>
                <a:gd name="T72" fmla="*/ 4526 w 7477"/>
                <a:gd name="T73" fmla="*/ 5453 h 10031"/>
                <a:gd name="T74" fmla="*/ 5381 w 7477"/>
                <a:gd name="T75" fmla="*/ 5225 h 10031"/>
                <a:gd name="T76" fmla="*/ 5576 w 7477"/>
                <a:gd name="T77" fmla="*/ 4702 h 10031"/>
                <a:gd name="T78" fmla="*/ 6591 w 7477"/>
                <a:gd name="T79" fmla="*/ 2949 h 10031"/>
                <a:gd name="T80" fmla="*/ 6078 w 7477"/>
                <a:gd name="T81" fmla="*/ 2910 h 10031"/>
                <a:gd name="T82" fmla="*/ 6740 w 7477"/>
                <a:gd name="T83" fmla="*/ 2214 h 10031"/>
                <a:gd name="T84" fmla="*/ 7436 w 7477"/>
                <a:gd name="T85" fmla="*/ 1255 h 10031"/>
                <a:gd name="T86" fmla="*/ 6153 w 7477"/>
                <a:gd name="T87" fmla="*/ 559 h 10031"/>
                <a:gd name="T88" fmla="*/ 5142 w 7477"/>
                <a:gd name="T89" fmla="*/ 78 h 10031"/>
                <a:gd name="T90" fmla="*/ 4934 w 7477"/>
                <a:gd name="T91" fmla="*/ 227 h 10031"/>
                <a:gd name="T92" fmla="*/ 4604 w 7477"/>
                <a:gd name="T93" fmla="*/ 548 h 10031"/>
                <a:gd name="T94" fmla="*/ 4183 w 7477"/>
                <a:gd name="T95" fmla="*/ 292 h 10031"/>
                <a:gd name="T96" fmla="*/ 3767 w 7477"/>
                <a:gd name="T97" fmla="*/ 145 h 10031"/>
                <a:gd name="T98" fmla="*/ 3907 w 7477"/>
                <a:gd name="T99" fmla="*/ 1197 h 10031"/>
                <a:gd name="T100" fmla="*/ 3440 w 7477"/>
                <a:gd name="T101" fmla="*/ 424 h 10031"/>
                <a:gd name="T102" fmla="*/ 2821 w 7477"/>
                <a:gd name="T103" fmla="*/ 1966 h 10031"/>
                <a:gd name="T104" fmla="*/ 2441 w 7477"/>
                <a:gd name="T105" fmla="*/ 1950 h 10031"/>
                <a:gd name="T106" fmla="*/ 1399 w 7477"/>
                <a:gd name="T107" fmla="*/ 1845 h 10031"/>
                <a:gd name="T108" fmla="*/ 1296 w 7477"/>
                <a:gd name="T109" fmla="*/ 2178 h 10031"/>
                <a:gd name="T110" fmla="*/ 576 w 7477"/>
                <a:gd name="T111" fmla="*/ 2143 h 10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7" h="10031">
                  <a:moveTo>
                    <a:pt x="477" y="3302"/>
                  </a:moveTo>
                  <a:lnTo>
                    <a:pt x="477" y="3302"/>
                  </a:lnTo>
                  <a:cubicBezTo>
                    <a:pt x="576" y="3373"/>
                    <a:pt x="616" y="3457"/>
                    <a:pt x="609" y="3575"/>
                  </a:cubicBezTo>
                  <a:cubicBezTo>
                    <a:pt x="609" y="3678"/>
                    <a:pt x="583" y="3773"/>
                    <a:pt x="531" y="3869"/>
                  </a:cubicBezTo>
                  <a:cubicBezTo>
                    <a:pt x="512" y="3898"/>
                    <a:pt x="492" y="3948"/>
                    <a:pt x="506" y="4017"/>
                  </a:cubicBezTo>
                  <a:lnTo>
                    <a:pt x="508" y="4029"/>
                  </a:lnTo>
                  <a:lnTo>
                    <a:pt x="591" y="4122"/>
                  </a:lnTo>
                  <a:lnTo>
                    <a:pt x="606" y="4133"/>
                  </a:lnTo>
                  <a:cubicBezTo>
                    <a:pt x="623" y="4142"/>
                    <a:pt x="641" y="4146"/>
                    <a:pt x="658" y="4146"/>
                  </a:cubicBezTo>
                  <a:cubicBezTo>
                    <a:pt x="742" y="4146"/>
                    <a:pt x="808" y="4058"/>
                    <a:pt x="878" y="3849"/>
                  </a:cubicBezTo>
                  <a:cubicBezTo>
                    <a:pt x="896" y="3773"/>
                    <a:pt x="934" y="3708"/>
                    <a:pt x="991" y="3650"/>
                  </a:cubicBezTo>
                  <a:lnTo>
                    <a:pt x="1231" y="3474"/>
                  </a:lnTo>
                  <a:cubicBezTo>
                    <a:pt x="1306" y="3433"/>
                    <a:pt x="1371" y="3412"/>
                    <a:pt x="1430" y="3412"/>
                  </a:cubicBezTo>
                  <a:cubicBezTo>
                    <a:pt x="1439" y="3412"/>
                    <a:pt x="1448" y="3413"/>
                    <a:pt x="1462" y="3414"/>
                  </a:cubicBezTo>
                  <a:cubicBezTo>
                    <a:pt x="1532" y="3414"/>
                    <a:pt x="1582" y="3443"/>
                    <a:pt x="1623" y="3508"/>
                  </a:cubicBezTo>
                  <a:cubicBezTo>
                    <a:pt x="1630" y="3519"/>
                    <a:pt x="1650" y="3575"/>
                    <a:pt x="1624" y="3872"/>
                  </a:cubicBezTo>
                  <a:lnTo>
                    <a:pt x="1586" y="4327"/>
                  </a:lnTo>
                  <a:lnTo>
                    <a:pt x="1586" y="4664"/>
                  </a:lnTo>
                  <a:lnTo>
                    <a:pt x="1604" y="4640"/>
                  </a:lnTo>
                  <a:lnTo>
                    <a:pt x="1604" y="4706"/>
                  </a:lnTo>
                  <a:lnTo>
                    <a:pt x="1658" y="4567"/>
                  </a:lnTo>
                  <a:lnTo>
                    <a:pt x="1697" y="4514"/>
                  </a:lnTo>
                  <a:lnTo>
                    <a:pt x="1703" y="4502"/>
                  </a:lnTo>
                  <a:cubicBezTo>
                    <a:pt x="1753" y="4363"/>
                    <a:pt x="1800" y="4326"/>
                    <a:pt x="1820" y="4326"/>
                  </a:cubicBezTo>
                  <a:lnTo>
                    <a:pt x="1952" y="4297"/>
                  </a:lnTo>
                  <a:lnTo>
                    <a:pt x="2052" y="4248"/>
                  </a:lnTo>
                  <a:cubicBezTo>
                    <a:pt x="2070" y="4241"/>
                    <a:pt x="2081" y="4240"/>
                    <a:pt x="2086" y="4240"/>
                  </a:cubicBezTo>
                  <a:cubicBezTo>
                    <a:pt x="2094" y="4240"/>
                    <a:pt x="2107" y="4240"/>
                    <a:pt x="2113" y="4287"/>
                  </a:cubicBezTo>
                  <a:cubicBezTo>
                    <a:pt x="2136" y="4436"/>
                    <a:pt x="2234" y="4458"/>
                    <a:pt x="2291" y="4458"/>
                  </a:cubicBezTo>
                  <a:cubicBezTo>
                    <a:pt x="2325" y="4458"/>
                    <a:pt x="2364" y="4451"/>
                    <a:pt x="2406" y="4437"/>
                  </a:cubicBezTo>
                  <a:cubicBezTo>
                    <a:pt x="2513" y="4405"/>
                    <a:pt x="2631" y="4324"/>
                    <a:pt x="2709" y="4254"/>
                  </a:cubicBezTo>
                  <a:lnTo>
                    <a:pt x="2947" y="3988"/>
                  </a:lnTo>
                  <a:cubicBezTo>
                    <a:pt x="2967" y="3961"/>
                    <a:pt x="3019" y="3944"/>
                    <a:pt x="3062" y="3930"/>
                  </a:cubicBezTo>
                  <a:cubicBezTo>
                    <a:pt x="3121" y="3915"/>
                    <a:pt x="3164" y="3922"/>
                    <a:pt x="3185" y="3943"/>
                  </a:cubicBezTo>
                  <a:lnTo>
                    <a:pt x="3405" y="4209"/>
                  </a:lnTo>
                  <a:lnTo>
                    <a:pt x="3428" y="4276"/>
                  </a:lnTo>
                  <a:lnTo>
                    <a:pt x="2763" y="4627"/>
                  </a:lnTo>
                  <a:cubicBezTo>
                    <a:pt x="2626" y="4718"/>
                    <a:pt x="2537" y="4821"/>
                    <a:pt x="2493" y="4936"/>
                  </a:cubicBezTo>
                  <a:cubicBezTo>
                    <a:pt x="2415" y="5091"/>
                    <a:pt x="2376" y="5222"/>
                    <a:pt x="2376" y="5323"/>
                  </a:cubicBezTo>
                  <a:cubicBezTo>
                    <a:pt x="2376" y="5438"/>
                    <a:pt x="2423" y="5541"/>
                    <a:pt x="2516" y="5633"/>
                  </a:cubicBezTo>
                  <a:lnTo>
                    <a:pt x="2660" y="5825"/>
                  </a:lnTo>
                  <a:cubicBezTo>
                    <a:pt x="2644" y="5834"/>
                    <a:pt x="2619" y="5848"/>
                    <a:pt x="2577" y="5867"/>
                  </a:cubicBezTo>
                  <a:cubicBezTo>
                    <a:pt x="2563" y="5852"/>
                    <a:pt x="2540" y="5815"/>
                    <a:pt x="2515" y="5776"/>
                  </a:cubicBezTo>
                  <a:lnTo>
                    <a:pt x="2336" y="5522"/>
                  </a:lnTo>
                  <a:cubicBezTo>
                    <a:pt x="2132" y="5246"/>
                    <a:pt x="1956" y="5118"/>
                    <a:pt x="1780" y="5118"/>
                  </a:cubicBezTo>
                  <a:lnTo>
                    <a:pt x="1779" y="5118"/>
                  </a:lnTo>
                  <a:lnTo>
                    <a:pt x="1463" y="5137"/>
                  </a:lnTo>
                  <a:lnTo>
                    <a:pt x="1358" y="5230"/>
                  </a:lnTo>
                  <a:lnTo>
                    <a:pt x="1416" y="5718"/>
                  </a:lnTo>
                  <a:cubicBezTo>
                    <a:pt x="1416" y="5754"/>
                    <a:pt x="1416" y="5830"/>
                    <a:pt x="1461" y="5852"/>
                  </a:cubicBezTo>
                  <a:lnTo>
                    <a:pt x="1462" y="5854"/>
                  </a:lnTo>
                  <a:lnTo>
                    <a:pt x="1463" y="5852"/>
                  </a:lnTo>
                  <a:cubicBezTo>
                    <a:pt x="1487" y="5863"/>
                    <a:pt x="1524" y="5855"/>
                    <a:pt x="1548" y="5828"/>
                  </a:cubicBezTo>
                  <a:lnTo>
                    <a:pt x="1579" y="5802"/>
                  </a:lnTo>
                  <a:lnTo>
                    <a:pt x="1825" y="6319"/>
                  </a:lnTo>
                  <a:cubicBezTo>
                    <a:pt x="1928" y="6553"/>
                    <a:pt x="2053" y="6724"/>
                    <a:pt x="2197" y="6827"/>
                  </a:cubicBezTo>
                  <a:cubicBezTo>
                    <a:pt x="2429" y="6994"/>
                    <a:pt x="2456" y="7068"/>
                    <a:pt x="2457" y="7092"/>
                  </a:cubicBezTo>
                  <a:cubicBezTo>
                    <a:pt x="2458" y="7099"/>
                    <a:pt x="2456" y="7105"/>
                    <a:pt x="2442" y="7118"/>
                  </a:cubicBezTo>
                  <a:lnTo>
                    <a:pt x="2407" y="7161"/>
                  </a:lnTo>
                  <a:lnTo>
                    <a:pt x="2376" y="7186"/>
                  </a:lnTo>
                  <a:cubicBezTo>
                    <a:pt x="2296" y="7186"/>
                    <a:pt x="2151" y="7112"/>
                    <a:pt x="1990" y="6989"/>
                  </a:cubicBezTo>
                  <a:cubicBezTo>
                    <a:pt x="1907" y="6920"/>
                    <a:pt x="1819" y="6885"/>
                    <a:pt x="1727" y="6885"/>
                  </a:cubicBezTo>
                  <a:cubicBezTo>
                    <a:pt x="1686" y="6885"/>
                    <a:pt x="1645" y="6892"/>
                    <a:pt x="1598" y="6906"/>
                  </a:cubicBezTo>
                  <a:cubicBezTo>
                    <a:pt x="1468" y="6953"/>
                    <a:pt x="1373" y="7035"/>
                    <a:pt x="1304" y="7157"/>
                  </a:cubicBezTo>
                  <a:cubicBezTo>
                    <a:pt x="1217" y="7276"/>
                    <a:pt x="1173" y="7388"/>
                    <a:pt x="1164" y="7503"/>
                  </a:cubicBezTo>
                  <a:cubicBezTo>
                    <a:pt x="1132" y="7641"/>
                    <a:pt x="1144" y="7737"/>
                    <a:pt x="1202" y="7806"/>
                  </a:cubicBezTo>
                  <a:lnTo>
                    <a:pt x="1213" y="7819"/>
                  </a:lnTo>
                  <a:lnTo>
                    <a:pt x="1565" y="7868"/>
                  </a:lnTo>
                  <a:cubicBezTo>
                    <a:pt x="1619" y="7881"/>
                    <a:pt x="1656" y="7906"/>
                    <a:pt x="1679" y="7945"/>
                  </a:cubicBezTo>
                  <a:cubicBezTo>
                    <a:pt x="1715" y="8006"/>
                    <a:pt x="1716" y="8102"/>
                    <a:pt x="1681" y="8226"/>
                  </a:cubicBezTo>
                  <a:cubicBezTo>
                    <a:pt x="1659" y="8315"/>
                    <a:pt x="1681" y="8402"/>
                    <a:pt x="1736" y="8443"/>
                  </a:cubicBezTo>
                  <a:lnTo>
                    <a:pt x="2058" y="8559"/>
                  </a:lnTo>
                  <a:cubicBezTo>
                    <a:pt x="2092" y="8594"/>
                    <a:pt x="2112" y="8630"/>
                    <a:pt x="2112" y="8688"/>
                  </a:cubicBezTo>
                  <a:cubicBezTo>
                    <a:pt x="2112" y="8809"/>
                    <a:pt x="2063" y="8858"/>
                    <a:pt x="1945" y="8858"/>
                  </a:cubicBezTo>
                  <a:cubicBezTo>
                    <a:pt x="1824" y="8850"/>
                    <a:pt x="1731" y="8808"/>
                    <a:pt x="1651" y="8728"/>
                  </a:cubicBezTo>
                  <a:lnTo>
                    <a:pt x="1466" y="8451"/>
                  </a:lnTo>
                  <a:cubicBezTo>
                    <a:pt x="1397" y="8314"/>
                    <a:pt x="1293" y="8238"/>
                    <a:pt x="1171" y="8238"/>
                  </a:cubicBezTo>
                  <a:cubicBezTo>
                    <a:pt x="1098" y="8238"/>
                    <a:pt x="927" y="8238"/>
                    <a:pt x="911" y="8375"/>
                  </a:cubicBezTo>
                  <a:cubicBezTo>
                    <a:pt x="889" y="8450"/>
                    <a:pt x="922" y="8552"/>
                    <a:pt x="1008" y="8680"/>
                  </a:cubicBezTo>
                  <a:lnTo>
                    <a:pt x="1097" y="8859"/>
                  </a:lnTo>
                  <a:lnTo>
                    <a:pt x="1097" y="8953"/>
                  </a:lnTo>
                  <a:lnTo>
                    <a:pt x="930" y="8995"/>
                  </a:lnTo>
                  <a:lnTo>
                    <a:pt x="802" y="9143"/>
                  </a:lnTo>
                  <a:lnTo>
                    <a:pt x="701" y="9218"/>
                  </a:lnTo>
                  <a:cubicBezTo>
                    <a:pt x="633" y="9233"/>
                    <a:pt x="593" y="9276"/>
                    <a:pt x="581" y="9346"/>
                  </a:cubicBezTo>
                  <a:cubicBezTo>
                    <a:pt x="559" y="9450"/>
                    <a:pt x="565" y="9530"/>
                    <a:pt x="602" y="9607"/>
                  </a:cubicBezTo>
                  <a:cubicBezTo>
                    <a:pt x="621" y="9679"/>
                    <a:pt x="658" y="9743"/>
                    <a:pt x="716" y="9801"/>
                  </a:cubicBezTo>
                  <a:lnTo>
                    <a:pt x="728" y="9814"/>
                  </a:lnTo>
                  <a:lnTo>
                    <a:pt x="897" y="9826"/>
                  </a:lnTo>
                  <a:lnTo>
                    <a:pt x="912" y="9811"/>
                  </a:lnTo>
                  <a:cubicBezTo>
                    <a:pt x="946" y="9778"/>
                    <a:pt x="965" y="9720"/>
                    <a:pt x="971" y="9637"/>
                  </a:cubicBezTo>
                  <a:lnTo>
                    <a:pt x="1052" y="9653"/>
                  </a:lnTo>
                  <a:lnTo>
                    <a:pt x="1340" y="9801"/>
                  </a:lnTo>
                  <a:cubicBezTo>
                    <a:pt x="1470" y="9862"/>
                    <a:pt x="1572" y="9892"/>
                    <a:pt x="1649" y="9892"/>
                  </a:cubicBezTo>
                  <a:cubicBezTo>
                    <a:pt x="1763" y="9892"/>
                    <a:pt x="1828" y="9823"/>
                    <a:pt x="1828" y="9696"/>
                  </a:cubicBezTo>
                  <a:lnTo>
                    <a:pt x="1793" y="9477"/>
                  </a:lnTo>
                  <a:cubicBezTo>
                    <a:pt x="1809" y="9497"/>
                    <a:pt x="1831" y="9524"/>
                    <a:pt x="1858" y="9561"/>
                  </a:cubicBezTo>
                  <a:cubicBezTo>
                    <a:pt x="1912" y="9637"/>
                    <a:pt x="1983" y="9705"/>
                    <a:pt x="2059" y="9752"/>
                  </a:cubicBezTo>
                  <a:cubicBezTo>
                    <a:pt x="2162" y="9813"/>
                    <a:pt x="2243" y="9843"/>
                    <a:pt x="2342" y="9852"/>
                  </a:cubicBezTo>
                  <a:lnTo>
                    <a:pt x="2415" y="9860"/>
                  </a:lnTo>
                  <a:lnTo>
                    <a:pt x="2389" y="9791"/>
                  </a:lnTo>
                  <a:cubicBezTo>
                    <a:pt x="2330" y="9628"/>
                    <a:pt x="2350" y="9587"/>
                    <a:pt x="2354" y="9581"/>
                  </a:cubicBezTo>
                  <a:cubicBezTo>
                    <a:pt x="2356" y="9579"/>
                    <a:pt x="2358" y="9575"/>
                    <a:pt x="2374" y="9575"/>
                  </a:cubicBezTo>
                  <a:cubicBezTo>
                    <a:pt x="2381" y="9575"/>
                    <a:pt x="2390" y="9576"/>
                    <a:pt x="2395" y="9577"/>
                  </a:cubicBezTo>
                  <a:lnTo>
                    <a:pt x="2528" y="9630"/>
                  </a:lnTo>
                  <a:lnTo>
                    <a:pt x="2628" y="9722"/>
                  </a:lnTo>
                  <a:lnTo>
                    <a:pt x="2728" y="9930"/>
                  </a:lnTo>
                  <a:lnTo>
                    <a:pt x="2809" y="10031"/>
                  </a:lnTo>
                  <a:lnTo>
                    <a:pt x="2893" y="9964"/>
                  </a:lnTo>
                  <a:cubicBezTo>
                    <a:pt x="2949" y="9917"/>
                    <a:pt x="2997" y="9888"/>
                    <a:pt x="3075" y="9880"/>
                  </a:cubicBezTo>
                  <a:lnTo>
                    <a:pt x="3354" y="9744"/>
                  </a:lnTo>
                  <a:lnTo>
                    <a:pt x="3362" y="9738"/>
                  </a:lnTo>
                  <a:cubicBezTo>
                    <a:pt x="3426" y="9686"/>
                    <a:pt x="3462" y="9590"/>
                    <a:pt x="3473" y="9438"/>
                  </a:cubicBezTo>
                  <a:cubicBezTo>
                    <a:pt x="3463" y="9227"/>
                    <a:pt x="3353" y="9100"/>
                    <a:pt x="3128" y="9039"/>
                  </a:cubicBezTo>
                  <a:lnTo>
                    <a:pt x="2585" y="8907"/>
                  </a:lnTo>
                  <a:cubicBezTo>
                    <a:pt x="2551" y="8897"/>
                    <a:pt x="2529" y="8883"/>
                    <a:pt x="2521" y="8867"/>
                  </a:cubicBezTo>
                  <a:cubicBezTo>
                    <a:pt x="2513" y="8850"/>
                    <a:pt x="2516" y="8824"/>
                    <a:pt x="2531" y="8787"/>
                  </a:cubicBezTo>
                  <a:cubicBezTo>
                    <a:pt x="2554" y="8718"/>
                    <a:pt x="2596" y="8687"/>
                    <a:pt x="2659" y="8687"/>
                  </a:cubicBezTo>
                  <a:lnTo>
                    <a:pt x="3210" y="8772"/>
                  </a:lnTo>
                  <a:lnTo>
                    <a:pt x="3216" y="8771"/>
                  </a:lnTo>
                  <a:cubicBezTo>
                    <a:pt x="3294" y="8764"/>
                    <a:pt x="3354" y="8729"/>
                    <a:pt x="3390" y="8671"/>
                  </a:cubicBezTo>
                  <a:cubicBezTo>
                    <a:pt x="3453" y="8569"/>
                    <a:pt x="3439" y="8395"/>
                    <a:pt x="3347" y="8155"/>
                  </a:cubicBezTo>
                  <a:cubicBezTo>
                    <a:pt x="3311" y="8062"/>
                    <a:pt x="3323" y="8037"/>
                    <a:pt x="3326" y="8032"/>
                  </a:cubicBezTo>
                  <a:cubicBezTo>
                    <a:pt x="3334" y="8020"/>
                    <a:pt x="3377" y="8019"/>
                    <a:pt x="3431" y="8027"/>
                  </a:cubicBezTo>
                  <a:lnTo>
                    <a:pt x="3721" y="8122"/>
                  </a:lnTo>
                  <a:lnTo>
                    <a:pt x="3793" y="8132"/>
                  </a:lnTo>
                  <a:cubicBezTo>
                    <a:pt x="3842" y="8132"/>
                    <a:pt x="3877" y="8119"/>
                    <a:pt x="3900" y="8093"/>
                  </a:cubicBezTo>
                  <a:cubicBezTo>
                    <a:pt x="3922" y="8068"/>
                    <a:pt x="3930" y="8032"/>
                    <a:pt x="3924" y="7987"/>
                  </a:cubicBezTo>
                  <a:lnTo>
                    <a:pt x="3856" y="7827"/>
                  </a:lnTo>
                  <a:cubicBezTo>
                    <a:pt x="3841" y="7784"/>
                    <a:pt x="3843" y="7743"/>
                    <a:pt x="3859" y="7713"/>
                  </a:cubicBezTo>
                  <a:lnTo>
                    <a:pt x="3871" y="7710"/>
                  </a:lnTo>
                  <a:lnTo>
                    <a:pt x="3935" y="7719"/>
                  </a:lnTo>
                  <a:cubicBezTo>
                    <a:pt x="3963" y="7719"/>
                    <a:pt x="4053" y="7708"/>
                    <a:pt x="4056" y="7566"/>
                  </a:cubicBezTo>
                  <a:lnTo>
                    <a:pt x="4215" y="6918"/>
                  </a:lnTo>
                  <a:cubicBezTo>
                    <a:pt x="4256" y="6614"/>
                    <a:pt x="4142" y="6439"/>
                    <a:pt x="3872" y="6396"/>
                  </a:cubicBezTo>
                  <a:lnTo>
                    <a:pt x="3728" y="6387"/>
                  </a:lnTo>
                  <a:lnTo>
                    <a:pt x="3707" y="6381"/>
                  </a:lnTo>
                  <a:cubicBezTo>
                    <a:pt x="3704" y="6379"/>
                    <a:pt x="3701" y="6378"/>
                    <a:pt x="3699" y="6377"/>
                  </a:cubicBezTo>
                  <a:lnTo>
                    <a:pt x="3708" y="6141"/>
                  </a:lnTo>
                  <a:cubicBezTo>
                    <a:pt x="3708" y="6084"/>
                    <a:pt x="3732" y="6073"/>
                    <a:pt x="3771" y="6073"/>
                  </a:cubicBezTo>
                  <a:lnTo>
                    <a:pt x="4405" y="6224"/>
                  </a:lnTo>
                  <a:cubicBezTo>
                    <a:pt x="4428" y="6228"/>
                    <a:pt x="4448" y="6230"/>
                    <a:pt x="4466" y="6230"/>
                  </a:cubicBezTo>
                  <a:cubicBezTo>
                    <a:pt x="4549" y="6230"/>
                    <a:pt x="4601" y="6182"/>
                    <a:pt x="4601" y="6104"/>
                  </a:cubicBezTo>
                  <a:lnTo>
                    <a:pt x="4527" y="5937"/>
                  </a:lnTo>
                  <a:lnTo>
                    <a:pt x="4406" y="5760"/>
                  </a:lnTo>
                  <a:cubicBezTo>
                    <a:pt x="4346" y="5663"/>
                    <a:pt x="4308" y="5543"/>
                    <a:pt x="4387" y="5490"/>
                  </a:cubicBezTo>
                  <a:cubicBezTo>
                    <a:pt x="4421" y="5462"/>
                    <a:pt x="4458" y="5446"/>
                    <a:pt x="4489" y="5446"/>
                  </a:cubicBezTo>
                  <a:cubicBezTo>
                    <a:pt x="4505" y="5446"/>
                    <a:pt x="4519" y="5450"/>
                    <a:pt x="4526" y="5453"/>
                  </a:cubicBezTo>
                  <a:lnTo>
                    <a:pt x="4706" y="5595"/>
                  </a:lnTo>
                  <a:cubicBezTo>
                    <a:pt x="4782" y="5652"/>
                    <a:pt x="4855" y="5686"/>
                    <a:pt x="4931" y="5698"/>
                  </a:cubicBezTo>
                  <a:cubicBezTo>
                    <a:pt x="5037" y="5698"/>
                    <a:pt x="5149" y="5640"/>
                    <a:pt x="5264" y="5525"/>
                  </a:cubicBezTo>
                  <a:cubicBezTo>
                    <a:pt x="5344" y="5445"/>
                    <a:pt x="5381" y="5351"/>
                    <a:pt x="5381" y="5225"/>
                  </a:cubicBezTo>
                  <a:lnTo>
                    <a:pt x="5351" y="4945"/>
                  </a:lnTo>
                  <a:cubicBezTo>
                    <a:pt x="5330" y="4867"/>
                    <a:pt x="5331" y="4808"/>
                    <a:pt x="5358" y="4770"/>
                  </a:cubicBezTo>
                  <a:cubicBezTo>
                    <a:pt x="5379" y="4727"/>
                    <a:pt x="5446" y="4702"/>
                    <a:pt x="5542" y="4702"/>
                  </a:cubicBezTo>
                  <a:lnTo>
                    <a:pt x="5576" y="4702"/>
                  </a:lnTo>
                  <a:lnTo>
                    <a:pt x="5586" y="4669"/>
                  </a:lnTo>
                  <a:cubicBezTo>
                    <a:pt x="5653" y="4447"/>
                    <a:pt x="5801" y="4194"/>
                    <a:pt x="6039" y="3894"/>
                  </a:cubicBezTo>
                  <a:cubicBezTo>
                    <a:pt x="6217" y="3657"/>
                    <a:pt x="6418" y="3440"/>
                    <a:pt x="6590" y="3259"/>
                  </a:cubicBezTo>
                  <a:cubicBezTo>
                    <a:pt x="6643" y="3206"/>
                    <a:pt x="6644" y="3107"/>
                    <a:pt x="6591" y="2949"/>
                  </a:cubicBezTo>
                  <a:cubicBezTo>
                    <a:pt x="6548" y="2821"/>
                    <a:pt x="6511" y="2747"/>
                    <a:pt x="6448" y="2747"/>
                  </a:cubicBezTo>
                  <a:cubicBezTo>
                    <a:pt x="6434" y="2747"/>
                    <a:pt x="6414" y="2751"/>
                    <a:pt x="6400" y="2766"/>
                  </a:cubicBezTo>
                  <a:cubicBezTo>
                    <a:pt x="6211" y="2887"/>
                    <a:pt x="6128" y="2912"/>
                    <a:pt x="6092" y="2912"/>
                  </a:cubicBezTo>
                  <a:cubicBezTo>
                    <a:pt x="6083" y="2912"/>
                    <a:pt x="6079" y="2911"/>
                    <a:pt x="6078" y="2910"/>
                  </a:cubicBezTo>
                  <a:cubicBezTo>
                    <a:pt x="6078" y="2909"/>
                    <a:pt x="6020" y="2856"/>
                    <a:pt x="6020" y="2431"/>
                  </a:cubicBezTo>
                  <a:cubicBezTo>
                    <a:pt x="6017" y="2413"/>
                    <a:pt x="6029" y="2358"/>
                    <a:pt x="6197" y="2250"/>
                  </a:cubicBezTo>
                  <a:cubicBezTo>
                    <a:pt x="6371" y="2134"/>
                    <a:pt x="6462" y="2117"/>
                    <a:pt x="6501" y="2117"/>
                  </a:cubicBezTo>
                  <a:cubicBezTo>
                    <a:pt x="6558" y="2117"/>
                    <a:pt x="6655" y="2168"/>
                    <a:pt x="6740" y="2214"/>
                  </a:cubicBezTo>
                  <a:cubicBezTo>
                    <a:pt x="6871" y="2293"/>
                    <a:pt x="6909" y="2310"/>
                    <a:pt x="6960" y="2293"/>
                  </a:cubicBezTo>
                  <a:cubicBezTo>
                    <a:pt x="7063" y="2251"/>
                    <a:pt x="7144" y="2170"/>
                    <a:pt x="7242" y="2052"/>
                  </a:cubicBezTo>
                  <a:cubicBezTo>
                    <a:pt x="7320" y="1948"/>
                    <a:pt x="7382" y="1828"/>
                    <a:pt x="7438" y="1669"/>
                  </a:cubicBezTo>
                  <a:cubicBezTo>
                    <a:pt x="7477" y="1511"/>
                    <a:pt x="7477" y="1368"/>
                    <a:pt x="7436" y="1255"/>
                  </a:cubicBezTo>
                  <a:cubicBezTo>
                    <a:pt x="7377" y="1107"/>
                    <a:pt x="7266" y="1009"/>
                    <a:pt x="7102" y="957"/>
                  </a:cubicBezTo>
                  <a:lnTo>
                    <a:pt x="6845" y="847"/>
                  </a:lnTo>
                  <a:lnTo>
                    <a:pt x="6697" y="718"/>
                  </a:lnTo>
                  <a:cubicBezTo>
                    <a:pt x="6551" y="611"/>
                    <a:pt x="6373" y="559"/>
                    <a:pt x="6153" y="559"/>
                  </a:cubicBezTo>
                  <a:cubicBezTo>
                    <a:pt x="6013" y="559"/>
                    <a:pt x="5873" y="507"/>
                    <a:pt x="5744" y="405"/>
                  </a:cubicBezTo>
                  <a:cubicBezTo>
                    <a:pt x="5702" y="380"/>
                    <a:pt x="5604" y="283"/>
                    <a:pt x="5443" y="121"/>
                  </a:cubicBezTo>
                  <a:cubicBezTo>
                    <a:pt x="5358" y="37"/>
                    <a:pt x="5296" y="0"/>
                    <a:pt x="5243" y="0"/>
                  </a:cubicBezTo>
                  <a:cubicBezTo>
                    <a:pt x="5216" y="0"/>
                    <a:pt x="5168" y="10"/>
                    <a:pt x="5142" y="78"/>
                  </a:cubicBezTo>
                  <a:cubicBezTo>
                    <a:pt x="5105" y="145"/>
                    <a:pt x="5094" y="276"/>
                    <a:pt x="5110" y="437"/>
                  </a:cubicBezTo>
                  <a:lnTo>
                    <a:pt x="5116" y="588"/>
                  </a:lnTo>
                  <a:cubicBezTo>
                    <a:pt x="5104" y="566"/>
                    <a:pt x="5091" y="541"/>
                    <a:pt x="5075" y="509"/>
                  </a:cubicBezTo>
                  <a:lnTo>
                    <a:pt x="4934" y="227"/>
                  </a:lnTo>
                  <a:lnTo>
                    <a:pt x="4929" y="219"/>
                  </a:lnTo>
                  <a:cubicBezTo>
                    <a:pt x="4815" y="81"/>
                    <a:pt x="4698" y="68"/>
                    <a:pt x="4589" y="177"/>
                  </a:cubicBezTo>
                  <a:cubicBezTo>
                    <a:pt x="4550" y="215"/>
                    <a:pt x="4556" y="282"/>
                    <a:pt x="4576" y="368"/>
                  </a:cubicBezTo>
                  <a:lnTo>
                    <a:pt x="4604" y="548"/>
                  </a:lnTo>
                  <a:cubicBezTo>
                    <a:pt x="4604" y="665"/>
                    <a:pt x="4600" y="728"/>
                    <a:pt x="4595" y="762"/>
                  </a:cubicBezTo>
                  <a:cubicBezTo>
                    <a:pt x="4576" y="737"/>
                    <a:pt x="4547" y="690"/>
                    <a:pt x="4505" y="599"/>
                  </a:cubicBezTo>
                  <a:cubicBezTo>
                    <a:pt x="4434" y="389"/>
                    <a:pt x="4377" y="353"/>
                    <a:pt x="4344" y="345"/>
                  </a:cubicBezTo>
                  <a:lnTo>
                    <a:pt x="4183" y="292"/>
                  </a:lnTo>
                  <a:lnTo>
                    <a:pt x="4058" y="185"/>
                  </a:lnTo>
                  <a:cubicBezTo>
                    <a:pt x="3962" y="102"/>
                    <a:pt x="3907" y="70"/>
                    <a:pt x="3860" y="70"/>
                  </a:cubicBezTo>
                  <a:cubicBezTo>
                    <a:pt x="3832" y="70"/>
                    <a:pt x="3794" y="81"/>
                    <a:pt x="3770" y="135"/>
                  </a:cubicBezTo>
                  <a:lnTo>
                    <a:pt x="3767" y="145"/>
                  </a:lnTo>
                  <a:cubicBezTo>
                    <a:pt x="3755" y="206"/>
                    <a:pt x="3770" y="333"/>
                    <a:pt x="3806" y="485"/>
                  </a:cubicBezTo>
                  <a:lnTo>
                    <a:pt x="3918" y="917"/>
                  </a:lnTo>
                  <a:cubicBezTo>
                    <a:pt x="3961" y="1086"/>
                    <a:pt x="3945" y="1157"/>
                    <a:pt x="3937" y="1168"/>
                  </a:cubicBezTo>
                  <a:cubicBezTo>
                    <a:pt x="3922" y="1187"/>
                    <a:pt x="3912" y="1194"/>
                    <a:pt x="3907" y="1197"/>
                  </a:cubicBezTo>
                  <a:lnTo>
                    <a:pt x="3847" y="1069"/>
                  </a:lnTo>
                  <a:lnTo>
                    <a:pt x="3791" y="839"/>
                  </a:lnTo>
                  <a:lnTo>
                    <a:pt x="3694" y="641"/>
                  </a:lnTo>
                  <a:lnTo>
                    <a:pt x="3440" y="424"/>
                  </a:lnTo>
                  <a:cubicBezTo>
                    <a:pt x="3342" y="369"/>
                    <a:pt x="3226" y="375"/>
                    <a:pt x="3087" y="458"/>
                  </a:cubicBezTo>
                  <a:lnTo>
                    <a:pt x="2840" y="676"/>
                  </a:lnTo>
                  <a:cubicBezTo>
                    <a:pt x="2546" y="980"/>
                    <a:pt x="2467" y="1270"/>
                    <a:pt x="2606" y="1537"/>
                  </a:cubicBezTo>
                  <a:lnTo>
                    <a:pt x="2821" y="1966"/>
                  </a:lnTo>
                  <a:cubicBezTo>
                    <a:pt x="2849" y="2036"/>
                    <a:pt x="2934" y="2246"/>
                    <a:pt x="2910" y="2293"/>
                  </a:cubicBezTo>
                  <a:cubicBezTo>
                    <a:pt x="2909" y="2295"/>
                    <a:pt x="2908" y="2297"/>
                    <a:pt x="2899" y="2299"/>
                  </a:cubicBezTo>
                  <a:cubicBezTo>
                    <a:pt x="2893" y="2299"/>
                    <a:pt x="2831" y="2295"/>
                    <a:pt x="2676" y="2139"/>
                  </a:cubicBezTo>
                  <a:lnTo>
                    <a:pt x="2441" y="1950"/>
                  </a:lnTo>
                  <a:lnTo>
                    <a:pt x="2020" y="1748"/>
                  </a:lnTo>
                  <a:cubicBezTo>
                    <a:pt x="1744" y="1605"/>
                    <a:pt x="1657" y="1589"/>
                    <a:pt x="1616" y="1589"/>
                  </a:cubicBezTo>
                  <a:cubicBezTo>
                    <a:pt x="1603" y="1589"/>
                    <a:pt x="1592" y="1591"/>
                    <a:pt x="1581" y="1595"/>
                  </a:cubicBezTo>
                  <a:cubicBezTo>
                    <a:pt x="1498" y="1613"/>
                    <a:pt x="1445" y="1722"/>
                    <a:pt x="1399" y="1845"/>
                  </a:cubicBezTo>
                  <a:lnTo>
                    <a:pt x="1333" y="2156"/>
                  </a:lnTo>
                  <a:lnTo>
                    <a:pt x="1332" y="2165"/>
                  </a:lnTo>
                  <a:cubicBezTo>
                    <a:pt x="1332" y="2184"/>
                    <a:pt x="1330" y="2196"/>
                    <a:pt x="1327" y="2203"/>
                  </a:cubicBezTo>
                  <a:cubicBezTo>
                    <a:pt x="1321" y="2200"/>
                    <a:pt x="1311" y="2193"/>
                    <a:pt x="1296" y="2178"/>
                  </a:cubicBezTo>
                  <a:lnTo>
                    <a:pt x="1200" y="2092"/>
                  </a:lnTo>
                  <a:cubicBezTo>
                    <a:pt x="1143" y="2046"/>
                    <a:pt x="1097" y="2025"/>
                    <a:pt x="1053" y="2025"/>
                  </a:cubicBezTo>
                  <a:lnTo>
                    <a:pt x="1052" y="2025"/>
                  </a:lnTo>
                  <a:cubicBezTo>
                    <a:pt x="900" y="2015"/>
                    <a:pt x="762" y="2051"/>
                    <a:pt x="576" y="2143"/>
                  </a:cubicBezTo>
                  <a:cubicBezTo>
                    <a:pt x="386" y="2243"/>
                    <a:pt x="241" y="2382"/>
                    <a:pt x="144" y="2557"/>
                  </a:cubicBezTo>
                  <a:cubicBezTo>
                    <a:pt x="0" y="2825"/>
                    <a:pt x="113" y="3076"/>
                    <a:pt x="477" y="330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 name="Freeform 137">
              <a:extLst>
                <a:ext uri="{FF2B5EF4-FFF2-40B4-BE49-F238E27FC236}">
                  <a16:creationId xmlns:a16="http://schemas.microsoft.com/office/drawing/2014/main" id="{E21CD703-A61E-4389-A96A-DDB3A3FC9700}"/>
                </a:ext>
              </a:extLst>
            </p:cNvPr>
            <p:cNvSpPr>
              <a:spLocks/>
            </p:cNvSpPr>
            <p:nvPr userDrawn="1"/>
          </p:nvSpPr>
          <p:spPr bwMode="auto">
            <a:xfrm>
              <a:off x="8229601" y="1682751"/>
              <a:ext cx="238125" cy="390525"/>
            </a:xfrm>
            <a:custGeom>
              <a:avLst/>
              <a:gdLst>
                <a:gd name="T0" fmla="*/ 185 w 2814"/>
                <a:gd name="T1" fmla="*/ 2772 h 4612"/>
                <a:gd name="T2" fmla="*/ 475 w 2814"/>
                <a:gd name="T3" fmla="*/ 3155 h 4612"/>
                <a:gd name="T4" fmla="*/ 1111 w 2814"/>
                <a:gd name="T5" fmla="*/ 3058 h 4612"/>
                <a:gd name="T6" fmla="*/ 883 w 2814"/>
                <a:gd name="T7" fmla="*/ 3277 h 4612"/>
                <a:gd name="T8" fmla="*/ 777 w 2814"/>
                <a:gd name="T9" fmla="*/ 3993 h 4612"/>
                <a:gd name="T10" fmla="*/ 1559 w 2814"/>
                <a:gd name="T11" fmla="*/ 4612 h 4612"/>
                <a:gd name="T12" fmla="*/ 1624 w 2814"/>
                <a:gd name="T13" fmla="*/ 4606 h 4612"/>
                <a:gd name="T14" fmla="*/ 1688 w 2814"/>
                <a:gd name="T15" fmla="*/ 4192 h 4612"/>
                <a:gd name="T16" fmla="*/ 1921 w 2814"/>
                <a:gd name="T17" fmla="*/ 4546 h 4612"/>
                <a:gd name="T18" fmla="*/ 1983 w 2814"/>
                <a:gd name="T19" fmla="*/ 3878 h 4612"/>
                <a:gd name="T20" fmla="*/ 2176 w 2814"/>
                <a:gd name="T21" fmla="*/ 4051 h 4612"/>
                <a:gd name="T22" fmla="*/ 2292 w 2814"/>
                <a:gd name="T23" fmla="*/ 3824 h 4612"/>
                <a:gd name="T24" fmla="*/ 2318 w 2814"/>
                <a:gd name="T25" fmla="*/ 3619 h 4612"/>
                <a:gd name="T26" fmla="*/ 2585 w 2814"/>
                <a:gd name="T27" fmla="*/ 3396 h 4612"/>
                <a:gd name="T28" fmla="*/ 2714 w 2814"/>
                <a:gd name="T29" fmla="*/ 2968 h 4612"/>
                <a:gd name="T30" fmla="*/ 2475 w 2814"/>
                <a:gd name="T31" fmla="*/ 2996 h 4612"/>
                <a:gd name="T32" fmla="*/ 2320 w 2814"/>
                <a:gd name="T33" fmla="*/ 2198 h 4612"/>
                <a:gd name="T34" fmla="*/ 2171 w 2814"/>
                <a:gd name="T35" fmla="*/ 1613 h 4612"/>
                <a:gd name="T36" fmla="*/ 1985 w 2814"/>
                <a:gd name="T37" fmla="*/ 2061 h 4612"/>
                <a:gd name="T38" fmla="*/ 1944 w 2814"/>
                <a:gd name="T39" fmla="*/ 2019 h 4612"/>
                <a:gd name="T40" fmla="*/ 1764 w 2814"/>
                <a:gd name="T41" fmla="*/ 1224 h 4612"/>
                <a:gd name="T42" fmla="*/ 1631 w 2814"/>
                <a:gd name="T43" fmla="*/ 1230 h 4612"/>
                <a:gd name="T44" fmla="*/ 1284 w 2814"/>
                <a:gd name="T45" fmla="*/ 555 h 4612"/>
                <a:gd name="T46" fmla="*/ 880 w 2814"/>
                <a:gd name="T47" fmla="*/ 12 h 4612"/>
                <a:gd name="T48" fmla="*/ 801 w 2814"/>
                <a:gd name="T49" fmla="*/ 8 h 4612"/>
                <a:gd name="T50" fmla="*/ 800 w 2814"/>
                <a:gd name="T51" fmla="*/ 8 h 4612"/>
                <a:gd name="T52" fmla="*/ 780 w 2814"/>
                <a:gd name="T53" fmla="*/ 12 h 4612"/>
                <a:gd name="T54" fmla="*/ 776 w 2814"/>
                <a:gd name="T55" fmla="*/ 29 h 4612"/>
                <a:gd name="T56" fmla="*/ 774 w 2814"/>
                <a:gd name="T57" fmla="*/ 432 h 4612"/>
                <a:gd name="T58" fmla="*/ 513 w 2814"/>
                <a:gd name="T59" fmla="*/ 602 h 4612"/>
                <a:gd name="T60" fmla="*/ 537 w 2814"/>
                <a:gd name="T61" fmla="*/ 1237 h 4612"/>
                <a:gd name="T62" fmla="*/ 488 w 2814"/>
                <a:gd name="T63" fmla="*/ 1359 h 4612"/>
                <a:gd name="T64" fmla="*/ 255 w 2814"/>
                <a:gd name="T65" fmla="*/ 1593 h 4612"/>
                <a:gd name="T66" fmla="*/ 413 w 2814"/>
                <a:gd name="T67" fmla="*/ 2074 h 4612"/>
                <a:gd name="T68" fmla="*/ 297 w 2814"/>
                <a:gd name="T69" fmla="*/ 2129 h 4612"/>
                <a:gd name="T70" fmla="*/ 29 w 2814"/>
                <a:gd name="T71" fmla="*/ 2150 h 4612"/>
                <a:gd name="T72" fmla="*/ 185 w 2814"/>
                <a:gd name="T73" fmla="*/ 2772 h 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4" h="4612">
                  <a:moveTo>
                    <a:pt x="185" y="2772"/>
                  </a:moveTo>
                  <a:lnTo>
                    <a:pt x="185" y="2772"/>
                  </a:lnTo>
                  <a:lnTo>
                    <a:pt x="336" y="3035"/>
                  </a:lnTo>
                  <a:lnTo>
                    <a:pt x="475" y="3155"/>
                  </a:lnTo>
                  <a:lnTo>
                    <a:pt x="1006" y="3058"/>
                  </a:lnTo>
                  <a:lnTo>
                    <a:pt x="1111" y="3058"/>
                  </a:lnTo>
                  <a:cubicBezTo>
                    <a:pt x="1265" y="3081"/>
                    <a:pt x="1358" y="3180"/>
                    <a:pt x="1399" y="3369"/>
                  </a:cubicBezTo>
                  <a:lnTo>
                    <a:pt x="883" y="3277"/>
                  </a:lnTo>
                  <a:cubicBezTo>
                    <a:pt x="714" y="3277"/>
                    <a:pt x="621" y="3363"/>
                    <a:pt x="622" y="3513"/>
                  </a:cubicBezTo>
                  <a:cubicBezTo>
                    <a:pt x="603" y="3647"/>
                    <a:pt x="650" y="3791"/>
                    <a:pt x="777" y="3993"/>
                  </a:cubicBezTo>
                  <a:cubicBezTo>
                    <a:pt x="874" y="4168"/>
                    <a:pt x="991" y="4313"/>
                    <a:pt x="1138" y="4441"/>
                  </a:cubicBezTo>
                  <a:cubicBezTo>
                    <a:pt x="1306" y="4559"/>
                    <a:pt x="1436" y="4612"/>
                    <a:pt x="1559" y="4612"/>
                  </a:cubicBezTo>
                  <a:cubicBezTo>
                    <a:pt x="1577" y="4612"/>
                    <a:pt x="1595" y="4611"/>
                    <a:pt x="1613" y="4609"/>
                  </a:cubicBezTo>
                  <a:lnTo>
                    <a:pt x="1624" y="4606"/>
                  </a:lnTo>
                  <a:cubicBezTo>
                    <a:pt x="1696" y="4577"/>
                    <a:pt x="1721" y="4485"/>
                    <a:pt x="1700" y="4330"/>
                  </a:cubicBezTo>
                  <a:cubicBezTo>
                    <a:pt x="1686" y="4247"/>
                    <a:pt x="1686" y="4209"/>
                    <a:pt x="1688" y="4192"/>
                  </a:cubicBezTo>
                  <a:cubicBezTo>
                    <a:pt x="1706" y="4202"/>
                    <a:pt x="1733" y="4229"/>
                    <a:pt x="1765" y="4286"/>
                  </a:cubicBezTo>
                  <a:lnTo>
                    <a:pt x="1921" y="4546"/>
                  </a:lnTo>
                  <a:lnTo>
                    <a:pt x="1963" y="4121"/>
                  </a:lnTo>
                  <a:cubicBezTo>
                    <a:pt x="1963" y="3976"/>
                    <a:pt x="1976" y="3908"/>
                    <a:pt x="1983" y="3878"/>
                  </a:cubicBezTo>
                  <a:cubicBezTo>
                    <a:pt x="1995" y="3890"/>
                    <a:pt x="2011" y="3910"/>
                    <a:pt x="2031" y="3942"/>
                  </a:cubicBezTo>
                  <a:cubicBezTo>
                    <a:pt x="2073" y="3999"/>
                    <a:pt x="2120" y="4051"/>
                    <a:pt x="2176" y="4051"/>
                  </a:cubicBezTo>
                  <a:cubicBezTo>
                    <a:pt x="2192" y="4051"/>
                    <a:pt x="2207" y="4047"/>
                    <a:pt x="2214" y="4042"/>
                  </a:cubicBezTo>
                  <a:cubicBezTo>
                    <a:pt x="2267" y="4025"/>
                    <a:pt x="2292" y="3954"/>
                    <a:pt x="2292" y="3824"/>
                  </a:cubicBezTo>
                  <a:cubicBezTo>
                    <a:pt x="2301" y="3690"/>
                    <a:pt x="2309" y="3646"/>
                    <a:pt x="2312" y="3632"/>
                  </a:cubicBezTo>
                  <a:lnTo>
                    <a:pt x="2318" y="3619"/>
                  </a:lnTo>
                  <a:cubicBezTo>
                    <a:pt x="2326" y="3595"/>
                    <a:pt x="2392" y="3538"/>
                    <a:pt x="2414" y="3519"/>
                  </a:cubicBezTo>
                  <a:lnTo>
                    <a:pt x="2585" y="3396"/>
                  </a:lnTo>
                  <a:cubicBezTo>
                    <a:pt x="2751" y="3263"/>
                    <a:pt x="2814" y="3156"/>
                    <a:pt x="2774" y="3062"/>
                  </a:cubicBezTo>
                  <a:lnTo>
                    <a:pt x="2714" y="2968"/>
                  </a:lnTo>
                  <a:lnTo>
                    <a:pt x="2546" y="2956"/>
                  </a:lnTo>
                  <a:lnTo>
                    <a:pt x="2475" y="2996"/>
                  </a:lnTo>
                  <a:lnTo>
                    <a:pt x="2442" y="2972"/>
                  </a:lnTo>
                  <a:cubicBezTo>
                    <a:pt x="2384" y="2853"/>
                    <a:pt x="2348" y="2516"/>
                    <a:pt x="2320" y="2198"/>
                  </a:cubicBezTo>
                  <a:lnTo>
                    <a:pt x="2273" y="1824"/>
                  </a:lnTo>
                  <a:cubicBezTo>
                    <a:pt x="2266" y="1745"/>
                    <a:pt x="2244" y="1613"/>
                    <a:pt x="2171" y="1613"/>
                  </a:cubicBezTo>
                  <a:cubicBezTo>
                    <a:pt x="2105" y="1613"/>
                    <a:pt x="1993" y="1652"/>
                    <a:pt x="1993" y="1910"/>
                  </a:cubicBezTo>
                  <a:lnTo>
                    <a:pt x="1985" y="2061"/>
                  </a:lnTo>
                  <a:lnTo>
                    <a:pt x="1980" y="2082"/>
                  </a:lnTo>
                  <a:cubicBezTo>
                    <a:pt x="1963" y="2067"/>
                    <a:pt x="1951" y="2045"/>
                    <a:pt x="1944" y="2019"/>
                  </a:cubicBezTo>
                  <a:lnTo>
                    <a:pt x="1906" y="1767"/>
                  </a:lnTo>
                  <a:cubicBezTo>
                    <a:pt x="1874" y="1465"/>
                    <a:pt x="1832" y="1303"/>
                    <a:pt x="1764" y="1224"/>
                  </a:cubicBezTo>
                  <a:lnTo>
                    <a:pt x="1746" y="1204"/>
                  </a:lnTo>
                  <a:lnTo>
                    <a:pt x="1631" y="1230"/>
                  </a:lnTo>
                  <a:lnTo>
                    <a:pt x="1530" y="1260"/>
                  </a:lnTo>
                  <a:cubicBezTo>
                    <a:pt x="1461" y="1185"/>
                    <a:pt x="1329" y="716"/>
                    <a:pt x="1284" y="555"/>
                  </a:cubicBezTo>
                  <a:cubicBezTo>
                    <a:pt x="1222" y="349"/>
                    <a:pt x="1132" y="198"/>
                    <a:pt x="1002" y="88"/>
                  </a:cubicBezTo>
                  <a:lnTo>
                    <a:pt x="880" y="12"/>
                  </a:lnTo>
                  <a:lnTo>
                    <a:pt x="865" y="6"/>
                  </a:lnTo>
                  <a:cubicBezTo>
                    <a:pt x="836" y="0"/>
                    <a:pt x="815" y="1"/>
                    <a:pt x="801" y="8"/>
                  </a:cubicBezTo>
                  <a:lnTo>
                    <a:pt x="800" y="7"/>
                  </a:lnTo>
                  <a:lnTo>
                    <a:pt x="800" y="8"/>
                  </a:lnTo>
                  <a:cubicBezTo>
                    <a:pt x="797" y="10"/>
                    <a:pt x="794" y="12"/>
                    <a:pt x="791" y="14"/>
                  </a:cubicBezTo>
                  <a:lnTo>
                    <a:pt x="780" y="12"/>
                  </a:lnTo>
                  <a:lnTo>
                    <a:pt x="782" y="22"/>
                  </a:lnTo>
                  <a:cubicBezTo>
                    <a:pt x="780" y="25"/>
                    <a:pt x="778" y="27"/>
                    <a:pt x="776" y="29"/>
                  </a:cubicBezTo>
                  <a:cubicBezTo>
                    <a:pt x="771" y="38"/>
                    <a:pt x="763" y="57"/>
                    <a:pt x="773" y="83"/>
                  </a:cubicBezTo>
                  <a:cubicBezTo>
                    <a:pt x="807" y="286"/>
                    <a:pt x="790" y="400"/>
                    <a:pt x="774" y="432"/>
                  </a:cubicBezTo>
                  <a:lnTo>
                    <a:pt x="520" y="596"/>
                  </a:lnTo>
                  <a:lnTo>
                    <a:pt x="513" y="602"/>
                  </a:lnTo>
                  <a:cubicBezTo>
                    <a:pt x="426" y="688"/>
                    <a:pt x="396" y="791"/>
                    <a:pt x="425" y="897"/>
                  </a:cubicBezTo>
                  <a:cubicBezTo>
                    <a:pt x="433" y="938"/>
                    <a:pt x="460" y="1052"/>
                    <a:pt x="537" y="1237"/>
                  </a:cubicBezTo>
                  <a:lnTo>
                    <a:pt x="545" y="1353"/>
                  </a:lnTo>
                  <a:cubicBezTo>
                    <a:pt x="533" y="1356"/>
                    <a:pt x="514" y="1359"/>
                    <a:pt x="488" y="1359"/>
                  </a:cubicBezTo>
                  <a:lnTo>
                    <a:pt x="350" y="1400"/>
                  </a:lnTo>
                  <a:cubicBezTo>
                    <a:pt x="264" y="1433"/>
                    <a:pt x="255" y="1526"/>
                    <a:pt x="255" y="1593"/>
                  </a:cubicBezTo>
                  <a:cubicBezTo>
                    <a:pt x="255" y="1705"/>
                    <a:pt x="272" y="1806"/>
                    <a:pt x="308" y="1888"/>
                  </a:cubicBezTo>
                  <a:lnTo>
                    <a:pt x="413" y="2074"/>
                  </a:lnTo>
                  <a:lnTo>
                    <a:pt x="380" y="2106"/>
                  </a:lnTo>
                  <a:lnTo>
                    <a:pt x="297" y="2129"/>
                  </a:lnTo>
                  <a:lnTo>
                    <a:pt x="113" y="2111"/>
                  </a:lnTo>
                  <a:cubicBezTo>
                    <a:pt x="67" y="2111"/>
                    <a:pt x="42" y="2132"/>
                    <a:pt x="29" y="2150"/>
                  </a:cubicBezTo>
                  <a:cubicBezTo>
                    <a:pt x="2" y="2185"/>
                    <a:pt x="0" y="2238"/>
                    <a:pt x="22" y="2313"/>
                  </a:cubicBezTo>
                  <a:lnTo>
                    <a:pt x="185" y="277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 name="Freeform 139">
              <a:extLst>
                <a:ext uri="{FF2B5EF4-FFF2-40B4-BE49-F238E27FC236}">
                  <a16:creationId xmlns:a16="http://schemas.microsoft.com/office/drawing/2014/main" id="{C54306F0-DFC1-4CAD-9F11-678E60216F37}"/>
                </a:ext>
              </a:extLst>
            </p:cNvPr>
            <p:cNvSpPr>
              <a:spLocks/>
            </p:cNvSpPr>
            <p:nvPr userDrawn="1"/>
          </p:nvSpPr>
          <p:spPr bwMode="auto">
            <a:xfrm>
              <a:off x="8302626" y="2227263"/>
              <a:ext cx="290513" cy="177800"/>
            </a:xfrm>
            <a:custGeom>
              <a:avLst/>
              <a:gdLst>
                <a:gd name="T0" fmla="*/ 218 w 3422"/>
                <a:gd name="T1" fmla="*/ 1625 h 2104"/>
                <a:gd name="T2" fmla="*/ 218 w 3422"/>
                <a:gd name="T3" fmla="*/ 1625 h 2104"/>
                <a:gd name="T4" fmla="*/ 285 w 3422"/>
                <a:gd name="T5" fmla="*/ 1814 h 2104"/>
                <a:gd name="T6" fmla="*/ 341 w 3422"/>
                <a:gd name="T7" fmla="*/ 1880 h 2104"/>
                <a:gd name="T8" fmla="*/ 411 w 3422"/>
                <a:gd name="T9" fmla="*/ 1925 h 2104"/>
                <a:gd name="T10" fmla="*/ 424 w 3422"/>
                <a:gd name="T11" fmla="*/ 1925 h 2104"/>
                <a:gd name="T12" fmla="*/ 494 w 3422"/>
                <a:gd name="T13" fmla="*/ 1882 h 2104"/>
                <a:gd name="T14" fmla="*/ 503 w 3422"/>
                <a:gd name="T15" fmla="*/ 1873 h 2104"/>
                <a:gd name="T16" fmla="*/ 533 w 3422"/>
                <a:gd name="T17" fmla="*/ 1749 h 2104"/>
                <a:gd name="T18" fmla="*/ 547 w 3422"/>
                <a:gd name="T19" fmla="*/ 1707 h 2104"/>
                <a:gd name="T20" fmla="*/ 590 w 3422"/>
                <a:gd name="T21" fmla="*/ 1761 h 2104"/>
                <a:gd name="T22" fmla="*/ 647 w 3422"/>
                <a:gd name="T23" fmla="*/ 1902 h 2104"/>
                <a:gd name="T24" fmla="*/ 966 w 3422"/>
                <a:gd name="T25" fmla="*/ 1955 h 2104"/>
                <a:gd name="T26" fmla="*/ 1140 w 3422"/>
                <a:gd name="T27" fmla="*/ 1744 h 2104"/>
                <a:gd name="T28" fmla="*/ 1181 w 3422"/>
                <a:gd name="T29" fmla="*/ 1717 h 2104"/>
                <a:gd name="T30" fmla="*/ 1214 w 3422"/>
                <a:gd name="T31" fmla="*/ 1822 h 2104"/>
                <a:gd name="T32" fmla="*/ 1215 w 3422"/>
                <a:gd name="T33" fmla="*/ 1858 h 2104"/>
                <a:gd name="T34" fmla="*/ 1416 w 3422"/>
                <a:gd name="T35" fmla="*/ 2104 h 2104"/>
                <a:gd name="T36" fmla="*/ 1525 w 3422"/>
                <a:gd name="T37" fmla="*/ 2080 h 2104"/>
                <a:gd name="T38" fmla="*/ 1724 w 3422"/>
                <a:gd name="T39" fmla="*/ 1980 h 2104"/>
                <a:gd name="T40" fmla="*/ 1792 w 3422"/>
                <a:gd name="T41" fmla="*/ 1872 h 2104"/>
                <a:gd name="T42" fmla="*/ 1797 w 3422"/>
                <a:gd name="T43" fmla="*/ 1879 h 2104"/>
                <a:gd name="T44" fmla="*/ 2294 w 3422"/>
                <a:gd name="T45" fmla="*/ 2038 h 2104"/>
                <a:gd name="T46" fmla="*/ 2443 w 3422"/>
                <a:gd name="T47" fmla="*/ 1851 h 2104"/>
                <a:gd name="T48" fmla="*/ 2434 w 3422"/>
                <a:gd name="T49" fmla="*/ 1663 h 2104"/>
                <a:gd name="T50" fmla="*/ 2434 w 3422"/>
                <a:gd name="T51" fmla="*/ 1651 h 2104"/>
                <a:gd name="T52" fmla="*/ 2474 w 3422"/>
                <a:gd name="T53" fmla="*/ 1676 h 2104"/>
                <a:gd name="T54" fmla="*/ 2544 w 3422"/>
                <a:gd name="T55" fmla="*/ 1823 h 2104"/>
                <a:gd name="T56" fmla="*/ 2595 w 3422"/>
                <a:gd name="T57" fmla="*/ 1878 h 2104"/>
                <a:gd name="T58" fmla="*/ 2905 w 3422"/>
                <a:gd name="T59" fmla="*/ 2066 h 2104"/>
                <a:gd name="T60" fmla="*/ 3130 w 3422"/>
                <a:gd name="T61" fmla="*/ 2019 h 2104"/>
                <a:gd name="T62" fmla="*/ 3214 w 3422"/>
                <a:gd name="T63" fmla="*/ 1872 h 2104"/>
                <a:gd name="T64" fmla="*/ 3214 w 3422"/>
                <a:gd name="T65" fmla="*/ 1860 h 2104"/>
                <a:gd name="T66" fmla="*/ 3213 w 3422"/>
                <a:gd name="T67" fmla="*/ 1859 h 2104"/>
                <a:gd name="T68" fmla="*/ 3242 w 3422"/>
                <a:gd name="T69" fmla="*/ 1697 h 2104"/>
                <a:gd name="T70" fmla="*/ 3318 w 3422"/>
                <a:gd name="T71" fmla="*/ 1530 h 2104"/>
                <a:gd name="T72" fmla="*/ 3370 w 3422"/>
                <a:gd name="T73" fmla="*/ 1185 h 2104"/>
                <a:gd name="T74" fmla="*/ 3101 w 3422"/>
                <a:gd name="T75" fmla="*/ 916 h 2104"/>
                <a:gd name="T76" fmla="*/ 2716 w 3422"/>
                <a:gd name="T77" fmla="*/ 756 h 2104"/>
                <a:gd name="T78" fmla="*/ 2350 w 3422"/>
                <a:gd name="T79" fmla="*/ 714 h 2104"/>
                <a:gd name="T80" fmla="*/ 2345 w 3422"/>
                <a:gd name="T81" fmla="*/ 715 h 2104"/>
                <a:gd name="T82" fmla="*/ 2087 w 3422"/>
                <a:gd name="T83" fmla="*/ 828 h 2104"/>
                <a:gd name="T84" fmla="*/ 1671 w 3422"/>
                <a:gd name="T85" fmla="*/ 1151 h 2104"/>
                <a:gd name="T86" fmla="*/ 1655 w 3422"/>
                <a:gd name="T87" fmla="*/ 1154 h 2104"/>
                <a:gd name="T88" fmla="*/ 1635 w 3422"/>
                <a:gd name="T89" fmla="*/ 1121 h 2104"/>
                <a:gd name="T90" fmla="*/ 1632 w 3422"/>
                <a:gd name="T91" fmla="*/ 1110 h 2104"/>
                <a:gd name="T92" fmla="*/ 1421 w 3422"/>
                <a:gd name="T93" fmla="*/ 912 h 2104"/>
                <a:gd name="T94" fmla="*/ 1303 w 3422"/>
                <a:gd name="T95" fmla="*/ 946 h 2104"/>
                <a:gd name="T96" fmla="*/ 1077 w 3422"/>
                <a:gd name="T97" fmla="*/ 1161 h 2104"/>
                <a:gd name="T98" fmla="*/ 973 w 3422"/>
                <a:gd name="T99" fmla="*/ 997 h 2104"/>
                <a:gd name="T100" fmla="*/ 879 w 3422"/>
                <a:gd name="T101" fmla="*/ 762 h 2104"/>
                <a:gd name="T102" fmla="*/ 872 w 3422"/>
                <a:gd name="T103" fmla="*/ 751 h 2104"/>
                <a:gd name="T104" fmla="*/ 617 w 3422"/>
                <a:gd name="T105" fmla="*/ 630 h 2104"/>
                <a:gd name="T106" fmla="*/ 564 w 3422"/>
                <a:gd name="T107" fmla="*/ 618 h 2104"/>
                <a:gd name="T108" fmla="*/ 803 w 3422"/>
                <a:gd name="T109" fmla="*/ 379 h 2104"/>
                <a:gd name="T110" fmla="*/ 810 w 3422"/>
                <a:gd name="T111" fmla="*/ 370 h 2104"/>
                <a:gd name="T112" fmla="*/ 788 w 3422"/>
                <a:gd name="T113" fmla="*/ 176 h 2104"/>
                <a:gd name="T114" fmla="*/ 348 w 3422"/>
                <a:gd name="T115" fmla="*/ 0 h 2104"/>
                <a:gd name="T116" fmla="*/ 80 w 3422"/>
                <a:gd name="T117" fmla="*/ 20 h 2104"/>
                <a:gd name="T118" fmla="*/ 71 w 3422"/>
                <a:gd name="T119" fmla="*/ 25 h 2104"/>
                <a:gd name="T120" fmla="*/ 80 w 3422"/>
                <a:gd name="T121" fmla="*/ 447 h 2104"/>
                <a:gd name="T122" fmla="*/ 227 w 3422"/>
                <a:gd name="T123" fmla="*/ 853 h 2104"/>
                <a:gd name="T124" fmla="*/ 218 w 3422"/>
                <a:gd name="T125" fmla="*/ 1625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2" h="2104">
                  <a:moveTo>
                    <a:pt x="218" y="1625"/>
                  </a:moveTo>
                  <a:lnTo>
                    <a:pt x="218" y="1625"/>
                  </a:lnTo>
                  <a:cubicBezTo>
                    <a:pt x="218" y="1683"/>
                    <a:pt x="240" y="1749"/>
                    <a:pt x="285" y="1814"/>
                  </a:cubicBezTo>
                  <a:lnTo>
                    <a:pt x="341" y="1880"/>
                  </a:lnTo>
                  <a:lnTo>
                    <a:pt x="411" y="1925"/>
                  </a:lnTo>
                  <a:lnTo>
                    <a:pt x="424" y="1925"/>
                  </a:lnTo>
                  <a:cubicBezTo>
                    <a:pt x="460" y="1925"/>
                    <a:pt x="481" y="1899"/>
                    <a:pt x="494" y="1882"/>
                  </a:cubicBezTo>
                  <a:lnTo>
                    <a:pt x="503" y="1873"/>
                  </a:lnTo>
                  <a:lnTo>
                    <a:pt x="533" y="1749"/>
                  </a:lnTo>
                  <a:cubicBezTo>
                    <a:pt x="538" y="1731"/>
                    <a:pt x="542" y="1717"/>
                    <a:pt x="547" y="1707"/>
                  </a:cubicBezTo>
                  <a:lnTo>
                    <a:pt x="590" y="1761"/>
                  </a:lnTo>
                  <a:lnTo>
                    <a:pt x="647" y="1902"/>
                  </a:lnTo>
                  <a:cubicBezTo>
                    <a:pt x="727" y="2040"/>
                    <a:pt x="836" y="2072"/>
                    <a:pt x="966" y="1955"/>
                  </a:cubicBezTo>
                  <a:lnTo>
                    <a:pt x="1140" y="1744"/>
                  </a:lnTo>
                  <a:cubicBezTo>
                    <a:pt x="1168" y="1719"/>
                    <a:pt x="1181" y="1718"/>
                    <a:pt x="1181" y="1717"/>
                  </a:cubicBezTo>
                  <a:cubicBezTo>
                    <a:pt x="1182" y="1718"/>
                    <a:pt x="1202" y="1732"/>
                    <a:pt x="1214" y="1822"/>
                  </a:cubicBezTo>
                  <a:lnTo>
                    <a:pt x="1215" y="1858"/>
                  </a:lnTo>
                  <a:cubicBezTo>
                    <a:pt x="1240" y="2021"/>
                    <a:pt x="1308" y="2104"/>
                    <a:pt x="1416" y="2104"/>
                  </a:cubicBezTo>
                  <a:cubicBezTo>
                    <a:pt x="1449" y="2104"/>
                    <a:pt x="1485" y="2096"/>
                    <a:pt x="1525" y="2080"/>
                  </a:cubicBezTo>
                  <a:lnTo>
                    <a:pt x="1724" y="1980"/>
                  </a:lnTo>
                  <a:lnTo>
                    <a:pt x="1792" y="1872"/>
                  </a:lnTo>
                  <a:lnTo>
                    <a:pt x="1797" y="1879"/>
                  </a:lnTo>
                  <a:cubicBezTo>
                    <a:pt x="1881" y="1985"/>
                    <a:pt x="2049" y="2038"/>
                    <a:pt x="2294" y="2038"/>
                  </a:cubicBezTo>
                  <a:cubicBezTo>
                    <a:pt x="2425" y="2038"/>
                    <a:pt x="2438" y="1900"/>
                    <a:pt x="2443" y="1851"/>
                  </a:cubicBezTo>
                  <a:lnTo>
                    <a:pt x="2434" y="1663"/>
                  </a:lnTo>
                  <a:cubicBezTo>
                    <a:pt x="2434" y="1658"/>
                    <a:pt x="2434" y="1654"/>
                    <a:pt x="2434" y="1651"/>
                  </a:cubicBezTo>
                  <a:lnTo>
                    <a:pt x="2474" y="1676"/>
                  </a:lnTo>
                  <a:lnTo>
                    <a:pt x="2544" y="1823"/>
                  </a:lnTo>
                  <a:lnTo>
                    <a:pt x="2595" y="1878"/>
                  </a:lnTo>
                  <a:cubicBezTo>
                    <a:pt x="2664" y="2003"/>
                    <a:pt x="2768" y="2066"/>
                    <a:pt x="2905" y="2066"/>
                  </a:cubicBezTo>
                  <a:cubicBezTo>
                    <a:pt x="3019" y="2066"/>
                    <a:pt x="3086" y="2052"/>
                    <a:pt x="3130" y="2019"/>
                  </a:cubicBezTo>
                  <a:lnTo>
                    <a:pt x="3214" y="1872"/>
                  </a:lnTo>
                  <a:lnTo>
                    <a:pt x="3214" y="1860"/>
                  </a:lnTo>
                  <a:lnTo>
                    <a:pt x="3213" y="1859"/>
                  </a:lnTo>
                  <a:lnTo>
                    <a:pt x="3242" y="1697"/>
                  </a:lnTo>
                  <a:cubicBezTo>
                    <a:pt x="3250" y="1627"/>
                    <a:pt x="3287" y="1568"/>
                    <a:pt x="3318" y="1530"/>
                  </a:cubicBezTo>
                  <a:cubicBezTo>
                    <a:pt x="3405" y="1410"/>
                    <a:pt x="3422" y="1290"/>
                    <a:pt x="3370" y="1185"/>
                  </a:cubicBezTo>
                  <a:cubicBezTo>
                    <a:pt x="3331" y="1089"/>
                    <a:pt x="3250" y="1007"/>
                    <a:pt x="3101" y="916"/>
                  </a:cubicBezTo>
                  <a:lnTo>
                    <a:pt x="2716" y="756"/>
                  </a:lnTo>
                  <a:lnTo>
                    <a:pt x="2350" y="714"/>
                  </a:lnTo>
                  <a:lnTo>
                    <a:pt x="2345" y="715"/>
                  </a:lnTo>
                  <a:cubicBezTo>
                    <a:pt x="2261" y="726"/>
                    <a:pt x="2187" y="758"/>
                    <a:pt x="2087" y="828"/>
                  </a:cubicBezTo>
                  <a:lnTo>
                    <a:pt x="1671" y="1151"/>
                  </a:lnTo>
                  <a:cubicBezTo>
                    <a:pt x="1663" y="1153"/>
                    <a:pt x="1658" y="1154"/>
                    <a:pt x="1655" y="1154"/>
                  </a:cubicBezTo>
                  <a:cubicBezTo>
                    <a:pt x="1649" y="1154"/>
                    <a:pt x="1639" y="1154"/>
                    <a:pt x="1635" y="1121"/>
                  </a:cubicBezTo>
                  <a:lnTo>
                    <a:pt x="1632" y="1110"/>
                  </a:lnTo>
                  <a:cubicBezTo>
                    <a:pt x="1596" y="1025"/>
                    <a:pt x="1536" y="912"/>
                    <a:pt x="1421" y="912"/>
                  </a:cubicBezTo>
                  <a:cubicBezTo>
                    <a:pt x="1384" y="912"/>
                    <a:pt x="1346" y="923"/>
                    <a:pt x="1303" y="946"/>
                  </a:cubicBezTo>
                  <a:lnTo>
                    <a:pt x="1077" y="1161"/>
                  </a:lnTo>
                  <a:cubicBezTo>
                    <a:pt x="1059" y="1146"/>
                    <a:pt x="1022" y="1101"/>
                    <a:pt x="973" y="997"/>
                  </a:cubicBezTo>
                  <a:lnTo>
                    <a:pt x="879" y="762"/>
                  </a:lnTo>
                  <a:lnTo>
                    <a:pt x="872" y="751"/>
                  </a:lnTo>
                  <a:cubicBezTo>
                    <a:pt x="826" y="692"/>
                    <a:pt x="738" y="650"/>
                    <a:pt x="617" y="630"/>
                  </a:cubicBezTo>
                  <a:cubicBezTo>
                    <a:pt x="589" y="627"/>
                    <a:pt x="573" y="622"/>
                    <a:pt x="564" y="618"/>
                  </a:cubicBezTo>
                  <a:lnTo>
                    <a:pt x="803" y="379"/>
                  </a:lnTo>
                  <a:lnTo>
                    <a:pt x="810" y="370"/>
                  </a:lnTo>
                  <a:cubicBezTo>
                    <a:pt x="853" y="299"/>
                    <a:pt x="842" y="219"/>
                    <a:pt x="788" y="176"/>
                  </a:cubicBezTo>
                  <a:cubicBezTo>
                    <a:pt x="690" y="59"/>
                    <a:pt x="542" y="0"/>
                    <a:pt x="348" y="0"/>
                  </a:cubicBezTo>
                  <a:lnTo>
                    <a:pt x="80" y="20"/>
                  </a:lnTo>
                  <a:lnTo>
                    <a:pt x="71" y="25"/>
                  </a:lnTo>
                  <a:cubicBezTo>
                    <a:pt x="0" y="68"/>
                    <a:pt x="2" y="193"/>
                    <a:pt x="80" y="447"/>
                  </a:cubicBezTo>
                  <a:lnTo>
                    <a:pt x="227" y="853"/>
                  </a:lnTo>
                  <a:lnTo>
                    <a:pt x="218" y="162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 name="Freeform 141">
              <a:extLst>
                <a:ext uri="{FF2B5EF4-FFF2-40B4-BE49-F238E27FC236}">
                  <a16:creationId xmlns:a16="http://schemas.microsoft.com/office/drawing/2014/main" id="{5E87AC41-1DC7-460F-82EA-48F6FD460F73}"/>
                </a:ext>
              </a:extLst>
            </p:cNvPr>
            <p:cNvSpPr>
              <a:spLocks/>
            </p:cNvSpPr>
            <p:nvPr userDrawn="1"/>
          </p:nvSpPr>
          <p:spPr bwMode="auto">
            <a:xfrm>
              <a:off x="8042276" y="1935163"/>
              <a:ext cx="144463" cy="187325"/>
            </a:xfrm>
            <a:custGeom>
              <a:avLst/>
              <a:gdLst>
                <a:gd name="T0" fmla="*/ 24 w 1700"/>
                <a:gd name="T1" fmla="*/ 427 h 2221"/>
                <a:gd name="T2" fmla="*/ 24 w 1700"/>
                <a:gd name="T3" fmla="*/ 427 h 2221"/>
                <a:gd name="T4" fmla="*/ 162 w 1700"/>
                <a:gd name="T5" fmla="*/ 544 h 2221"/>
                <a:gd name="T6" fmla="*/ 304 w 1700"/>
                <a:gd name="T7" fmla="*/ 597 h 2221"/>
                <a:gd name="T8" fmla="*/ 444 w 1700"/>
                <a:gd name="T9" fmla="*/ 720 h 2221"/>
                <a:gd name="T10" fmla="*/ 526 w 1700"/>
                <a:gd name="T11" fmla="*/ 1027 h 2221"/>
                <a:gd name="T12" fmla="*/ 512 w 1700"/>
                <a:gd name="T13" fmla="*/ 1129 h 2221"/>
                <a:gd name="T14" fmla="*/ 462 w 1700"/>
                <a:gd name="T15" fmla="*/ 1096 h 2221"/>
                <a:gd name="T16" fmla="*/ 155 w 1700"/>
                <a:gd name="T17" fmla="*/ 1082 h 2221"/>
                <a:gd name="T18" fmla="*/ 141 w 1700"/>
                <a:gd name="T19" fmla="*/ 1111 h 2221"/>
                <a:gd name="T20" fmla="*/ 141 w 1700"/>
                <a:gd name="T21" fmla="*/ 1274 h 2221"/>
                <a:gd name="T22" fmla="*/ 216 w 1700"/>
                <a:gd name="T23" fmla="*/ 1412 h 2221"/>
                <a:gd name="T24" fmla="*/ 476 w 1700"/>
                <a:gd name="T25" fmla="*/ 1571 h 2221"/>
                <a:gd name="T26" fmla="*/ 986 w 1700"/>
                <a:gd name="T27" fmla="*/ 1589 h 2221"/>
                <a:gd name="T28" fmla="*/ 1134 w 1700"/>
                <a:gd name="T29" fmla="*/ 1735 h 2221"/>
                <a:gd name="T30" fmla="*/ 1335 w 1700"/>
                <a:gd name="T31" fmla="*/ 2109 h 2221"/>
                <a:gd name="T32" fmla="*/ 1506 w 1700"/>
                <a:gd name="T33" fmla="*/ 2221 h 2221"/>
                <a:gd name="T34" fmla="*/ 1679 w 1700"/>
                <a:gd name="T35" fmla="*/ 2005 h 2221"/>
                <a:gd name="T36" fmla="*/ 1678 w 1700"/>
                <a:gd name="T37" fmla="*/ 1700 h 2221"/>
                <a:gd name="T38" fmla="*/ 1499 w 1700"/>
                <a:gd name="T39" fmla="*/ 1124 h 2221"/>
                <a:gd name="T40" fmla="*/ 1366 w 1700"/>
                <a:gd name="T41" fmla="*/ 891 h 2221"/>
                <a:gd name="T42" fmla="*/ 1124 w 1700"/>
                <a:gd name="T43" fmla="*/ 734 h 2221"/>
                <a:gd name="T44" fmla="*/ 876 w 1700"/>
                <a:gd name="T45" fmla="*/ 659 h 2221"/>
                <a:gd name="T46" fmla="*/ 783 w 1700"/>
                <a:gd name="T47" fmla="*/ 482 h 2221"/>
                <a:gd name="T48" fmla="*/ 608 w 1700"/>
                <a:gd name="T49" fmla="*/ 152 h 2221"/>
                <a:gd name="T50" fmla="*/ 322 w 1700"/>
                <a:gd name="T51" fmla="*/ 0 h 2221"/>
                <a:gd name="T52" fmla="*/ 262 w 1700"/>
                <a:gd name="T53" fmla="*/ 5 h 2221"/>
                <a:gd name="T54" fmla="*/ 177 w 1700"/>
                <a:gd name="T55" fmla="*/ 23 h 2221"/>
                <a:gd name="T56" fmla="*/ 10 w 1700"/>
                <a:gd name="T57" fmla="*/ 195 h 2221"/>
                <a:gd name="T58" fmla="*/ 20 w 1700"/>
                <a:gd name="T59" fmla="*/ 415 h 2221"/>
                <a:gd name="T60" fmla="*/ 24 w 1700"/>
                <a:gd name="T61" fmla="*/ 427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0" h="2221">
                  <a:moveTo>
                    <a:pt x="24" y="427"/>
                  </a:moveTo>
                  <a:lnTo>
                    <a:pt x="24" y="427"/>
                  </a:lnTo>
                  <a:cubicBezTo>
                    <a:pt x="46" y="472"/>
                    <a:pt x="86" y="506"/>
                    <a:pt x="162" y="544"/>
                  </a:cubicBezTo>
                  <a:lnTo>
                    <a:pt x="304" y="597"/>
                  </a:lnTo>
                  <a:lnTo>
                    <a:pt x="444" y="720"/>
                  </a:lnTo>
                  <a:cubicBezTo>
                    <a:pt x="487" y="783"/>
                    <a:pt x="518" y="901"/>
                    <a:pt x="526" y="1027"/>
                  </a:cubicBezTo>
                  <a:cubicBezTo>
                    <a:pt x="526" y="1108"/>
                    <a:pt x="512" y="1128"/>
                    <a:pt x="512" y="1129"/>
                  </a:cubicBezTo>
                  <a:cubicBezTo>
                    <a:pt x="510" y="1129"/>
                    <a:pt x="495" y="1126"/>
                    <a:pt x="462" y="1096"/>
                  </a:cubicBezTo>
                  <a:cubicBezTo>
                    <a:pt x="321" y="968"/>
                    <a:pt x="201" y="977"/>
                    <a:pt x="155" y="1082"/>
                  </a:cubicBezTo>
                  <a:lnTo>
                    <a:pt x="141" y="1111"/>
                  </a:lnTo>
                  <a:lnTo>
                    <a:pt x="141" y="1274"/>
                  </a:lnTo>
                  <a:lnTo>
                    <a:pt x="216" y="1412"/>
                  </a:lnTo>
                  <a:cubicBezTo>
                    <a:pt x="279" y="1496"/>
                    <a:pt x="364" y="1550"/>
                    <a:pt x="476" y="1571"/>
                  </a:cubicBezTo>
                  <a:lnTo>
                    <a:pt x="986" y="1589"/>
                  </a:lnTo>
                  <a:cubicBezTo>
                    <a:pt x="1059" y="1619"/>
                    <a:pt x="1104" y="1662"/>
                    <a:pt x="1134" y="1735"/>
                  </a:cubicBezTo>
                  <a:lnTo>
                    <a:pt x="1335" y="2109"/>
                  </a:lnTo>
                  <a:cubicBezTo>
                    <a:pt x="1397" y="2184"/>
                    <a:pt x="1453" y="2221"/>
                    <a:pt x="1506" y="2221"/>
                  </a:cubicBezTo>
                  <a:cubicBezTo>
                    <a:pt x="1608" y="2221"/>
                    <a:pt x="1654" y="2099"/>
                    <a:pt x="1679" y="2005"/>
                  </a:cubicBezTo>
                  <a:cubicBezTo>
                    <a:pt x="1699" y="1915"/>
                    <a:pt x="1700" y="1814"/>
                    <a:pt x="1678" y="1700"/>
                  </a:cubicBezTo>
                  <a:lnTo>
                    <a:pt x="1499" y="1124"/>
                  </a:lnTo>
                  <a:cubicBezTo>
                    <a:pt x="1459" y="1015"/>
                    <a:pt x="1418" y="943"/>
                    <a:pt x="1366" y="891"/>
                  </a:cubicBezTo>
                  <a:lnTo>
                    <a:pt x="1124" y="734"/>
                  </a:lnTo>
                  <a:lnTo>
                    <a:pt x="876" y="659"/>
                  </a:lnTo>
                  <a:lnTo>
                    <a:pt x="783" y="482"/>
                  </a:lnTo>
                  <a:cubicBezTo>
                    <a:pt x="707" y="309"/>
                    <a:pt x="653" y="207"/>
                    <a:pt x="608" y="152"/>
                  </a:cubicBezTo>
                  <a:cubicBezTo>
                    <a:pt x="524" y="49"/>
                    <a:pt x="430" y="0"/>
                    <a:pt x="322" y="0"/>
                  </a:cubicBezTo>
                  <a:cubicBezTo>
                    <a:pt x="304" y="0"/>
                    <a:pt x="285" y="1"/>
                    <a:pt x="262" y="5"/>
                  </a:cubicBezTo>
                  <a:lnTo>
                    <a:pt x="177" y="23"/>
                  </a:lnTo>
                  <a:cubicBezTo>
                    <a:pt x="79" y="46"/>
                    <a:pt x="23" y="103"/>
                    <a:pt x="10" y="195"/>
                  </a:cubicBezTo>
                  <a:cubicBezTo>
                    <a:pt x="0" y="284"/>
                    <a:pt x="9" y="353"/>
                    <a:pt x="20" y="415"/>
                  </a:cubicBezTo>
                  <a:lnTo>
                    <a:pt x="24" y="42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 name="Freeform 143">
              <a:extLst>
                <a:ext uri="{FF2B5EF4-FFF2-40B4-BE49-F238E27FC236}">
                  <a16:creationId xmlns:a16="http://schemas.microsoft.com/office/drawing/2014/main" id="{03BA8E28-CC5B-4D84-8A98-20F6317FDCC9}"/>
                </a:ext>
              </a:extLst>
            </p:cNvPr>
            <p:cNvSpPr>
              <a:spLocks/>
            </p:cNvSpPr>
            <p:nvPr userDrawn="1"/>
          </p:nvSpPr>
          <p:spPr bwMode="auto">
            <a:xfrm>
              <a:off x="8188326" y="2003426"/>
              <a:ext cx="80963" cy="95250"/>
            </a:xfrm>
            <a:custGeom>
              <a:avLst/>
              <a:gdLst>
                <a:gd name="T0" fmla="*/ 287 w 973"/>
                <a:gd name="T1" fmla="*/ 958 h 1129"/>
                <a:gd name="T2" fmla="*/ 287 w 973"/>
                <a:gd name="T3" fmla="*/ 958 h 1129"/>
                <a:gd name="T4" fmla="*/ 464 w 973"/>
                <a:gd name="T5" fmla="*/ 1123 h 1129"/>
                <a:gd name="T6" fmla="*/ 479 w 973"/>
                <a:gd name="T7" fmla="*/ 1128 h 1129"/>
                <a:gd name="T8" fmla="*/ 516 w 973"/>
                <a:gd name="T9" fmla="*/ 1129 h 1129"/>
                <a:gd name="T10" fmla="*/ 814 w 973"/>
                <a:gd name="T11" fmla="*/ 1005 h 1129"/>
                <a:gd name="T12" fmla="*/ 953 w 973"/>
                <a:gd name="T13" fmla="*/ 685 h 1129"/>
                <a:gd name="T14" fmla="*/ 636 w 973"/>
                <a:gd name="T15" fmla="*/ 219 h 1129"/>
                <a:gd name="T16" fmla="*/ 109 w 973"/>
                <a:gd name="T17" fmla="*/ 62 h 1129"/>
                <a:gd name="T18" fmla="*/ 37 w 973"/>
                <a:gd name="T19" fmla="*/ 134 h 1129"/>
                <a:gd name="T20" fmla="*/ 132 w 973"/>
                <a:gd name="T21" fmla="*/ 632 h 1129"/>
                <a:gd name="T22" fmla="*/ 287 w 973"/>
                <a:gd name="T23" fmla="*/ 95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3" h="1129">
                  <a:moveTo>
                    <a:pt x="287" y="958"/>
                  </a:moveTo>
                  <a:lnTo>
                    <a:pt x="287" y="958"/>
                  </a:lnTo>
                  <a:cubicBezTo>
                    <a:pt x="342" y="1038"/>
                    <a:pt x="400" y="1092"/>
                    <a:pt x="464" y="1123"/>
                  </a:cubicBezTo>
                  <a:lnTo>
                    <a:pt x="479" y="1128"/>
                  </a:lnTo>
                  <a:cubicBezTo>
                    <a:pt x="491" y="1129"/>
                    <a:pt x="504" y="1129"/>
                    <a:pt x="516" y="1129"/>
                  </a:cubicBezTo>
                  <a:cubicBezTo>
                    <a:pt x="620" y="1129"/>
                    <a:pt x="724" y="1086"/>
                    <a:pt x="814" y="1005"/>
                  </a:cubicBezTo>
                  <a:cubicBezTo>
                    <a:pt x="925" y="916"/>
                    <a:pt x="973" y="804"/>
                    <a:pt x="953" y="685"/>
                  </a:cubicBezTo>
                  <a:cubicBezTo>
                    <a:pt x="943" y="533"/>
                    <a:pt x="842" y="385"/>
                    <a:pt x="636" y="219"/>
                  </a:cubicBezTo>
                  <a:cubicBezTo>
                    <a:pt x="427" y="51"/>
                    <a:pt x="245" y="0"/>
                    <a:pt x="109" y="62"/>
                  </a:cubicBezTo>
                  <a:cubicBezTo>
                    <a:pt x="77" y="75"/>
                    <a:pt x="52" y="100"/>
                    <a:pt x="37" y="134"/>
                  </a:cubicBezTo>
                  <a:cubicBezTo>
                    <a:pt x="0" y="222"/>
                    <a:pt x="30" y="379"/>
                    <a:pt x="132" y="632"/>
                  </a:cubicBezTo>
                  <a:lnTo>
                    <a:pt x="287" y="9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 name="Freeform 145">
              <a:extLst>
                <a:ext uri="{FF2B5EF4-FFF2-40B4-BE49-F238E27FC236}">
                  <a16:creationId xmlns:a16="http://schemas.microsoft.com/office/drawing/2014/main" id="{669F15C6-1430-4E4B-BC09-1547BE2DE2BD}"/>
                </a:ext>
              </a:extLst>
            </p:cNvPr>
            <p:cNvSpPr>
              <a:spLocks/>
            </p:cNvSpPr>
            <p:nvPr userDrawn="1"/>
          </p:nvSpPr>
          <p:spPr bwMode="auto">
            <a:xfrm>
              <a:off x="8223251" y="2185988"/>
              <a:ext cx="71438" cy="66675"/>
            </a:xfrm>
            <a:custGeom>
              <a:avLst/>
              <a:gdLst>
                <a:gd name="T0" fmla="*/ 257 w 858"/>
                <a:gd name="T1" fmla="*/ 593 h 793"/>
                <a:gd name="T2" fmla="*/ 257 w 858"/>
                <a:gd name="T3" fmla="*/ 593 h 793"/>
                <a:gd name="T4" fmla="*/ 655 w 858"/>
                <a:gd name="T5" fmla="*/ 775 h 793"/>
                <a:gd name="T6" fmla="*/ 730 w 858"/>
                <a:gd name="T7" fmla="*/ 793 h 793"/>
                <a:gd name="T8" fmla="*/ 806 w 858"/>
                <a:gd name="T9" fmla="*/ 761 h 793"/>
                <a:gd name="T10" fmla="*/ 850 w 858"/>
                <a:gd name="T11" fmla="*/ 515 h 793"/>
                <a:gd name="T12" fmla="*/ 803 w 858"/>
                <a:gd name="T13" fmla="*/ 318 h 793"/>
                <a:gd name="T14" fmla="*/ 713 w 858"/>
                <a:gd name="T15" fmla="*/ 156 h 793"/>
                <a:gd name="T16" fmla="*/ 559 w 858"/>
                <a:gd name="T17" fmla="*/ 125 h 793"/>
                <a:gd name="T18" fmla="*/ 347 w 858"/>
                <a:gd name="T19" fmla="*/ 0 h 793"/>
                <a:gd name="T20" fmla="*/ 87 w 858"/>
                <a:gd name="T21" fmla="*/ 11 h 793"/>
                <a:gd name="T22" fmla="*/ 77 w 858"/>
                <a:gd name="T23" fmla="*/ 17 h 793"/>
                <a:gd name="T24" fmla="*/ 43 w 858"/>
                <a:gd name="T25" fmla="*/ 204 h 793"/>
                <a:gd name="T26" fmla="*/ 134 w 858"/>
                <a:gd name="T27" fmla="*/ 339 h 793"/>
                <a:gd name="T28" fmla="*/ 257 w 858"/>
                <a:gd name="T29" fmla="*/ 5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8" h="793">
                  <a:moveTo>
                    <a:pt x="257" y="593"/>
                  </a:moveTo>
                  <a:lnTo>
                    <a:pt x="257" y="593"/>
                  </a:lnTo>
                  <a:cubicBezTo>
                    <a:pt x="272" y="626"/>
                    <a:pt x="306" y="641"/>
                    <a:pt x="655" y="775"/>
                  </a:cubicBezTo>
                  <a:cubicBezTo>
                    <a:pt x="683" y="787"/>
                    <a:pt x="707" y="793"/>
                    <a:pt x="730" y="793"/>
                  </a:cubicBezTo>
                  <a:cubicBezTo>
                    <a:pt x="760" y="793"/>
                    <a:pt x="786" y="782"/>
                    <a:pt x="806" y="761"/>
                  </a:cubicBezTo>
                  <a:cubicBezTo>
                    <a:pt x="843" y="722"/>
                    <a:pt x="858" y="648"/>
                    <a:pt x="850" y="515"/>
                  </a:cubicBezTo>
                  <a:lnTo>
                    <a:pt x="803" y="318"/>
                  </a:lnTo>
                  <a:lnTo>
                    <a:pt x="713" y="156"/>
                  </a:lnTo>
                  <a:lnTo>
                    <a:pt x="559" y="125"/>
                  </a:lnTo>
                  <a:lnTo>
                    <a:pt x="347" y="0"/>
                  </a:lnTo>
                  <a:lnTo>
                    <a:pt x="87" y="11"/>
                  </a:lnTo>
                  <a:lnTo>
                    <a:pt x="77" y="17"/>
                  </a:lnTo>
                  <a:cubicBezTo>
                    <a:pt x="12" y="56"/>
                    <a:pt x="0" y="117"/>
                    <a:pt x="43" y="204"/>
                  </a:cubicBezTo>
                  <a:lnTo>
                    <a:pt x="134" y="339"/>
                  </a:lnTo>
                  <a:lnTo>
                    <a:pt x="257" y="59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 name="Freeform 147">
              <a:extLst>
                <a:ext uri="{FF2B5EF4-FFF2-40B4-BE49-F238E27FC236}">
                  <a16:creationId xmlns:a16="http://schemas.microsoft.com/office/drawing/2014/main" id="{0A675FAC-BE77-4B9B-ABEC-3A2C4C447E04}"/>
                </a:ext>
              </a:extLst>
            </p:cNvPr>
            <p:cNvSpPr>
              <a:spLocks/>
            </p:cNvSpPr>
            <p:nvPr userDrawn="1"/>
          </p:nvSpPr>
          <p:spPr bwMode="auto">
            <a:xfrm>
              <a:off x="8104188" y="2219326"/>
              <a:ext cx="112713" cy="144463"/>
            </a:xfrm>
            <a:custGeom>
              <a:avLst/>
              <a:gdLst>
                <a:gd name="T0" fmla="*/ 925 w 1328"/>
                <a:gd name="T1" fmla="*/ 242 h 1701"/>
                <a:gd name="T2" fmla="*/ 925 w 1328"/>
                <a:gd name="T3" fmla="*/ 242 h 1701"/>
                <a:gd name="T4" fmla="*/ 891 w 1328"/>
                <a:gd name="T5" fmla="*/ 222 h 1701"/>
                <a:gd name="T6" fmla="*/ 686 w 1328"/>
                <a:gd name="T7" fmla="*/ 17 h 1701"/>
                <a:gd name="T8" fmla="*/ 526 w 1328"/>
                <a:gd name="T9" fmla="*/ 42 h 1701"/>
                <a:gd name="T10" fmla="*/ 516 w 1328"/>
                <a:gd name="T11" fmla="*/ 52 h 1701"/>
                <a:gd name="T12" fmla="*/ 480 w 1328"/>
                <a:gd name="T13" fmla="*/ 248 h 1701"/>
                <a:gd name="T14" fmla="*/ 647 w 1328"/>
                <a:gd name="T15" fmla="*/ 554 h 1701"/>
                <a:gd name="T16" fmla="*/ 671 w 1328"/>
                <a:gd name="T17" fmla="*/ 637 h 1701"/>
                <a:gd name="T18" fmla="*/ 614 w 1328"/>
                <a:gd name="T19" fmla="*/ 584 h 1701"/>
                <a:gd name="T20" fmla="*/ 465 w 1328"/>
                <a:gd name="T21" fmla="*/ 316 h 1701"/>
                <a:gd name="T22" fmla="*/ 276 w 1328"/>
                <a:gd name="T23" fmla="*/ 133 h 1701"/>
                <a:gd name="T24" fmla="*/ 265 w 1328"/>
                <a:gd name="T25" fmla="*/ 133 h 1701"/>
                <a:gd name="T26" fmla="*/ 255 w 1328"/>
                <a:gd name="T27" fmla="*/ 138 h 1701"/>
                <a:gd name="T28" fmla="*/ 174 w 1328"/>
                <a:gd name="T29" fmla="*/ 299 h 1701"/>
                <a:gd name="T30" fmla="*/ 220 w 1328"/>
                <a:gd name="T31" fmla="*/ 574 h 1701"/>
                <a:gd name="T32" fmla="*/ 187 w 1328"/>
                <a:gd name="T33" fmla="*/ 664 h 1701"/>
                <a:gd name="T34" fmla="*/ 37 w 1328"/>
                <a:gd name="T35" fmla="*/ 893 h 1701"/>
                <a:gd name="T36" fmla="*/ 28 w 1328"/>
                <a:gd name="T37" fmla="*/ 1067 h 1701"/>
                <a:gd name="T38" fmla="*/ 210 w 1328"/>
                <a:gd name="T39" fmla="*/ 1137 h 1701"/>
                <a:gd name="T40" fmla="*/ 385 w 1328"/>
                <a:gd name="T41" fmla="*/ 1097 h 1701"/>
                <a:gd name="T42" fmla="*/ 593 w 1328"/>
                <a:gd name="T43" fmla="*/ 1024 h 1701"/>
                <a:gd name="T44" fmla="*/ 640 w 1328"/>
                <a:gd name="T45" fmla="*/ 1043 h 1701"/>
                <a:gd name="T46" fmla="*/ 638 w 1328"/>
                <a:gd name="T47" fmla="*/ 1127 h 1701"/>
                <a:gd name="T48" fmla="*/ 524 w 1328"/>
                <a:gd name="T49" fmla="*/ 1356 h 1701"/>
                <a:gd name="T50" fmla="*/ 515 w 1328"/>
                <a:gd name="T51" fmla="*/ 1610 h 1701"/>
                <a:gd name="T52" fmla="*/ 673 w 1328"/>
                <a:gd name="T53" fmla="*/ 1700 h 1701"/>
                <a:gd name="T54" fmla="*/ 679 w 1328"/>
                <a:gd name="T55" fmla="*/ 1701 h 1701"/>
                <a:gd name="T56" fmla="*/ 1208 w 1328"/>
                <a:gd name="T57" fmla="*/ 1652 h 1701"/>
                <a:gd name="T58" fmla="*/ 1220 w 1328"/>
                <a:gd name="T59" fmla="*/ 1640 h 1701"/>
                <a:gd name="T60" fmla="*/ 1230 w 1328"/>
                <a:gd name="T61" fmla="*/ 1412 h 1701"/>
                <a:gd name="T62" fmla="*/ 1202 w 1328"/>
                <a:gd name="T63" fmla="*/ 1230 h 1701"/>
                <a:gd name="T64" fmla="*/ 1275 w 1328"/>
                <a:gd name="T65" fmla="*/ 1045 h 1701"/>
                <a:gd name="T66" fmla="*/ 1318 w 1328"/>
                <a:gd name="T67" fmla="*/ 712 h 1701"/>
                <a:gd name="T68" fmla="*/ 1230 w 1328"/>
                <a:gd name="T69" fmla="*/ 321 h 1701"/>
                <a:gd name="T70" fmla="*/ 1201 w 1328"/>
                <a:gd name="T71" fmla="*/ 250 h 1701"/>
                <a:gd name="T72" fmla="*/ 1099 w 1328"/>
                <a:gd name="T73" fmla="*/ 63 h 1701"/>
                <a:gd name="T74" fmla="*/ 1077 w 1328"/>
                <a:gd name="T75" fmla="*/ 38 h 1701"/>
                <a:gd name="T76" fmla="*/ 1077 w 1328"/>
                <a:gd name="T77" fmla="*/ 0 h 1701"/>
                <a:gd name="T78" fmla="*/ 1044 w 1328"/>
                <a:gd name="T79" fmla="*/ 21 h 1701"/>
                <a:gd name="T80" fmla="*/ 1030 w 1328"/>
                <a:gd name="T81" fmla="*/ 19 h 1701"/>
                <a:gd name="T82" fmla="*/ 954 w 1328"/>
                <a:gd name="T83" fmla="*/ 145 h 1701"/>
                <a:gd name="T84" fmla="*/ 925 w 1328"/>
                <a:gd name="T85" fmla="*/ 242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701">
                  <a:moveTo>
                    <a:pt x="925" y="242"/>
                  </a:moveTo>
                  <a:lnTo>
                    <a:pt x="925" y="242"/>
                  </a:lnTo>
                  <a:cubicBezTo>
                    <a:pt x="923" y="242"/>
                    <a:pt x="913" y="241"/>
                    <a:pt x="891" y="222"/>
                  </a:cubicBezTo>
                  <a:lnTo>
                    <a:pt x="686" y="17"/>
                  </a:lnTo>
                  <a:lnTo>
                    <a:pt x="526" y="42"/>
                  </a:lnTo>
                  <a:lnTo>
                    <a:pt x="516" y="52"/>
                  </a:lnTo>
                  <a:cubicBezTo>
                    <a:pt x="481" y="87"/>
                    <a:pt x="446" y="148"/>
                    <a:pt x="480" y="248"/>
                  </a:cubicBezTo>
                  <a:lnTo>
                    <a:pt x="647" y="554"/>
                  </a:lnTo>
                  <a:cubicBezTo>
                    <a:pt x="665" y="599"/>
                    <a:pt x="670" y="625"/>
                    <a:pt x="671" y="637"/>
                  </a:cubicBezTo>
                  <a:cubicBezTo>
                    <a:pt x="657" y="627"/>
                    <a:pt x="635" y="605"/>
                    <a:pt x="614" y="584"/>
                  </a:cubicBezTo>
                  <a:lnTo>
                    <a:pt x="465" y="316"/>
                  </a:lnTo>
                  <a:cubicBezTo>
                    <a:pt x="390" y="186"/>
                    <a:pt x="335" y="133"/>
                    <a:pt x="276" y="133"/>
                  </a:cubicBezTo>
                  <a:lnTo>
                    <a:pt x="265" y="133"/>
                  </a:lnTo>
                  <a:lnTo>
                    <a:pt x="255" y="138"/>
                  </a:lnTo>
                  <a:cubicBezTo>
                    <a:pt x="199" y="166"/>
                    <a:pt x="173" y="214"/>
                    <a:pt x="174" y="299"/>
                  </a:cubicBezTo>
                  <a:lnTo>
                    <a:pt x="220" y="574"/>
                  </a:lnTo>
                  <a:cubicBezTo>
                    <a:pt x="220" y="615"/>
                    <a:pt x="212" y="639"/>
                    <a:pt x="187" y="664"/>
                  </a:cubicBezTo>
                  <a:lnTo>
                    <a:pt x="37" y="893"/>
                  </a:lnTo>
                  <a:cubicBezTo>
                    <a:pt x="3" y="965"/>
                    <a:pt x="0" y="1024"/>
                    <a:pt x="28" y="1067"/>
                  </a:cubicBezTo>
                  <a:cubicBezTo>
                    <a:pt x="58" y="1114"/>
                    <a:pt x="117" y="1137"/>
                    <a:pt x="210" y="1137"/>
                  </a:cubicBezTo>
                  <a:cubicBezTo>
                    <a:pt x="268" y="1137"/>
                    <a:pt x="314" y="1121"/>
                    <a:pt x="385" y="1097"/>
                  </a:cubicBezTo>
                  <a:lnTo>
                    <a:pt x="593" y="1024"/>
                  </a:lnTo>
                  <a:cubicBezTo>
                    <a:pt x="610" y="1025"/>
                    <a:pt x="630" y="1029"/>
                    <a:pt x="640" y="1043"/>
                  </a:cubicBezTo>
                  <a:cubicBezTo>
                    <a:pt x="652" y="1060"/>
                    <a:pt x="651" y="1093"/>
                    <a:pt x="638" y="1127"/>
                  </a:cubicBezTo>
                  <a:lnTo>
                    <a:pt x="524" y="1356"/>
                  </a:lnTo>
                  <a:cubicBezTo>
                    <a:pt x="482" y="1466"/>
                    <a:pt x="478" y="1549"/>
                    <a:pt x="515" y="1610"/>
                  </a:cubicBezTo>
                  <a:cubicBezTo>
                    <a:pt x="544" y="1660"/>
                    <a:pt x="597" y="1690"/>
                    <a:pt x="673" y="1700"/>
                  </a:cubicBezTo>
                  <a:lnTo>
                    <a:pt x="679" y="1701"/>
                  </a:lnTo>
                  <a:lnTo>
                    <a:pt x="1208" y="1652"/>
                  </a:lnTo>
                  <a:lnTo>
                    <a:pt x="1220" y="1640"/>
                  </a:lnTo>
                  <a:cubicBezTo>
                    <a:pt x="1273" y="1587"/>
                    <a:pt x="1254" y="1492"/>
                    <a:pt x="1230" y="1412"/>
                  </a:cubicBezTo>
                  <a:cubicBezTo>
                    <a:pt x="1196" y="1327"/>
                    <a:pt x="1188" y="1272"/>
                    <a:pt x="1202" y="1230"/>
                  </a:cubicBezTo>
                  <a:lnTo>
                    <a:pt x="1275" y="1045"/>
                  </a:lnTo>
                  <a:cubicBezTo>
                    <a:pt x="1315" y="967"/>
                    <a:pt x="1328" y="861"/>
                    <a:pt x="1318" y="712"/>
                  </a:cubicBezTo>
                  <a:cubicBezTo>
                    <a:pt x="1308" y="578"/>
                    <a:pt x="1280" y="451"/>
                    <a:pt x="1230" y="321"/>
                  </a:cubicBezTo>
                  <a:cubicBezTo>
                    <a:pt x="1220" y="296"/>
                    <a:pt x="1210" y="273"/>
                    <a:pt x="1201" y="250"/>
                  </a:cubicBezTo>
                  <a:cubicBezTo>
                    <a:pt x="1168" y="167"/>
                    <a:pt x="1142" y="101"/>
                    <a:pt x="1099" y="63"/>
                  </a:cubicBezTo>
                  <a:cubicBezTo>
                    <a:pt x="1092" y="53"/>
                    <a:pt x="1085" y="45"/>
                    <a:pt x="1077" y="38"/>
                  </a:cubicBezTo>
                  <a:lnTo>
                    <a:pt x="1077" y="0"/>
                  </a:lnTo>
                  <a:lnTo>
                    <a:pt x="1044" y="21"/>
                  </a:lnTo>
                  <a:cubicBezTo>
                    <a:pt x="1039" y="20"/>
                    <a:pt x="1034" y="19"/>
                    <a:pt x="1030" y="19"/>
                  </a:cubicBezTo>
                  <a:cubicBezTo>
                    <a:pt x="1001" y="19"/>
                    <a:pt x="954" y="36"/>
                    <a:pt x="954" y="145"/>
                  </a:cubicBezTo>
                  <a:cubicBezTo>
                    <a:pt x="943" y="228"/>
                    <a:pt x="925" y="242"/>
                    <a:pt x="925" y="24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 name="Freeform 149">
              <a:extLst>
                <a:ext uri="{FF2B5EF4-FFF2-40B4-BE49-F238E27FC236}">
                  <a16:creationId xmlns:a16="http://schemas.microsoft.com/office/drawing/2014/main" id="{E9CE6648-9494-4FE2-BC98-2781B7DA80B2}"/>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 name="Freeform 150">
              <a:extLst>
                <a:ext uri="{FF2B5EF4-FFF2-40B4-BE49-F238E27FC236}">
                  <a16:creationId xmlns:a16="http://schemas.microsoft.com/office/drawing/2014/main" id="{65A179DE-1AE1-4B08-AAA3-3C6115FD0A5C}"/>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 name="T30" fmla="*/ 205 w 952"/>
                <a:gd name="T31"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lnTo>
                    <a:pt x="205" y="66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4" name="Freeform 151">
              <a:extLst>
                <a:ext uri="{FF2B5EF4-FFF2-40B4-BE49-F238E27FC236}">
                  <a16:creationId xmlns:a16="http://schemas.microsoft.com/office/drawing/2014/main" id="{9425A6C8-46B1-4AE3-8FFD-E0458CA825A0}"/>
                </a:ext>
              </a:extLst>
            </p:cNvPr>
            <p:cNvSpPr>
              <a:spLocks/>
            </p:cNvSpPr>
            <p:nvPr userDrawn="1"/>
          </p:nvSpPr>
          <p:spPr bwMode="auto">
            <a:xfrm>
              <a:off x="7791451" y="2201863"/>
              <a:ext cx="258763" cy="204788"/>
            </a:xfrm>
            <a:custGeom>
              <a:avLst/>
              <a:gdLst>
                <a:gd name="T0" fmla="*/ 326 w 3059"/>
                <a:gd name="T1" fmla="*/ 848 h 2421"/>
                <a:gd name="T2" fmla="*/ 326 w 3059"/>
                <a:gd name="T3" fmla="*/ 848 h 2421"/>
                <a:gd name="T4" fmla="*/ 476 w 3059"/>
                <a:gd name="T5" fmla="*/ 1096 h 2421"/>
                <a:gd name="T6" fmla="*/ 522 w 3059"/>
                <a:gd name="T7" fmla="*/ 1157 h 2421"/>
                <a:gd name="T8" fmla="*/ 517 w 3059"/>
                <a:gd name="T9" fmla="*/ 1165 h 2421"/>
                <a:gd name="T10" fmla="*/ 243 w 3059"/>
                <a:gd name="T11" fmla="*/ 1191 h 2421"/>
                <a:gd name="T12" fmla="*/ 221 w 3059"/>
                <a:gd name="T13" fmla="*/ 1189 h 2421"/>
                <a:gd name="T14" fmla="*/ 114 w 3059"/>
                <a:gd name="T15" fmla="*/ 1256 h 2421"/>
                <a:gd name="T16" fmla="*/ 55 w 3059"/>
                <a:gd name="T17" fmla="*/ 1385 h 2421"/>
                <a:gd name="T18" fmla="*/ 104 w 3059"/>
                <a:gd name="T19" fmla="*/ 1712 h 2421"/>
                <a:gd name="T20" fmla="*/ 485 w 3059"/>
                <a:gd name="T21" fmla="*/ 1810 h 2421"/>
                <a:gd name="T22" fmla="*/ 607 w 3059"/>
                <a:gd name="T23" fmla="*/ 1810 h 2421"/>
                <a:gd name="T24" fmla="*/ 934 w 3059"/>
                <a:gd name="T25" fmla="*/ 1736 h 2421"/>
                <a:gd name="T26" fmla="*/ 1293 w 3059"/>
                <a:gd name="T27" fmla="*/ 1611 h 2421"/>
                <a:gd name="T28" fmla="*/ 1405 w 3059"/>
                <a:gd name="T29" fmla="*/ 1598 h 2421"/>
                <a:gd name="T30" fmla="*/ 1548 w 3059"/>
                <a:gd name="T31" fmla="*/ 1676 h 2421"/>
                <a:gd name="T32" fmla="*/ 1343 w 3059"/>
                <a:gd name="T33" fmla="*/ 1852 h 2421"/>
                <a:gd name="T34" fmla="*/ 986 w 3059"/>
                <a:gd name="T35" fmla="*/ 1984 h 2421"/>
                <a:gd name="T36" fmla="*/ 848 w 3059"/>
                <a:gd name="T37" fmla="*/ 2106 h 2421"/>
                <a:gd name="T38" fmla="*/ 838 w 3059"/>
                <a:gd name="T39" fmla="*/ 2119 h 2421"/>
                <a:gd name="T40" fmla="*/ 900 w 3059"/>
                <a:gd name="T41" fmla="*/ 2300 h 2421"/>
                <a:gd name="T42" fmla="*/ 1283 w 3059"/>
                <a:gd name="T43" fmla="*/ 2421 h 2421"/>
                <a:gd name="T44" fmla="*/ 1575 w 3059"/>
                <a:gd name="T45" fmla="*/ 2298 h 2421"/>
                <a:gd name="T46" fmla="*/ 1868 w 3059"/>
                <a:gd name="T47" fmla="*/ 2062 h 2421"/>
                <a:gd name="T48" fmla="*/ 2125 w 3059"/>
                <a:gd name="T49" fmla="*/ 1865 h 2421"/>
                <a:gd name="T50" fmla="*/ 2304 w 3059"/>
                <a:gd name="T51" fmla="*/ 1849 h 2421"/>
                <a:gd name="T52" fmla="*/ 2379 w 3059"/>
                <a:gd name="T53" fmla="*/ 1906 h 2421"/>
                <a:gd name="T54" fmla="*/ 2758 w 3059"/>
                <a:gd name="T55" fmla="*/ 1937 h 2421"/>
                <a:gd name="T56" fmla="*/ 3020 w 3059"/>
                <a:gd name="T57" fmla="*/ 1606 h 2421"/>
                <a:gd name="T58" fmla="*/ 3050 w 3059"/>
                <a:gd name="T59" fmla="*/ 1272 h 2421"/>
                <a:gd name="T60" fmla="*/ 2972 w 3059"/>
                <a:gd name="T61" fmla="*/ 912 h 2421"/>
                <a:gd name="T62" fmla="*/ 2876 w 3059"/>
                <a:gd name="T63" fmla="*/ 782 h 2421"/>
                <a:gd name="T64" fmla="*/ 2735 w 3059"/>
                <a:gd name="T65" fmla="*/ 731 h 2421"/>
                <a:gd name="T66" fmla="*/ 2630 w 3059"/>
                <a:gd name="T67" fmla="*/ 813 h 2421"/>
                <a:gd name="T68" fmla="*/ 2628 w 3059"/>
                <a:gd name="T69" fmla="*/ 820 h 2421"/>
                <a:gd name="T70" fmla="*/ 2638 w 3059"/>
                <a:gd name="T71" fmla="*/ 959 h 2421"/>
                <a:gd name="T72" fmla="*/ 2640 w 3059"/>
                <a:gd name="T73" fmla="*/ 969 h 2421"/>
                <a:gd name="T74" fmla="*/ 2664 w 3059"/>
                <a:gd name="T75" fmla="*/ 1074 h 2421"/>
                <a:gd name="T76" fmla="*/ 2622 w 3059"/>
                <a:gd name="T77" fmla="*/ 1044 h 2421"/>
                <a:gd name="T78" fmla="*/ 2378 w 3059"/>
                <a:gd name="T79" fmla="*/ 810 h 2421"/>
                <a:gd name="T80" fmla="*/ 2203 w 3059"/>
                <a:gd name="T81" fmla="*/ 0 h 2421"/>
                <a:gd name="T82" fmla="*/ 2160 w 3059"/>
                <a:gd name="T83" fmla="*/ 8 h 2421"/>
                <a:gd name="T84" fmla="*/ 1858 w 3059"/>
                <a:gd name="T85" fmla="*/ 233 h 2421"/>
                <a:gd name="T86" fmla="*/ 1774 w 3059"/>
                <a:gd name="T87" fmla="*/ 552 h 2421"/>
                <a:gd name="T88" fmla="*/ 1857 w 3059"/>
                <a:gd name="T89" fmla="*/ 691 h 2421"/>
                <a:gd name="T90" fmla="*/ 2005 w 3059"/>
                <a:gd name="T91" fmla="*/ 894 h 2421"/>
                <a:gd name="T92" fmla="*/ 2071 w 3059"/>
                <a:gd name="T93" fmla="*/ 1204 h 2421"/>
                <a:gd name="T94" fmla="*/ 2049 w 3059"/>
                <a:gd name="T95" fmla="*/ 1241 h 2421"/>
                <a:gd name="T96" fmla="*/ 1964 w 3059"/>
                <a:gd name="T97" fmla="*/ 1287 h 2421"/>
                <a:gd name="T98" fmla="*/ 1773 w 3059"/>
                <a:gd name="T99" fmla="*/ 1286 h 2421"/>
                <a:gd name="T100" fmla="*/ 1631 w 3059"/>
                <a:gd name="T101" fmla="*/ 1234 h 2421"/>
                <a:gd name="T102" fmla="*/ 1426 w 3059"/>
                <a:gd name="T103" fmla="*/ 1016 h 2421"/>
                <a:gd name="T104" fmla="*/ 1323 w 3059"/>
                <a:gd name="T105" fmla="*/ 847 h 2421"/>
                <a:gd name="T106" fmla="*/ 1154 w 3059"/>
                <a:gd name="T107" fmla="*/ 730 h 2421"/>
                <a:gd name="T108" fmla="*/ 1051 w 3059"/>
                <a:gd name="T109" fmla="*/ 740 h 2421"/>
                <a:gd name="T110" fmla="*/ 973 w 3059"/>
                <a:gd name="T111" fmla="*/ 702 h 2421"/>
                <a:gd name="T112" fmla="*/ 839 w 3059"/>
                <a:gd name="T113" fmla="*/ 463 h 2421"/>
                <a:gd name="T114" fmla="*/ 830 w 3059"/>
                <a:gd name="T115" fmla="*/ 457 h 2421"/>
                <a:gd name="T116" fmla="*/ 517 w 3059"/>
                <a:gd name="T117" fmla="*/ 550 h 2421"/>
                <a:gd name="T118" fmla="*/ 326 w 3059"/>
                <a:gd name="T119" fmla="*/ 848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9" h="2421">
                  <a:moveTo>
                    <a:pt x="326" y="848"/>
                  </a:moveTo>
                  <a:lnTo>
                    <a:pt x="326" y="848"/>
                  </a:lnTo>
                  <a:cubicBezTo>
                    <a:pt x="338" y="937"/>
                    <a:pt x="383" y="1013"/>
                    <a:pt x="476" y="1096"/>
                  </a:cubicBezTo>
                  <a:cubicBezTo>
                    <a:pt x="514" y="1124"/>
                    <a:pt x="523" y="1148"/>
                    <a:pt x="522" y="1157"/>
                  </a:cubicBezTo>
                  <a:cubicBezTo>
                    <a:pt x="522" y="1158"/>
                    <a:pt x="522" y="1161"/>
                    <a:pt x="517" y="1165"/>
                  </a:cubicBezTo>
                  <a:lnTo>
                    <a:pt x="243" y="1191"/>
                  </a:lnTo>
                  <a:cubicBezTo>
                    <a:pt x="234" y="1190"/>
                    <a:pt x="227" y="1189"/>
                    <a:pt x="221" y="1189"/>
                  </a:cubicBezTo>
                  <a:cubicBezTo>
                    <a:pt x="180" y="1189"/>
                    <a:pt x="143" y="1211"/>
                    <a:pt x="114" y="1256"/>
                  </a:cubicBezTo>
                  <a:lnTo>
                    <a:pt x="55" y="1385"/>
                  </a:lnTo>
                  <a:cubicBezTo>
                    <a:pt x="23" y="1496"/>
                    <a:pt x="0" y="1634"/>
                    <a:pt x="104" y="1712"/>
                  </a:cubicBezTo>
                  <a:cubicBezTo>
                    <a:pt x="168" y="1775"/>
                    <a:pt x="303" y="1810"/>
                    <a:pt x="485" y="1810"/>
                  </a:cubicBezTo>
                  <a:lnTo>
                    <a:pt x="607" y="1810"/>
                  </a:lnTo>
                  <a:cubicBezTo>
                    <a:pt x="770" y="1810"/>
                    <a:pt x="875" y="1785"/>
                    <a:pt x="934" y="1736"/>
                  </a:cubicBezTo>
                  <a:cubicBezTo>
                    <a:pt x="1027" y="1670"/>
                    <a:pt x="1146" y="1629"/>
                    <a:pt x="1293" y="1611"/>
                  </a:cubicBezTo>
                  <a:cubicBezTo>
                    <a:pt x="1336" y="1602"/>
                    <a:pt x="1373" y="1598"/>
                    <a:pt x="1405" y="1598"/>
                  </a:cubicBezTo>
                  <a:cubicBezTo>
                    <a:pt x="1514" y="1598"/>
                    <a:pt x="1539" y="1646"/>
                    <a:pt x="1548" y="1676"/>
                  </a:cubicBezTo>
                  <a:cubicBezTo>
                    <a:pt x="1555" y="1732"/>
                    <a:pt x="1439" y="1801"/>
                    <a:pt x="1343" y="1852"/>
                  </a:cubicBezTo>
                  <a:lnTo>
                    <a:pt x="986" y="1984"/>
                  </a:lnTo>
                  <a:lnTo>
                    <a:pt x="848" y="2106"/>
                  </a:lnTo>
                  <a:lnTo>
                    <a:pt x="838" y="2119"/>
                  </a:lnTo>
                  <a:cubicBezTo>
                    <a:pt x="798" y="2200"/>
                    <a:pt x="868" y="2269"/>
                    <a:pt x="900" y="2300"/>
                  </a:cubicBezTo>
                  <a:cubicBezTo>
                    <a:pt x="979" y="2355"/>
                    <a:pt x="1110" y="2421"/>
                    <a:pt x="1283" y="2421"/>
                  </a:cubicBezTo>
                  <a:cubicBezTo>
                    <a:pt x="1360" y="2421"/>
                    <a:pt x="1446" y="2374"/>
                    <a:pt x="1575" y="2298"/>
                  </a:cubicBezTo>
                  <a:lnTo>
                    <a:pt x="1868" y="2062"/>
                  </a:lnTo>
                  <a:cubicBezTo>
                    <a:pt x="1988" y="1959"/>
                    <a:pt x="2066" y="1899"/>
                    <a:pt x="2125" y="1865"/>
                  </a:cubicBezTo>
                  <a:lnTo>
                    <a:pt x="2304" y="1849"/>
                  </a:lnTo>
                  <a:lnTo>
                    <a:pt x="2379" y="1906"/>
                  </a:lnTo>
                  <a:cubicBezTo>
                    <a:pt x="2514" y="1987"/>
                    <a:pt x="2648" y="1994"/>
                    <a:pt x="2758" y="1937"/>
                  </a:cubicBezTo>
                  <a:cubicBezTo>
                    <a:pt x="2898" y="1878"/>
                    <a:pt x="2977" y="1779"/>
                    <a:pt x="3020" y="1606"/>
                  </a:cubicBezTo>
                  <a:cubicBezTo>
                    <a:pt x="3050" y="1488"/>
                    <a:pt x="3059" y="1379"/>
                    <a:pt x="3050" y="1272"/>
                  </a:cubicBezTo>
                  <a:cubicBezTo>
                    <a:pt x="3041" y="1159"/>
                    <a:pt x="3017" y="1048"/>
                    <a:pt x="2972" y="912"/>
                  </a:cubicBezTo>
                  <a:lnTo>
                    <a:pt x="2876" y="782"/>
                  </a:lnTo>
                  <a:cubicBezTo>
                    <a:pt x="2846" y="752"/>
                    <a:pt x="2798" y="717"/>
                    <a:pt x="2735" y="731"/>
                  </a:cubicBezTo>
                  <a:cubicBezTo>
                    <a:pt x="2697" y="732"/>
                    <a:pt x="2647" y="743"/>
                    <a:pt x="2630" y="813"/>
                  </a:cubicBezTo>
                  <a:lnTo>
                    <a:pt x="2628" y="820"/>
                  </a:lnTo>
                  <a:lnTo>
                    <a:pt x="2638" y="959"/>
                  </a:lnTo>
                  <a:lnTo>
                    <a:pt x="2640" y="969"/>
                  </a:lnTo>
                  <a:cubicBezTo>
                    <a:pt x="2658" y="1025"/>
                    <a:pt x="2663" y="1057"/>
                    <a:pt x="2664" y="1074"/>
                  </a:cubicBezTo>
                  <a:cubicBezTo>
                    <a:pt x="2654" y="1069"/>
                    <a:pt x="2641" y="1060"/>
                    <a:pt x="2622" y="1044"/>
                  </a:cubicBezTo>
                  <a:lnTo>
                    <a:pt x="2378" y="810"/>
                  </a:lnTo>
                  <a:lnTo>
                    <a:pt x="2203" y="0"/>
                  </a:lnTo>
                  <a:lnTo>
                    <a:pt x="2160" y="8"/>
                  </a:lnTo>
                  <a:cubicBezTo>
                    <a:pt x="2037" y="29"/>
                    <a:pt x="1928" y="110"/>
                    <a:pt x="1858" y="233"/>
                  </a:cubicBezTo>
                  <a:cubicBezTo>
                    <a:pt x="1780" y="339"/>
                    <a:pt x="1751" y="446"/>
                    <a:pt x="1774" y="552"/>
                  </a:cubicBezTo>
                  <a:lnTo>
                    <a:pt x="1857" y="691"/>
                  </a:lnTo>
                  <a:lnTo>
                    <a:pt x="2005" y="894"/>
                  </a:lnTo>
                  <a:cubicBezTo>
                    <a:pt x="2080" y="1018"/>
                    <a:pt x="2101" y="1128"/>
                    <a:pt x="2071" y="1204"/>
                  </a:cubicBezTo>
                  <a:lnTo>
                    <a:pt x="2049" y="1241"/>
                  </a:lnTo>
                  <a:lnTo>
                    <a:pt x="1964" y="1287"/>
                  </a:lnTo>
                  <a:cubicBezTo>
                    <a:pt x="1898" y="1295"/>
                    <a:pt x="1850" y="1295"/>
                    <a:pt x="1773" y="1286"/>
                  </a:cubicBezTo>
                  <a:lnTo>
                    <a:pt x="1631" y="1234"/>
                  </a:lnTo>
                  <a:cubicBezTo>
                    <a:pt x="1544" y="1193"/>
                    <a:pt x="1473" y="1120"/>
                    <a:pt x="1426" y="1016"/>
                  </a:cubicBezTo>
                  <a:lnTo>
                    <a:pt x="1323" y="847"/>
                  </a:lnTo>
                  <a:lnTo>
                    <a:pt x="1154" y="730"/>
                  </a:lnTo>
                  <a:lnTo>
                    <a:pt x="1051" y="740"/>
                  </a:lnTo>
                  <a:cubicBezTo>
                    <a:pt x="1019" y="733"/>
                    <a:pt x="992" y="720"/>
                    <a:pt x="973" y="702"/>
                  </a:cubicBezTo>
                  <a:lnTo>
                    <a:pt x="839" y="463"/>
                  </a:lnTo>
                  <a:lnTo>
                    <a:pt x="830" y="457"/>
                  </a:lnTo>
                  <a:cubicBezTo>
                    <a:pt x="768" y="414"/>
                    <a:pt x="659" y="448"/>
                    <a:pt x="517" y="550"/>
                  </a:cubicBezTo>
                  <a:cubicBezTo>
                    <a:pt x="379" y="634"/>
                    <a:pt x="315" y="734"/>
                    <a:pt x="326" y="84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 name="Freeform 153">
              <a:extLst>
                <a:ext uri="{FF2B5EF4-FFF2-40B4-BE49-F238E27FC236}">
                  <a16:creationId xmlns:a16="http://schemas.microsoft.com/office/drawing/2014/main" id="{10767BBD-7EEB-4ECF-AF89-CA49D72AD545}"/>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 name="Freeform 154">
              <a:extLst>
                <a:ext uri="{FF2B5EF4-FFF2-40B4-BE49-F238E27FC236}">
                  <a16:creationId xmlns:a16="http://schemas.microsoft.com/office/drawing/2014/main" id="{6BEFF3D8-29C2-48B9-9036-A88017D91FBD}"/>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 name="T72" fmla="*/ 311 w 1853"/>
                <a:gd name="T73"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lnTo>
                    <a:pt x="311" y="163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7" name="Freeform 155">
              <a:extLst>
                <a:ext uri="{FF2B5EF4-FFF2-40B4-BE49-F238E27FC236}">
                  <a16:creationId xmlns:a16="http://schemas.microsoft.com/office/drawing/2014/main" id="{989AE483-092D-49F0-891E-EDB6A9E738DD}"/>
                </a:ext>
              </a:extLst>
            </p:cNvPr>
            <p:cNvSpPr>
              <a:spLocks/>
            </p:cNvSpPr>
            <p:nvPr userDrawn="1"/>
          </p:nvSpPr>
          <p:spPr bwMode="auto">
            <a:xfrm>
              <a:off x="9540876" y="2516188"/>
              <a:ext cx="120650" cy="85725"/>
            </a:xfrm>
            <a:custGeom>
              <a:avLst/>
              <a:gdLst>
                <a:gd name="T0" fmla="*/ 1410 w 1419"/>
                <a:gd name="T1" fmla="*/ 358 h 1017"/>
                <a:gd name="T2" fmla="*/ 1306 w 1419"/>
                <a:gd name="T3" fmla="*/ 274 h 1017"/>
                <a:gd name="T4" fmla="*/ 1200 w 1419"/>
                <a:gd name="T5" fmla="*/ 124 h 1017"/>
                <a:gd name="T6" fmla="*/ 1084 w 1419"/>
                <a:gd name="T7" fmla="*/ 0 h 1017"/>
                <a:gd name="T8" fmla="*/ 924 w 1419"/>
                <a:gd name="T9" fmla="*/ 153 h 1017"/>
                <a:gd name="T10" fmla="*/ 836 w 1419"/>
                <a:gd name="T11" fmla="*/ 137 h 1017"/>
                <a:gd name="T12" fmla="*/ 789 w 1419"/>
                <a:gd name="T13" fmla="*/ 165 h 1017"/>
                <a:gd name="T14" fmla="*/ 758 w 1419"/>
                <a:gd name="T15" fmla="*/ 153 h 1017"/>
                <a:gd name="T16" fmla="*/ 635 w 1419"/>
                <a:gd name="T17" fmla="*/ 216 h 1017"/>
                <a:gd name="T18" fmla="*/ 516 w 1419"/>
                <a:gd name="T19" fmla="*/ 170 h 1017"/>
                <a:gd name="T20" fmla="*/ 479 w 1419"/>
                <a:gd name="T21" fmla="*/ 317 h 1017"/>
                <a:gd name="T22" fmla="*/ 418 w 1419"/>
                <a:gd name="T23" fmla="*/ 332 h 1017"/>
                <a:gd name="T24" fmla="*/ 415 w 1419"/>
                <a:gd name="T25" fmla="*/ 173 h 1017"/>
                <a:gd name="T26" fmla="*/ 242 w 1419"/>
                <a:gd name="T27" fmla="*/ 26 h 1017"/>
                <a:gd name="T28" fmla="*/ 165 w 1419"/>
                <a:gd name="T29" fmla="*/ 116 h 1017"/>
                <a:gd name="T30" fmla="*/ 162 w 1419"/>
                <a:gd name="T31" fmla="*/ 138 h 1017"/>
                <a:gd name="T32" fmla="*/ 90 w 1419"/>
                <a:gd name="T33" fmla="*/ 167 h 1017"/>
                <a:gd name="T34" fmla="*/ 68 w 1419"/>
                <a:gd name="T35" fmla="*/ 250 h 1017"/>
                <a:gd name="T36" fmla="*/ 38 w 1419"/>
                <a:gd name="T37" fmla="*/ 253 h 1017"/>
                <a:gd name="T38" fmla="*/ 0 w 1419"/>
                <a:gd name="T39" fmla="*/ 366 h 1017"/>
                <a:gd name="T40" fmla="*/ 208 w 1419"/>
                <a:gd name="T41" fmla="*/ 394 h 1017"/>
                <a:gd name="T42" fmla="*/ 298 w 1419"/>
                <a:gd name="T43" fmla="*/ 436 h 1017"/>
                <a:gd name="T44" fmla="*/ 297 w 1419"/>
                <a:gd name="T45" fmla="*/ 468 h 1017"/>
                <a:gd name="T46" fmla="*/ 94 w 1419"/>
                <a:gd name="T47" fmla="*/ 528 h 1017"/>
                <a:gd name="T48" fmla="*/ 98 w 1419"/>
                <a:gd name="T49" fmla="*/ 612 h 1017"/>
                <a:gd name="T50" fmla="*/ 334 w 1419"/>
                <a:gd name="T51" fmla="*/ 710 h 1017"/>
                <a:gd name="T52" fmla="*/ 209 w 1419"/>
                <a:gd name="T53" fmla="*/ 812 h 1017"/>
                <a:gd name="T54" fmla="*/ 533 w 1419"/>
                <a:gd name="T55" fmla="*/ 962 h 1017"/>
                <a:gd name="T56" fmla="*/ 902 w 1419"/>
                <a:gd name="T57" fmla="*/ 927 h 1017"/>
                <a:gd name="T58" fmla="*/ 1156 w 1419"/>
                <a:gd name="T59" fmla="*/ 761 h 1017"/>
                <a:gd name="T60" fmla="*/ 1227 w 1419"/>
                <a:gd name="T61" fmla="*/ 725 h 1017"/>
                <a:gd name="T62" fmla="*/ 1391 w 1419"/>
                <a:gd name="T63" fmla="*/ 536 h 1017"/>
                <a:gd name="T64" fmla="*/ 1410 w 1419"/>
                <a:gd name="T65" fmla="*/ 35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9" h="1017">
                  <a:moveTo>
                    <a:pt x="1410" y="358"/>
                  </a:moveTo>
                  <a:lnTo>
                    <a:pt x="1410" y="358"/>
                  </a:lnTo>
                  <a:lnTo>
                    <a:pt x="1371" y="290"/>
                  </a:lnTo>
                  <a:lnTo>
                    <a:pt x="1306" y="274"/>
                  </a:lnTo>
                  <a:cubicBezTo>
                    <a:pt x="1266" y="263"/>
                    <a:pt x="1263" y="243"/>
                    <a:pt x="1263" y="225"/>
                  </a:cubicBezTo>
                  <a:cubicBezTo>
                    <a:pt x="1263" y="181"/>
                    <a:pt x="1235" y="152"/>
                    <a:pt x="1200" y="124"/>
                  </a:cubicBezTo>
                  <a:cubicBezTo>
                    <a:pt x="1176" y="109"/>
                    <a:pt x="1160" y="84"/>
                    <a:pt x="1154" y="73"/>
                  </a:cubicBezTo>
                  <a:cubicBezTo>
                    <a:pt x="1142" y="13"/>
                    <a:pt x="1110" y="0"/>
                    <a:pt x="1084" y="0"/>
                  </a:cubicBezTo>
                  <a:cubicBezTo>
                    <a:pt x="1027" y="0"/>
                    <a:pt x="1009" y="54"/>
                    <a:pt x="998" y="86"/>
                  </a:cubicBezTo>
                  <a:cubicBezTo>
                    <a:pt x="989" y="133"/>
                    <a:pt x="965" y="152"/>
                    <a:pt x="924" y="153"/>
                  </a:cubicBezTo>
                  <a:lnTo>
                    <a:pt x="862" y="141"/>
                  </a:lnTo>
                  <a:cubicBezTo>
                    <a:pt x="854" y="138"/>
                    <a:pt x="845" y="137"/>
                    <a:pt x="836" y="137"/>
                  </a:cubicBezTo>
                  <a:lnTo>
                    <a:pt x="811" y="143"/>
                  </a:lnTo>
                  <a:lnTo>
                    <a:pt x="789" y="165"/>
                  </a:lnTo>
                  <a:lnTo>
                    <a:pt x="785" y="180"/>
                  </a:lnTo>
                  <a:lnTo>
                    <a:pt x="758" y="153"/>
                  </a:lnTo>
                  <a:lnTo>
                    <a:pt x="653" y="153"/>
                  </a:lnTo>
                  <a:lnTo>
                    <a:pt x="635" y="216"/>
                  </a:lnTo>
                  <a:cubicBezTo>
                    <a:pt x="602" y="173"/>
                    <a:pt x="578" y="155"/>
                    <a:pt x="552" y="155"/>
                  </a:cubicBezTo>
                  <a:cubicBezTo>
                    <a:pt x="543" y="155"/>
                    <a:pt x="529" y="157"/>
                    <a:pt x="516" y="170"/>
                  </a:cubicBezTo>
                  <a:lnTo>
                    <a:pt x="503" y="175"/>
                  </a:lnTo>
                  <a:lnTo>
                    <a:pt x="479" y="317"/>
                  </a:lnTo>
                  <a:cubicBezTo>
                    <a:pt x="468" y="343"/>
                    <a:pt x="453" y="361"/>
                    <a:pt x="431" y="375"/>
                  </a:cubicBezTo>
                  <a:cubicBezTo>
                    <a:pt x="422" y="356"/>
                    <a:pt x="418" y="344"/>
                    <a:pt x="418" y="332"/>
                  </a:cubicBezTo>
                  <a:lnTo>
                    <a:pt x="419" y="182"/>
                  </a:lnTo>
                  <a:lnTo>
                    <a:pt x="415" y="173"/>
                  </a:lnTo>
                  <a:cubicBezTo>
                    <a:pt x="399" y="133"/>
                    <a:pt x="374" y="108"/>
                    <a:pt x="340" y="74"/>
                  </a:cubicBezTo>
                  <a:cubicBezTo>
                    <a:pt x="299" y="41"/>
                    <a:pt x="269" y="26"/>
                    <a:pt x="242" y="26"/>
                  </a:cubicBezTo>
                  <a:cubicBezTo>
                    <a:pt x="215" y="26"/>
                    <a:pt x="180" y="40"/>
                    <a:pt x="167" y="107"/>
                  </a:cubicBezTo>
                  <a:lnTo>
                    <a:pt x="165" y="116"/>
                  </a:lnTo>
                  <a:lnTo>
                    <a:pt x="170" y="144"/>
                  </a:lnTo>
                  <a:cubicBezTo>
                    <a:pt x="167" y="142"/>
                    <a:pt x="164" y="140"/>
                    <a:pt x="162" y="138"/>
                  </a:cubicBezTo>
                  <a:lnTo>
                    <a:pt x="103" y="97"/>
                  </a:lnTo>
                  <a:lnTo>
                    <a:pt x="90" y="167"/>
                  </a:lnTo>
                  <a:lnTo>
                    <a:pt x="69" y="237"/>
                  </a:lnTo>
                  <a:lnTo>
                    <a:pt x="68" y="250"/>
                  </a:lnTo>
                  <a:cubicBezTo>
                    <a:pt x="68" y="250"/>
                    <a:pt x="65" y="252"/>
                    <a:pt x="56" y="253"/>
                  </a:cubicBezTo>
                  <a:lnTo>
                    <a:pt x="38" y="253"/>
                  </a:lnTo>
                  <a:lnTo>
                    <a:pt x="0" y="293"/>
                  </a:lnTo>
                  <a:lnTo>
                    <a:pt x="0" y="366"/>
                  </a:lnTo>
                  <a:lnTo>
                    <a:pt x="15" y="380"/>
                  </a:lnTo>
                  <a:cubicBezTo>
                    <a:pt x="63" y="423"/>
                    <a:pt x="130" y="430"/>
                    <a:pt x="208" y="394"/>
                  </a:cubicBezTo>
                  <a:cubicBezTo>
                    <a:pt x="221" y="387"/>
                    <a:pt x="243" y="385"/>
                    <a:pt x="260" y="393"/>
                  </a:cubicBezTo>
                  <a:lnTo>
                    <a:pt x="298" y="436"/>
                  </a:lnTo>
                  <a:cubicBezTo>
                    <a:pt x="304" y="446"/>
                    <a:pt x="304" y="458"/>
                    <a:pt x="304" y="460"/>
                  </a:cubicBezTo>
                  <a:lnTo>
                    <a:pt x="297" y="468"/>
                  </a:lnTo>
                  <a:lnTo>
                    <a:pt x="178" y="500"/>
                  </a:lnTo>
                  <a:cubicBezTo>
                    <a:pt x="146" y="507"/>
                    <a:pt x="118" y="516"/>
                    <a:pt x="94" y="528"/>
                  </a:cubicBezTo>
                  <a:lnTo>
                    <a:pt x="3" y="574"/>
                  </a:lnTo>
                  <a:lnTo>
                    <a:pt x="98" y="612"/>
                  </a:lnTo>
                  <a:lnTo>
                    <a:pt x="265" y="668"/>
                  </a:lnTo>
                  <a:cubicBezTo>
                    <a:pt x="323" y="693"/>
                    <a:pt x="333" y="710"/>
                    <a:pt x="334" y="710"/>
                  </a:cubicBezTo>
                  <a:cubicBezTo>
                    <a:pt x="333" y="711"/>
                    <a:pt x="324" y="721"/>
                    <a:pt x="287" y="734"/>
                  </a:cubicBezTo>
                  <a:cubicBezTo>
                    <a:pt x="251" y="749"/>
                    <a:pt x="209" y="771"/>
                    <a:pt x="209" y="812"/>
                  </a:cubicBezTo>
                  <a:cubicBezTo>
                    <a:pt x="209" y="856"/>
                    <a:pt x="261" y="882"/>
                    <a:pt x="316" y="902"/>
                  </a:cubicBezTo>
                  <a:lnTo>
                    <a:pt x="533" y="962"/>
                  </a:lnTo>
                  <a:cubicBezTo>
                    <a:pt x="593" y="998"/>
                    <a:pt x="657" y="1017"/>
                    <a:pt x="718" y="1017"/>
                  </a:cubicBezTo>
                  <a:cubicBezTo>
                    <a:pt x="793" y="1017"/>
                    <a:pt x="853" y="987"/>
                    <a:pt x="902" y="927"/>
                  </a:cubicBezTo>
                  <a:lnTo>
                    <a:pt x="1143" y="771"/>
                  </a:lnTo>
                  <a:lnTo>
                    <a:pt x="1156" y="761"/>
                  </a:lnTo>
                  <a:cubicBezTo>
                    <a:pt x="1172" y="751"/>
                    <a:pt x="1196" y="734"/>
                    <a:pt x="1211" y="731"/>
                  </a:cubicBezTo>
                  <a:lnTo>
                    <a:pt x="1227" y="725"/>
                  </a:lnTo>
                  <a:cubicBezTo>
                    <a:pt x="1239" y="718"/>
                    <a:pt x="1281" y="688"/>
                    <a:pt x="1325" y="606"/>
                  </a:cubicBezTo>
                  <a:cubicBezTo>
                    <a:pt x="1342" y="574"/>
                    <a:pt x="1363" y="558"/>
                    <a:pt x="1391" y="536"/>
                  </a:cubicBezTo>
                  <a:cubicBezTo>
                    <a:pt x="1411" y="518"/>
                    <a:pt x="1419" y="488"/>
                    <a:pt x="1411" y="368"/>
                  </a:cubicBezTo>
                  <a:lnTo>
                    <a:pt x="1410" y="3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 name="Freeform 157">
              <a:extLst>
                <a:ext uri="{FF2B5EF4-FFF2-40B4-BE49-F238E27FC236}">
                  <a16:creationId xmlns:a16="http://schemas.microsoft.com/office/drawing/2014/main" id="{34726781-F7F4-478F-BE65-84DCE1FB3A1D}"/>
                </a:ext>
              </a:extLst>
            </p:cNvPr>
            <p:cNvSpPr>
              <a:spLocks noEditPoints="1"/>
            </p:cNvSpPr>
            <p:nvPr userDrawn="1"/>
          </p:nvSpPr>
          <p:spPr bwMode="auto">
            <a:xfrm>
              <a:off x="8812213" y="1450976"/>
              <a:ext cx="896938" cy="1341438"/>
            </a:xfrm>
            <a:custGeom>
              <a:avLst/>
              <a:gdLst>
                <a:gd name="T0" fmla="*/ 10331 w 10606"/>
                <a:gd name="T1" fmla="*/ 2449 h 15856"/>
                <a:gd name="T2" fmla="*/ 9111 w 10606"/>
                <a:gd name="T3" fmla="*/ 2918 h 15856"/>
                <a:gd name="T4" fmla="*/ 8859 w 10606"/>
                <a:gd name="T5" fmla="*/ 2237 h 15856"/>
                <a:gd name="T6" fmla="*/ 7348 w 10606"/>
                <a:gd name="T7" fmla="*/ 2436 h 15856"/>
                <a:gd name="T8" fmla="*/ 7638 w 10606"/>
                <a:gd name="T9" fmla="*/ 1961 h 15856"/>
                <a:gd name="T10" fmla="*/ 8812 w 10606"/>
                <a:gd name="T11" fmla="*/ 1692 h 15856"/>
                <a:gd name="T12" fmla="*/ 7557 w 10606"/>
                <a:gd name="T13" fmla="*/ 108 h 15856"/>
                <a:gd name="T14" fmla="*/ 5974 w 10606"/>
                <a:gd name="T15" fmla="*/ 680 h 15856"/>
                <a:gd name="T16" fmla="*/ 5120 w 10606"/>
                <a:gd name="T17" fmla="*/ 667 h 15856"/>
                <a:gd name="T18" fmla="*/ 4602 w 10606"/>
                <a:gd name="T19" fmla="*/ 2209 h 15856"/>
                <a:gd name="T20" fmla="*/ 3944 w 10606"/>
                <a:gd name="T21" fmla="*/ 2448 h 15856"/>
                <a:gd name="T22" fmla="*/ 3371 w 10606"/>
                <a:gd name="T23" fmla="*/ 2583 h 15856"/>
                <a:gd name="T24" fmla="*/ 2683 w 10606"/>
                <a:gd name="T25" fmla="*/ 2639 h 15856"/>
                <a:gd name="T26" fmla="*/ 2048 w 10606"/>
                <a:gd name="T27" fmla="*/ 3110 h 15856"/>
                <a:gd name="T28" fmla="*/ 1250 w 10606"/>
                <a:gd name="T29" fmla="*/ 4518 h 15856"/>
                <a:gd name="T30" fmla="*/ 250 w 10606"/>
                <a:gd name="T31" fmla="*/ 5689 h 15856"/>
                <a:gd name="T32" fmla="*/ 591 w 10606"/>
                <a:gd name="T33" fmla="*/ 6681 h 15856"/>
                <a:gd name="T34" fmla="*/ 221 w 10606"/>
                <a:gd name="T35" fmla="*/ 6969 h 15856"/>
                <a:gd name="T36" fmla="*/ 945 w 10606"/>
                <a:gd name="T37" fmla="*/ 7927 h 15856"/>
                <a:gd name="T38" fmla="*/ 2372 w 10606"/>
                <a:gd name="T39" fmla="*/ 8009 h 15856"/>
                <a:gd name="T40" fmla="*/ 3100 w 10606"/>
                <a:gd name="T41" fmla="*/ 10811 h 15856"/>
                <a:gd name="T42" fmla="*/ 3616 w 10606"/>
                <a:gd name="T43" fmla="*/ 10839 h 15856"/>
                <a:gd name="T44" fmla="*/ 3378 w 10606"/>
                <a:gd name="T45" fmla="*/ 11366 h 15856"/>
                <a:gd name="T46" fmla="*/ 3677 w 10606"/>
                <a:gd name="T47" fmla="*/ 12187 h 15856"/>
                <a:gd name="T48" fmla="*/ 3897 w 10606"/>
                <a:gd name="T49" fmla="*/ 12552 h 15856"/>
                <a:gd name="T50" fmla="*/ 3357 w 10606"/>
                <a:gd name="T51" fmla="*/ 12780 h 15856"/>
                <a:gd name="T52" fmla="*/ 3379 w 10606"/>
                <a:gd name="T53" fmla="*/ 13158 h 15856"/>
                <a:gd name="T54" fmla="*/ 3643 w 10606"/>
                <a:gd name="T55" fmla="*/ 14143 h 15856"/>
                <a:gd name="T56" fmla="*/ 3862 w 10606"/>
                <a:gd name="T57" fmla="*/ 14603 h 15856"/>
                <a:gd name="T58" fmla="*/ 4429 w 10606"/>
                <a:gd name="T59" fmla="*/ 15528 h 15856"/>
                <a:gd name="T60" fmla="*/ 5029 w 10606"/>
                <a:gd name="T61" fmla="*/ 15746 h 15856"/>
                <a:gd name="T62" fmla="*/ 5252 w 10606"/>
                <a:gd name="T63" fmla="*/ 15563 h 15856"/>
                <a:gd name="T64" fmla="*/ 5269 w 10606"/>
                <a:gd name="T65" fmla="*/ 14731 h 15856"/>
                <a:gd name="T66" fmla="*/ 5601 w 10606"/>
                <a:gd name="T67" fmla="*/ 14191 h 15856"/>
                <a:gd name="T68" fmla="*/ 5588 w 10606"/>
                <a:gd name="T69" fmla="*/ 13807 h 15856"/>
                <a:gd name="T70" fmla="*/ 6004 w 10606"/>
                <a:gd name="T71" fmla="*/ 13546 h 15856"/>
                <a:gd name="T72" fmla="*/ 6451 w 10606"/>
                <a:gd name="T73" fmla="*/ 13467 h 15856"/>
                <a:gd name="T74" fmla="*/ 7162 w 10606"/>
                <a:gd name="T75" fmla="*/ 12444 h 15856"/>
                <a:gd name="T76" fmla="*/ 7601 w 10606"/>
                <a:gd name="T77" fmla="*/ 12368 h 15856"/>
                <a:gd name="T78" fmla="*/ 8419 w 10606"/>
                <a:gd name="T79" fmla="*/ 11868 h 15856"/>
                <a:gd name="T80" fmla="*/ 8034 w 10606"/>
                <a:gd name="T81" fmla="*/ 11383 h 15856"/>
                <a:gd name="T82" fmla="*/ 8286 w 10606"/>
                <a:gd name="T83" fmla="*/ 10848 h 15856"/>
                <a:gd name="T84" fmla="*/ 8860 w 10606"/>
                <a:gd name="T85" fmla="*/ 11342 h 15856"/>
                <a:gd name="T86" fmla="*/ 8809 w 10606"/>
                <a:gd name="T87" fmla="*/ 10693 h 15856"/>
                <a:gd name="T88" fmla="*/ 7972 w 10606"/>
                <a:gd name="T89" fmla="*/ 9949 h 15856"/>
                <a:gd name="T90" fmla="*/ 8617 w 10606"/>
                <a:gd name="T91" fmla="*/ 9566 h 15856"/>
                <a:gd name="T92" fmla="*/ 9233 w 10606"/>
                <a:gd name="T93" fmla="*/ 9417 h 15856"/>
                <a:gd name="T94" fmla="*/ 9210 w 10606"/>
                <a:gd name="T95" fmla="*/ 9140 h 15856"/>
                <a:gd name="T96" fmla="*/ 9289 w 10606"/>
                <a:gd name="T97" fmla="*/ 8452 h 15856"/>
                <a:gd name="T98" fmla="*/ 8983 w 10606"/>
                <a:gd name="T99" fmla="*/ 7607 h 15856"/>
                <a:gd name="T100" fmla="*/ 9535 w 10606"/>
                <a:gd name="T101" fmla="*/ 7302 h 15856"/>
                <a:gd name="T102" fmla="*/ 9284 w 10606"/>
                <a:gd name="T103" fmla="*/ 6645 h 15856"/>
                <a:gd name="T104" fmla="*/ 8979 w 10606"/>
                <a:gd name="T105" fmla="*/ 6458 h 15856"/>
                <a:gd name="T106" fmla="*/ 9526 w 10606"/>
                <a:gd name="T107" fmla="*/ 4846 h 15856"/>
                <a:gd name="T108" fmla="*/ 9205 w 10606"/>
                <a:gd name="T109" fmla="*/ 4404 h 15856"/>
                <a:gd name="T110" fmla="*/ 10233 w 10606"/>
                <a:gd name="T111" fmla="*/ 3354 h 15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06" h="15856">
                  <a:moveTo>
                    <a:pt x="6139" y="13318"/>
                  </a:moveTo>
                  <a:lnTo>
                    <a:pt x="6139" y="13318"/>
                  </a:lnTo>
                  <a:lnTo>
                    <a:pt x="6139" y="13248"/>
                  </a:lnTo>
                  <a:cubicBezTo>
                    <a:pt x="6148" y="13246"/>
                    <a:pt x="6157" y="13245"/>
                    <a:pt x="6167" y="13246"/>
                  </a:cubicBezTo>
                  <a:cubicBezTo>
                    <a:pt x="6170" y="13249"/>
                    <a:pt x="6180" y="13266"/>
                    <a:pt x="6168" y="13342"/>
                  </a:cubicBezTo>
                  <a:lnTo>
                    <a:pt x="6132" y="13457"/>
                  </a:lnTo>
                  <a:lnTo>
                    <a:pt x="6139" y="13318"/>
                  </a:lnTo>
                  <a:close/>
                  <a:moveTo>
                    <a:pt x="10331" y="2449"/>
                  </a:moveTo>
                  <a:lnTo>
                    <a:pt x="10331" y="2449"/>
                  </a:lnTo>
                  <a:cubicBezTo>
                    <a:pt x="10198" y="2343"/>
                    <a:pt x="10090" y="2292"/>
                    <a:pt x="9999" y="2292"/>
                  </a:cubicBezTo>
                  <a:cubicBezTo>
                    <a:pt x="9965" y="2292"/>
                    <a:pt x="9934" y="2299"/>
                    <a:pt x="9912" y="2312"/>
                  </a:cubicBezTo>
                  <a:cubicBezTo>
                    <a:pt x="9839" y="2344"/>
                    <a:pt x="9770" y="2444"/>
                    <a:pt x="9703" y="2613"/>
                  </a:cubicBezTo>
                  <a:cubicBezTo>
                    <a:pt x="9660" y="2693"/>
                    <a:pt x="9630" y="2745"/>
                    <a:pt x="9593" y="2760"/>
                  </a:cubicBezTo>
                  <a:lnTo>
                    <a:pt x="9334" y="2721"/>
                  </a:lnTo>
                  <a:lnTo>
                    <a:pt x="9327" y="2722"/>
                  </a:lnTo>
                  <a:cubicBezTo>
                    <a:pt x="9253" y="2737"/>
                    <a:pt x="9189" y="2795"/>
                    <a:pt x="9111" y="2918"/>
                  </a:cubicBezTo>
                  <a:lnTo>
                    <a:pt x="8752" y="3563"/>
                  </a:lnTo>
                  <a:cubicBezTo>
                    <a:pt x="8699" y="3655"/>
                    <a:pt x="8612" y="3803"/>
                    <a:pt x="8573" y="3833"/>
                  </a:cubicBezTo>
                  <a:cubicBezTo>
                    <a:pt x="8569" y="3826"/>
                    <a:pt x="8564" y="3813"/>
                    <a:pt x="8561" y="3790"/>
                  </a:cubicBezTo>
                  <a:lnTo>
                    <a:pt x="8580" y="3598"/>
                  </a:lnTo>
                  <a:cubicBezTo>
                    <a:pt x="8616" y="3383"/>
                    <a:pt x="8687" y="3184"/>
                    <a:pt x="8796" y="2990"/>
                  </a:cubicBezTo>
                  <a:cubicBezTo>
                    <a:pt x="8875" y="2853"/>
                    <a:pt x="8927" y="2717"/>
                    <a:pt x="8952" y="2574"/>
                  </a:cubicBezTo>
                  <a:cubicBezTo>
                    <a:pt x="8982" y="2397"/>
                    <a:pt x="8964" y="2290"/>
                    <a:pt x="8897" y="2247"/>
                  </a:cubicBezTo>
                  <a:cubicBezTo>
                    <a:pt x="8886" y="2240"/>
                    <a:pt x="8873" y="2237"/>
                    <a:pt x="8859" y="2237"/>
                  </a:cubicBezTo>
                  <a:cubicBezTo>
                    <a:pt x="8832" y="2237"/>
                    <a:pt x="8788" y="2249"/>
                    <a:pt x="8731" y="2306"/>
                  </a:cubicBezTo>
                  <a:lnTo>
                    <a:pt x="8535" y="2502"/>
                  </a:lnTo>
                  <a:cubicBezTo>
                    <a:pt x="8443" y="2620"/>
                    <a:pt x="8391" y="2637"/>
                    <a:pt x="8368" y="2637"/>
                  </a:cubicBezTo>
                  <a:cubicBezTo>
                    <a:pt x="8356" y="2637"/>
                    <a:pt x="8340" y="2634"/>
                    <a:pt x="8324" y="2614"/>
                  </a:cubicBezTo>
                  <a:lnTo>
                    <a:pt x="8255" y="2476"/>
                  </a:lnTo>
                  <a:lnTo>
                    <a:pt x="8178" y="2368"/>
                  </a:lnTo>
                  <a:lnTo>
                    <a:pt x="7806" y="2389"/>
                  </a:lnTo>
                  <a:lnTo>
                    <a:pt x="7348" y="2436"/>
                  </a:lnTo>
                  <a:cubicBezTo>
                    <a:pt x="7297" y="2433"/>
                    <a:pt x="7237" y="2462"/>
                    <a:pt x="7160" y="2540"/>
                  </a:cubicBezTo>
                  <a:cubicBezTo>
                    <a:pt x="7115" y="2590"/>
                    <a:pt x="7083" y="2603"/>
                    <a:pt x="7083" y="2604"/>
                  </a:cubicBezTo>
                  <a:lnTo>
                    <a:pt x="7081" y="2603"/>
                  </a:lnTo>
                  <a:cubicBezTo>
                    <a:pt x="7043" y="2584"/>
                    <a:pt x="7032" y="2535"/>
                    <a:pt x="7043" y="2439"/>
                  </a:cubicBezTo>
                  <a:cubicBezTo>
                    <a:pt x="7057" y="2339"/>
                    <a:pt x="7107" y="2222"/>
                    <a:pt x="7161" y="2109"/>
                  </a:cubicBezTo>
                  <a:cubicBezTo>
                    <a:pt x="7182" y="2060"/>
                    <a:pt x="7241" y="2025"/>
                    <a:pt x="7334" y="1982"/>
                  </a:cubicBezTo>
                  <a:lnTo>
                    <a:pt x="7472" y="1969"/>
                  </a:lnTo>
                  <a:lnTo>
                    <a:pt x="7638" y="1961"/>
                  </a:lnTo>
                  <a:cubicBezTo>
                    <a:pt x="7657" y="1957"/>
                    <a:pt x="7694" y="1933"/>
                    <a:pt x="7719" y="1913"/>
                  </a:cubicBezTo>
                  <a:cubicBezTo>
                    <a:pt x="7733" y="1899"/>
                    <a:pt x="7746" y="1893"/>
                    <a:pt x="7767" y="1882"/>
                  </a:cubicBezTo>
                  <a:cubicBezTo>
                    <a:pt x="7770" y="1881"/>
                    <a:pt x="7773" y="1879"/>
                    <a:pt x="7775" y="1878"/>
                  </a:cubicBezTo>
                  <a:lnTo>
                    <a:pt x="8047" y="1929"/>
                  </a:lnTo>
                  <a:lnTo>
                    <a:pt x="8322" y="1950"/>
                  </a:lnTo>
                  <a:lnTo>
                    <a:pt x="8327" y="1949"/>
                  </a:lnTo>
                  <a:cubicBezTo>
                    <a:pt x="8422" y="1934"/>
                    <a:pt x="8511" y="1895"/>
                    <a:pt x="8590" y="1858"/>
                  </a:cubicBezTo>
                  <a:cubicBezTo>
                    <a:pt x="8697" y="1798"/>
                    <a:pt x="8761" y="1749"/>
                    <a:pt x="8812" y="1692"/>
                  </a:cubicBezTo>
                  <a:cubicBezTo>
                    <a:pt x="8859" y="1637"/>
                    <a:pt x="8885" y="1564"/>
                    <a:pt x="8893" y="1457"/>
                  </a:cubicBezTo>
                  <a:cubicBezTo>
                    <a:pt x="8893" y="1352"/>
                    <a:pt x="8877" y="1283"/>
                    <a:pt x="8836" y="1216"/>
                  </a:cubicBezTo>
                  <a:cubicBezTo>
                    <a:pt x="8792" y="1127"/>
                    <a:pt x="8711" y="1069"/>
                    <a:pt x="8583" y="1033"/>
                  </a:cubicBezTo>
                  <a:lnTo>
                    <a:pt x="8460" y="1000"/>
                  </a:lnTo>
                  <a:lnTo>
                    <a:pt x="8376" y="946"/>
                  </a:lnTo>
                  <a:cubicBezTo>
                    <a:pt x="8326" y="882"/>
                    <a:pt x="8284" y="787"/>
                    <a:pt x="8259" y="681"/>
                  </a:cubicBezTo>
                  <a:lnTo>
                    <a:pt x="8144" y="376"/>
                  </a:lnTo>
                  <a:cubicBezTo>
                    <a:pt x="8092" y="289"/>
                    <a:pt x="7918" y="209"/>
                    <a:pt x="7557" y="108"/>
                  </a:cubicBezTo>
                  <a:lnTo>
                    <a:pt x="7202" y="28"/>
                  </a:lnTo>
                  <a:lnTo>
                    <a:pt x="6997" y="0"/>
                  </a:lnTo>
                  <a:lnTo>
                    <a:pt x="6836" y="104"/>
                  </a:lnTo>
                  <a:lnTo>
                    <a:pt x="6711" y="170"/>
                  </a:lnTo>
                  <a:lnTo>
                    <a:pt x="6641" y="138"/>
                  </a:lnTo>
                  <a:lnTo>
                    <a:pt x="6403" y="81"/>
                  </a:lnTo>
                  <a:cubicBezTo>
                    <a:pt x="6201" y="55"/>
                    <a:pt x="6073" y="119"/>
                    <a:pt x="6017" y="259"/>
                  </a:cubicBezTo>
                  <a:cubicBezTo>
                    <a:pt x="5970" y="360"/>
                    <a:pt x="5955" y="511"/>
                    <a:pt x="5974" y="680"/>
                  </a:cubicBezTo>
                  <a:cubicBezTo>
                    <a:pt x="5976" y="757"/>
                    <a:pt x="5983" y="960"/>
                    <a:pt x="5970" y="991"/>
                  </a:cubicBezTo>
                  <a:cubicBezTo>
                    <a:pt x="5966" y="999"/>
                    <a:pt x="5963" y="1001"/>
                    <a:pt x="5956" y="1001"/>
                  </a:cubicBezTo>
                  <a:cubicBezTo>
                    <a:pt x="5936" y="1001"/>
                    <a:pt x="5884" y="985"/>
                    <a:pt x="5759" y="872"/>
                  </a:cubicBezTo>
                  <a:cubicBezTo>
                    <a:pt x="5719" y="842"/>
                    <a:pt x="5675" y="788"/>
                    <a:pt x="5634" y="714"/>
                  </a:cubicBezTo>
                  <a:lnTo>
                    <a:pt x="5524" y="556"/>
                  </a:lnTo>
                  <a:cubicBezTo>
                    <a:pt x="5482" y="514"/>
                    <a:pt x="5440" y="495"/>
                    <a:pt x="5392" y="495"/>
                  </a:cubicBezTo>
                  <a:cubicBezTo>
                    <a:pt x="5378" y="495"/>
                    <a:pt x="5362" y="497"/>
                    <a:pt x="5343" y="502"/>
                  </a:cubicBezTo>
                  <a:cubicBezTo>
                    <a:pt x="5278" y="526"/>
                    <a:pt x="5198" y="586"/>
                    <a:pt x="5120" y="667"/>
                  </a:cubicBezTo>
                  <a:cubicBezTo>
                    <a:pt x="4926" y="683"/>
                    <a:pt x="4825" y="762"/>
                    <a:pt x="4810" y="912"/>
                  </a:cubicBezTo>
                  <a:cubicBezTo>
                    <a:pt x="4810" y="963"/>
                    <a:pt x="4821" y="1028"/>
                    <a:pt x="4844" y="1121"/>
                  </a:cubicBezTo>
                  <a:lnTo>
                    <a:pt x="4911" y="1341"/>
                  </a:lnTo>
                  <a:cubicBezTo>
                    <a:pt x="4960" y="1488"/>
                    <a:pt x="4991" y="1631"/>
                    <a:pt x="5002" y="1766"/>
                  </a:cubicBezTo>
                  <a:cubicBezTo>
                    <a:pt x="5008" y="1853"/>
                    <a:pt x="5004" y="1995"/>
                    <a:pt x="4989" y="2226"/>
                  </a:cubicBezTo>
                  <a:cubicBezTo>
                    <a:pt x="4974" y="2386"/>
                    <a:pt x="4941" y="2474"/>
                    <a:pt x="4896" y="2474"/>
                  </a:cubicBezTo>
                  <a:cubicBezTo>
                    <a:pt x="4892" y="2474"/>
                    <a:pt x="4886" y="2473"/>
                    <a:pt x="4875" y="2470"/>
                  </a:cubicBezTo>
                  <a:cubicBezTo>
                    <a:pt x="4842" y="2463"/>
                    <a:pt x="4763" y="2420"/>
                    <a:pt x="4602" y="2209"/>
                  </a:cubicBezTo>
                  <a:lnTo>
                    <a:pt x="4270" y="1770"/>
                  </a:lnTo>
                  <a:cubicBezTo>
                    <a:pt x="4150" y="1610"/>
                    <a:pt x="4041" y="1518"/>
                    <a:pt x="3971" y="1518"/>
                  </a:cubicBezTo>
                  <a:cubicBezTo>
                    <a:pt x="3874" y="1518"/>
                    <a:pt x="3803" y="1555"/>
                    <a:pt x="3767" y="1627"/>
                  </a:cubicBezTo>
                  <a:cubicBezTo>
                    <a:pt x="3743" y="1699"/>
                    <a:pt x="3746" y="1773"/>
                    <a:pt x="3781" y="1869"/>
                  </a:cubicBezTo>
                  <a:lnTo>
                    <a:pt x="3894" y="2143"/>
                  </a:lnTo>
                  <a:cubicBezTo>
                    <a:pt x="3938" y="2240"/>
                    <a:pt x="3978" y="2338"/>
                    <a:pt x="3978" y="2401"/>
                  </a:cubicBezTo>
                  <a:cubicBezTo>
                    <a:pt x="3984" y="2435"/>
                    <a:pt x="3987" y="2459"/>
                    <a:pt x="3988" y="2475"/>
                  </a:cubicBezTo>
                  <a:lnTo>
                    <a:pt x="3944" y="2448"/>
                  </a:lnTo>
                  <a:lnTo>
                    <a:pt x="3835" y="2320"/>
                  </a:lnTo>
                  <a:lnTo>
                    <a:pt x="3714" y="2185"/>
                  </a:lnTo>
                  <a:lnTo>
                    <a:pt x="3617" y="2095"/>
                  </a:lnTo>
                  <a:cubicBezTo>
                    <a:pt x="3583" y="2055"/>
                    <a:pt x="3562" y="2043"/>
                    <a:pt x="3546" y="2036"/>
                  </a:cubicBezTo>
                  <a:lnTo>
                    <a:pt x="3488" y="2008"/>
                  </a:lnTo>
                  <a:lnTo>
                    <a:pt x="3433" y="2425"/>
                  </a:lnTo>
                  <a:lnTo>
                    <a:pt x="3397" y="2728"/>
                  </a:lnTo>
                  <a:cubicBezTo>
                    <a:pt x="3390" y="2694"/>
                    <a:pt x="3381" y="2647"/>
                    <a:pt x="3371" y="2583"/>
                  </a:cubicBezTo>
                  <a:cubicBezTo>
                    <a:pt x="3347" y="2419"/>
                    <a:pt x="3323" y="2240"/>
                    <a:pt x="3343" y="2188"/>
                  </a:cubicBezTo>
                  <a:cubicBezTo>
                    <a:pt x="3403" y="2031"/>
                    <a:pt x="3413" y="1933"/>
                    <a:pt x="3375" y="1877"/>
                  </a:cubicBezTo>
                  <a:cubicBezTo>
                    <a:pt x="3353" y="1845"/>
                    <a:pt x="3317" y="1829"/>
                    <a:pt x="3269" y="1829"/>
                  </a:cubicBezTo>
                  <a:cubicBezTo>
                    <a:pt x="3242" y="1829"/>
                    <a:pt x="3212" y="1834"/>
                    <a:pt x="3167" y="1846"/>
                  </a:cubicBezTo>
                  <a:cubicBezTo>
                    <a:pt x="3099" y="1871"/>
                    <a:pt x="2954" y="1934"/>
                    <a:pt x="2742" y="2069"/>
                  </a:cubicBezTo>
                  <a:cubicBezTo>
                    <a:pt x="2637" y="2139"/>
                    <a:pt x="2579" y="2204"/>
                    <a:pt x="2563" y="2267"/>
                  </a:cubicBezTo>
                  <a:cubicBezTo>
                    <a:pt x="2546" y="2326"/>
                    <a:pt x="2564" y="2381"/>
                    <a:pt x="2597" y="2449"/>
                  </a:cubicBezTo>
                  <a:lnTo>
                    <a:pt x="2683" y="2639"/>
                  </a:lnTo>
                  <a:cubicBezTo>
                    <a:pt x="2704" y="2697"/>
                    <a:pt x="2703" y="2757"/>
                    <a:pt x="2681" y="2836"/>
                  </a:cubicBezTo>
                  <a:cubicBezTo>
                    <a:pt x="2668" y="2826"/>
                    <a:pt x="2642" y="2803"/>
                    <a:pt x="2601" y="2743"/>
                  </a:cubicBezTo>
                  <a:lnTo>
                    <a:pt x="2458" y="2533"/>
                  </a:lnTo>
                  <a:cubicBezTo>
                    <a:pt x="2334" y="2402"/>
                    <a:pt x="2229" y="2330"/>
                    <a:pt x="2160" y="2329"/>
                  </a:cubicBezTo>
                  <a:lnTo>
                    <a:pt x="2150" y="2329"/>
                  </a:lnTo>
                  <a:cubicBezTo>
                    <a:pt x="2116" y="2329"/>
                    <a:pt x="2056" y="2346"/>
                    <a:pt x="2035" y="2468"/>
                  </a:cubicBezTo>
                  <a:lnTo>
                    <a:pt x="2029" y="2763"/>
                  </a:lnTo>
                  <a:lnTo>
                    <a:pt x="2048" y="3110"/>
                  </a:lnTo>
                  <a:cubicBezTo>
                    <a:pt x="2024" y="3137"/>
                    <a:pt x="1961" y="3185"/>
                    <a:pt x="1798" y="3249"/>
                  </a:cubicBezTo>
                  <a:lnTo>
                    <a:pt x="1500" y="3355"/>
                  </a:lnTo>
                  <a:cubicBezTo>
                    <a:pt x="1429" y="3377"/>
                    <a:pt x="1353" y="3430"/>
                    <a:pt x="1269" y="3515"/>
                  </a:cubicBezTo>
                  <a:cubicBezTo>
                    <a:pt x="1174" y="3595"/>
                    <a:pt x="1095" y="3698"/>
                    <a:pt x="1036" y="3782"/>
                  </a:cubicBezTo>
                  <a:cubicBezTo>
                    <a:pt x="884" y="4045"/>
                    <a:pt x="861" y="4262"/>
                    <a:pt x="972" y="4433"/>
                  </a:cubicBezTo>
                  <a:cubicBezTo>
                    <a:pt x="1016" y="4483"/>
                    <a:pt x="1067" y="4530"/>
                    <a:pt x="1140" y="4530"/>
                  </a:cubicBezTo>
                  <a:lnTo>
                    <a:pt x="1140" y="4530"/>
                  </a:lnTo>
                  <a:lnTo>
                    <a:pt x="1250" y="4518"/>
                  </a:lnTo>
                  <a:cubicBezTo>
                    <a:pt x="1263" y="4521"/>
                    <a:pt x="1286" y="4533"/>
                    <a:pt x="1305" y="4599"/>
                  </a:cubicBezTo>
                  <a:cubicBezTo>
                    <a:pt x="1324" y="4676"/>
                    <a:pt x="1330" y="4827"/>
                    <a:pt x="1337" y="5028"/>
                  </a:cubicBezTo>
                  <a:cubicBezTo>
                    <a:pt x="1330" y="5137"/>
                    <a:pt x="1309" y="5201"/>
                    <a:pt x="1269" y="5231"/>
                  </a:cubicBezTo>
                  <a:cubicBezTo>
                    <a:pt x="1238" y="5256"/>
                    <a:pt x="1181" y="5269"/>
                    <a:pt x="1097" y="5269"/>
                  </a:cubicBezTo>
                  <a:lnTo>
                    <a:pt x="879" y="5270"/>
                  </a:lnTo>
                  <a:cubicBezTo>
                    <a:pt x="797" y="5285"/>
                    <a:pt x="736" y="5323"/>
                    <a:pt x="695" y="5388"/>
                  </a:cubicBezTo>
                  <a:cubicBezTo>
                    <a:pt x="642" y="5493"/>
                    <a:pt x="548" y="5571"/>
                    <a:pt x="406" y="5625"/>
                  </a:cubicBezTo>
                  <a:lnTo>
                    <a:pt x="250" y="5689"/>
                  </a:lnTo>
                  <a:lnTo>
                    <a:pt x="113" y="5807"/>
                  </a:lnTo>
                  <a:lnTo>
                    <a:pt x="104" y="5818"/>
                  </a:lnTo>
                  <a:cubicBezTo>
                    <a:pt x="22" y="5959"/>
                    <a:pt x="0" y="6072"/>
                    <a:pt x="37" y="6169"/>
                  </a:cubicBezTo>
                  <a:cubicBezTo>
                    <a:pt x="68" y="6230"/>
                    <a:pt x="120" y="6310"/>
                    <a:pt x="245" y="6387"/>
                  </a:cubicBezTo>
                  <a:lnTo>
                    <a:pt x="318" y="6479"/>
                  </a:lnTo>
                  <a:lnTo>
                    <a:pt x="373" y="6597"/>
                  </a:lnTo>
                  <a:lnTo>
                    <a:pt x="380" y="6608"/>
                  </a:lnTo>
                  <a:cubicBezTo>
                    <a:pt x="422" y="6657"/>
                    <a:pt x="492" y="6681"/>
                    <a:pt x="591" y="6681"/>
                  </a:cubicBezTo>
                  <a:cubicBezTo>
                    <a:pt x="604" y="6681"/>
                    <a:pt x="618" y="6680"/>
                    <a:pt x="637" y="6679"/>
                  </a:cubicBezTo>
                  <a:lnTo>
                    <a:pt x="934" y="6626"/>
                  </a:lnTo>
                  <a:lnTo>
                    <a:pt x="1138" y="6646"/>
                  </a:lnTo>
                  <a:cubicBezTo>
                    <a:pt x="1154" y="6671"/>
                    <a:pt x="1134" y="6736"/>
                    <a:pt x="1082" y="6823"/>
                  </a:cubicBezTo>
                  <a:cubicBezTo>
                    <a:pt x="1055" y="6871"/>
                    <a:pt x="1007" y="6900"/>
                    <a:pt x="920" y="6919"/>
                  </a:cubicBezTo>
                  <a:lnTo>
                    <a:pt x="656" y="6913"/>
                  </a:lnTo>
                  <a:lnTo>
                    <a:pt x="398" y="6880"/>
                  </a:lnTo>
                  <a:cubicBezTo>
                    <a:pt x="298" y="6880"/>
                    <a:pt x="238" y="6910"/>
                    <a:pt x="221" y="6969"/>
                  </a:cubicBezTo>
                  <a:cubicBezTo>
                    <a:pt x="182" y="7087"/>
                    <a:pt x="246" y="7183"/>
                    <a:pt x="416" y="7257"/>
                  </a:cubicBezTo>
                  <a:lnTo>
                    <a:pt x="605" y="7308"/>
                  </a:lnTo>
                  <a:lnTo>
                    <a:pt x="735" y="7366"/>
                  </a:lnTo>
                  <a:cubicBezTo>
                    <a:pt x="765" y="7384"/>
                    <a:pt x="774" y="7396"/>
                    <a:pt x="777" y="7401"/>
                  </a:cubicBezTo>
                  <a:lnTo>
                    <a:pt x="642" y="7566"/>
                  </a:lnTo>
                  <a:lnTo>
                    <a:pt x="634" y="7580"/>
                  </a:lnTo>
                  <a:cubicBezTo>
                    <a:pt x="617" y="7629"/>
                    <a:pt x="630" y="7685"/>
                    <a:pt x="672" y="7744"/>
                  </a:cubicBezTo>
                  <a:cubicBezTo>
                    <a:pt x="770" y="7867"/>
                    <a:pt x="860" y="7927"/>
                    <a:pt x="945" y="7927"/>
                  </a:cubicBezTo>
                  <a:cubicBezTo>
                    <a:pt x="983" y="7927"/>
                    <a:pt x="1019" y="7914"/>
                    <a:pt x="1049" y="7890"/>
                  </a:cubicBezTo>
                  <a:cubicBezTo>
                    <a:pt x="1086" y="7864"/>
                    <a:pt x="1116" y="7827"/>
                    <a:pt x="1139" y="7781"/>
                  </a:cubicBezTo>
                  <a:cubicBezTo>
                    <a:pt x="1172" y="7809"/>
                    <a:pt x="1219" y="7823"/>
                    <a:pt x="1275" y="7823"/>
                  </a:cubicBezTo>
                  <a:cubicBezTo>
                    <a:pt x="1323" y="7815"/>
                    <a:pt x="1381" y="7791"/>
                    <a:pt x="1458" y="7747"/>
                  </a:cubicBezTo>
                  <a:lnTo>
                    <a:pt x="1617" y="7696"/>
                  </a:lnTo>
                  <a:cubicBezTo>
                    <a:pt x="1695" y="7677"/>
                    <a:pt x="1783" y="7677"/>
                    <a:pt x="1854" y="7696"/>
                  </a:cubicBezTo>
                  <a:cubicBezTo>
                    <a:pt x="1948" y="7721"/>
                    <a:pt x="2045" y="7772"/>
                    <a:pt x="2143" y="7850"/>
                  </a:cubicBezTo>
                  <a:lnTo>
                    <a:pt x="2372" y="8009"/>
                  </a:lnTo>
                  <a:lnTo>
                    <a:pt x="2384" y="8014"/>
                  </a:lnTo>
                  <a:cubicBezTo>
                    <a:pt x="2416" y="8025"/>
                    <a:pt x="2520" y="8132"/>
                    <a:pt x="2803" y="8900"/>
                  </a:cubicBezTo>
                  <a:cubicBezTo>
                    <a:pt x="2986" y="9377"/>
                    <a:pt x="3109" y="9770"/>
                    <a:pt x="3139" y="9981"/>
                  </a:cubicBezTo>
                  <a:lnTo>
                    <a:pt x="3139" y="9985"/>
                  </a:lnTo>
                  <a:cubicBezTo>
                    <a:pt x="3099" y="9976"/>
                    <a:pt x="3046" y="9994"/>
                    <a:pt x="3027" y="10081"/>
                  </a:cubicBezTo>
                  <a:lnTo>
                    <a:pt x="3000" y="10307"/>
                  </a:lnTo>
                  <a:lnTo>
                    <a:pt x="3014" y="10595"/>
                  </a:lnTo>
                  <a:cubicBezTo>
                    <a:pt x="3031" y="10728"/>
                    <a:pt x="3080" y="10791"/>
                    <a:pt x="3100" y="10811"/>
                  </a:cubicBezTo>
                  <a:lnTo>
                    <a:pt x="3108" y="10818"/>
                  </a:lnTo>
                  <a:cubicBezTo>
                    <a:pt x="3179" y="10863"/>
                    <a:pt x="3258" y="10845"/>
                    <a:pt x="3334" y="10762"/>
                  </a:cubicBezTo>
                  <a:cubicBezTo>
                    <a:pt x="3402" y="10701"/>
                    <a:pt x="3420" y="10616"/>
                    <a:pt x="3425" y="10567"/>
                  </a:cubicBezTo>
                  <a:lnTo>
                    <a:pt x="3477" y="10602"/>
                  </a:lnTo>
                  <a:lnTo>
                    <a:pt x="3601" y="10617"/>
                  </a:lnTo>
                  <a:cubicBezTo>
                    <a:pt x="3636" y="10621"/>
                    <a:pt x="3652" y="10627"/>
                    <a:pt x="3658" y="10631"/>
                  </a:cubicBezTo>
                  <a:cubicBezTo>
                    <a:pt x="3655" y="10647"/>
                    <a:pt x="3638" y="10671"/>
                    <a:pt x="3612" y="10697"/>
                  </a:cubicBezTo>
                  <a:cubicBezTo>
                    <a:pt x="3576" y="10744"/>
                    <a:pt x="3578" y="10786"/>
                    <a:pt x="3616" y="10839"/>
                  </a:cubicBezTo>
                  <a:lnTo>
                    <a:pt x="3741" y="11083"/>
                  </a:lnTo>
                  <a:cubicBezTo>
                    <a:pt x="3790" y="11192"/>
                    <a:pt x="3809" y="11252"/>
                    <a:pt x="3816" y="11286"/>
                  </a:cubicBezTo>
                  <a:cubicBezTo>
                    <a:pt x="3804" y="11282"/>
                    <a:pt x="3787" y="11274"/>
                    <a:pt x="3760" y="11261"/>
                  </a:cubicBezTo>
                  <a:lnTo>
                    <a:pt x="3529" y="11135"/>
                  </a:lnTo>
                  <a:cubicBezTo>
                    <a:pt x="3410" y="11059"/>
                    <a:pt x="3330" y="11052"/>
                    <a:pt x="3301" y="11051"/>
                  </a:cubicBezTo>
                  <a:cubicBezTo>
                    <a:pt x="3262" y="11056"/>
                    <a:pt x="3243" y="11074"/>
                    <a:pt x="3234" y="11088"/>
                  </a:cubicBezTo>
                  <a:cubicBezTo>
                    <a:pt x="3213" y="11119"/>
                    <a:pt x="3213" y="11163"/>
                    <a:pt x="3234" y="11237"/>
                  </a:cubicBezTo>
                  <a:cubicBezTo>
                    <a:pt x="3244" y="11279"/>
                    <a:pt x="3295" y="11324"/>
                    <a:pt x="3378" y="11366"/>
                  </a:cubicBezTo>
                  <a:lnTo>
                    <a:pt x="3612" y="11473"/>
                  </a:lnTo>
                  <a:cubicBezTo>
                    <a:pt x="3841" y="11576"/>
                    <a:pt x="3879" y="11634"/>
                    <a:pt x="3878" y="11660"/>
                  </a:cubicBezTo>
                  <a:cubicBezTo>
                    <a:pt x="3853" y="11709"/>
                    <a:pt x="3844" y="11765"/>
                    <a:pt x="3852" y="11840"/>
                  </a:cubicBezTo>
                  <a:lnTo>
                    <a:pt x="3874" y="11986"/>
                  </a:lnTo>
                  <a:cubicBezTo>
                    <a:pt x="3836" y="11996"/>
                    <a:pt x="3815" y="12020"/>
                    <a:pt x="3799" y="12044"/>
                  </a:cubicBezTo>
                  <a:lnTo>
                    <a:pt x="3793" y="12053"/>
                  </a:lnTo>
                  <a:lnTo>
                    <a:pt x="3774" y="12227"/>
                  </a:lnTo>
                  <a:cubicBezTo>
                    <a:pt x="3757" y="12231"/>
                    <a:pt x="3718" y="12219"/>
                    <a:pt x="3677" y="12187"/>
                  </a:cubicBezTo>
                  <a:lnTo>
                    <a:pt x="3608" y="12139"/>
                  </a:lnTo>
                  <a:cubicBezTo>
                    <a:pt x="3575" y="12121"/>
                    <a:pt x="3535" y="12136"/>
                    <a:pt x="3511" y="12150"/>
                  </a:cubicBezTo>
                  <a:lnTo>
                    <a:pt x="3500" y="12160"/>
                  </a:lnTo>
                  <a:cubicBezTo>
                    <a:pt x="3473" y="12191"/>
                    <a:pt x="3472" y="12223"/>
                    <a:pt x="3475" y="12245"/>
                  </a:cubicBezTo>
                  <a:cubicBezTo>
                    <a:pt x="3486" y="12297"/>
                    <a:pt x="3537" y="12348"/>
                    <a:pt x="3630" y="12397"/>
                  </a:cubicBezTo>
                  <a:lnTo>
                    <a:pt x="3787" y="12475"/>
                  </a:lnTo>
                  <a:lnTo>
                    <a:pt x="3827" y="12498"/>
                  </a:lnTo>
                  <a:cubicBezTo>
                    <a:pt x="3857" y="12516"/>
                    <a:pt x="3885" y="12532"/>
                    <a:pt x="3897" y="12552"/>
                  </a:cubicBezTo>
                  <a:cubicBezTo>
                    <a:pt x="3907" y="12567"/>
                    <a:pt x="3910" y="12598"/>
                    <a:pt x="3905" y="12643"/>
                  </a:cubicBezTo>
                  <a:cubicBezTo>
                    <a:pt x="3901" y="12676"/>
                    <a:pt x="3895" y="12684"/>
                    <a:pt x="3891" y="12686"/>
                  </a:cubicBezTo>
                  <a:lnTo>
                    <a:pt x="3730" y="12642"/>
                  </a:lnTo>
                  <a:lnTo>
                    <a:pt x="3597" y="12560"/>
                  </a:lnTo>
                  <a:cubicBezTo>
                    <a:pt x="3586" y="12550"/>
                    <a:pt x="3569" y="12540"/>
                    <a:pt x="3543" y="12540"/>
                  </a:cubicBezTo>
                  <a:cubicBezTo>
                    <a:pt x="3484" y="12540"/>
                    <a:pt x="3425" y="12593"/>
                    <a:pt x="3385" y="12638"/>
                  </a:cubicBezTo>
                  <a:lnTo>
                    <a:pt x="3375" y="12648"/>
                  </a:lnTo>
                  <a:lnTo>
                    <a:pt x="3357" y="12780"/>
                  </a:lnTo>
                  <a:lnTo>
                    <a:pt x="3403" y="12817"/>
                  </a:lnTo>
                  <a:lnTo>
                    <a:pt x="3406" y="12820"/>
                  </a:lnTo>
                  <a:lnTo>
                    <a:pt x="3356" y="12870"/>
                  </a:lnTo>
                  <a:lnTo>
                    <a:pt x="3362" y="12895"/>
                  </a:lnTo>
                  <a:cubicBezTo>
                    <a:pt x="3373" y="12938"/>
                    <a:pt x="3400" y="12972"/>
                    <a:pt x="3434" y="12984"/>
                  </a:cubicBezTo>
                  <a:cubicBezTo>
                    <a:pt x="3559" y="13051"/>
                    <a:pt x="3567" y="13080"/>
                    <a:pt x="3568" y="13081"/>
                  </a:cubicBezTo>
                  <a:cubicBezTo>
                    <a:pt x="3567" y="13082"/>
                    <a:pt x="3555" y="13100"/>
                    <a:pt x="3460" y="13113"/>
                  </a:cubicBezTo>
                  <a:cubicBezTo>
                    <a:pt x="3424" y="13118"/>
                    <a:pt x="3396" y="13134"/>
                    <a:pt x="3379" y="13158"/>
                  </a:cubicBezTo>
                  <a:cubicBezTo>
                    <a:pt x="3366" y="13177"/>
                    <a:pt x="3362" y="13198"/>
                    <a:pt x="3367" y="13219"/>
                  </a:cubicBezTo>
                  <a:cubicBezTo>
                    <a:pt x="3370" y="13235"/>
                    <a:pt x="3385" y="13282"/>
                    <a:pt x="3460" y="13310"/>
                  </a:cubicBezTo>
                  <a:cubicBezTo>
                    <a:pt x="3418" y="13371"/>
                    <a:pt x="3416" y="13446"/>
                    <a:pt x="3459" y="13531"/>
                  </a:cubicBezTo>
                  <a:lnTo>
                    <a:pt x="3523" y="13615"/>
                  </a:lnTo>
                  <a:lnTo>
                    <a:pt x="3540" y="13630"/>
                  </a:lnTo>
                  <a:cubicBezTo>
                    <a:pt x="3556" y="13643"/>
                    <a:pt x="3572" y="13655"/>
                    <a:pt x="3594" y="13660"/>
                  </a:cubicBezTo>
                  <a:lnTo>
                    <a:pt x="3612" y="13977"/>
                  </a:lnTo>
                  <a:cubicBezTo>
                    <a:pt x="3612" y="14092"/>
                    <a:pt x="3630" y="14127"/>
                    <a:pt x="3643" y="14143"/>
                  </a:cubicBezTo>
                  <a:lnTo>
                    <a:pt x="3669" y="14176"/>
                  </a:lnTo>
                  <a:lnTo>
                    <a:pt x="3845" y="14056"/>
                  </a:lnTo>
                  <a:cubicBezTo>
                    <a:pt x="3894" y="14015"/>
                    <a:pt x="3921" y="13998"/>
                    <a:pt x="3934" y="13991"/>
                  </a:cubicBezTo>
                  <a:cubicBezTo>
                    <a:pt x="3935" y="14001"/>
                    <a:pt x="3933" y="14013"/>
                    <a:pt x="3928" y="14028"/>
                  </a:cubicBezTo>
                  <a:lnTo>
                    <a:pt x="3815" y="14153"/>
                  </a:lnTo>
                  <a:cubicBezTo>
                    <a:pt x="3714" y="14226"/>
                    <a:pt x="3686" y="14318"/>
                    <a:pt x="3740" y="14398"/>
                  </a:cubicBezTo>
                  <a:lnTo>
                    <a:pt x="3835" y="14464"/>
                  </a:lnTo>
                  <a:lnTo>
                    <a:pt x="3862" y="14603"/>
                  </a:lnTo>
                  <a:lnTo>
                    <a:pt x="3938" y="14649"/>
                  </a:lnTo>
                  <a:lnTo>
                    <a:pt x="3947" y="14653"/>
                  </a:lnTo>
                  <a:cubicBezTo>
                    <a:pt x="3955" y="14656"/>
                    <a:pt x="3962" y="14663"/>
                    <a:pt x="3966" y="14672"/>
                  </a:cubicBezTo>
                  <a:cubicBezTo>
                    <a:pt x="3929" y="14708"/>
                    <a:pt x="3911" y="14745"/>
                    <a:pt x="3911" y="14784"/>
                  </a:cubicBezTo>
                  <a:cubicBezTo>
                    <a:pt x="3911" y="14825"/>
                    <a:pt x="3932" y="14864"/>
                    <a:pt x="3979" y="14902"/>
                  </a:cubicBezTo>
                  <a:lnTo>
                    <a:pt x="4108" y="14988"/>
                  </a:lnTo>
                  <a:cubicBezTo>
                    <a:pt x="4128" y="15067"/>
                    <a:pt x="4169" y="15165"/>
                    <a:pt x="4248" y="15324"/>
                  </a:cubicBezTo>
                  <a:cubicBezTo>
                    <a:pt x="4347" y="15496"/>
                    <a:pt x="4388" y="15528"/>
                    <a:pt x="4429" y="15528"/>
                  </a:cubicBezTo>
                  <a:lnTo>
                    <a:pt x="4452" y="15522"/>
                  </a:lnTo>
                  <a:cubicBezTo>
                    <a:pt x="4657" y="15408"/>
                    <a:pt x="4739" y="15384"/>
                    <a:pt x="4776" y="15380"/>
                  </a:cubicBezTo>
                  <a:cubicBezTo>
                    <a:pt x="4776" y="15381"/>
                    <a:pt x="4779" y="15398"/>
                    <a:pt x="4741" y="15456"/>
                  </a:cubicBezTo>
                  <a:cubicBezTo>
                    <a:pt x="4708" y="15508"/>
                    <a:pt x="4767" y="15553"/>
                    <a:pt x="4805" y="15581"/>
                  </a:cubicBezTo>
                  <a:cubicBezTo>
                    <a:pt x="4860" y="15617"/>
                    <a:pt x="4881" y="15647"/>
                    <a:pt x="4884" y="15654"/>
                  </a:cubicBezTo>
                  <a:lnTo>
                    <a:pt x="4927" y="15856"/>
                  </a:lnTo>
                  <a:lnTo>
                    <a:pt x="4986" y="15805"/>
                  </a:lnTo>
                  <a:cubicBezTo>
                    <a:pt x="4998" y="15795"/>
                    <a:pt x="5012" y="15775"/>
                    <a:pt x="5029" y="15746"/>
                  </a:cubicBezTo>
                  <a:cubicBezTo>
                    <a:pt x="5045" y="15731"/>
                    <a:pt x="5046" y="15731"/>
                    <a:pt x="5062" y="15737"/>
                  </a:cubicBezTo>
                  <a:lnTo>
                    <a:pt x="5157" y="15780"/>
                  </a:lnTo>
                  <a:lnTo>
                    <a:pt x="5236" y="15769"/>
                  </a:lnTo>
                  <a:lnTo>
                    <a:pt x="5244" y="15740"/>
                  </a:lnTo>
                  <a:cubicBezTo>
                    <a:pt x="5249" y="15721"/>
                    <a:pt x="5248" y="15689"/>
                    <a:pt x="5207" y="15599"/>
                  </a:cubicBezTo>
                  <a:cubicBezTo>
                    <a:pt x="5205" y="15590"/>
                    <a:pt x="5204" y="15585"/>
                    <a:pt x="5203" y="15583"/>
                  </a:cubicBezTo>
                  <a:lnTo>
                    <a:pt x="5243" y="15572"/>
                  </a:lnTo>
                  <a:lnTo>
                    <a:pt x="5252" y="15563"/>
                  </a:lnTo>
                  <a:cubicBezTo>
                    <a:pt x="5296" y="15519"/>
                    <a:pt x="5296" y="15440"/>
                    <a:pt x="5252" y="15324"/>
                  </a:cubicBezTo>
                  <a:cubicBezTo>
                    <a:pt x="5240" y="15287"/>
                    <a:pt x="5246" y="15256"/>
                    <a:pt x="5275" y="15227"/>
                  </a:cubicBezTo>
                  <a:lnTo>
                    <a:pt x="5367" y="15097"/>
                  </a:lnTo>
                  <a:lnTo>
                    <a:pt x="5373" y="15085"/>
                  </a:lnTo>
                  <a:cubicBezTo>
                    <a:pt x="5388" y="15036"/>
                    <a:pt x="5381" y="14969"/>
                    <a:pt x="5350" y="14893"/>
                  </a:cubicBezTo>
                  <a:lnTo>
                    <a:pt x="5272" y="14750"/>
                  </a:lnTo>
                  <a:lnTo>
                    <a:pt x="5265" y="14732"/>
                  </a:lnTo>
                  <a:lnTo>
                    <a:pt x="5269" y="14731"/>
                  </a:lnTo>
                  <a:lnTo>
                    <a:pt x="5307" y="14755"/>
                  </a:lnTo>
                  <a:lnTo>
                    <a:pt x="5389" y="14780"/>
                  </a:lnTo>
                  <a:lnTo>
                    <a:pt x="5480" y="14636"/>
                  </a:lnTo>
                  <a:lnTo>
                    <a:pt x="5538" y="14470"/>
                  </a:lnTo>
                  <a:lnTo>
                    <a:pt x="5572" y="14426"/>
                  </a:lnTo>
                  <a:lnTo>
                    <a:pt x="5634" y="14388"/>
                  </a:lnTo>
                  <a:cubicBezTo>
                    <a:pt x="5656" y="14371"/>
                    <a:pt x="5668" y="14347"/>
                    <a:pt x="5669" y="14322"/>
                  </a:cubicBezTo>
                  <a:cubicBezTo>
                    <a:pt x="5671" y="14282"/>
                    <a:pt x="5647" y="14237"/>
                    <a:pt x="5601" y="14191"/>
                  </a:cubicBezTo>
                  <a:lnTo>
                    <a:pt x="5563" y="14139"/>
                  </a:lnTo>
                  <a:cubicBezTo>
                    <a:pt x="5562" y="14137"/>
                    <a:pt x="5561" y="14135"/>
                    <a:pt x="5560" y="14133"/>
                  </a:cubicBezTo>
                  <a:cubicBezTo>
                    <a:pt x="5640" y="14120"/>
                    <a:pt x="5688" y="14104"/>
                    <a:pt x="5712" y="14069"/>
                  </a:cubicBezTo>
                  <a:lnTo>
                    <a:pt x="5720" y="14058"/>
                  </a:lnTo>
                  <a:lnTo>
                    <a:pt x="5720" y="14044"/>
                  </a:lnTo>
                  <a:cubicBezTo>
                    <a:pt x="5720" y="14016"/>
                    <a:pt x="5704" y="13988"/>
                    <a:pt x="5672" y="13956"/>
                  </a:cubicBezTo>
                  <a:lnTo>
                    <a:pt x="5588" y="13858"/>
                  </a:lnTo>
                  <a:cubicBezTo>
                    <a:pt x="5573" y="13818"/>
                    <a:pt x="5583" y="13811"/>
                    <a:pt x="5588" y="13807"/>
                  </a:cubicBezTo>
                  <a:lnTo>
                    <a:pt x="5590" y="13806"/>
                  </a:lnTo>
                  <a:lnTo>
                    <a:pt x="5643" y="13851"/>
                  </a:lnTo>
                  <a:lnTo>
                    <a:pt x="5819" y="13842"/>
                  </a:lnTo>
                  <a:lnTo>
                    <a:pt x="5821" y="13754"/>
                  </a:lnTo>
                  <a:lnTo>
                    <a:pt x="5796" y="13690"/>
                  </a:lnTo>
                  <a:cubicBezTo>
                    <a:pt x="5789" y="13675"/>
                    <a:pt x="5787" y="13663"/>
                    <a:pt x="5790" y="13655"/>
                  </a:cubicBezTo>
                  <a:cubicBezTo>
                    <a:pt x="5794" y="13644"/>
                    <a:pt x="5808" y="13633"/>
                    <a:pt x="5833" y="13621"/>
                  </a:cubicBezTo>
                  <a:lnTo>
                    <a:pt x="6004" y="13546"/>
                  </a:lnTo>
                  <a:lnTo>
                    <a:pt x="6129" y="13465"/>
                  </a:lnTo>
                  <a:lnTo>
                    <a:pt x="6121" y="13489"/>
                  </a:lnTo>
                  <a:cubicBezTo>
                    <a:pt x="6109" y="13532"/>
                    <a:pt x="6107" y="13566"/>
                    <a:pt x="6115" y="13590"/>
                  </a:cubicBezTo>
                  <a:lnTo>
                    <a:pt x="6131" y="13634"/>
                  </a:lnTo>
                  <a:lnTo>
                    <a:pt x="6295" y="13574"/>
                  </a:lnTo>
                  <a:lnTo>
                    <a:pt x="6322" y="13559"/>
                  </a:lnTo>
                  <a:cubicBezTo>
                    <a:pt x="6400" y="13517"/>
                    <a:pt x="6429" y="13502"/>
                    <a:pt x="6443" y="13483"/>
                  </a:cubicBezTo>
                  <a:lnTo>
                    <a:pt x="6451" y="13467"/>
                  </a:lnTo>
                  <a:cubicBezTo>
                    <a:pt x="6466" y="13409"/>
                    <a:pt x="6488" y="13363"/>
                    <a:pt x="6518" y="13325"/>
                  </a:cubicBezTo>
                  <a:cubicBezTo>
                    <a:pt x="6532" y="13307"/>
                    <a:pt x="6550" y="13296"/>
                    <a:pt x="6594" y="13281"/>
                  </a:cubicBezTo>
                  <a:lnTo>
                    <a:pt x="6689" y="13232"/>
                  </a:lnTo>
                  <a:lnTo>
                    <a:pt x="6815" y="13076"/>
                  </a:lnTo>
                  <a:lnTo>
                    <a:pt x="6929" y="12804"/>
                  </a:lnTo>
                  <a:cubicBezTo>
                    <a:pt x="6962" y="12710"/>
                    <a:pt x="7005" y="12633"/>
                    <a:pt x="7050" y="12588"/>
                  </a:cubicBezTo>
                  <a:lnTo>
                    <a:pt x="7154" y="12459"/>
                  </a:lnTo>
                  <a:lnTo>
                    <a:pt x="7162" y="12444"/>
                  </a:lnTo>
                  <a:cubicBezTo>
                    <a:pt x="7170" y="12418"/>
                    <a:pt x="7175" y="12393"/>
                    <a:pt x="7176" y="12370"/>
                  </a:cubicBezTo>
                  <a:cubicBezTo>
                    <a:pt x="7186" y="12387"/>
                    <a:pt x="7199" y="12405"/>
                    <a:pt x="7214" y="12423"/>
                  </a:cubicBezTo>
                  <a:lnTo>
                    <a:pt x="7321" y="12531"/>
                  </a:lnTo>
                  <a:lnTo>
                    <a:pt x="7434" y="12554"/>
                  </a:lnTo>
                  <a:lnTo>
                    <a:pt x="7443" y="12552"/>
                  </a:lnTo>
                  <a:cubicBezTo>
                    <a:pt x="7494" y="12542"/>
                    <a:pt x="7529" y="12493"/>
                    <a:pt x="7529" y="12437"/>
                  </a:cubicBezTo>
                  <a:cubicBezTo>
                    <a:pt x="7536" y="12359"/>
                    <a:pt x="7549" y="12347"/>
                    <a:pt x="7554" y="12345"/>
                  </a:cubicBezTo>
                  <a:cubicBezTo>
                    <a:pt x="7560" y="12345"/>
                    <a:pt x="7579" y="12356"/>
                    <a:pt x="7601" y="12368"/>
                  </a:cubicBezTo>
                  <a:lnTo>
                    <a:pt x="7629" y="12385"/>
                  </a:lnTo>
                  <a:cubicBezTo>
                    <a:pt x="7661" y="12406"/>
                    <a:pt x="7687" y="12420"/>
                    <a:pt x="7722" y="12419"/>
                  </a:cubicBezTo>
                  <a:cubicBezTo>
                    <a:pt x="7763" y="12411"/>
                    <a:pt x="7799" y="12379"/>
                    <a:pt x="7838" y="12314"/>
                  </a:cubicBezTo>
                  <a:cubicBezTo>
                    <a:pt x="7888" y="12296"/>
                    <a:pt x="7961" y="12272"/>
                    <a:pt x="8047" y="12252"/>
                  </a:cubicBezTo>
                  <a:cubicBezTo>
                    <a:pt x="8106" y="12230"/>
                    <a:pt x="8155" y="12201"/>
                    <a:pt x="8201" y="12161"/>
                  </a:cubicBezTo>
                  <a:lnTo>
                    <a:pt x="8311" y="12009"/>
                  </a:lnTo>
                  <a:lnTo>
                    <a:pt x="8377" y="11877"/>
                  </a:lnTo>
                  <a:lnTo>
                    <a:pt x="8419" y="11868"/>
                  </a:lnTo>
                  <a:lnTo>
                    <a:pt x="8499" y="11869"/>
                  </a:lnTo>
                  <a:lnTo>
                    <a:pt x="8508" y="11865"/>
                  </a:lnTo>
                  <a:cubicBezTo>
                    <a:pt x="8572" y="11836"/>
                    <a:pt x="8654" y="11768"/>
                    <a:pt x="8758" y="11658"/>
                  </a:cubicBezTo>
                  <a:cubicBezTo>
                    <a:pt x="8844" y="11566"/>
                    <a:pt x="8872" y="11512"/>
                    <a:pt x="8853" y="11470"/>
                  </a:cubicBezTo>
                  <a:cubicBezTo>
                    <a:pt x="8835" y="11431"/>
                    <a:pt x="8783" y="11430"/>
                    <a:pt x="8773" y="11431"/>
                  </a:cubicBezTo>
                  <a:lnTo>
                    <a:pt x="8536" y="11384"/>
                  </a:lnTo>
                  <a:cubicBezTo>
                    <a:pt x="8445" y="11346"/>
                    <a:pt x="8357" y="11336"/>
                    <a:pt x="8277" y="11350"/>
                  </a:cubicBezTo>
                  <a:lnTo>
                    <a:pt x="8034" y="11383"/>
                  </a:lnTo>
                  <a:cubicBezTo>
                    <a:pt x="7948" y="11368"/>
                    <a:pt x="7898" y="11342"/>
                    <a:pt x="7861" y="11289"/>
                  </a:cubicBezTo>
                  <a:cubicBezTo>
                    <a:pt x="7838" y="11260"/>
                    <a:pt x="7826" y="11197"/>
                    <a:pt x="7815" y="11117"/>
                  </a:cubicBezTo>
                  <a:cubicBezTo>
                    <a:pt x="7815" y="10995"/>
                    <a:pt x="7842" y="10995"/>
                    <a:pt x="7852" y="10995"/>
                  </a:cubicBezTo>
                  <a:lnTo>
                    <a:pt x="7859" y="10997"/>
                  </a:lnTo>
                  <a:lnTo>
                    <a:pt x="8051" y="10982"/>
                  </a:lnTo>
                  <a:lnTo>
                    <a:pt x="8214" y="10937"/>
                  </a:lnTo>
                  <a:lnTo>
                    <a:pt x="8225" y="10932"/>
                  </a:lnTo>
                  <a:cubicBezTo>
                    <a:pt x="8261" y="10909"/>
                    <a:pt x="8283" y="10879"/>
                    <a:pt x="8286" y="10848"/>
                  </a:cubicBezTo>
                  <a:cubicBezTo>
                    <a:pt x="8290" y="10819"/>
                    <a:pt x="8279" y="10790"/>
                    <a:pt x="8254" y="10763"/>
                  </a:cubicBezTo>
                  <a:cubicBezTo>
                    <a:pt x="8246" y="10749"/>
                    <a:pt x="8236" y="10736"/>
                    <a:pt x="8225" y="10724"/>
                  </a:cubicBezTo>
                  <a:lnTo>
                    <a:pt x="8312" y="10724"/>
                  </a:lnTo>
                  <a:cubicBezTo>
                    <a:pt x="8413" y="10754"/>
                    <a:pt x="8435" y="10845"/>
                    <a:pt x="8435" y="10917"/>
                  </a:cubicBezTo>
                  <a:cubicBezTo>
                    <a:pt x="8435" y="10977"/>
                    <a:pt x="8479" y="11052"/>
                    <a:pt x="8505" y="11092"/>
                  </a:cubicBezTo>
                  <a:lnTo>
                    <a:pt x="8676" y="11252"/>
                  </a:lnTo>
                  <a:lnTo>
                    <a:pt x="8684" y="11257"/>
                  </a:lnTo>
                  <a:cubicBezTo>
                    <a:pt x="8750" y="11297"/>
                    <a:pt x="8801" y="11327"/>
                    <a:pt x="8860" y="11342"/>
                  </a:cubicBezTo>
                  <a:cubicBezTo>
                    <a:pt x="8926" y="11357"/>
                    <a:pt x="8961" y="11347"/>
                    <a:pt x="8989" y="11313"/>
                  </a:cubicBezTo>
                  <a:lnTo>
                    <a:pt x="9000" y="11299"/>
                  </a:lnTo>
                  <a:lnTo>
                    <a:pt x="8993" y="11054"/>
                  </a:lnTo>
                  <a:lnTo>
                    <a:pt x="8954" y="10707"/>
                  </a:lnTo>
                  <a:lnTo>
                    <a:pt x="8946" y="10697"/>
                  </a:lnTo>
                  <a:cubicBezTo>
                    <a:pt x="8932" y="10680"/>
                    <a:pt x="8916" y="10671"/>
                    <a:pt x="8898" y="10671"/>
                  </a:cubicBezTo>
                  <a:cubicBezTo>
                    <a:pt x="8869" y="10671"/>
                    <a:pt x="8847" y="10692"/>
                    <a:pt x="8830" y="10710"/>
                  </a:cubicBezTo>
                  <a:cubicBezTo>
                    <a:pt x="8828" y="10710"/>
                    <a:pt x="8820" y="10707"/>
                    <a:pt x="8809" y="10693"/>
                  </a:cubicBezTo>
                  <a:lnTo>
                    <a:pt x="8757" y="10572"/>
                  </a:lnTo>
                  <a:cubicBezTo>
                    <a:pt x="8677" y="10373"/>
                    <a:pt x="8622" y="10324"/>
                    <a:pt x="8582" y="10308"/>
                  </a:cubicBezTo>
                  <a:cubicBezTo>
                    <a:pt x="8564" y="10294"/>
                    <a:pt x="8529" y="10257"/>
                    <a:pt x="8493" y="10197"/>
                  </a:cubicBezTo>
                  <a:lnTo>
                    <a:pt x="8390" y="10079"/>
                  </a:lnTo>
                  <a:lnTo>
                    <a:pt x="8290" y="10041"/>
                  </a:lnTo>
                  <a:lnTo>
                    <a:pt x="8220" y="10023"/>
                  </a:lnTo>
                  <a:cubicBezTo>
                    <a:pt x="8188" y="9991"/>
                    <a:pt x="8136" y="9986"/>
                    <a:pt x="8089" y="9986"/>
                  </a:cubicBezTo>
                  <a:cubicBezTo>
                    <a:pt x="8030" y="9986"/>
                    <a:pt x="7993" y="9975"/>
                    <a:pt x="7972" y="9949"/>
                  </a:cubicBezTo>
                  <a:cubicBezTo>
                    <a:pt x="7944" y="9922"/>
                    <a:pt x="7935" y="9885"/>
                    <a:pt x="7935" y="9808"/>
                  </a:cubicBezTo>
                  <a:cubicBezTo>
                    <a:pt x="7939" y="9757"/>
                    <a:pt x="7958" y="9688"/>
                    <a:pt x="8028" y="9651"/>
                  </a:cubicBezTo>
                  <a:lnTo>
                    <a:pt x="8151" y="9633"/>
                  </a:lnTo>
                  <a:lnTo>
                    <a:pt x="8260" y="9646"/>
                  </a:lnTo>
                  <a:lnTo>
                    <a:pt x="8380" y="9631"/>
                  </a:lnTo>
                  <a:lnTo>
                    <a:pt x="8485" y="9487"/>
                  </a:lnTo>
                  <a:lnTo>
                    <a:pt x="8575" y="9487"/>
                  </a:lnTo>
                  <a:lnTo>
                    <a:pt x="8617" y="9566"/>
                  </a:lnTo>
                  <a:cubicBezTo>
                    <a:pt x="8633" y="9604"/>
                    <a:pt x="8650" y="9626"/>
                    <a:pt x="8662" y="9642"/>
                  </a:cubicBezTo>
                  <a:lnTo>
                    <a:pt x="8666" y="9655"/>
                  </a:lnTo>
                  <a:lnTo>
                    <a:pt x="8681" y="9666"/>
                  </a:lnTo>
                  <a:cubicBezTo>
                    <a:pt x="8752" y="9720"/>
                    <a:pt x="8824" y="9737"/>
                    <a:pt x="8909" y="9701"/>
                  </a:cubicBezTo>
                  <a:lnTo>
                    <a:pt x="9046" y="9625"/>
                  </a:lnTo>
                  <a:lnTo>
                    <a:pt x="9166" y="9620"/>
                  </a:lnTo>
                  <a:cubicBezTo>
                    <a:pt x="9189" y="9620"/>
                    <a:pt x="9210" y="9610"/>
                    <a:pt x="9220" y="9595"/>
                  </a:cubicBezTo>
                  <a:cubicBezTo>
                    <a:pt x="9246" y="9564"/>
                    <a:pt x="9250" y="9511"/>
                    <a:pt x="9233" y="9417"/>
                  </a:cubicBezTo>
                  <a:lnTo>
                    <a:pt x="9230" y="9407"/>
                  </a:lnTo>
                  <a:cubicBezTo>
                    <a:pt x="9206" y="9354"/>
                    <a:pt x="9177" y="9298"/>
                    <a:pt x="9117" y="9246"/>
                  </a:cubicBezTo>
                  <a:cubicBezTo>
                    <a:pt x="9057" y="9209"/>
                    <a:pt x="9011" y="9183"/>
                    <a:pt x="8949" y="9162"/>
                  </a:cubicBezTo>
                  <a:cubicBezTo>
                    <a:pt x="8936" y="9159"/>
                    <a:pt x="8928" y="9154"/>
                    <a:pt x="8925" y="9149"/>
                  </a:cubicBezTo>
                  <a:cubicBezTo>
                    <a:pt x="8923" y="9145"/>
                    <a:pt x="8923" y="9134"/>
                    <a:pt x="8932" y="9110"/>
                  </a:cubicBezTo>
                  <a:cubicBezTo>
                    <a:pt x="8935" y="9101"/>
                    <a:pt x="8945" y="9070"/>
                    <a:pt x="8961" y="9070"/>
                  </a:cubicBezTo>
                  <a:lnTo>
                    <a:pt x="9072" y="9106"/>
                  </a:lnTo>
                  <a:lnTo>
                    <a:pt x="9210" y="9140"/>
                  </a:lnTo>
                  <a:cubicBezTo>
                    <a:pt x="9348" y="9154"/>
                    <a:pt x="9417" y="9107"/>
                    <a:pt x="9431" y="9001"/>
                  </a:cubicBezTo>
                  <a:cubicBezTo>
                    <a:pt x="9443" y="8935"/>
                    <a:pt x="9438" y="8871"/>
                    <a:pt x="9414" y="8814"/>
                  </a:cubicBezTo>
                  <a:lnTo>
                    <a:pt x="9409" y="8803"/>
                  </a:lnTo>
                  <a:lnTo>
                    <a:pt x="9263" y="8693"/>
                  </a:lnTo>
                  <a:cubicBezTo>
                    <a:pt x="9195" y="8654"/>
                    <a:pt x="9159" y="8576"/>
                    <a:pt x="9152" y="8451"/>
                  </a:cubicBezTo>
                  <a:cubicBezTo>
                    <a:pt x="9148" y="8424"/>
                    <a:pt x="9150" y="8401"/>
                    <a:pt x="9155" y="8384"/>
                  </a:cubicBezTo>
                  <a:lnTo>
                    <a:pt x="9184" y="8387"/>
                  </a:lnTo>
                  <a:cubicBezTo>
                    <a:pt x="9225" y="8432"/>
                    <a:pt x="9257" y="8452"/>
                    <a:pt x="9289" y="8452"/>
                  </a:cubicBezTo>
                  <a:lnTo>
                    <a:pt x="9331" y="8441"/>
                  </a:lnTo>
                  <a:lnTo>
                    <a:pt x="9382" y="8305"/>
                  </a:lnTo>
                  <a:lnTo>
                    <a:pt x="9392" y="8128"/>
                  </a:lnTo>
                  <a:lnTo>
                    <a:pt x="9386" y="7992"/>
                  </a:lnTo>
                  <a:lnTo>
                    <a:pt x="9384" y="7979"/>
                  </a:lnTo>
                  <a:cubicBezTo>
                    <a:pt x="9338" y="7842"/>
                    <a:pt x="9277" y="7762"/>
                    <a:pt x="9193" y="7727"/>
                  </a:cubicBezTo>
                  <a:lnTo>
                    <a:pt x="9086" y="7680"/>
                  </a:lnTo>
                  <a:cubicBezTo>
                    <a:pt x="9040" y="7661"/>
                    <a:pt x="9010" y="7634"/>
                    <a:pt x="8983" y="7607"/>
                  </a:cubicBezTo>
                  <a:cubicBezTo>
                    <a:pt x="8880" y="7510"/>
                    <a:pt x="8834" y="7408"/>
                    <a:pt x="8847" y="7298"/>
                  </a:cubicBezTo>
                  <a:cubicBezTo>
                    <a:pt x="8847" y="7281"/>
                    <a:pt x="8852" y="7281"/>
                    <a:pt x="8859" y="7281"/>
                  </a:cubicBezTo>
                  <a:cubicBezTo>
                    <a:pt x="8867" y="7281"/>
                    <a:pt x="8883" y="7284"/>
                    <a:pt x="8908" y="7298"/>
                  </a:cubicBezTo>
                  <a:lnTo>
                    <a:pt x="9032" y="7389"/>
                  </a:lnTo>
                  <a:lnTo>
                    <a:pt x="9185" y="7214"/>
                  </a:lnTo>
                  <a:lnTo>
                    <a:pt x="9475" y="7264"/>
                  </a:lnTo>
                  <a:lnTo>
                    <a:pt x="9522" y="7296"/>
                  </a:lnTo>
                  <a:lnTo>
                    <a:pt x="9535" y="7302"/>
                  </a:lnTo>
                  <a:cubicBezTo>
                    <a:pt x="9569" y="7313"/>
                    <a:pt x="9612" y="7301"/>
                    <a:pt x="9636" y="7267"/>
                  </a:cubicBezTo>
                  <a:lnTo>
                    <a:pt x="9644" y="7255"/>
                  </a:lnTo>
                  <a:lnTo>
                    <a:pt x="9644" y="7052"/>
                  </a:lnTo>
                  <a:cubicBezTo>
                    <a:pt x="9644" y="6990"/>
                    <a:pt x="9614" y="6947"/>
                    <a:pt x="9554" y="6927"/>
                  </a:cubicBezTo>
                  <a:lnTo>
                    <a:pt x="9422" y="6894"/>
                  </a:lnTo>
                  <a:cubicBezTo>
                    <a:pt x="9287" y="6853"/>
                    <a:pt x="9250" y="6820"/>
                    <a:pt x="9235" y="6801"/>
                  </a:cubicBezTo>
                  <a:cubicBezTo>
                    <a:pt x="9193" y="6765"/>
                    <a:pt x="9191" y="6730"/>
                    <a:pt x="9228" y="6676"/>
                  </a:cubicBezTo>
                  <a:cubicBezTo>
                    <a:pt x="9239" y="6658"/>
                    <a:pt x="9259" y="6646"/>
                    <a:pt x="9284" y="6645"/>
                  </a:cubicBezTo>
                  <a:lnTo>
                    <a:pt x="9290" y="6648"/>
                  </a:lnTo>
                  <a:lnTo>
                    <a:pt x="9405" y="6630"/>
                  </a:lnTo>
                  <a:lnTo>
                    <a:pt x="9416" y="6615"/>
                  </a:lnTo>
                  <a:cubicBezTo>
                    <a:pt x="9462" y="6552"/>
                    <a:pt x="9434" y="6484"/>
                    <a:pt x="9406" y="6434"/>
                  </a:cubicBezTo>
                  <a:cubicBezTo>
                    <a:pt x="9356" y="6362"/>
                    <a:pt x="9276" y="6317"/>
                    <a:pt x="9154" y="6294"/>
                  </a:cubicBezTo>
                  <a:cubicBezTo>
                    <a:pt x="9098" y="6294"/>
                    <a:pt x="9055" y="6357"/>
                    <a:pt x="9036" y="6464"/>
                  </a:cubicBezTo>
                  <a:cubicBezTo>
                    <a:pt x="9008" y="6552"/>
                    <a:pt x="8987" y="6583"/>
                    <a:pt x="8975" y="6594"/>
                  </a:cubicBezTo>
                  <a:cubicBezTo>
                    <a:pt x="8972" y="6577"/>
                    <a:pt x="8971" y="6540"/>
                    <a:pt x="8979" y="6458"/>
                  </a:cubicBezTo>
                  <a:lnTo>
                    <a:pt x="9032" y="6064"/>
                  </a:lnTo>
                  <a:lnTo>
                    <a:pt x="9065" y="5759"/>
                  </a:lnTo>
                  <a:cubicBezTo>
                    <a:pt x="9078" y="5667"/>
                    <a:pt x="9107" y="5643"/>
                    <a:pt x="9134" y="5635"/>
                  </a:cubicBezTo>
                  <a:cubicBezTo>
                    <a:pt x="9218" y="5632"/>
                    <a:pt x="9287" y="5584"/>
                    <a:pt x="9310" y="5514"/>
                  </a:cubicBezTo>
                  <a:cubicBezTo>
                    <a:pt x="9330" y="5464"/>
                    <a:pt x="9361" y="5347"/>
                    <a:pt x="9346" y="5136"/>
                  </a:cubicBezTo>
                  <a:cubicBezTo>
                    <a:pt x="9346" y="5043"/>
                    <a:pt x="9360" y="4926"/>
                    <a:pt x="9427" y="4893"/>
                  </a:cubicBezTo>
                  <a:lnTo>
                    <a:pt x="9516" y="4852"/>
                  </a:lnTo>
                  <a:lnTo>
                    <a:pt x="9526" y="4846"/>
                  </a:lnTo>
                  <a:cubicBezTo>
                    <a:pt x="9553" y="4830"/>
                    <a:pt x="9583" y="4812"/>
                    <a:pt x="9596" y="4776"/>
                  </a:cubicBezTo>
                  <a:cubicBezTo>
                    <a:pt x="9667" y="4659"/>
                    <a:pt x="9695" y="4576"/>
                    <a:pt x="9681" y="4523"/>
                  </a:cubicBezTo>
                  <a:cubicBezTo>
                    <a:pt x="9677" y="4503"/>
                    <a:pt x="9666" y="4486"/>
                    <a:pt x="9650" y="4474"/>
                  </a:cubicBezTo>
                  <a:lnTo>
                    <a:pt x="9636" y="4464"/>
                  </a:lnTo>
                  <a:lnTo>
                    <a:pt x="9339" y="4485"/>
                  </a:lnTo>
                  <a:lnTo>
                    <a:pt x="9262" y="4556"/>
                  </a:lnTo>
                  <a:cubicBezTo>
                    <a:pt x="9249" y="4564"/>
                    <a:pt x="9231" y="4573"/>
                    <a:pt x="9216" y="4573"/>
                  </a:cubicBezTo>
                  <a:cubicBezTo>
                    <a:pt x="9194" y="4566"/>
                    <a:pt x="9181" y="4511"/>
                    <a:pt x="9205" y="4404"/>
                  </a:cubicBezTo>
                  <a:cubicBezTo>
                    <a:pt x="9232" y="4271"/>
                    <a:pt x="9277" y="4182"/>
                    <a:pt x="9347" y="4124"/>
                  </a:cubicBezTo>
                  <a:cubicBezTo>
                    <a:pt x="9384" y="4093"/>
                    <a:pt x="9428" y="4083"/>
                    <a:pt x="9468" y="4078"/>
                  </a:cubicBezTo>
                  <a:lnTo>
                    <a:pt x="9632" y="4091"/>
                  </a:lnTo>
                  <a:lnTo>
                    <a:pt x="9789" y="4092"/>
                  </a:lnTo>
                  <a:lnTo>
                    <a:pt x="9798" y="4089"/>
                  </a:lnTo>
                  <a:cubicBezTo>
                    <a:pt x="9852" y="4065"/>
                    <a:pt x="9891" y="4040"/>
                    <a:pt x="9914" y="3988"/>
                  </a:cubicBezTo>
                  <a:lnTo>
                    <a:pt x="10175" y="3517"/>
                  </a:lnTo>
                  <a:lnTo>
                    <a:pt x="10233" y="3354"/>
                  </a:lnTo>
                  <a:lnTo>
                    <a:pt x="10306" y="3204"/>
                  </a:lnTo>
                  <a:lnTo>
                    <a:pt x="10458" y="3039"/>
                  </a:lnTo>
                  <a:lnTo>
                    <a:pt x="10562" y="2883"/>
                  </a:lnTo>
                  <a:lnTo>
                    <a:pt x="10569" y="2870"/>
                  </a:lnTo>
                  <a:cubicBezTo>
                    <a:pt x="10606" y="2735"/>
                    <a:pt x="10528" y="2597"/>
                    <a:pt x="10331" y="24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 name="Freeform 159">
              <a:extLst>
                <a:ext uri="{FF2B5EF4-FFF2-40B4-BE49-F238E27FC236}">
                  <a16:creationId xmlns:a16="http://schemas.microsoft.com/office/drawing/2014/main" id="{5509AD41-D9E5-4AA7-AA86-1F31F9E9504D}"/>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 name="Freeform 160">
              <a:extLst>
                <a:ext uri="{FF2B5EF4-FFF2-40B4-BE49-F238E27FC236}">
                  <a16:creationId xmlns:a16="http://schemas.microsoft.com/office/drawing/2014/main" id="{D1F99FC8-C892-44D9-A4B1-E98836102316}"/>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 name="T28" fmla="*/ 248 w 400"/>
                <a:gd name="T29"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lnTo>
                    <a:pt x="248" y="1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1" name="Freeform 161">
              <a:extLst>
                <a:ext uri="{FF2B5EF4-FFF2-40B4-BE49-F238E27FC236}">
                  <a16:creationId xmlns:a16="http://schemas.microsoft.com/office/drawing/2014/main" id="{B8C5C1C8-32B1-4C1D-B9A3-A624AC79E3CD}"/>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 name="Freeform 162">
              <a:extLst>
                <a:ext uri="{FF2B5EF4-FFF2-40B4-BE49-F238E27FC236}">
                  <a16:creationId xmlns:a16="http://schemas.microsoft.com/office/drawing/2014/main" id="{2935CA7F-9F41-4657-A96C-7B1ED88B7A23}"/>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 name="T30" fmla="*/ 184 w 550"/>
                <a:gd name="T31"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lnTo>
                    <a:pt x="184" y="52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3" name="Freeform 163">
              <a:extLst>
                <a:ext uri="{FF2B5EF4-FFF2-40B4-BE49-F238E27FC236}">
                  <a16:creationId xmlns:a16="http://schemas.microsoft.com/office/drawing/2014/main" id="{B8F9A4B3-29EB-43C3-AC07-73BE4685A199}"/>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 name="Freeform 164">
              <a:extLst>
                <a:ext uri="{FF2B5EF4-FFF2-40B4-BE49-F238E27FC236}">
                  <a16:creationId xmlns:a16="http://schemas.microsoft.com/office/drawing/2014/main" id="{2F71B081-1E2C-4319-A48F-C0FF5F975286}"/>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 name="T114" fmla="*/ 134 w 1557"/>
                <a:gd name="T115"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lnTo>
                    <a:pt x="134" y="54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5" name="Freeform 165">
              <a:extLst>
                <a:ext uri="{FF2B5EF4-FFF2-40B4-BE49-F238E27FC236}">
                  <a16:creationId xmlns:a16="http://schemas.microsoft.com/office/drawing/2014/main" id="{FC01A56C-D812-4EDB-B6BD-AFED6A31BCA7}"/>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166">
              <a:extLst>
                <a:ext uri="{FF2B5EF4-FFF2-40B4-BE49-F238E27FC236}">
                  <a16:creationId xmlns:a16="http://schemas.microsoft.com/office/drawing/2014/main" id="{2D4C52E0-EE95-4C9D-B3C5-4EB1B1D3F014}"/>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 name="T46" fmla="*/ 430 w 479"/>
                <a:gd name="T47"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lnTo>
                    <a:pt x="430" y="27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7" name="Freeform 167">
              <a:extLst>
                <a:ext uri="{FF2B5EF4-FFF2-40B4-BE49-F238E27FC236}">
                  <a16:creationId xmlns:a16="http://schemas.microsoft.com/office/drawing/2014/main" id="{F0818317-823B-4248-957F-84843BDC2FB2}"/>
                </a:ext>
              </a:extLst>
            </p:cNvPr>
            <p:cNvSpPr>
              <a:spLocks/>
            </p:cNvSpPr>
            <p:nvPr userDrawn="1"/>
          </p:nvSpPr>
          <p:spPr bwMode="auto">
            <a:xfrm>
              <a:off x="6926263" y="4273551"/>
              <a:ext cx="65088" cy="79375"/>
            </a:xfrm>
            <a:custGeom>
              <a:avLst/>
              <a:gdLst>
                <a:gd name="T0" fmla="*/ 616 w 774"/>
                <a:gd name="T1" fmla="*/ 239 h 924"/>
                <a:gd name="T2" fmla="*/ 616 w 774"/>
                <a:gd name="T3" fmla="*/ 239 h 924"/>
                <a:gd name="T4" fmla="*/ 485 w 774"/>
                <a:gd name="T5" fmla="*/ 89 h 924"/>
                <a:gd name="T6" fmla="*/ 157 w 774"/>
                <a:gd name="T7" fmla="*/ 0 h 924"/>
                <a:gd name="T8" fmla="*/ 134 w 774"/>
                <a:gd name="T9" fmla="*/ 2 h 924"/>
                <a:gd name="T10" fmla="*/ 134 w 774"/>
                <a:gd name="T11" fmla="*/ 205 h 924"/>
                <a:gd name="T12" fmla="*/ 25 w 774"/>
                <a:gd name="T13" fmla="*/ 385 h 924"/>
                <a:gd name="T14" fmla="*/ 38 w 774"/>
                <a:gd name="T15" fmla="*/ 465 h 924"/>
                <a:gd name="T16" fmla="*/ 122 w 774"/>
                <a:gd name="T17" fmla="*/ 596 h 924"/>
                <a:gd name="T18" fmla="*/ 124 w 774"/>
                <a:gd name="T19" fmla="*/ 600 h 924"/>
                <a:gd name="T20" fmla="*/ 125 w 774"/>
                <a:gd name="T21" fmla="*/ 605 h 924"/>
                <a:gd name="T22" fmla="*/ 188 w 774"/>
                <a:gd name="T23" fmla="*/ 851 h 924"/>
                <a:gd name="T24" fmla="*/ 276 w 774"/>
                <a:gd name="T25" fmla="*/ 924 h 924"/>
                <a:gd name="T26" fmla="*/ 357 w 774"/>
                <a:gd name="T27" fmla="*/ 875 h 924"/>
                <a:gd name="T28" fmla="*/ 689 w 774"/>
                <a:gd name="T29" fmla="*/ 682 h 924"/>
                <a:gd name="T30" fmla="*/ 774 w 774"/>
                <a:gd name="T31" fmla="*/ 607 h 924"/>
                <a:gd name="T32" fmla="*/ 729 w 774"/>
                <a:gd name="T33" fmla="*/ 465 h 924"/>
                <a:gd name="T34" fmla="*/ 616 w 774"/>
                <a:gd name="T35" fmla="*/ 239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924">
                  <a:moveTo>
                    <a:pt x="616" y="239"/>
                  </a:moveTo>
                  <a:lnTo>
                    <a:pt x="616" y="239"/>
                  </a:lnTo>
                  <a:cubicBezTo>
                    <a:pt x="565" y="137"/>
                    <a:pt x="507" y="99"/>
                    <a:pt x="485" y="89"/>
                  </a:cubicBezTo>
                  <a:cubicBezTo>
                    <a:pt x="328" y="29"/>
                    <a:pt x="221" y="0"/>
                    <a:pt x="157" y="0"/>
                  </a:cubicBezTo>
                  <a:cubicBezTo>
                    <a:pt x="149" y="0"/>
                    <a:pt x="141" y="0"/>
                    <a:pt x="134" y="2"/>
                  </a:cubicBezTo>
                  <a:lnTo>
                    <a:pt x="134" y="205"/>
                  </a:lnTo>
                  <a:cubicBezTo>
                    <a:pt x="124" y="303"/>
                    <a:pt x="88" y="360"/>
                    <a:pt x="25" y="385"/>
                  </a:cubicBezTo>
                  <a:cubicBezTo>
                    <a:pt x="9" y="402"/>
                    <a:pt x="0" y="418"/>
                    <a:pt x="38" y="465"/>
                  </a:cubicBezTo>
                  <a:lnTo>
                    <a:pt x="122" y="596"/>
                  </a:lnTo>
                  <a:lnTo>
                    <a:pt x="124" y="600"/>
                  </a:lnTo>
                  <a:lnTo>
                    <a:pt x="125" y="605"/>
                  </a:lnTo>
                  <a:cubicBezTo>
                    <a:pt x="135" y="721"/>
                    <a:pt x="157" y="804"/>
                    <a:pt x="188" y="851"/>
                  </a:cubicBezTo>
                  <a:cubicBezTo>
                    <a:pt x="217" y="900"/>
                    <a:pt x="247" y="924"/>
                    <a:pt x="276" y="924"/>
                  </a:cubicBezTo>
                  <a:cubicBezTo>
                    <a:pt x="301" y="924"/>
                    <a:pt x="327" y="908"/>
                    <a:pt x="357" y="875"/>
                  </a:cubicBezTo>
                  <a:cubicBezTo>
                    <a:pt x="494" y="749"/>
                    <a:pt x="590" y="692"/>
                    <a:pt x="689" y="682"/>
                  </a:cubicBezTo>
                  <a:cubicBezTo>
                    <a:pt x="744" y="682"/>
                    <a:pt x="774" y="644"/>
                    <a:pt x="774" y="607"/>
                  </a:cubicBezTo>
                  <a:cubicBezTo>
                    <a:pt x="774" y="570"/>
                    <a:pt x="768" y="525"/>
                    <a:pt x="729" y="465"/>
                  </a:cubicBezTo>
                  <a:lnTo>
                    <a:pt x="616" y="2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 name="Freeform 169">
              <a:extLst>
                <a:ext uri="{FF2B5EF4-FFF2-40B4-BE49-F238E27FC236}">
                  <a16:creationId xmlns:a16="http://schemas.microsoft.com/office/drawing/2014/main" id="{7D620A07-C46C-4A12-AE0E-BD81B4B1345B}"/>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 name="Freeform 170">
              <a:extLst>
                <a:ext uri="{FF2B5EF4-FFF2-40B4-BE49-F238E27FC236}">
                  <a16:creationId xmlns:a16="http://schemas.microsoft.com/office/drawing/2014/main" id="{2541227D-4715-4992-9591-3B8B8D28A64E}"/>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 name="T38" fmla="*/ 261 w 419"/>
                <a:gd name="T39"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lnTo>
                    <a:pt x="261" y="3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0" name="Freeform 171">
              <a:extLst>
                <a:ext uri="{FF2B5EF4-FFF2-40B4-BE49-F238E27FC236}">
                  <a16:creationId xmlns:a16="http://schemas.microsoft.com/office/drawing/2014/main" id="{F9C7DCC6-733E-468F-A08E-693613D4F043}"/>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 name="Freeform 172">
              <a:extLst>
                <a:ext uri="{FF2B5EF4-FFF2-40B4-BE49-F238E27FC236}">
                  <a16:creationId xmlns:a16="http://schemas.microsoft.com/office/drawing/2014/main" id="{F193D8A2-E604-4C74-8C95-0C91A247DD74}"/>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 name="T28" fmla="*/ 165 w 276"/>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lnTo>
                    <a:pt x="1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2" name="Freeform 173">
              <a:extLst>
                <a:ext uri="{FF2B5EF4-FFF2-40B4-BE49-F238E27FC236}">
                  <a16:creationId xmlns:a16="http://schemas.microsoft.com/office/drawing/2014/main" id="{2FF76257-7824-4CF6-8944-C269E029796C}"/>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 name="Freeform 174">
              <a:extLst>
                <a:ext uri="{FF2B5EF4-FFF2-40B4-BE49-F238E27FC236}">
                  <a16:creationId xmlns:a16="http://schemas.microsoft.com/office/drawing/2014/main" id="{0904EEB0-4A44-497B-A67C-FD328E0C68DD}"/>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 name="T34" fmla="*/ 0 w 229"/>
                <a:gd name="T35"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lnTo>
                    <a:pt x="0" y="4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4" name="Freeform 175">
              <a:extLst>
                <a:ext uri="{FF2B5EF4-FFF2-40B4-BE49-F238E27FC236}">
                  <a16:creationId xmlns:a16="http://schemas.microsoft.com/office/drawing/2014/main" id="{40656111-DFED-43FA-8A5F-5995C4EE4867}"/>
                </a:ext>
              </a:extLst>
            </p:cNvPr>
            <p:cNvSpPr>
              <a:spLocks noEditPoints="1"/>
            </p:cNvSpPr>
            <p:nvPr userDrawn="1"/>
          </p:nvSpPr>
          <p:spPr bwMode="auto">
            <a:xfrm>
              <a:off x="6681788" y="2570163"/>
              <a:ext cx="2759075" cy="3498850"/>
            </a:xfrm>
            <a:custGeom>
              <a:avLst/>
              <a:gdLst>
                <a:gd name="T0" fmla="*/ 10833 w 32583"/>
                <a:gd name="T1" fmla="*/ 12386 h 41325"/>
                <a:gd name="T2" fmla="*/ 24112 w 32583"/>
                <a:gd name="T3" fmla="*/ 14551 h 41325"/>
                <a:gd name="T4" fmla="*/ 16824 w 32583"/>
                <a:gd name="T5" fmla="*/ 18711 h 41325"/>
                <a:gd name="T6" fmla="*/ 22791 w 32583"/>
                <a:gd name="T7" fmla="*/ 13863 h 41325"/>
                <a:gd name="T8" fmla="*/ 24223 w 32583"/>
                <a:gd name="T9" fmla="*/ 13448 h 41325"/>
                <a:gd name="T10" fmla="*/ 30572 w 32583"/>
                <a:gd name="T11" fmla="*/ 26527 h 41325"/>
                <a:gd name="T12" fmla="*/ 28547 w 32583"/>
                <a:gd name="T13" fmla="*/ 26142 h 41325"/>
                <a:gd name="T14" fmla="*/ 26749 w 32583"/>
                <a:gd name="T15" fmla="*/ 23949 h 41325"/>
                <a:gd name="T16" fmla="*/ 24242 w 32583"/>
                <a:gd name="T17" fmla="*/ 23077 h 41325"/>
                <a:gd name="T18" fmla="*/ 23416 w 32583"/>
                <a:gd name="T19" fmla="*/ 23097 h 41325"/>
                <a:gd name="T20" fmla="*/ 20917 w 32583"/>
                <a:gd name="T21" fmla="*/ 22799 h 41325"/>
                <a:gd name="T22" fmla="*/ 19810 w 32583"/>
                <a:gd name="T23" fmla="*/ 20574 h 41325"/>
                <a:gd name="T24" fmla="*/ 17593 w 32583"/>
                <a:gd name="T25" fmla="*/ 19365 h 41325"/>
                <a:gd name="T26" fmla="*/ 19622 w 32583"/>
                <a:gd name="T27" fmla="*/ 18438 h 41325"/>
                <a:gd name="T28" fmla="*/ 21837 w 32583"/>
                <a:gd name="T29" fmla="*/ 19087 h 41325"/>
                <a:gd name="T30" fmla="*/ 22853 w 32583"/>
                <a:gd name="T31" fmla="*/ 16054 h 41325"/>
                <a:gd name="T32" fmla="*/ 24207 w 32583"/>
                <a:gd name="T33" fmla="*/ 14495 h 41325"/>
                <a:gd name="T34" fmla="*/ 26584 w 32583"/>
                <a:gd name="T35" fmla="*/ 13383 h 41325"/>
                <a:gd name="T36" fmla="*/ 25645 w 32583"/>
                <a:gd name="T37" fmla="*/ 12825 h 41325"/>
                <a:gd name="T38" fmla="*/ 25079 w 32583"/>
                <a:gd name="T39" fmla="*/ 11768 h 41325"/>
                <a:gd name="T40" fmla="*/ 27181 w 32583"/>
                <a:gd name="T41" fmla="*/ 9730 h 41325"/>
                <a:gd name="T42" fmla="*/ 24413 w 32583"/>
                <a:gd name="T43" fmla="*/ 8006 h 41325"/>
                <a:gd name="T44" fmla="*/ 22391 w 32583"/>
                <a:gd name="T45" fmla="*/ 7620 h 41325"/>
                <a:gd name="T46" fmla="*/ 21438 w 32583"/>
                <a:gd name="T47" fmla="*/ 10842 h 41325"/>
                <a:gd name="T48" fmla="*/ 18914 w 32583"/>
                <a:gd name="T49" fmla="*/ 6032 h 41325"/>
                <a:gd name="T50" fmla="*/ 19365 w 32583"/>
                <a:gd name="T51" fmla="*/ 4189 h 41325"/>
                <a:gd name="T52" fmla="*/ 20935 w 32583"/>
                <a:gd name="T53" fmla="*/ 3821 h 41325"/>
                <a:gd name="T54" fmla="*/ 20414 w 32583"/>
                <a:gd name="T55" fmla="*/ 2415 h 41325"/>
                <a:gd name="T56" fmla="*/ 18238 w 32583"/>
                <a:gd name="T57" fmla="*/ 4 h 41325"/>
                <a:gd name="T58" fmla="*/ 18064 w 32583"/>
                <a:gd name="T59" fmla="*/ 1994 h 41325"/>
                <a:gd name="T60" fmla="*/ 17599 w 32583"/>
                <a:gd name="T61" fmla="*/ 3011 h 41325"/>
                <a:gd name="T62" fmla="*/ 13864 w 32583"/>
                <a:gd name="T63" fmla="*/ 2980 h 41325"/>
                <a:gd name="T64" fmla="*/ 10123 w 32583"/>
                <a:gd name="T65" fmla="*/ 1201 h 41325"/>
                <a:gd name="T66" fmla="*/ 9484 w 32583"/>
                <a:gd name="T67" fmla="*/ 1381 h 41325"/>
                <a:gd name="T68" fmla="*/ 3807 w 32583"/>
                <a:gd name="T69" fmla="*/ 766 h 41325"/>
                <a:gd name="T70" fmla="*/ 1953 w 32583"/>
                <a:gd name="T71" fmla="*/ 1042 h 41325"/>
                <a:gd name="T72" fmla="*/ 359 w 32583"/>
                <a:gd name="T73" fmla="*/ 4055 h 41325"/>
                <a:gd name="T74" fmla="*/ 485 w 32583"/>
                <a:gd name="T75" fmla="*/ 6562 h 41325"/>
                <a:gd name="T76" fmla="*/ 2397 w 32583"/>
                <a:gd name="T77" fmla="*/ 8014 h 41325"/>
                <a:gd name="T78" fmla="*/ 799 w 32583"/>
                <a:gd name="T79" fmla="*/ 9839 h 41325"/>
                <a:gd name="T80" fmla="*/ 1979 w 32583"/>
                <a:gd name="T81" fmla="*/ 9427 h 41325"/>
                <a:gd name="T82" fmla="*/ 4555 w 32583"/>
                <a:gd name="T83" fmla="*/ 6890 h 41325"/>
                <a:gd name="T84" fmla="*/ 5563 w 32583"/>
                <a:gd name="T85" fmla="*/ 7228 h 41325"/>
                <a:gd name="T86" fmla="*/ 7913 w 32583"/>
                <a:gd name="T87" fmla="*/ 8027 h 41325"/>
                <a:gd name="T88" fmla="*/ 9921 w 32583"/>
                <a:gd name="T89" fmla="*/ 10589 h 41325"/>
                <a:gd name="T90" fmla="*/ 11266 w 32583"/>
                <a:gd name="T91" fmla="*/ 12410 h 41325"/>
                <a:gd name="T92" fmla="*/ 10374 w 32583"/>
                <a:gd name="T93" fmla="*/ 11978 h 41325"/>
                <a:gd name="T94" fmla="*/ 11129 w 32583"/>
                <a:gd name="T95" fmla="*/ 15723 h 41325"/>
                <a:gd name="T96" fmla="*/ 13870 w 32583"/>
                <a:gd name="T97" fmla="*/ 19682 h 41325"/>
                <a:gd name="T98" fmla="*/ 14617 w 32583"/>
                <a:gd name="T99" fmla="*/ 19338 h 41325"/>
                <a:gd name="T100" fmla="*/ 19259 w 32583"/>
                <a:gd name="T101" fmla="*/ 22584 h 41325"/>
                <a:gd name="T102" fmla="*/ 21925 w 32583"/>
                <a:gd name="T103" fmla="*/ 23823 h 41325"/>
                <a:gd name="T104" fmla="*/ 21778 w 32583"/>
                <a:gd name="T105" fmla="*/ 26568 h 41325"/>
                <a:gd name="T106" fmla="*/ 23994 w 32583"/>
                <a:gd name="T107" fmla="*/ 31980 h 41325"/>
                <a:gd name="T108" fmla="*/ 23516 w 32583"/>
                <a:gd name="T109" fmla="*/ 37855 h 41325"/>
                <a:gd name="T110" fmla="*/ 23122 w 32583"/>
                <a:gd name="T111" fmla="*/ 39002 h 41325"/>
                <a:gd name="T112" fmla="*/ 23478 w 32583"/>
                <a:gd name="T113" fmla="*/ 40545 h 41325"/>
                <a:gd name="T114" fmla="*/ 24348 w 32583"/>
                <a:gd name="T115" fmla="*/ 40695 h 41325"/>
                <a:gd name="T116" fmla="*/ 25289 w 32583"/>
                <a:gd name="T117" fmla="*/ 37730 h 41325"/>
                <a:gd name="T118" fmla="*/ 25878 w 32583"/>
                <a:gd name="T119" fmla="*/ 36763 h 41325"/>
                <a:gd name="T120" fmla="*/ 27718 w 32583"/>
                <a:gd name="T121" fmla="*/ 34824 h 41325"/>
                <a:gd name="T122" fmla="*/ 30788 w 32583"/>
                <a:gd name="T123" fmla="*/ 31598 h 41325"/>
                <a:gd name="T124" fmla="*/ 31986 w 32583"/>
                <a:gd name="T125" fmla="*/ 28643 h 4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3" h="41325">
                  <a:moveTo>
                    <a:pt x="27549" y="33779"/>
                  </a:moveTo>
                  <a:lnTo>
                    <a:pt x="27549" y="33779"/>
                  </a:lnTo>
                  <a:lnTo>
                    <a:pt x="27560" y="33779"/>
                  </a:lnTo>
                  <a:cubicBezTo>
                    <a:pt x="27610" y="33780"/>
                    <a:pt x="27620" y="33791"/>
                    <a:pt x="27622" y="33796"/>
                  </a:cubicBezTo>
                  <a:lnTo>
                    <a:pt x="27625" y="33804"/>
                  </a:lnTo>
                  <a:lnTo>
                    <a:pt x="27549" y="33779"/>
                  </a:lnTo>
                  <a:close/>
                  <a:moveTo>
                    <a:pt x="27251" y="33590"/>
                  </a:moveTo>
                  <a:lnTo>
                    <a:pt x="27251" y="33590"/>
                  </a:lnTo>
                  <a:lnTo>
                    <a:pt x="27247" y="33592"/>
                  </a:lnTo>
                  <a:lnTo>
                    <a:pt x="27242" y="33592"/>
                  </a:lnTo>
                  <a:lnTo>
                    <a:pt x="27230" y="33590"/>
                  </a:lnTo>
                  <a:lnTo>
                    <a:pt x="27277" y="33581"/>
                  </a:lnTo>
                  <a:lnTo>
                    <a:pt x="27251" y="33590"/>
                  </a:lnTo>
                  <a:close/>
                  <a:moveTo>
                    <a:pt x="11106" y="12431"/>
                  </a:moveTo>
                  <a:lnTo>
                    <a:pt x="11106" y="12431"/>
                  </a:lnTo>
                  <a:lnTo>
                    <a:pt x="11174" y="12451"/>
                  </a:lnTo>
                  <a:cubicBezTo>
                    <a:pt x="11173" y="12455"/>
                    <a:pt x="11170" y="12459"/>
                    <a:pt x="11167" y="12465"/>
                  </a:cubicBezTo>
                  <a:lnTo>
                    <a:pt x="11157" y="12492"/>
                  </a:lnTo>
                  <a:lnTo>
                    <a:pt x="11119" y="12480"/>
                  </a:lnTo>
                  <a:lnTo>
                    <a:pt x="11016" y="12461"/>
                  </a:lnTo>
                  <a:lnTo>
                    <a:pt x="11013" y="12461"/>
                  </a:lnTo>
                  <a:lnTo>
                    <a:pt x="11009" y="12459"/>
                  </a:lnTo>
                  <a:lnTo>
                    <a:pt x="10901" y="12386"/>
                  </a:lnTo>
                  <a:lnTo>
                    <a:pt x="10833" y="12386"/>
                  </a:lnTo>
                  <a:cubicBezTo>
                    <a:pt x="10823" y="12365"/>
                    <a:pt x="10819" y="12350"/>
                    <a:pt x="10821" y="12340"/>
                  </a:cubicBezTo>
                  <a:cubicBezTo>
                    <a:pt x="10821" y="12340"/>
                    <a:pt x="10821" y="12339"/>
                    <a:pt x="10821" y="12339"/>
                  </a:cubicBezTo>
                  <a:lnTo>
                    <a:pt x="10887" y="12339"/>
                  </a:lnTo>
                  <a:lnTo>
                    <a:pt x="10983" y="12403"/>
                  </a:lnTo>
                  <a:lnTo>
                    <a:pt x="11106" y="12431"/>
                  </a:lnTo>
                  <a:close/>
                  <a:moveTo>
                    <a:pt x="11217" y="12745"/>
                  </a:moveTo>
                  <a:lnTo>
                    <a:pt x="11217" y="12745"/>
                  </a:lnTo>
                  <a:lnTo>
                    <a:pt x="11315" y="12721"/>
                  </a:lnTo>
                  <a:lnTo>
                    <a:pt x="11333" y="12711"/>
                  </a:lnTo>
                  <a:lnTo>
                    <a:pt x="11343" y="12699"/>
                  </a:lnTo>
                  <a:cubicBezTo>
                    <a:pt x="11348" y="12692"/>
                    <a:pt x="11353" y="12685"/>
                    <a:pt x="11358" y="12678"/>
                  </a:cubicBezTo>
                  <a:cubicBezTo>
                    <a:pt x="11344" y="12708"/>
                    <a:pt x="11327" y="12737"/>
                    <a:pt x="11306" y="12764"/>
                  </a:cubicBezTo>
                  <a:lnTo>
                    <a:pt x="11303" y="12770"/>
                  </a:lnTo>
                  <a:lnTo>
                    <a:pt x="11297" y="12771"/>
                  </a:lnTo>
                  <a:lnTo>
                    <a:pt x="11221" y="12790"/>
                  </a:lnTo>
                  <a:lnTo>
                    <a:pt x="11215" y="12792"/>
                  </a:lnTo>
                  <a:lnTo>
                    <a:pt x="11209" y="12789"/>
                  </a:lnTo>
                  <a:cubicBezTo>
                    <a:pt x="11170" y="12769"/>
                    <a:pt x="11163" y="12747"/>
                    <a:pt x="11162" y="12720"/>
                  </a:cubicBezTo>
                  <a:cubicBezTo>
                    <a:pt x="11169" y="12726"/>
                    <a:pt x="11178" y="12731"/>
                    <a:pt x="11187" y="12736"/>
                  </a:cubicBezTo>
                  <a:lnTo>
                    <a:pt x="11217" y="12745"/>
                  </a:lnTo>
                  <a:close/>
                  <a:moveTo>
                    <a:pt x="24109" y="14540"/>
                  </a:moveTo>
                  <a:lnTo>
                    <a:pt x="24109" y="14540"/>
                  </a:lnTo>
                  <a:cubicBezTo>
                    <a:pt x="24113" y="14544"/>
                    <a:pt x="24117" y="14547"/>
                    <a:pt x="24121" y="14551"/>
                  </a:cubicBezTo>
                  <a:cubicBezTo>
                    <a:pt x="24118" y="14551"/>
                    <a:pt x="24115" y="14551"/>
                    <a:pt x="24112" y="14551"/>
                  </a:cubicBezTo>
                  <a:cubicBezTo>
                    <a:pt x="24111" y="14548"/>
                    <a:pt x="24110" y="14544"/>
                    <a:pt x="24109" y="14540"/>
                  </a:cubicBezTo>
                  <a:close/>
                  <a:moveTo>
                    <a:pt x="22977" y="15544"/>
                  </a:moveTo>
                  <a:lnTo>
                    <a:pt x="22977" y="15544"/>
                  </a:lnTo>
                  <a:cubicBezTo>
                    <a:pt x="22977" y="15546"/>
                    <a:pt x="22978" y="15547"/>
                    <a:pt x="22978" y="15549"/>
                  </a:cubicBezTo>
                  <a:lnTo>
                    <a:pt x="22978" y="15549"/>
                  </a:lnTo>
                  <a:lnTo>
                    <a:pt x="22977" y="15544"/>
                  </a:lnTo>
                  <a:close/>
                  <a:moveTo>
                    <a:pt x="17069" y="19206"/>
                  </a:moveTo>
                  <a:lnTo>
                    <a:pt x="17069" y="19206"/>
                  </a:lnTo>
                  <a:cubicBezTo>
                    <a:pt x="17059" y="19190"/>
                    <a:pt x="17051" y="19168"/>
                    <a:pt x="17045" y="19137"/>
                  </a:cubicBezTo>
                  <a:cubicBezTo>
                    <a:pt x="17050" y="19145"/>
                    <a:pt x="17057" y="19152"/>
                    <a:pt x="17065" y="19158"/>
                  </a:cubicBezTo>
                  <a:cubicBezTo>
                    <a:pt x="17065" y="19159"/>
                    <a:pt x="17066" y="19160"/>
                    <a:pt x="17066" y="19160"/>
                  </a:cubicBezTo>
                  <a:cubicBezTo>
                    <a:pt x="17071" y="19189"/>
                    <a:pt x="17080" y="19206"/>
                    <a:pt x="17097" y="19219"/>
                  </a:cubicBezTo>
                  <a:cubicBezTo>
                    <a:pt x="17100" y="19223"/>
                    <a:pt x="17105" y="19228"/>
                    <a:pt x="17112" y="19234"/>
                  </a:cubicBezTo>
                  <a:cubicBezTo>
                    <a:pt x="17088" y="19220"/>
                    <a:pt x="17073" y="19210"/>
                    <a:pt x="17069" y="19206"/>
                  </a:cubicBezTo>
                  <a:close/>
                  <a:moveTo>
                    <a:pt x="17017" y="19013"/>
                  </a:moveTo>
                  <a:lnTo>
                    <a:pt x="17017" y="19013"/>
                  </a:lnTo>
                  <a:cubicBezTo>
                    <a:pt x="17017" y="19025"/>
                    <a:pt x="17018" y="19036"/>
                    <a:pt x="17018" y="19047"/>
                  </a:cubicBezTo>
                  <a:lnTo>
                    <a:pt x="16981" y="18961"/>
                  </a:lnTo>
                  <a:lnTo>
                    <a:pt x="16972" y="18948"/>
                  </a:lnTo>
                  <a:cubicBezTo>
                    <a:pt x="16947" y="18923"/>
                    <a:pt x="16882" y="18840"/>
                    <a:pt x="16807" y="18698"/>
                  </a:cubicBezTo>
                  <a:lnTo>
                    <a:pt x="16629" y="18419"/>
                  </a:lnTo>
                  <a:cubicBezTo>
                    <a:pt x="16620" y="18400"/>
                    <a:pt x="16609" y="18385"/>
                    <a:pt x="16596" y="18373"/>
                  </a:cubicBezTo>
                  <a:cubicBezTo>
                    <a:pt x="16621" y="18387"/>
                    <a:pt x="16642" y="18406"/>
                    <a:pt x="16656" y="18430"/>
                  </a:cubicBezTo>
                  <a:lnTo>
                    <a:pt x="16824" y="18711"/>
                  </a:lnTo>
                  <a:lnTo>
                    <a:pt x="17001" y="18962"/>
                  </a:lnTo>
                  <a:cubicBezTo>
                    <a:pt x="17003" y="18964"/>
                    <a:pt x="17004" y="18965"/>
                    <a:pt x="17005" y="18967"/>
                  </a:cubicBezTo>
                  <a:cubicBezTo>
                    <a:pt x="17010" y="18982"/>
                    <a:pt x="17014" y="18997"/>
                    <a:pt x="17017" y="19013"/>
                  </a:cubicBezTo>
                  <a:close/>
                  <a:moveTo>
                    <a:pt x="15751" y="18321"/>
                  </a:moveTo>
                  <a:lnTo>
                    <a:pt x="15751" y="18321"/>
                  </a:lnTo>
                  <a:cubicBezTo>
                    <a:pt x="15765" y="18360"/>
                    <a:pt x="15785" y="18385"/>
                    <a:pt x="15797" y="18397"/>
                  </a:cubicBezTo>
                  <a:cubicBezTo>
                    <a:pt x="15821" y="18419"/>
                    <a:pt x="15846" y="18440"/>
                    <a:pt x="15870" y="18460"/>
                  </a:cubicBezTo>
                  <a:cubicBezTo>
                    <a:pt x="15839" y="18436"/>
                    <a:pt x="15806" y="18408"/>
                    <a:pt x="15771" y="18377"/>
                  </a:cubicBezTo>
                  <a:cubicBezTo>
                    <a:pt x="15747" y="18346"/>
                    <a:pt x="15721" y="18311"/>
                    <a:pt x="15713" y="18258"/>
                  </a:cubicBezTo>
                  <a:cubicBezTo>
                    <a:pt x="15725" y="18286"/>
                    <a:pt x="15739" y="18306"/>
                    <a:pt x="15751" y="18321"/>
                  </a:cubicBezTo>
                  <a:close/>
                  <a:moveTo>
                    <a:pt x="15669" y="18139"/>
                  </a:moveTo>
                  <a:lnTo>
                    <a:pt x="15669" y="18139"/>
                  </a:lnTo>
                  <a:lnTo>
                    <a:pt x="15693" y="18189"/>
                  </a:lnTo>
                  <a:cubicBezTo>
                    <a:pt x="15697" y="18210"/>
                    <a:pt x="15702" y="18229"/>
                    <a:pt x="15708" y="18246"/>
                  </a:cubicBezTo>
                  <a:lnTo>
                    <a:pt x="15655" y="18133"/>
                  </a:lnTo>
                  <a:lnTo>
                    <a:pt x="15435" y="17911"/>
                  </a:lnTo>
                  <a:lnTo>
                    <a:pt x="15669" y="18139"/>
                  </a:lnTo>
                  <a:close/>
                  <a:moveTo>
                    <a:pt x="24516" y="12754"/>
                  </a:moveTo>
                  <a:lnTo>
                    <a:pt x="24516" y="12754"/>
                  </a:lnTo>
                  <a:cubicBezTo>
                    <a:pt x="24519" y="12751"/>
                    <a:pt x="24522" y="12749"/>
                    <a:pt x="24525" y="12748"/>
                  </a:cubicBezTo>
                  <a:cubicBezTo>
                    <a:pt x="24521" y="12751"/>
                    <a:pt x="24518" y="12754"/>
                    <a:pt x="24515" y="12758"/>
                  </a:cubicBezTo>
                  <a:cubicBezTo>
                    <a:pt x="24515" y="12757"/>
                    <a:pt x="24516" y="12755"/>
                    <a:pt x="24516" y="12754"/>
                  </a:cubicBezTo>
                  <a:close/>
                  <a:moveTo>
                    <a:pt x="22791" y="13863"/>
                  </a:moveTo>
                  <a:lnTo>
                    <a:pt x="22791" y="13863"/>
                  </a:lnTo>
                  <a:lnTo>
                    <a:pt x="22885" y="13793"/>
                  </a:lnTo>
                  <a:lnTo>
                    <a:pt x="22790" y="13866"/>
                  </a:lnTo>
                  <a:lnTo>
                    <a:pt x="22791" y="13863"/>
                  </a:lnTo>
                  <a:close/>
                  <a:moveTo>
                    <a:pt x="22106" y="14337"/>
                  </a:moveTo>
                  <a:lnTo>
                    <a:pt x="22106" y="14337"/>
                  </a:lnTo>
                  <a:lnTo>
                    <a:pt x="22106" y="14337"/>
                  </a:lnTo>
                  <a:lnTo>
                    <a:pt x="22101" y="14370"/>
                  </a:lnTo>
                  <a:lnTo>
                    <a:pt x="22106" y="14337"/>
                  </a:lnTo>
                  <a:close/>
                  <a:moveTo>
                    <a:pt x="22100" y="14375"/>
                  </a:moveTo>
                  <a:lnTo>
                    <a:pt x="22100" y="14375"/>
                  </a:lnTo>
                  <a:lnTo>
                    <a:pt x="22099" y="14384"/>
                  </a:lnTo>
                  <a:lnTo>
                    <a:pt x="22099" y="14384"/>
                  </a:lnTo>
                  <a:lnTo>
                    <a:pt x="22100" y="14375"/>
                  </a:lnTo>
                  <a:close/>
                  <a:moveTo>
                    <a:pt x="18957" y="12507"/>
                  </a:moveTo>
                  <a:lnTo>
                    <a:pt x="18957" y="12507"/>
                  </a:lnTo>
                  <a:lnTo>
                    <a:pt x="19010" y="12493"/>
                  </a:lnTo>
                  <a:lnTo>
                    <a:pt x="18979" y="12507"/>
                  </a:lnTo>
                  <a:lnTo>
                    <a:pt x="18975" y="12508"/>
                  </a:lnTo>
                  <a:lnTo>
                    <a:pt x="18971" y="12508"/>
                  </a:lnTo>
                  <a:cubicBezTo>
                    <a:pt x="18966" y="12508"/>
                    <a:pt x="18961" y="12508"/>
                    <a:pt x="18956" y="12507"/>
                  </a:cubicBezTo>
                  <a:cubicBezTo>
                    <a:pt x="18956" y="12507"/>
                    <a:pt x="18957" y="12507"/>
                    <a:pt x="18957" y="12507"/>
                  </a:cubicBezTo>
                  <a:close/>
                  <a:moveTo>
                    <a:pt x="24220" y="13448"/>
                  </a:moveTo>
                  <a:lnTo>
                    <a:pt x="24220" y="13448"/>
                  </a:lnTo>
                  <a:lnTo>
                    <a:pt x="24223" y="13448"/>
                  </a:lnTo>
                  <a:lnTo>
                    <a:pt x="24206" y="13481"/>
                  </a:lnTo>
                  <a:lnTo>
                    <a:pt x="24220" y="13448"/>
                  </a:lnTo>
                  <a:close/>
                  <a:moveTo>
                    <a:pt x="22731" y="14023"/>
                  </a:moveTo>
                  <a:lnTo>
                    <a:pt x="22731" y="14023"/>
                  </a:lnTo>
                  <a:lnTo>
                    <a:pt x="22730" y="14027"/>
                  </a:lnTo>
                  <a:cubicBezTo>
                    <a:pt x="22728" y="14036"/>
                    <a:pt x="22724" y="14044"/>
                    <a:pt x="22720" y="14052"/>
                  </a:cubicBezTo>
                  <a:cubicBezTo>
                    <a:pt x="22725" y="14042"/>
                    <a:pt x="22728" y="14032"/>
                    <a:pt x="22731" y="14023"/>
                  </a:cubicBezTo>
                  <a:close/>
                  <a:moveTo>
                    <a:pt x="21234" y="14734"/>
                  </a:moveTo>
                  <a:lnTo>
                    <a:pt x="21234" y="14734"/>
                  </a:lnTo>
                  <a:lnTo>
                    <a:pt x="21599" y="14547"/>
                  </a:lnTo>
                  <a:lnTo>
                    <a:pt x="21609" y="14544"/>
                  </a:lnTo>
                  <a:lnTo>
                    <a:pt x="21443" y="14640"/>
                  </a:lnTo>
                  <a:cubicBezTo>
                    <a:pt x="21351" y="14690"/>
                    <a:pt x="21283" y="14721"/>
                    <a:pt x="21234" y="14734"/>
                  </a:cubicBezTo>
                  <a:close/>
                  <a:moveTo>
                    <a:pt x="32418" y="27192"/>
                  </a:moveTo>
                  <a:lnTo>
                    <a:pt x="32418" y="27192"/>
                  </a:lnTo>
                  <a:lnTo>
                    <a:pt x="32291" y="27114"/>
                  </a:lnTo>
                  <a:lnTo>
                    <a:pt x="32109" y="27089"/>
                  </a:lnTo>
                  <a:cubicBezTo>
                    <a:pt x="31962" y="27061"/>
                    <a:pt x="31868" y="27009"/>
                    <a:pt x="31808" y="26926"/>
                  </a:cubicBezTo>
                  <a:cubicBezTo>
                    <a:pt x="31756" y="26819"/>
                    <a:pt x="31674" y="26744"/>
                    <a:pt x="31550" y="26687"/>
                  </a:cubicBezTo>
                  <a:cubicBezTo>
                    <a:pt x="31414" y="26633"/>
                    <a:pt x="31312" y="26609"/>
                    <a:pt x="31220" y="26609"/>
                  </a:cubicBezTo>
                  <a:lnTo>
                    <a:pt x="31219" y="26609"/>
                  </a:lnTo>
                  <a:lnTo>
                    <a:pt x="30895" y="26618"/>
                  </a:lnTo>
                  <a:lnTo>
                    <a:pt x="30746" y="26556"/>
                  </a:lnTo>
                  <a:lnTo>
                    <a:pt x="30572" y="26527"/>
                  </a:lnTo>
                  <a:cubicBezTo>
                    <a:pt x="30511" y="26503"/>
                    <a:pt x="30450" y="26525"/>
                    <a:pt x="30333" y="26593"/>
                  </a:cubicBezTo>
                  <a:lnTo>
                    <a:pt x="30213" y="26625"/>
                  </a:lnTo>
                  <a:cubicBezTo>
                    <a:pt x="30211" y="26614"/>
                    <a:pt x="30215" y="26588"/>
                    <a:pt x="30238" y="26547"/>
                  </a:cubicBezTo>
                  <a:cubicBezTo>
                    <a:pt x="30284" y="26468"/>
                    <a:pt x="30259" y="26391"/>
                    <a:pt x="30164" y="26311"/>
                  </a:cubicBezTo>
                  <a:lnTo>
                    <a:pt x="30147" y="26298"/>
                  </a:lnTo>
                  <a:lnTo>
                    <a:pt x="30094" y="26307"/>
                  </a:lnTo>
                  <a:lnTo>
                    <a:pt x="30060" y="26324"/>
                  </a:lnTo>
                  <a:lnTo>
                    <a:pt x="30042" y="26277"/>
                  </a:lnTo>
                  <a:lnTo>
                    <a:pt x="30008" y="26209"/>
                  </a:lnTo>
                  <a:lnTo>
                    <a:pt x="29608" y="26085"/>
                  </a:lnTo>
                  <a:lnTo>
                    <a:pt x="29594" y="26083"/>
                  </a:lnTo>
                  <a:cubicBezTo>
                    <a:pt x="29490" y="26083"/>
                    <a:pt x="29401" y="26115"/>
                    <a:pt x="29337" y="26179"/>
                  </a:cubicBezTo>
                  <a:lnTo>
                    <a:pt x="29168" y="26414"/>
                  </a:lnTo>
                  <a:cubicBezTo>
                    <a:pt x="29151" y="26439"/>
                    <a:pt x="29138" y="26455"/>
                    <a:pt x="29129" y="26464"/>
                  </a:cubicBezTo>
                  <a:lnTo>
                    <a:pt x="29085" y="26406"/>
                  </a:lnTo>
                  <a:lnTo>
                    <a:pt x="29035" y="26387"/>
                  </a:lnTo>
                  <a:lnTo>
                    <a:pt x="28839" y="26366"/>
                  </a:lnTo>
                  <a:cubicBezTo>
                    <a:pt x="28805" y="26359"/>
                    <a:pt x="28782" y="26347"/>
                    <a:pt x="28755" y="26323"/>
                  </a:cubicBezTo>
                  <a:lnTo>
                    <a:pt x="28745" y="26245"/>
                  </a:lnTo>
                  <a:lnTo>
                    <a:pt x="28675" y="26202"/>
                  </a:lnTo>
                  <a:lnTo>
                    <a:pt x="28501" y="26283"/>
                  </a:lnTo>
                  <a:cubicBezTo>
                    <a:pt x="28494" y="26286"/>
                    <a:pt x="28489" y="26289"/>
                    <a:pt x="28485" y="26290"/>
                  </a:cubicBezTo>
                  <a:cubicBezTo>
                    <a:pt x="28486" y="26284"/>
                    <a:pt x="28488" y="26275"/>
                    <a:pt x="28491" y="26263"/>
                  </a:cubicBezTo>
                  <a:lnTo>
                    <a:pt x="28547" y="26142"/>
                  </a:lnTo>
                  <a:lnTo>
                    <a:pt x="28815" y="25856"/>
                  </a:lnTo>
                  <a:cubicBezTo>
                    <a:pt x="28934" y="25727"/>
                    <a:pt x="28987" y="25635"/>
                    <a:pt x="28991" y="25549"/>
                  </a:cubicBezTo>
                  <a:lnTo>
                    <a:pt x="28992" y="25523"/>
                  </a:lnTo>
                  <a:lnTo>
                    <a:pt x="28832" y="25413"/>
                  </a:lnTo>
                  <a:cubicBezTo>
                    <a:pt x="28739" y="25329"/>
                    <a:pt x="28702" y="25251"/>
                    <a:pt x="28709" y="25168"/>
                  </a:cubicBezTo>
                  <a:cubicBezTo>
                    <a:pt x="28731" y="25088"/>
                    <a:pt x="28693" y="25010"/>
                    <a:pt x="28652" y="24943"/>
                  </a:cubicBezTo>
                  <a:lnTo>
                    <a:pt x="28582" y="24873"/>
                  </a:lnTo>
                  <a:lnTo>
                    <a:pt x="28584" y="24868"/>
                  </a:lnTo>
                  <a:lnTo>
                    <a:pt x="28555" y="24847"/>
                  </a:lnTo>
                  <a:lnTo>
                    <a:pt x="28538" y="24830"/>
                  </a:lnTo>
                  <a:lnTo>
                    <a:pt x="28537" y="24833"/>
                  </a:lnTo>
                  <a:lnTo>
                    <a:pt x="28141" y="24532"/>
                  </a:lnTo>
                  <a:lnTo>
                    <a:pt x="28110" y="24520"/>
                  </a:lnTo>
                  <a:lnTo>
                    <a:pt x="28122" y="24510"/>
                  </a:lnTo>
                  <a:lnTo>
                    <a:pt x="28064" y="24503"/>
                  </a:lnTo>
                  <a:lnTo>
                    <a:pt x="28059" y="24501"/>
                  </a:lnTo>
                  <a:lnTo>
                    <a:pt x="28057" y="24502"/>
                  </a:lnTo>
                  <a:lnTo>
                    <a:pt x="27685" y="24457"/>
                  </a:lnTo>
                  <a:lnTo>
                    <a:pt x="27479" y="24466"/>
                  </a:lnTo>
                  <a:lnTo>
                    <a:pt x="27271" y="24466"/>
                  </a:lnTo>
                  <a:lnTo>
                    <a:pt x="27204" y="24424"/>
                  </a:lnTo>
                  <a:lnTo>
                    <a:pt x="27142" y="24352"/>
                  </a:lnTo>
                  <a:cubicBezTo>
                    <a:pt x="27084" y="24295"/>
                    <a:pt x="27015" y="24266"/>
                    <a:pt x="26940" y="24274"/>
                  </a:cubicBezTo>
                  <a:cubicBezTo>
                    <a:pt x="26924" y="24140"/>
                    <a:pt x="26864" y="24039"/>
                    <a:pt x="26749" y="23949"/>
                  </a:cubicBezTo>
                  <a:lnTo>
                    <a:pt x="26634" y="23903"/>
                  </a:lnTo>
                  <a:lnTo>
                    <a:pt x="26634" y="23886"/>
                  </a:lnTo>
                  <a:lnTo>
                    <a:pt x="26412" y="23865"/>
                  </a:lnTo>
                  <a:lnTo>
                    <a:pt x="26219" y="23841"/>
                  </a:lnTo>
                  <a:cubicBezTo>
                    <a:pt x="26232" y="23831"/>
                    <a:pt x="26251" y="23818"/>
                    <a:pt x="26268" y="23806"/>
                  </a:cubicBezTo>
                  <a:lnTo>
                    <a:pt x="26412" y="23652"/>
                  </a:lnTo>
                  <a:lnTo>
                    <a:pt x="26365" y="23623"/>
                  </a:lnTo>
                  <a:cubicBezTo>
                    <a:pt x="26336" y="23605"/>
                    <a:pt x="26290" y="23580"/>
                    <a:pt x="26219" y="23565"/>
                  </a:cubicBezTo>
                  <a:cubicBezTo>
                    <a:pt x="26105" y="23527"/>
                    <a:pt x="26041" y="23503"/>
                    <a:pt x="26011" y="23484"/>
                  </a:cubicBezTo>
                  <a:cubicBezTo>
                    <a:pt x="25989" y="23455"/>
                    <a:pt x="25988" y="23446"/>
                    <a:pt x="25994" y="23439"/>
                  </a:cubicBezTo>
                  <a:lnTo>
                    <a:pt x="26008" y="23430"/>
                  </a:lnTo>
                  <a:lnTo>
                    <a:pt x="26044" y="23325"/>
                  </a:lnTo>
                  <a:lnTo>
                    <a:pt x="25736" y="23358"/>
                  </a:lnTo>
                  <a:lnTo>
                    <a:pt x="25289" y="23442"/>
                  </a:lnTo>
                  <a:cubicBezTo>
                    <a:pt x="25260" y="23442"/>
                    <a:pt x="25227" y="23431"/>
                    <a:pt x="25189" y="23408"/>
                  </a:cubicBezTo>
                  <a:lnTo>
                    <a:pt x="25061" y="23338"/>
                  </a:lnTo>
                  <a:lnTo>
                    <a:pt x="24809" y="23348"/>
                  </a:lnTo>
                  <a:cubicBezTo>
                    <a:pt x="24716" y="23339"/>
                    <a:pt x="24636" y="23331"/>
                    <a:pt x="24597" y="23285"/>
                  </a:cubicBezTo>
                  <a:lnTo>
                    <a:pt x="24545" y="23210"/>
                  </a:lnTo>
                  <a:lnTo>
                    <a:pt x="24530" y="23206"/>
                  </a:lnTo>
                  <a:cubicBezTo>
                    <a:pt x="24526" y="23204"/>
                    <a:pt x="24521" y="23201"/>
                    <a:pt x="24510" y="23193"/>
                  </a:cubicBezTo>
                  <a:cubicBezTo>
                    <a:pt x="24498" y="23186"/>
                    <a:pt x="24484" y="23176"/>
                    <a:pt x="24462" y="23171"/>
                  </a:cubicBezTo>
                  <a:cubicBezTo>
                    <a:pt x="24358" y="23136"/>
                    <a:pt x="24260" y="23103"/>
                    <a:pt x="24244" y="23084"/>
                  </a:cubicBezTo>
                  <a:lnTo>
                    <a:pt x="24242" y="23077"/>
                  </a:lnTo>
                  <a:cubicBezTo>
                    <a:pt x="24220" y="23002"/>
                    <a:pt x="24197" y="22952"/>
                    <a:pt x="24151" y="22952"/>
                  </a:cubicBezTo>
                  <a:cubicBezTo>
                    <a:pt x="24134" y="22952"/>
                    <a:pt x="24118" y="22960"/>
                    <a:pt x="24100" y="22975"/>
                  </a:cubicBezTo>
                  <a:lnTo>
                    <a:pt x="24091" y="22982"/>
                  </a:lnTo>
                  <a:lnTo>
                    <a:pt x="24066" y="23048"/>
                  </a:lnTo>
                  <a:lnTo>
                    <a:pt x="24097" y="23109"/>
                  </a:lnTo>
                  <a:lnTo>
                    <a:pt x="24123" y="23111"/>
                  </a:lnTo>
                  <a:cubicBezTo>
                    <a:pt x="24152" y="23113"/>
                    <a:pt x="24160" y="23117"/>
                    <a:pt x="24162" y="23119"/>
                  </a:cubicBezTo>
                  <a:cubicBezTo>
                    <a:pt x="24155" y="23123"/>
                    <a:pt x="24141" y="23131"/>
                    <a:pt x="24115" y="23142"/>
                  </a:cubicBezTo>
                  <a:cubicBezTo>
                    <a:pt x="23916" y="23154"/>
                    <a:pt x="23843" y="23219"/>
                    <a:pt x="23819" y="23267"/>
                  </a:cubicBezTo>
                  <a:cubicBezTo>
                    <a:pt x="23787" y="23320"/>
                    <a:pt x="23799" y="23402"/>
                    <a:pt x="23865" y="23567"/>
                  </a:cubicBezTo>
                  <a:cubicBezTo>
                    <a:pt x="23881" y="23594"/>
                    <a:pt x="23889" y="23628"/>
                    <a:pt x="23822" y="23676"/>
                  </a:cubicBezTo>
                  <a:cubicBezTo>
                    <a:pt x="23805" y="23693"/>
                    <a:pt x="23789" y="23702"/>
                    <a:pt x="23774" y="23702"/>
                  </a:cubicBezTo>
                  <a:cubicBezTo>
                    <a:pt x="23759" y="23702"/>
                    <a:pt x="23749" y="23690"/>
                    <a:pt x="23744" y="23682"/>
                  </a:cubicBezTo>
                  <a:cubicBezTo>
                    <a:pt x="23703" y="23608"/>
                    <a:pt x="23684" y="23557"/>
                    <a:pt x="23683" y="23518"/>
                  </a:cubicBezTo>
                  <a:lnTo>
                    <a:pt x="23752" y="23352"/>
                  </a:lnTo>
                  <a:cubicBezTo>
                    <a:pt x="23774" y="23320"/>
                    <a:pt x="23772" y="23277"/>
                    <a:pt x="23742" y="23218"/>
                  </a:cubicBezTo>
                  <a:lnTo>
                    <a:pt x="23709" y="23175"/>
                  </a:lnTo>
                  <a:lnTo>
                    <a:pt x="23706" y="23170"/>
                  </a:lnTo>
                  <a:lnTo>
                    <a:pt x="23750" y="23112"/>
                  </a:lnTo>
                  <a:lnTo>
                    <a:pt x="23852" y="23054"/>
                  </a:lnTo>
                  <a:lnTo>
                    <a:pt x="23962" y="22947"/>
                  </a:lnTo>
                  <a:lnTo>
                    <a:pt x="23901" y="22919"/>
                  </a:lnTo>
                  <a:cubicBezTo>
                    <a:pt x="23883" y="22911"/>
                    <a:pt x="23851" y="22903"/>
                    <a:pt x="23798" y="22896"/>
                  </a:cubicBezTo>
                  <a:cubicBezTo>
                    <a:pt x="23753" y="22896"/>
                    <a:pt x="23665" y="22948"/>
                    <a:pt x="23416" y="23097"/>
                  </a:cubicBezTo>
                  <a:lnTo>
                    <a:pt x="23327" y="23150"/>
                  </a:lnTo>
                  <a:cubicBezTo>
                    <a:pt x="23188" y="23152"/>
                    <a:pt x="23132" y="23184"/>
                    <a:pt x="23110" y="23211"/>
                  </a:cubicBezTo>
                  <a:cubicBezTo>
                    <a:pt x="23092" y="23231"/>
                    <a:pt x="23089" y="23254"/>
                    <a:pt x="23090" y="23272"/>
                  </a:cubicBezTo>
                  <a:cubicBezTo>
                    <a:pt x="23088" y="23282"/>
                    <a:pt x="23085" y="23288"/>
                    <a:pt x="23085" y="23290"/>
                  </a:cubicBezTo>
                  <a:lnTo>
                    <a:pt x="22944" y="23252"/>
                  </a:lnTo>
                  <a:lnTo>
                    <a:pt x="22928" y="23261"/>
                  </a:lnTo>
                  <a:cubicBezTo>
                    <a:pt x="22864" y="23299"/>
                    <a:pt x="22828" y="23379"/>
                    <a:pt x="22819" y="23502"/>
                  </a:cubicBezTo>
                  <a:cubicBezTo>
                    <a:pt x="22804" y="23590"/>
                    <a:pt x="22771" y="23650"/>
                    <a:pt x="22732" y="23656"/>
                  </a:cubicBezTo>
                  <a:cubicBezTo>
                    <a:pt x="22674" y="23639"/>
                    <a:pt x="22630" y="23674"/>
                    <a:pt x="22588" y="23717"/>
                  </a:cubicBezTo>
                  <a:lnTo>
                    <a:pt x="22500" y="23845"/>
                  </a:lnTo>
                  <a:lnTo>
                    <a:pt x="22490" y="23930"/>
                  </a:lnTo>
                  <a:lnTo>
                    <a:pt x="22481" y="23921"/>
                  </a:lnTo>
                  <a:lnTo>
                    <a:pt x="22351" y="23772"/>
                  </a:lnTo>
                  <a:cubicBezTo>
                    <a:pt x="22282" y="23685"/>
                    <a:pt x="22211" y="23633"/>
                    <a:pt x="22134" y="23613"/>
                  </a:cubicBezTo>
                  <a:lnTo>
                    <a:pt x="22127" y="23611"/>
                  </a:lnTo>
                  <a:lnTo>
                    <a:pt x="21808" y="23619"/>
                  </a:lnTo>
                  <a:lnTo>
                    <a:pt x="21792" y="23623"/>
                  </a:lnTo>
                  <a:cubicBezTo>
                    <a:pt x="21656" y="23680"/>
                    <a:pt x="21571" y="23727"/>
                    <a:pt x="21493" y="23788"/>
                  </a:cubicBezTo>
                  <a:cubicBezTo>
                    <a:pt x="21488" y="23792"/>
                    <a:pt x="21480" y="23798"/>
                    <a:pt x="21465" y="23798"/>
                  </a:cubicBezTo>
                  <a:cubicBezTo>
                    <a:pt x="21439" y="23798"/>
                    <a:pt x="21364" y="23782"/>
                    <a:pt x="21208" y="23635"/>
                  </a:cubicBezTo>
                  <a:lnTo>
                    <a:pt x="21137" y="23582"/>
                  </a:lnTo>
                  <a:lnTo>
                    <a:pt x="20926" y="23353"/>
                  </a:lnTo>
                  <a:lnTo>
                    <a:pt x="20897" y="23294"/>
                  </a:lnTo>
                  <a:cubicBezTo>
                    <a:pt x="20844" y="23185"/>
                    <a:pt x="20851" y="23015"/>
                    <a:pt x="20917" y="22799"/>
                  </a:cubicBezTo>
                  <a:lnTo>
                    <a:pt x="20992" y="22518"/>
                  </a:lnTo>
                  <a:cubicBezTo>
                    <a:pt x="21014" y="22444"/>
                    <a:pt x="21012" y="22378"/>
                    <a:pt x="20985" y="22319"/>
                  </a:cubicBezTo>
                  <a:lnTo>
                    <a:pt x="21012" y="22304"/>
                  </a:lnTo>
                  <a:lnTo>
                    <a:pt x="20789" y="22125"/>
                  </a:lnTo>
                  <a:lnTo>
                    <a:pt x="20482" y="22041"/>
                  </a:lnTo>
                  <a:lnTo>
                    <a:pt x="20130" y="22069"/>
                  </a:lnTo>
                  <a:lnTo>
                    <a:pt x="19852" y="22070"/>
                  </a:lnTo>
                  <a:lnTo>
                    <a:pt x="19783" y="22059"/>
                  </a:lnTo>
                  <a:lnTo>
                    <a:pt x="19780" y="22061"/>
                  </a:lnTo>
                  <a:lnTo>
                    <a:pt x="19769" y="22053"/>
                  </a:lnTo>
                  <a:cubicBezTo>
                    <a:pt x="19748" y="22037"/>
                    <a:pt x="19737" y="22020"/>
                    <a:pt x="19733" y="22001"/>
                  </a:cubicBezTo>
                  <a:lnTo>
                    <a:pt x="19731" y="21988"/>
                  </a:lnTo>
                  <a:lnTo>
                    <a:pt x="19733" y="21986"/>
                  </a:lnTo>
                  <a:lnTo>
                    <a:pt x="19734" y="21969"/>
                  </a:lnTo>
                  <a:cubicBezTo>
                    <a:pt x="19735" y="21935"/>
                    <a:pt x="19749" y="21875"/>
                    <a:pt x="19807" y="21778"/>
                  </a:cubicBezTo>
                  <a:lnTo>
                    <a:pt x="19921" y="21501"/>
                  </a:lnTo>
                  <a:lnTo>
                    <a:pt x="19957" y="21331"/>
                  </a:lnTo>
                  <a:lnTo>
                    <a:pt x="19965" y="21327"/>
                  </a:lnTo>
                  <a:lnTo>
                    <a:pt x="19970" y="21303"/>
                  </a:lnTo>
                  <a:cubicBezTo>
                    <a:pt x="19989" y="21202"/>
                    <a:pt x="19985" y="21127"/>
                    <a:pt x="19957" y="21070"/>
                  </a:cubicBezTo>
                  <a:cubicBezTo>
                    <a:pt x="19934" y="21018"/>
                    <a:pt x="19957" y="20955"/>
                    <a:pt x="20023" y="20890"/>
                  </a:cubicBezTo>
                  <a:lnTo>
                    <a:pt x="20131" y="20699"/>
                  </a:lnTo>
                  <a:lnTo>
                    <a:pt x="20125" y="20680"/>
                  </a:lnTo>
                  <a:cubicBezTo>
                    <a:pt x="20104" y="20611"/>
                    <a:pt x="19995" y="20574"/>
                    <a:pt x="19810" y="20574"/>
                  </a:cubicBezTo>
                  <a:cubicBezTo>
                    <a:pt x="19789" y="20574"/>
                    <a:pt x="19767" y="20574"/>
                    <a:pt x="19738" y="20576"/>
                  </a:cubicBezTo>
                  <a:lnTo>
                    <a:pt x="19319" y="20659"/>
                  </a:lnTo>
                  <a:lnTo>
                    <a:pt x="19310" y="20662"/>
                  </a:lnTo>
                  <a:cubicBezTo>
                    <a:pt x="19225" y="20699"/>
                    <a:pt x="19177" y="20772"/>
                    <a:pt x="19154" y="20819"/>
                  </a:cubicBezTo>
                  <a:lnTo>
                    <a:pt x="19088" y="21010"/>
                  </a:lnTo>
                  <a:lnTo>
                    <a:pt x="19042" y="21192"/>
                  </a:lnTo>
                  <a:lnTo>
                    <a:pt x="18930" y="21330"/>
                  </a:lnTo>
                  <a:lnTo>
                    <a:pt x="18710" y="21374"/>
                  </a:lnTo>
                  <a:lnTo>
                    <a:pt x="18510" y="21373"/>
                  </a:lnTo>
                  <a:lnTo>
                    <a:pt x="18356" y="21422"/>
                  </a:lnTo>
                  <a:lnTo>
                    <a:pt x="18251" y="21446"/>
                  </a:lnTo>
                  <a:lnTo>
                    <a:pt x="18132" y="21269"/>
                  </a:lnTo>
                  <a:lnTo>
                    <a:pt x="18015" y="21280"/>
                  </a:lnTo>
                  <a:lnTo>
                    <a:pt x="17924" y="21280"/>
                  </a:lnTo>
                  <a:lnTo>
                    <a:pt x="17842" y="21173"/>
                  </a:lnTo>
                  <a:lnTo>
                    <a:pt x="17770" y="21028"/>
                  </a:lnTo>
                  <a:lnTo>
                    <a:pt x="17762" y="21016"/>
                  </a:lnTo>
                  <a:cubicBezTo>
                    <a:pt x="17603" y="20848"/>
                    <a:pt x="17504" y="20674"/>
                    <a:pt x="17459" y="20483"/>
                  </a:cubicBezTo>
                  <a:cubicBezTo>
                    <a:pt x="17423" y="20325"/>
                    <a:pt x="17456" y="19996"/>
                    <a:pt x="17561" y="19477"/>
                  </a:cubicBezTo>
                  <a:lnTo>
                    <a:pt x="17568" y="19440"/>
                  </a:lnTo>
                  <a:lnTo>
                    <a:pt x="17552" y="19433"/>
                  </a:lnTo>
                  <a:cubicBezTo>
                    <a:pt x="17553" y="19425"/>
                    <a:pt x="17554" y="19416"/>
                    <a:pt x="17555" y="19407"/>
                  </a:cubicBezTo>
                  <a:lnTo>
                    <a:pt x="17581" y="19418"/>
                  </a:lnTo>
                  <a:lnTo>
                    <a:pt x="17593" y="19365"/>
                  </a:lnTo>
                  <a:cubicBezTo>
                    <a:pt x="17613" y="19277"/>
                    <a:pt x="17609" y="19151"/>
                    <a:pt x="17579" y="18981"/>
                  </a:cubicBezTo>
                  <a:cubicBezTo>
                    <a:pt x="17571" y="18932"/>
                    <a:pt x="17571" y="18897"/>
                    <a:pt x="17574" y="18871"/>
                  </a:cubicBezTo>
                  <a:cubicBezTo>
                    <a:pt x="17582" y="18865"/>
                    <a:pt x="17591" y="18859"/>
                    <a:pt x="17601" y="18854"/>
                  </a:cubicBezTo>
                  <a:cubicBezTo>
                    <a:pt x="17667" y="18825"/>
                    <a:pt x="17703" y="18790"/>
                    <a:pt x="17710" y="18745"/>
                  </a:cubicBezTo>
                  <a:cubicBezTo>
                    <a:pt x="17729" y="18726"/>
                    <a:pt x="17745" y="18702"/>
                    <a:pt x="17753" y="18673"/>
                  </a:cubicBezTo>
                  <a:lnTo>
                    <a:pt x="17862" y="18656"/>
                  </a:lnTo>
                  <a:cubicBezTo>
                    <a:pt x="17992" y="18656"/>
                    <a:pt x="18083" y="18615"/>
                    <a:pt x="18136" y="18536"/>
                  </a:cubicBezTo>
                  <a:lnTo>
                    <a:pt x="18151" y="18498"/>
                  </a:lnTo>
                  <a:cubicBezTo>
                    <a:pt x="18159" y="18489"/>
                    <a:pt x="18167" y="18479"/>
                    <a:pt x="18174" y="18468"/>
                  </a:cubicBezTo>
                  <a:lnTo>
                    <a:pt x="18193" y="18422"/>
                  </a:lnTo>
                  <a:cubicBezTo>
                    <a:pt x="18216" y="18402"/>
                    <a:pt x="18246" y="18383"/>
                    <a:pt x="18295" y="18374"/>
                  </a:cubicBezTo>
                  <a:lnTo>
                    <a:pt x="18613" y="18383"/>
                  </a:lnTo>
                  <a:lnTo>
                    <a:pt x="18868" y="18365"/>
                  </a:lnTo>
                  <a:cubicBezTo>
                    <a:pt x="18873" y="18361"/>
                    <a:pt x="18880" y="18359"/>
                    <a:pt x="18891" y="18359"/>
                  </a:cubicBezTo>
                  <a:cubicBezTo>
                    <a:pt x="18917" y="18359"/>
                    <a:pt x="18965" y="18378"/>
                    <a:pt x="19044" y="18408"/>
                  </a:cubicBezTo>
                  <a:lnTo>
                    <a:pt x="19081" y="18422"/>
                  </a:lnTo>
                  <a:lnTo>
                    <a:pt x="19312" y="18506"/>
                  </a:lnTo>
                  <a:lnTo>
                    <a:pt x="19499" y="18534"/>
                  </a:lnTo>
                  <a:cubicBezTo>
                    <a:pt x="19513" y="18535"/>
                    <a:pt x="19525" y="18535"/>
                    <a:pt x="19535" y="18535"/>
                  </a:cubicBezTo>
                  <a:cubicBezTo>
                    <a:pt x="19569" y="18535"/>
                    <a:pt x="19576" y="18530"/>
                    <a:pt x="19576" y="18530"/>
                  </a:cubicBezTo>
                  <a:cubicBezTo>
                    <a:pt x="19576" y="18529"/>
                    <a:pt x="19577" y="18519"/>
                    <a:pt x="19548" y="18488"/>
                  </a:cubicBezTo>
                  <a:cubicBezTo>
                    <a:pt x="19575" y="18487"/>
                    <a:pt x="19592" y="18482"/>
                    <a:pt x="19604" y="18473"/>
                  </a:cubicBezTo>
                  <a:lnTo>
                    <a:pt x="19621" y="18460"/>
                  </a:lnTo>
                  <a:lnTo>
                    <a:pt x="19622" y="18438"/>
                  </a:lnTo>
                  <a:cubicBezTo>
                    <a:pt x="19623" y="18415"/>
                    <a:pt x="19608" y="18391"/>
                    <a:pt x="19573" y="18355"/>
                  </a:cubicBezTo>
                  <a:cubicBezTo>
                    <a:pt x="19558" y="18340"/>
                    <a:pt x="19542" y="18311"/>
                    <a:pt x="19553" y="18218"/>
                  </a:cubicBezTo>
                  <a:cubicBezTo>
                    <a:pt x="19554" y="18209"/>
                    <a:pt x="19555" y="18201"/>
                    <a:pt x="19557" y="18194"/>
                  </a:cubicBezTo>
                  <a:cubicBezTo>
                    <a:pt x="19574" y="18181"/>
                    <a:pt x="19593" y="18177"/>
                    <a:pt x="19610" y="18177"/>
                  </a:cubicBezTo>
                  <a:lnTo>
                    <a:pt x="20007" y="18158"/>
                  </a:lnTo>
                  <a:lnTo>
                    <a:pt x="20420" y="18195"/>
                  </a:lnTo>
                  <a:lnTo>
                    <a:pt x="20429" y="18196"/>
                  </a:lnTo>
                  <a:lnTo>
                    <a:pt x="20434" y="18203"/>
                  </a:lnTo>
                  <a:lnTo>
                    <a:pt x="20508" y="18315"/>
                  </a:lnTo>
                  <a:lnTo>
                    <a:pt x="20577" y="18401"/>
                  </a:lnTo>
                  <a:lnTo>
                    <a:pt x="20665" y="18384"/>
                  </a:lnTo>
                  <a:lnTo>
                    <a:pt x="20747" y="18330"/>
                  </a:lnTo>
                  <a:cubicBezTo>
                    <a:pt x="20772" y="18315"/>
                    <a:pt x="20796" y="18307"/>
                    <a:pt x="20822" y="18307"/>
                  </a:cubicBezTo>
                  <a:cubicBezTo>
                    <a:pt x="20880" y="18307"/>
                    <a:pt x="20940" y="18343"/>
                    <a:pt x="21024" y="18426"/>
                  </a:cubicBezTo>
                  <a:cubicBezTo>
                    <a:pt x="21041" y="18444"/>
                    <a:pt x="21058" y="18464"/>
                    <a:pt x="21072" y="18485"/>
                  </a:cubicBezTo>
                  <a:cubicBezTo>
                    <a:pt x="21099" y="18543"/>
                    <a:pt x="21119" y="18613"/>
                    <a:pt x="21134" y="18697"/>
                  </a:cubicBezTo>
                  <a:cubicBezTo>
                    <a:pt x="21152" y="18858"/>
                    <a:pt x="21178" y="18950"/>
                    <a:pt x="21222" y="19002"/>
                  </a:cubicBezTo>
                  <a:cubicBezTo>
                    <a:pt x="21238" y="19043"/>
                    <a:pt x="21256" y="19070"/>
                    <a:pt x="21280" y="19087"/>
                  </a:cubicBezTo>
                  <a:lnTo>
                    <a:pt x="21513" y="19405"/>
                  </a:lnTo>
                  <a:lnTo>
                    <a:pt x="21712" y="19629"/>
                  </a:lnTo>
                  <a:cubicBezTo>
                    <a:pt x="21714" y="19624"/>
                    <a:pt x="21717" y="19619"/>
                    <a:pt x="21719" y="19614"/>
                  </a:cubicBezTo>
                  <a:lnTo>
                    <a:pt x="21722" y="19617"/>
                  </a:lnTo>
                  <a:lnTo>
                    <a:pt x="21753" y="19557"/>
                  </a:lnTo>
                  <a:cubicBezTo>
                    <a:pt x="21827" y="19413"/>
                    <a:pt x="21856" y="19250"/>
                    <a:pt x="21837" y="19087"/>
                  </a:cubicBezTo>
                  <a:cubicBezTo>
                    <a:pt x="21828" y="18974"/>
                    <a:pt x="21788" y="18839"/>
                    <a:pt x="21704" y="18637"/>
                  </a:cubicBezTo>
                  <a:lnTo>
                    <a:pt x="21544" y="18226"/>
                  </a:lnTo>
                  <a:cubicBezTo>
                    <a:pt x="21499" y="18072"/>
                    <a:pt x="21499" y="17936"/>
                    <a:pt x="21545" y="17819"/>
                  </a:cubicBezTo>
                  <a:cubicBezTo>
                    <a:pt x="21557" y="17779"/>
                    <a:pt x="21572" y="17742"/>
                    <a:pt x="21589" y="17708"/>
                  </a:cubicBezTo>
                  <a:cubicBezTo>
                    <a:pt x="21639" y="17629"/>
                    <a:pt x="21703" y="17564"/>
                    <a:pt x="21780" y="17513"/>
                  </a:cubicBezTo>
                  <a:lnTo>
                    <a:pt x="21947" y="17392"/>
                  </a:lnTo>
                  <a:lnTo>
                    <a:pt x="22129" y="17220"/>
                  </a:lnTo>
                  <a:lnTo>
                    <a:pt x="22305" y="17119"/>
                  </a:lnTo>
                  <a:lnTo>
                    <a:pt x="22483" y="16968"/>
                  </a:lnTo>
                  <a:cubicBezTo>
                    <a:pt x="22503" y="16949"/>
                    <a:pt x="22533" y="16919"/>
                    <a:pt x="22564" y="16909"/>
                  </a:cubicBezTo>
                  <a:lnTo>
                    <a:pt x="22671" y="16865"/>
                  </a:lnTo>
                  <a:lnTo>
                    <a:pt x="22712" y="16800"/>
                  </a:lnTo>
                  <a:cubicBezTo>
                    <a:pt x="22713" y="16795"/>
                    <a:pt x="22715" y="16791"/>
                    <a:pt x="22716" y="16786"/>
                  </a:cubicBezTo>
                  <a:lnTo>
                    <a:pt x="22751" y="16731"/>
                  </a:lnTo>
                  <a:lnTo>
                    <a:pt x="22755" y="16722"/>
                  </a:lnTo>
                  <a:cubicBezTo>
                    <a:pt x="22762" y="16715"/>
                    <a:pt x="22770" y="16709"/>
                    <a:pt x="22778" y="16703"/>
                  </a:cubicBezTo>
                  <a:cubicBezTo>
                    <a:pt x="22824" y="16679"/>
                    <a:pt x="22854" y="16642"/>
                    <a:pt x="22870" y="16594"/>
                  </a:cubicBezTo>
                  <a:cubicBezTo>
                    <a:pt x="22932" y="16521"/>
                    <a:pt x="22945" y="16410"/>
                    <a:pt x="22907" y="16262"/>
                  </a:cubicBezTo>
                  <a:lnTo>
                    <a:pt x="22852" y="16048"/>
                  </a:lnTo>
                  <a:lnTo>
                    <a:pt x="22815" y="15853"/>
                  </a:lnTo>
                  <a:cubicBezTo>
                    <a:pt x="22812" y="15826"/>
                    <a:pt x="22810" y="15799"/>
                    <a:pt x="22808" y="15772"/>
                  </a:cubicBezTo>
                  <a:lnTo>
                    <a:pt x="22827" y="15900"/>
                  </a:lnTo>
                  <a:cubicBezTo>
                    <a:pt x="22838" y="15937"/>
                    <a:pt x="22847" y="15957"/>
                    <a:pt x="22853" y="15969"/>
                  </a:cubicBezTo>
                  <a:lnTo>
                    <a:pt x="22853" y="16054"/>
                  </a:lnTo>
                  <a:lnTo>
                    <a:pt x="22887" y="16026"/>
                  </a:lnTo>
                  <a:cubicBezTo>
                    <a:pt x="22895" y="16044"/>
                    <a:pt x="22899" y="16049"/>
                    <a:pt x="22899" y="16050"/>
                  </a:cubicBezTo>
                  <a:cubicBezTo>
                    <a:pt x="22901" y="16048"/>
                    <a:pt x="22909" y="16041"/>
                    <a:pt x="22921" y="16007"/>
                  </a:cubicBezTo>
                  <a:lnTo>
                    <a:pt x="22927" y="15994"/>
                  </a:lnTo>
                  <a:lnTo>
                    <a:pt x="22928" y="15992"/>
                  </a:lnTo>
                  <a:cubicBezTo>
                    <a:pt x="22938" y="15985"/>
                    <a:pt x="22950" y="15970"/>
                    <a:pt x="22963" y="15932"/>
                  </a:cubicBezTo>
                  <a:lnTo>
                    <a:pt x="23065" y="15699"/>
                  </a:lnTo>
                  <a:cubicBezTo>
                    <a:pt x="23087" y="15654"/>
                    <a:pt x="23087" y="15595"/>
                    <a:pt x="23064" y="15515"/>
                  </a:cubicBezTo>
                  <a:lnTo>
                    <a:pt x="23172" y="15508"/>
                  </a:lnTo>
                  <a:lnTo>
                    <a:pt x="23305" y="15303"/>
                  </a:lnTo>
                  <a:lnTo>
                    <a:pt x="23308" y="15290"/>
                  </a:lnTo>
                  <a:lnTo>
                    <a:pt x="23344" y="15235"/>
                  </a:lnTo>
                  <a:lnTo>
                    <a:pt x="23378" y="15061"/>
                  </a:lnTo>
                  <a:cubicBezTo>
                    <a:pt x="23380" y="15046"/>
                    <a:pt x="23384" y="15032"/>
                    <a:pt x="23388" y="15020"/>
                  </a:cubicBezTo>
                  <a:cubicBezTo>
                    <a:pt x="23392" y="15015"/>
                    <a:pt x="23397" y="15010"/>
                    <a:pt x="23403" y="15006"/>
                  </a:cubicBezTo>
                  <a:cubicBezTo>
                    <a:pt x="23455" y="14944"/>
                    <a:pt x="23537" y="14886"/>
                    <a:pt x="23662" y="14824"/>
                  </a:cubicBezTo>
                  <a:cubicBezTo>
                    <a:pt x="23837" y="14731"/>
                    <a:pt x="24003" y="14688"/>
                    <a:pt x="24184" y="14688"/>
                  </a:cubicBezTo>
                  <a:cubicBezTo>
                    <a:pt x="24201" y="14688"/>
                    <a:pt x="24218" y="14689"/>
                    <a:pt x="24233" y="14689"/>
                  </a:cubicBezTo>
                  <a:cubicBezTo>
                    <a:pt x="24279" y="14686"/>
                    <a:pt x="24309" y="14684"/>
                    <a:pt x="24329" y="14681"/>
                  </a:cubicBezTo>
                  <a:lnTo>
                    <a:pt x="24217" y="14641"/>
                  </a:lnTo>
                  <a:cubicBezTo>
                    <a:pt x="24223" y="14641"/>
                    <a:pt x="24230" y="14641"/>
                    <a:pt x="24236" y="14642"/>
                  </a:cubicBezTo>
                  <a:cubicBezTo>
                    <a:pt x="24283" y="14639"/>
                    <a:pt x="24315" y="14636"/>
                    <a:pt x="24335" y="14633"/>
                  </a:cubicBezTo>
                  <a:lnTo>
                    <a:pt x="24523" y="14608"/>
                  </a:lnTo>
                  <a:lnTo>
                    <a:pt x="24207" y="14495"/>
                  </a:lnTo>
                  <a:cubicBezTo>
                    <a:pt x="24183" y="14486"/>
                    <a:pt x="24166" y="14472"/>
                    <a:pt x="24158" y="14452"/>
                  </a:cubicBezTo>
                  <a:cubicBezTo>
                    <a:pt x="24146" y="14422"/>
                    <a:pt x="24152" y="14376"/>
                    <a:pt x="24174" y="14327"/>
                  </a:cubicBezTo>
                  <a:lnTo>
                    <a:pt x="24311" y="14061"/>
                  </a:lnTo>
                  <a:cubicBezTo>
                    <a:pt x="24371" y="13981"/>
                    <a:pt x="24495" y="13916"/>
                    <a:pt x="24659" y="13845"/>
                  </a:cubicBezTo>
                  <a:lnTo>
                    <a:pt x="24872" y="13754"/>
                  </a:lnTo>
                  <a:lnTo>
                    <a:pt x="25008" y="13645"/>
                  </a:lnTo>
                  <a:lnTo>
                    <a:pt x="25015" y="13635"/>
                  </a:lnTo>
                  <a:cubicBezTo>
                    <a:pt x="25026" y="13619"/>
                    <a:pt x="25038" y="13599"/>
                    <a:pt x="25059" y="13580"/>
                  </a:cubicBezTo>
                  <a:lnTo>
                    <a:pt x="25072" y="13606"/>
                  </a:lnTo>
                  <a:lnTo>
                    <a:pt x="25286" y="13493"/>
                  </a:lnTo>
                  <a:cubicBezTo>
                    <a:pt x="25332" y="13475"/>
                    <a:pt x="25390" y="13449"/>
                    <a:pt x="25462" y="13416"/>
                  </a:cubicBezTo>
                  <a:cubicBezTo>
                    <a:pt x="25482" y="13407"/>
                    <a:pt x="25504" y="13397"/>
                    <a:pt x="25526" y="13387"/>
                  </a:cubicBezTo>
                  <a:lnTo>
                    <a:pt x="25449" y="13490"/>
                  </a:lnTo>
                  <a:cubicBezTo>
                    <a:pt x="25274" y="13746"/>
                    <a:pt x="25251" y="13930"/>
                    <a:pt x="25373" y="14085"/>
                  </a:cubicBezTo>
                  <a:cubicBezTo>
                    <a:pt x="25385" y="14106"/>
                    <a:pt x="25406" y="14119"/>
                    <a:pt x="25430" y="14119"/>
                  </a:cubicBezTo>
                  <a:cubicBezTo>
                    <a:pt x="25469" y="14119"/>
                    <a:pt x="25513" y="14092"/>
                    <a:pt x="25636" y="13948"/>
                  </a:cubicBezTo>
                  <a:lnTo>
                    <a:pt x="25794" y="13746"/>
                  </a:lnTo>
                  <a:lnTo>
                    <a:pt x="26006" y="13711"/>
                  </a:lnTo>
                  <a:cubicBezTo>
                    <a:pt x="26048" y="13700"/>
                    <a:pt x="26108" y="13667"/>
                    <a:pt x="26234" y="13592"/>
                  </a:cubicBezTo>
                  <a:cubicBezTo>
                    <a:pt x="26354" y="13520"/>
                    <a:pt x="26412" y="13514"/>
                    <a:pt x="26427" y="13514"/>
                  </a:cubicBezTo>
                  <a:cubicBezTo>
                    <a:pt x="26447" y="13514"/>
                    <a:pt x="26511" y="13514"/>
                    <a:pt x="26536" y="13467"/>
                  </a:cubicBezTo>
                  <a:cubicBezTo>
                    <a:pt x="26552" y="13436"/>
                    <a:pt x="26546" y="13402"/>
                    <a:pt x="26531" y="13370"/>
                  </a:cubicBezTo>
                  <a:cubicBezTo>
                    <a:pt x="26540" y="13374"/>
                    <a:pt x="26550" y="13376"/>
                    <a:pt x="26557" y="13377"/>
                  </a:cubicBezTo>
                  <a:lnTo>
                    <a:pt x="26584" y="13383"/>
                  </a:lnTo>
                  <a:cubicBezTo>
                    <a:pt x="26598" y="13384"/>
                    <a:pt x="26612" y="13384"/>
                    <a:pt x="26624" y="13384"/>
                  </a:cubicBezTo>
                  <a:cubicBezTo>
                    <a:pt x="26825" y="13384"/>
                    <a:pt x="26868" y="13277"/>
                    <a:pt x="26868" y="13187"/>
                  </a:cubicBezTo>
                  <a:cubicBezTo>
                    <a:pt x="26868" y="13077"/>
                    <a:pt x="26820" y="13054"/>
                    <a:pt x="26780" y="13054"/>
                  </a:cubicBezTo>
                  <a:cubicBezTo>
                    <a:pt x="26742" y="13054"/>
                    <a:pt x="26700" y="13076"/>
                    <a:pt x="26634" y="13131"/>
                  </a:cubicBezTo>
                  <a:cubicBezTo>
                    <a:pt x="26633" y="13132"/>
                    <a:pt x="26632" y="13133"/>
                    <a:pt x="26631" y="13133"/>
                  </a:cubicBezTo>
                  <a:cubicBezTo>
                    <a:pt x="26635" y="13128"/>
                    <a:pt x="26639" y="13122"/>
                    <a:pt x="26644" y="13117"/>
                  </a:cubicBezTo>
                  <a:lnTo>
                    <a:pt x="26719" y="12995"/>
                  </a:lnTo>
                  <a:lnTo>
                    <a:pt x="26753" y="12869"/>
                  </a:lnTo>
                  <a:lnTo>
                    <a:pt x="26754" y="12858"/>
                  </a:lnTo>
                  <a:cubicBezTo>
                    <a:pt x="26754" y="12792"/>
                    <a:pt x="26714" y="12749"/>
                    <a:pt x="26652" y="12749"/>
                  </a:cubicBezTo>
                  <a:cubicBezTo>
                    <a:pt x="26638" y="12749"/>
                    <a:pt x="26622" y="12752"/>
                    <a:pt x="26604" y="12756"/>
                  </a:cubicBezTo>
                  <a:lnTo>
                    <a:pt x="26586" y="12761"/>
                  </a:lnTo>
                  <a:lnTo>
                    <a:pt x="26437" y="12990"/>
                  </a:lnTo>
                  <a:cubicBezTo>
                    <a:pt x="26367" y="13083"/>
                    <a:pt x="26370" y="13182"/>
                    <a:pt x="26446" y="13262"/>
                  </a:cubicBezTo>
                  <a:lnTo>
                    <a:pt x="26449" y="13267"/>
                  </a:lnTo>
                  <a:lnTo>
                    <a:pt x="26391" y="13208"/>
                  </a:lnTo>
                  <a:lnTo>
                    <a:pt x="26276" y="13196"/>
                  </a:lnTo>
                  <a:lnTo>
                    <a:pt x="26263" y="13203"/>
                  </a:lnTo>
                  <a:cubicBezTo>
                    <a:pt x="26134" y="13279"/>
                    <a:pt x="25987" y="13246"/>
                    <a:pt x="25868" y="13118"/>
                  </a:cubicBezTo>
                  <a:lnTo>
                    <a:pt x="25860" y="13108"/>
                  </a:lnTo>
                  <a:lnTo>
                    <a:pt x="25787" y="13088"/>
                  </a:lnTo>
                  <a:lnTo>
                    <a:pt x="25687" y="13029"/>
                  </a:lnTo>
                  <a:cubicBezTo>
                    <a:pt x="25659" y="12992"/>
                    <a:pt x="25645" y="12958"/>
                    <a:pt x="25645" y="12923"/>
                  </a:cubicBezTo>
                  <a:lnTo>
                    <a:pt x="25645" y="12825"/>
                  </a:lnTo>
                  <a:lnTo>
                    <a:pt x="25530" y="12786"/>
                  </a:lnTo>
                  <a:lnTo>
                    <a:pt x="25513" y="12784"/>
                  </a:lnTo>
                  <a:lnTo>
                    <a:pt x="25509" y="12784"/>
                  </a:lnTo>
                  <a:cubicBezTo>
                    <a:pt x="25512" y="12779"/>
                    <a:pt x="25515" y="12774"/>
                    <a:pt x="25520" y="12768"/>
                  </a:cubicBezTo>
                  <a:lnTo>
                    <a:pt x="25612" y="12696"/>
                  </a:lnTo>
                  <a:lnTo>
                    <a:pt x="25658" y="12511"/>
                  </a:lnTo>
                  <a:lnTo>
                    <a:pt x="25555" y="12511"/>
                  </a:lnTo>
                  <a:lnTo>
                    <a:pt x="25389" y="12502"/>
                  </a:lnTo>
                  <a:lnTo>
                    <a:pt x="25350" y="12446"/>
                  </a:lnTo>
                  <a:cubicBezTo>
                    <a:pt x="25354" y="12443"/>
                    <a:pt x="25363" y="12438"/>
                    <a:pt x="25377" y="12432"/>
                  </a:cubicBezTo>
                  <a:lnTo>
                    <a:pt x="25554" y="12381"/>
                  </a:lnTo>
                  <a:lnTo>
                    <a:pt x="25743" y="12288"/>
                  </a:lnTo>
                  <a:lnTo>
                    <a:pt x="25755" y="12279"/>
                  </a:lnTo>
                  <a:cubicBezTo>
                    <a:pt x="25773" y="12260"/>
                    <a:pt x="25782" y="12237"/>
                    <a:pt x="25780" y="12213"/>
                  </a:cubicBezTo>
                  <a:cubicBezTo>
                    <a:pt x="25778" y="12193"/>
                    <a:pt x="25768" y="12163"/>
                    <a:pt x="25733" y="12137"/>
                  </a:cubicBezTo>
                  <a:lnTo>
                    <a:pt x="25658" y="12071"/>
                  </a:lnTo>
                  <a:lnTo>
                    <a:pt x="25649" y="12065"/>
                  </a:lnTo>
                  <a:cubicBezTo>
                    <a:pt x="25433" y="11952"/>
                    <a:pt x="25096" y="12041"/>
                    <a:pt x="24660" y="12332"/>
                  </a:cubicBezTo>
                  <a:lnTo>
                    <a:pt x="24342" y="12577"/>
                  </a:lnTo>
                  <a:lnTo>
                    <a:pt x="24733" y="12043"/>
                  </a:lnTo>
                  <a:lnTo>
                    <a:pt x="24974" y="11985"/>
                  </a:lnTo>
                  <a:lnTo>
                    <a:pt x="25042" y="11838"/>
                  </a:lnTo>
                  <a:cubicBezTo>
                    <a:pt x="25054" y="11801"/>
                    <a:pt x="25063" y="11783"/>
                    <a:pt x="25068" y="11775"/>
                  </a:cubicBezTo>
                  <a:lnTo>
                    <a:pt x="25079" y="11768"/>
                  </a:lnTo>
                  <a:cubicBezTo>
                    <a:pt x="25247" y="11662"/>
                    <a:pt x="25434" y="11618"/>
                    <a:pt x="25643" y="11634"/>
                  </a:cubicBezTo>
                  <a:cubicBezTo>
                    <a:pt x="25871" y="11651"/>
                    <a:pt x="26074" y="11660"/>
                    <a:pt x="26247" y="11660"/>
                  </a:cubicBezTo>
                  <a:cubicBezTo>
                    <a:pt x="26664" y="11660"/>
                    <a:pt x="26895" y="11610"/>
                    <a:pt x="26969" y="11507"/>
                  </a:cubicBezTo>
                  <a:lnTo>
                    <a:pt x="27117" y="11339"/>
                  </a:lnTo>
                  <a:cubicBezTo>
                    <a:pt x="27187" y="11270"/>
                    <a:pt x="27233" y="11240"/>
                    <a:pt x="27273" y="11240"/>
                  </a:cubicBezTo>
                  <a:lnTo>
                    <a:pt x="27498" y="11192"/>
                  </a:lnTo>
                  <a:lnTo>
                    <a:pt x="27755" y="11075"/>
                  </a:lnTo>
                  <a:cubicBezTo>
                    <a:pt x="27831" y="11033"/>
                    <a:pt x="27876" y="10983"/>
                    <a:pt x="27888" y="10925"/>
                  </a:cubicBezTo>
                  <a:cubicBezTo>
                    <a:pt x="27896" y="10890"/>
                    <a:pt x="27894" y="10835"/>
                    <a:pt x="27848" y="10776"/>
                  </a:cubicBezTo>
                  <a:cubicBezTo>
                    <a:pt x="27831" y="10747"/>
                    <a:pt x="27816" y="10706"/>
                    <a:pt x="27836" y="10613"/>
                  </a:cubicBezTo>
                  <a:lnTo>
                    <a:pt x="27844" y="10388"/>
                  </a:lnTo>
                  <a:cubicBezTo>
                    <a:pt x="27831" y="10300"/>
                    <a:pt x="27761" y="10250"/>
                    <a:pt x="27670" y="10265"/>
                  </a:cubicBezTo>
                  <a:lnTo>
                    <a:pt x="27562" y="10280"/>
                  </a:lnTo>
                  <a:cubicBezTo>
                    <a:pt x="27563" y="10273"/>
                    <a:pt x="27564" y="10262"/>
                    <a:pt x="27569" y="10244"/>
                  </a:cubicBezTo>
                  <a:cubicBezTo>
                    <a:pt x="27592" y="10190"/>
                    <a:pt x="27595" y="10148"/>
                    <a:pt x="27579" y="10115"/>
                  </a:cubicBezTo>
                  <a:cubicBezTo>
                    <a:pt x="27567" y="10091"/>
                    <a:pt x="27546" y="10075"/>
                    <a:pt x="27523" y="10070"/>
                  </a:cubicBezTo>
                  <a:cubicBezTo>
                    <a:pt x="27375" y="10017"/>
                    <a:pt x="27224" y="10059"/>
                    <a:pt x="27090" y="10193"/>
                  </a:cubicBezTo>
                  <a:cubicBezTo>
                    <a:pt x="27049" y="10233"/>
                    <a:pt x="26997" y="10261"/>
                    <a:pt x="26933" y="10275"/>
                  </a:cubicBezTo>
                  <a:lnTo>
                    <a:pt x="26810" y="10306"/>
                  </a:lnTo>
                  <a:cubicBezTo>
                    <a:pt x="26824" y="10277"/>
                    <a:pt x="26854" y="10241"/>
                    <a:pt x="26920" y="10199"/>
                  </a:cubicBezTo>
                  <a:cubicBezTo>
                    <a:pt x="26948" y="10182"/>
                    <a:pt x="27010" y="10159"/>
                    <a:pt x="27087" y="10130"/>
                  </a:cubicBezTo>
                  <a:cubicBezTo>
                    <a:pt x="27126" y="10115"/>
                    <a:pt x="27169" y="10099"/>
                    <a:pt x="27209" y="10082"/>
                  </a:cubicBezTo>
                  <a:cubicBezTo>
                    <a:pt x="27278" y="10065"/>
                    <a:pt x="27396" y="10026"/>
                    <a:pt x="27421" y="9953"/>
                  </a:cubicBezTo>
                  <a:cubicBezTo>
                    <a:pt x="27440" y="9857"/>
                    <a:pt x="27307" y="9785"/>
                    <a:pt x="27181" y="9730"/>
                  </a:cubicBezTo>
                  <a:lnTo>
                    <a:pt x="26698" y="9605"/>
                  </a:lnTo>
                  <a:cubicBezTo>
                    <a:pt x="26699" y="9581"/>
                    <a:pt x="26707" y="9530"/>
                    <a:pt x="26727" y="9427"/>
                  </a:cubicBezTo>
                  <a:cubicBezTo>
                    <a:pt x="26727" y="9371"/>
                    <a:pt x="26679" y="9303"/>
                    <a:pt x="26594" y="9239"/>
                  </a:cubicBezTo>
                  <a:lnTo>
                    <a:pt x="26375" y="9084"/>
                  </a:lnTo>
                  <a:lnTo>
                    <a:pt x="26278" y="8988"/>
                  </a:lnTo>
                  <a:cubicBezTo>
                    <a:pt x="26294" y="8986"/>
                    <a:pt x="26318" y="8984"/>
                    <a:pt x="26352" y="8984"/>
                  </a:cubicBezTo>
                  <a:cubicBezTo>
                    <a:pt x="26384" y="8984"/>
                    <a:pt x="26411" y="8970"/>
                    <a:pt x="26428" y="8945"/>
                  </a:cubicBezTo>
                  <a:cubicBezTo>
                    <a:pt x="26465" y="8888"/>
                    <a:pt x="26456" y="8776"/>
                    <a:pt x="26289" y="8391"/>
                  </a:cubicBezTo>
                  <a:lnTo>
                    <a:pt x="25905" y="7641"/>
                  </a:lnTo>
                  <a:cubicBezTo>
                    <a:pt x="25814" y="7432"/>
                    <a:pt x="25724" y="7330"/>
                    <a:pt x="25629" y="7330"/>
                  </a:cubicBezTo>
                  <a:cubicBezTo>
                    <a:pt x="25581" y="7330"/>
                    <a:pt x="25536" y="7356"/>
                    <a:pt x="25497" y="7406"/>
                  </a:cubicBezTo>
                  <a:lnTo>
                    <a:pt x="25276" y="7914"/>
                  </a:lnTo>
                  <a:lnTo>
                    <a:pt x="25260" y="8018"/>
                  </a:lnTo>
                  <a:lnTo>
                    <a:pt x="25243" y="7955"/>
                  </a:lnTo>
                  <a:lnTo>
                    <a:pt x="25199" y="7937"/>
                  </a:lnTo>
                  <a:lnTo>
                    <a:pt x="25184" y="7885"/>
                  </a:lnTo>
                  <a:lnTo>
                    <a:pt x="25167" y="7924"/>
                  </a:lnTo>
                  <a:lnTo>
                    <a:pt x="25133" y="7911"/>
                  </a:lnTo>
                  <a:lnTo>
                    <a:pt x="25069" y="8064"/>
                  </a:lnTo>
                  <a:cubicBezTo>
                    <a:pt x="25036" y="8136"/>
                    <a:pt x="25005" y="8175"/>
                    <a:pt x="24974" y="8178"/>
                  </a:cubicBezTo>
                  <a:lnTo>
                    <a:pt x="24858" y="8114"/>
                  </a:lnTo>
                  <a:lnTo>
                    <a:pt x="24730" y="8006"/>
                  </a:lnTo>
                  <a:cubicBezTo>
                    <a:pt x="24622" y="7940"/>
                    <a:pt x="24515" y="7944"/>
                    <a:pt x="24417" y="8029"/>
                  </a:cubicBezTo>
                  <a:cubicBezTo>
                    <a:pt x="24415" y="8023"/>
                    <a:pt x="24414" y="8015"/>
                    <a:pt x="24413" y="8006"/>
                  </a:cubicBezTo>
                  <a:cubicBezTo>
                    <a:pt x="24401" y="7957"/>
                    <a:pt x="24406" y="7947"/>
                    <a:pt x="24406" y="7950"/>
                  </a:cubicBezTo>
                  <a:cubicBezTo>
                    <a:pt x="24431" y="7950"/>
                    <a:pt x="24453" y="7940"/>
                    <a:pt x="24468" y="7922"/>
                  </a:cubicBezTo>
                  <a:cubicBezTo>
                    <a:pt x="24497" y="7886"/>
                    <a:pt x="24497" y="7827"/>
                    <a:pt x="24468" y="7691"/>
                  </a:cubicBezTo>
                  <a:lnTo>
                    <a:pt x="24375" y="7442"/>
                  </a:lnTo>
                  <a:cubicBezTo>
                    <a:pt x="24359" y="7379"/>
                    <a:pt x="24367" y="7325"/>
                    <a:pt x="24401" y="7264"/>
                  </a:cubicBezTo>
                  <a:lnTo>
                    <a:pt x="24470" y="7099"/>
                  </a:lnTo>
                  <a:cubicBezTo>
                    <a:pt x="24492" y="7016"/>
                    <a:pt x="24469" y="6941"/>
                    <a:pt x="24403" y="6889"/>
                  </a:cubicBezTo>
                  <a:cubicBezTo>
                    <a:pt x="24370" y="6866"/>
                    <a:pt x="24301" y="6837"/>
                    <a:pt x="24215" y="6809"/>
                  </a:cubicBezTo>
                  <a:cubicBezTo>
                    <a:pt x="24104" y="6768"/>
                    <a:pt x="24034" y="6719"/>
                    <a:pt x="23997" y="6690"/>
                  </a:cubicBezTo>
                  <a:cubicBezTo>
                    <a:pt x="23909" y="6637"/>
                    <a:pt x="23841" y="6568"/>
                    <a:pt x="23788" y="6481"/>
                  </a:cubicBezTo>
                  <a:cubicBezTo>
                    <a:pt x="23700" y="6327"/>
                    <a:pt x="23618" y="6237"/>
                    <a:pt x="23532" y="6198"/>
                  </a:cubicBezTo>
                  <a:lnTo>
                    <a:pt x="23301" y="6185"/>
                  </a:lnTo>
                  <a:lnTo>
                    <a:pt x="23103" y="6242"/>
                  </a:lnTo>
                  <a:cubicBezTo>
                    <a:pt x="23032" y="6248"/>
                    <a:pt x="22966" y="6235"/>
                    <a:pt x="22889" y="6192"/>
                  </a:cubicBezTo>
                  <a:cubicBezTo>
                    <a:pt x="22746" y="6104"/>
                    <a:pt x="22631" y="6063"/>
                    <a:pt x="22526" y="6063"/>
                  </a:cubicBezTo>
                  <a:cubicBezTo>
                    <a:pt x="22411" y="6063"/>
                    <a:pt x="22273" y="6112"/>
                    <a:pt x="22274" y="6335"/>
                  </a:cubicBezTo>
                  <a:cubicBezTo>
                    <a:pt x="22263" y="6391"/>
                    <a:pt x="22287" y="6449"/>
                    <a:pt x="22346" y="6511"/>
                  </a:cubicBezTo>
                  <a:lnTo>
                    <a:pt x="22392" y="6626"/>
                  </a:lnTo>
                  <a:lnTo>
                    <a:pt x="22315" y="6824"/>
                  </a:lnTo>
                  <a:cubicBezTo>
                    <a:pt x="22253" y="6972"/>
                    <a:pt x="22242" y="7016"/>
                    <a:pt x="22260" y="7051"/>
                  </a:cubicBezTo>
                  <a:lnTo>
                    <a:pt x="22273" y="7067"/>
                  </a:lnTo>
                  <a:cubicBezTo>
                    <a:pt x="22301" y="7088"/>
                    <a:pt x="22337" y="7111"/>
                    <a:pt x="22384" y="7119"/>
                  </a:cubicBezTo>
                  <a:lnTo>
                    <a:pt x="22450" y="7450"/>
                  </a:lnTo>
                  <a:lnTo>
                    <a:pt x="22391" y="7620"/>
                  </a:lnTo>
                  <a:lnTo>
                    <a:pt x="22305" y="7783"/>
                  </a:lnTo>
                  <a:cubicBezTo>
                    <a:pt x="22243" y="7929"/>
                    <a:pt x="22236" y="8063"/>
                    <a:pt x="22285" y="8192"/>
                  </a:cubicBezTo>
                  <a:cubicBezTo>
                    <a:pt x="22315" y="8278"/>
                    <a:pt x="22381" y="8387"/>
                    <a:pt x="22470" y="8495"/>
                  </a:cubicBezTo>
                  <a:lnTo>
                    <a:pt x="22646" y="8744"/>
                  </a:lnTo>
                  <a:cubicBezTo>
                    <a:pt x="22689" y="8822"/>
                    <a:pt x="22704" y="8906"/>
                    <a:pt x="22688" y="8988"/>
                  </a:cubicBezTo>
                  <a:cubicBezTo>
                    <a:pt x="22672" y="9088"/>
                    <a:pt x="22608" y="9202"/>
                    <a:pt x="22472" y="9370"/>
                  </a:cubicBezTo>
                  <a:cubicBezTo>
                    <a:pt x="22338" y="9535"/>
                    <a:pt x="22222" y="9629"/>
                    <a:pt x="22082" y="9687"/>
                  </a:cubicBezTo>
                  <a:lnTo>
                    <a:pt x="21965" y="9746"/>
                  </a:lnTo>
                  <a:cubicBezTo>
                    <a:pt x="21914" y="9780"/>
                    <a:pt x="21907" y="9834"/>
                    <a:pt x="21907" y="9878"/>
                  </a:cubicBezTo>
                  <a:lnTo>
                    <a:pt x="21937" y="9977"/>
                  </a:lnTo>
                  <a:lnTo>
                    <a:pt x="22009" y="10063"/>
                  </a:lnTo>
                  <a:cubicBezTo>
                    <a:pt x="22056" y="10134"/>
                    <a:pt x="22076" y="10225"/>
                    <a:pt x="22076" y="10367"/>
                  </a:cubicBezTo>
                  <a:cubicBezTo>
                    <a:pt x="22076" y="10460"/>
                    <a:pt x="22093" y="10575"/>
                    <a:pt x="22124" y="10684"/>
                  </a:cubicBezTo>
                  <a:lnTo>
                    <a:pt x="22159" y="10908"/>
                  </a:lnTo>
                  <a:lnTo>
                    <a:pt x="22093" y="11122"/>
                  </a:lnTo>
                  <a:lnTo>
                    <a:pt x="21992" y="11109"/>
                  </a:lnTo>
                  <a:lnTo>
                    <a:pt x="21979" y="11115"/>
                  </a:lnTo>
                  <a:cubicBezTo>
                    <a:pt x="21948" y="11131"/>
                    <a:pt x="21898" y="11174"/>
                    <a:pt x="21916" y="11279"/>
                  </a:cubicBezTo>
                  <a:lnTo>
                    <a:pt x="21916" y="11336"/>
                  </a:lnTo>
                  <a:cubicBezTo>
                    <a:pt x="21889" y="11328"/>
                    <a:pt x="21849" y="11289"/>
                    <a:pt x="21839" y="11279"/>
                  </a:cubicBezTo>
                  <a:cubicBezTo>
                    <a:pt x="21794" y="11219"/>
                    <a:pt x="21735" y="11128"/>
                    <a:pt x="21706" y="11032"/>
                  </a:cubicBezTo>
                  <a:cubicBezTo>
                    <a:pt x="21691" y="10971"/>
                    <a:pt x="21625" y="10936"/>
                    <a:pt x="21550" y="10905"/>
                  </a:cubicBezTo>
                  <a:cubicBezTo>
                    <a:pt x="21468" y="10885"/>
                    <a:pt x="21445" y="10861"/>
                    <a:pt x="21443" y="10854"/>
                  </a:cubicBezTo>
                  <a:lnTo>
                    <a:pt x="21438" y="10842"/>
                  </a:lnTo>
                  <a:cubicBezTo>
                    <a:pt x="21341" y="10672"/>
                    <a:pt x="21302" y="10479"/>
                    <a:pt x="21322" y="10262"/>
                  </a:cubicBezTo>
                  <a:lnTo>
                    <a:pt x="21312" y="9921"/>
                  </a:lnTo>
                  <a:cubicBezTo>
                    <a:pt x="21298" y="9770"/>
                    <a:pt x="21263" y="9569"/>
                    <a:pt x="21116" y="9569"/>
                  </a:cubicBezTo>
                  <a:cubicBezTo>
                    <a:pt x="20740" y="9569"/>
                    <a:pt x="20385" y="9464"/>
                    <a:pt x="20065" y="9261"/>
                  </a:cubicBezTo>
                  <a:lnTo>
                    <a:pt x="19610" y="8872"/>
                  </a:lnTo>
                  <a:cubicBezTo>
                    <a:pt x="19462" y="8770"/>
                    <a:pt x="19310" y="8719"/>
                    <a:pt x="19160" y="8719"/>
                  </a:cubicBezTo>
                  <a:cubicBezTo>
                    <a:pt x="19133" y="8719"/>
                    <a:pt x="19106" y="8720"/>
                    <a:pt x="19073" y="8725"/>
                  </a:cubicBezTo>
                  <a:lnTo>
                    <a:pt x="18920" y="8770"/>
                  </a:lnTo>
                  <a:lnTo>
                    <a:pt x="18820" y="8770"/>
                  </a:lnTo>
                  <a:cubicBezTo>
                    <a:pt x="18802" y="8749"/>
                    <a:pt x="18763" y="8671"/>
                    <a:pt x="18737" y="8481"/>
                  </a:cubicBezTo>
                  <a:cubicBezTo>
                    <a:pt x="18706" y="8248"/>
                    <a:pt x="18654" y="8117"/>
                    <a:pt x="18573" y="8071"/>
                  </a:cubicBezTo>
                  <a:lnTo>
                    <a:pt x="18422" y="8039"/>
                  </a:lnTo>
                  <a:cubicBezTo>
                    <a:pt x="18366" y="8023"/>
                    <a:pt x="18327" y="8000"/>
                    <a:pt x="18303" y="7968"/>
                  </a:cubicBezTo>
                  <a:cubicBezTo>
                    <a:pt x="18245" y="7902"/>
                    <a:pt x="18220" y="7810"/>
                    <a:pt x="18220" y="7666"/>
                  </a:cubicBezTo>
                  <a:cubicBezTo>
                    <a:pt x="18211" y="7548"/>
                    <a:pt x="18220" y="7409"/>
                    <a:pt x="18246" y="7260"/>
                  </a:cubicBezTo>
                  <a:lnTo>
                    <a:pt x="18262" y="7209"/>
                  </a:lnTo>
                  <a:cubicBezTo>
                    <a:pt x="18302" y="7081"/>
                    <a:pt x="18336" y="6970"/>
                    <a:pt x="18383" y="6884"/>
                  </a:cubicBezTo>
                  <a:cubicBezTo>
                    <a:pt x="18470" y="6736"/>
                    <a:pt x="18526" y="6705"/>
                    <a:pt x="18546" y="6698"/>
                  </a:cubicBezTo>
                  <a:lnTo>
                    <a:pt x="18580" y="6687"/>
                  </a:lnTo>
                  <a:lnTo>
                    <a:pt x="18578" y="6651"/>
                  </a:lnTo>
                  <a:cubicBezTo>
                    <a:pt x="18569" y="6520"/>
                    <a:pt x="18626" y="6400"/>
                    <a:pt x="18747" y="6287"/>
                  </a:cubicBezTo>
                  <a:lnTo>
                    <a:pt x="18902" y="6173"/>
                  </a:lnTo>
                  <a:lnTo>
                    <a:pt x="18929" y="6050"/>
                  </a:lnTo>
                  <a:lnTo>
                    <a:pt x="18914" y="6032"/>
                  </a:lnTo>
                  <a:cubicBezTo>
                    <a:pt x="18892" y="6006"/>
                    <a:pt x="18878" y="5988"/>
                    <a:pt x="18870" y="5975"/>
                  </a:cubicBezTo>
                  <a:lnTo>
                    <a:pt x="19073" y="5947"/>
                  </a:lnTo>
                  <a:cubicBezTo>
                    <a:pt x="19149" y="5937"/>
                    <a:pt x="19205" y="5894"/>
                    <a:pt x="19233" y="5821"/>
                  </a:cubicBezTo>
                  <a:cubicBezTo>
                    <a:pt x="19261" y="5724"/>
                    <a:pt x="19155" y="5617"/>
                    <a:pt x="18920" y="5505"/>
                  </a:cubicBezTo>
                  <a:lnTo>
                    <a:pt x="18693" y="5382"/>
                  </a:lnTo>
                  <a:cubicBezTo>
                    <a:pt x="18677" y="5374"/>
                    <a:pt x="18665" y="5366"/>
                    <a:pt x="18656" y="5359"/>
                  </a:cubicBezTo>
                  <a:cubicBezTo>
                    <a:pt x="18697" y="5366"/>
                    <a:pt x="18773" y="5388"/>
                    <a:pt x="18910" y="5447"/>
                  </a:cubicBezTo>
                  <a:cubicBezTo>
                    <a:pt x="19060" y="5505"/>
                    <a:pt x="19259" y="5574"/>
                    <a:pt x="19358" y="5574"/>
                  </a:cubicBezTo>
                  <a:cubicBezTo>
                    <a:pt x="19368" y="5574"/>
                    <a:pt x="19377" y="5573"/>
                    <a:pt x="19377" y="5572"/>
                  </a:cubicBezTo>
                  <a:lnTo>
                    <a:pt x="19405" y="5568"/>
                  </a:lnTo>
                  <a:lnTo>
                    <a:pt x="19419" y="5553"/>
                  </a:lnTo>
                  <a:cubicBezTo>
                    <a:pt x="19450" y="5519"/>
                    <a:pt x="19449" y="5430"/>
                    <a:pt x="19441" y="5358"/>
                  </a:cubicBezTo>
                  <a:cubicBezTo>
                    <a:pt x="19436" y="5330"/>
                    <a:pt x="19433" y="5308"/>
                    <a:pt x="19431" y="5290"/>
                  </a:cubicBezTo>
                  <a:cubicBezTo>
                    <a:pt x="19476" y="5320"/>
                    <a:pt x="19527" y="5337"/>
                    <a:pt x="19577" y="5337"/>
                  </a:cubicBezTo>
                  <a:lnTo>
                    <a:pt x="19578" y="5337"/>
                  </a:lnTo>
                  <a:cubicBezTo>
                    <a:pt x="19677" y="5349"/>
                    <a:pt x="19760" y="5304"/>
                    <a:pt x="19834" y="5255"/>
                  </a:cubicBezTo>
                  <a:cubicBezTo>
                    <a:pt x="19911" y="5207"/>
                    <a:pt x="19976" y="5121"/>
                    <a:pt x="20020" y="5009"/>
                  </a:cubicBezTo>
                  <a:cubicBezTo>
                    <a:pt x="20065" y="4908"/>
                    <a:pt x="20080" y="4786"/>
                    <a:pt x="20061" y="4682"/>
                  </a:cubicBezTo>
                  <a:lnTo>
                    <a:pt x="20054" y="4641"/>
                  </a:lnTo>
                  <a:lnTo>
                    <a:pt x="20013" y="4644"/>
                  </a:lnTo>
                  <a:cubicBezTo>
                    <a:pt x="19920" y="4651"/>
                    <a:pt x="19833" y="4633"/>
                    <a:pt x="19776" y="4591"/>
                  </a:cubicBezTo>
                  <a:lnTo>
                    <a:pt x="19424" y="4258"/>
                  </a:lnTo>
                  <a:cubicBezTo>
                    <a:pt x="19378" y="4224"/>
                    <a:pt x="19329" y="4199"/>
                    <a:pt x="19277" y="4183"/>
                  </a:cubicBezTo>
                  <a:cubicBezTo>
                    <a:pt x="19304" y="4183"/>
                    <a:pt x="19333" y="4185"/>
                    <a:pt x="19365" y="4189"/>
                  </a:cubicBezTo>
                  <a:cubicBezTo>
                    <a:pt x="19505" y="4226"/>
                    <a:pt x="19668" y="4331"/>
                    <a:pt x="19815" y="4478"/>
                  </a:cubicBezTo>
                  <a:lnTo>
                    <a:pt x="19831" y="4494"/>
                  </a:lnTo>
                  <a:lnTo>
                    <a:pt x="19997" y="4471"/>
                  </a:lnTo>
                  <a:lnTo>
                    <a:pt x="20195" y="4322"/>
                  </a:lnTo>
                  <a:lnTo>
                    <a:pt x="20328" y="4112"/>
                  </a:lnTo>
                  <a:lnTo>
                    <a:pt x="20333" y="4101"/>
                  </a:lnTo>
                  <a:cubicBezTo>
                    <a:pt x="20358" y="4014"/>
                    <a:pt x="20330" y="3942"/>
                    <a:pt x="20266" y="3917"/>
                  </a:cubicBezTo>
                  <a:cubicBezTo>
                    <a:pt x="20201" y="3878"/>
                    <a:pt x="20190" y="3858"/>
                    <a:pt x="20188" y="3857"/>
                  </a:cubicBezTo>
                  <a:cubicBezTo>
                    <a:pt x="20196" y="3844"/>
                    <a:pt x="20213" y="3826"/>
                    <a:pt x="20261" y="3826"/>
                  </a:cubicBezTo>
                  <a:cubicBezTo>
                    <a:pt x="20277" y="3826"/>
                    <a:pt x="20295" y="3828"/>
                    <a:pt x="20326" y="3833"/>
                  </a:cubicBezTo>
                  <a:cubicBezTo>
                    <a:pt x="20369" y="3833"/>
                    <a:pt x="20416" y="3855"/>
                    <a:pt x="20469" y="3900"/>
                  </a:cubicBezTo>
                  <a:lnTo>
                    <a:pt x="20589" y="3984"/>
                  </a:lnTo>
                  <a:lnTo>
                    <a:pt x="20615" y="3967"/>
                  </a:lnTo>
                  <a:cubicBezTo>
                    <a:pt x="20616" y="3966"/>
                    <a:pt x="20626" y="3960"/>
                    <a:pt x="20660" y="3960"/>
                  </a:cubicBezTo>
                  <a:cubicBezTo>
                    <a:pt x="20692" y="3960"/>
                    <a:pt x="20731" y="3965"/>
                    <a:pt x="20774" y="3972"/>
                  </a:cubicBezTo>
                  <a:cubicBezTo>
                    <a:pt x="20791" y="3977"/>
                    <a:pt x="20808" y="3980"/>
                    <a:pt x="20824" y="3980"/>
                  </a:cubicBezTo>
                  <a:cubicBezTo>
                    <a:pt x="20863" y="3980"/>
                    <a:pt x="20886" y="3963"/>
                    <a:pt x="20898" y="3948"/>
                  </a:cubicBezTo>
                  <a:cubicBezTo>
                    <a:pt x="20911" y="3932"/>
                    <a:pt x="20925" y="3903"/>
                    <a:pt x="20917" y="3855"/>
                  </a:cubicBezTo>
                  <a:lnTo>
                    <a:pt x="20915" y="3842"/>
                  </a:lnTo>
                  <a:lnTo>
                    <a:pt x="20756" y="3663"/>
                  </a:lnTo>
                  <a:cubicBezTo>
                    <a:pt x="20664" y="3560"/>
                    <a:pt x="20659" y="3526"/>
                    <a:pt x="20661" y="3526"/>
                  </a:cubicBezTo>
                  <a:lnTo>
                    <a:pt x="20662" y="3526"/>
                  </a:lnTo>
                  <a:cubicBezTo>
                    <a:pt x="20662" y="3526"/>
                    <a:pt x="20704" y="3528"/>
                    <a:pt x="20799" y="3657"/>
                  </a:cubicBezTo>
                  <a:lnTo>
                    <a:pt x="20935" y="3821"/>
                  </a:lnTo>
                  <a:lnTo>
                    <a:pt x="21039" y="3915"/>
                  </a:lnTo>
                  <a:lnTo>
                    <a:pt x="21050" y="3923"/>
                  </a:lnTo>
                  <a:cubicBezTo>
                    <a:pt x="21060" y="3928"/>
                    <a:pt x="21072" y="3930"/>
                    <a:pt x="21086" y="3930"/>
                  </a:cubicBezTo>
                  <a:cubicBezTo>
                    <a:pt x="21131" y="3930"/>
                    <a:pt x="21210" y="3906"/>
                    <a:pt x="21388" y="3693"/>
                  </a:cubicBezTo>
                  <a:cubicBezTo>
                    <a:pt x="21532" y="3498"/>
                    <a:pt x="21586" y="3346"/>
                    <a:pt x="21554" y="3227"/>
                  </a:cubicBezTo>
                  <a:lnTo>
                    <a:pt x="21489" y="3039"/>
                  </a:lnTo>
                  <a:lnTo>
                    <a:pt x="21388" y="2886"/>
                  </a:lnTo>
                  <a:cubicBezTo>
                    <a:pt x="21282" y="2741"/>
                    <a:pt x="21228" y="2588"/>
                    <a:pt x="21227" y="2425"/>
                  </a:cubicBezTo>
                  <a:cubicBezTo>
                    <a:pt x="21223" y="2405"/>
                    <a:pt x="21242" y="2380"/>
                    <a:pt x="21278" y="2355"/>
                  </a:cubicBezTo>
                  <a:cubicBezTo>
                    <a:pt x="21284" y="2365"/>
                    <a:pt x="21295" y="2385"/>
                    <a:pt x="21312" y="2429"/>
                  </a:cubicBezTo>
                  <a:lnTo>
                    <a:pt x="21400" y="2577"/>
                  </a:lnTo>
                  <a:lnTo>
                    <a:pt x="21442" y="2531"/>
                  </a:lnTo>
                  <a:cubicBezTo>
                    <a:pt x="21531" y="2431"/>
                    <a:pt x="21560" y="2305"/>
                    <a:pt x="21538" y="2109"/>
                  </a:cubicBezTo>
                  <a:lnTo>
                    <a:pt x="21443" y="1925"/>
                  </a:lnTo>
                  <a:lnTo>
                    <a:pt x="21331" y="1935"/>
                  </a:lnTo>
                  <a:lnTo>
                    <a:pt x="21183" y="1778"/>
                  </a:lnTo>
                  <a:cubicBezTo>
                    <a:pt x="21055" y="1672"/>
                    <a:pt x="20948" y="1609"/>
                    <a:pt x="20846" y="1582"/>
                  </a:cubicBezTo>
                  <a:lnTo>
                    <a:pt x="20564" y="1570"/>
                  </a:lnTo>
                  <a:lnTo>
                    <a:pt x="20555" y="1573"/>
                  </a:lnTo>
                  <a:cubicBezTo>
                    <a:pt x="20460" y="1608"/>
                    <a:pt x="20412" y="1674"/>
                    <a:pt x="20413" y="1760"/>
                  </a:cubicBezTo>
                  <a:cubicBezTo>
                    <a:pt x="20401" y="1845"/>
                    <a:pt x="20439" y="1942"/>
                    <a:pt x="20526" y="2049"/>
                  </a:cubicBezTo>
                  <a:cubicBezTo>
                    <a:pt x="20634" y="2182"/>
                    <a:pt x="20651" y="2272"/>
                    <a:pt x="20636" y="2309"/>
                  </a:cubicBezTo>
                  <a:lnTo>
                    <a:pt x="20547" y="2332"/>
                  </a:lnTo>
                  <a:cubicBezTo>
                    <a:pt x="20481" y="2333"/>
                    <a:pt x="20430" y="2364"/>
                    <a:pt x="20414" y="2415"/>
                  </a:cubicBezTo>
                  <a:lnTo>
                    <a:pt x="20301" y="2930"/>
                  </a:lnTo>
                  <a:cubicBezTo>
                    <a:pt x="20239" y="3159"/>
                    <a:pt x="20174" y="3254"/>
                    <a:pt x="20129" y="3293"/>
                  </a:cubicBezTo>
                  <a:cubicBezTo>
                    <a:pt x="20117" y="3291"/>
                    <a:pt x="20091" y="3280"/>
                    <a:pt x="20058" y="3247"/>
                  </a:cubicBezTo>
                  <a:lnTo>
                    <a:pt x="19884" y="3083"/>
                  </a:lnTo>
                  <a:cubicBezTo>
                    <a:pt x="19696" y="2833"/>
                    <a:pt x="19799" y="2754"/>
                    <a:pt x="19837" y="2724"/>
                  </a:cubicBezTo>
                  <a:cubicBezTo>
                    <a:pt x="19924" y="2659"/>
                    <a:pt x="19962" y="2550"/>
                    <a:pt x="19938" y="2421"/>
                  </a:cubicBezTo>
                  <a:cubicBezTo>
                    <a:pt x="19905" y="2310"/>
                    <a:pt x="19859" y="2231"/>
                    <a:pt x="19789" y="2162"/>
                  </a:cubicBezTo>
                  <a:cubicBezTo>
                    <a:pt x="19716" y="2067"/>
                    <a:pt x="19633" y="2029"/>
                    <a:pt x="19549" y="2050"/>
                  </a:cubicBezTo>
                  <a:cubicBezTo>
                    <a:pt x="19461" y="2054"/>
                    <a:pt x="19416" y="2139"/>
                    <a:pt x="19416" y="2303"/>
                  </a:cubicBezTo>
                  <a:cubicBezTo>
                    <a:pt x="19416" y="2463"/>
                    <a:pt x="19383" y="2519"/>
                    <a:pt x="19382" y="2525"/>
                  </a:cubicBezTo>
                  <a:cubicBezTo>
                    <a:pt x="19381" y="2525"/>
                    <a:pt x="19361" y="2517"/>
                    <a:pt x="19326" y="2453"/>
                  </a:cubicBezTo>
                  <a:lnTo>
                    <a:pt x="19215" y="2196"/>
                  </a:lnTo>
                  <a:cubicBezTo>
                    <a:pt x="19179" y="2063"/>
                    <a:pt x="19190" y="2014"/>
                    <a:pt x="19201" y="1997"/>
                  </a:cubicBezTo>
                  <a:lnTo>
                    <a:pt x="19205" y="1987"/>
                  </a:lnTo>
                  <a:cubicBezTo>
                    <a:pt x="19239" y="1873"/>
                    <a:pt x="19225" y="1790"/>
                    <a:pt x="19162" y="1740"/>
                  </a:cubicBezTo>
                  <a:lnTo>
                    <a:pt x="18787" y="1613"/>
                  </a:lnTo>
                  <a:cubicBezTo>
                    <a:pt x="18768" y="1604"/>
                    <a:pt x="18753" y="1596"/>
                    <a:pt x="18781" y="1511"/>
                  </a:cubicBezTo>
                  <a:cubicBezTo>
                    <a:pt x="18796" y="1474"/>
                    <a:pt x="18816" y="1437"/>
                    <a:pt x="18869" y="1414"/>
                  </a:cubicBezTo>
                  <a:lnTo>
                    <a:pt x="18987" y="1291"/>
                  </a:lnTo>
                  <a:lnTo>
                    <a:pt x="18990" y="1279"/>
                  </a:lnTo>
                  <a:cubicBezTo>
                    <a:pt x="19002" y="1227"/>
                    <a:pt x="18970" y="1164"/>
                    <a:pt x="18840" y="986"/>
                  </a:cubicBezTo>
                  <a:cubicBezTo>
                    <a:pt x="18693" y="803"/>
                    <a:pt x="18671" y="737"/>
                    <a:pt x="18671" y="712"/>
                  </a:cubicBezTo>
                  <a:cubicBezTo>
                    <a:pt x="18663" y="512"/>
                    <a:pt x="18622" y="356"/>
                    <a:pt x="18541" y="217"/>
                  </a:cubicBezTo>
                  <a:cubicBezTo>
                    <a:pt x="18475" y="124"/>
                    <a:pt x="18385" y="60"/>
                    <a:pt x="18238" y="4"/>
                  </a:cubicBezTo>
                  <a:lnTo>
                    <a:pt x="18229" y="0"/>
                  </a:lnTo>
                  <a:lnTo>
                    <a:pt x="18050" y="11"/>
                  </a:lnTo>
                  <a:cubicBezTo>
                    <a:pt x="17941" y="39"/>
                    <a:pt x="17922" y="118"/>
                    <a:pt x="17912" y="191"/>
                  </a:cubicBezTo>
                  <a:lnTo>
                    <a:pt x="17911" y="200"/>
                  </a:lnTo>
                  <a:lnTo>
                    <a:pt x="17963" y="406"/>
                  </a:lnTo>
                  <a:lnTo>
                    <a:pt x="17927" y="377"/>
                  </a:lnTo>
                  <a:lnTo>
                    <a:pt x="17911" y="377"/>
                  </a:lnTo>
                  <a:cubicBezTo>
                    <a:pt x="17811" y="377"/>
                    <a:pt x="17753" y="478"/>
                    <a:pt x="17720" y="552"/>
                  </a:cubicBezTo>
                  <a:cubicBezTo>
                    <a:pt x="17661" y="669"/>
                    <a:pt x="17641" y="767"/>
                    <a:pt x="17659" y="851"/>
                  </a:cubicBezTo>
                  <a:cubicBezTo>
                    <a:pt x="17661" y="895"/>
                    <a:pt x="17690" y="933"/>
                    <a:pt x="17739" y="983"/>
                  </a:cubicBezTo>
                  <a:lnTo>
                    <a:pt x="17817" y="1053"/>
                  </a:lnTo>
                  <a:cubicBezTo>
                    <a:pt x="17815" y="1075"/>
                    <a:pt x="17808" y="1086"/>
                    <a:pt x="17789" y="1100"/>
                  </a:cubicBezTo>
                  <a:lnTo>
                    <a:pt x="17714" y="1157"/>
                  </a:lnTo>
                  <a:lnTo>
                    <a:pt x="17703" y="1170"/>
                  </a:lnTo>
                  <a:cubicBezTo>
                    <a:pt x="17614" y="1316"/>
                    <a:pt x="17697" y="1418"/>
                    <a:pt x="17768" y="1481"/>
                  </a:cubicBezTo>
                  <a:lnTo>
                    <a:pt x="18131" y="1650"/>
                  </a:lnTo>
                  <a:cubicBezTo>
                    <a:pt x="18286" y="1704"/>
                    <a:pt x="18428" y="1756"/>
                    <a:pt x="18471" y="1799"/>
                  </a:cubicBezTo>
                  <a:lnTo>
                    <a:pt x="18483" y="1808"/>
                  </a:lnTo>
                  <a:cubicBezTo>
                    <a:pt x="18567" y="1849"/>
                    <a:pt x="18604" y="1909"/>
                    <a:pt x="18583" y="1964"/>
                  </a:cubicBezTo>
                  <a:cubicBezTo>
                    <a:pt x="18564" y="2008"/>
                    <a:pt x="18547" y="2031"/>
                    <a:pt x="18527" y="2031"/>
                  </a:cubicBezTo>
                  <a:lnTo>
                    <a:pt x="18321" y="2050"/>
                  </a:lnTo>
                  <a:lnTo>
                    <a:pt x="18308" y="2053"/>
                  </a:lnTo>
                  <a:cubicBezTo>
                    <a:pt x="18294" y="2059"/>
                    <a:pt x="18280" y="2064"/>
                    <a:pt x="18268" y="2071"/>
                  </a:cubicBezTo>
                  <a:lnTo>
                    <a:pt x="18064" y="1994"/>
                  </a:lnTo>
                  <a:lnTo>
                    <a:pt x="18229" y="2136"/>
                  </a:lnTo>
                  <a:cubicBezTo>
                    <a:pt x="18229" y="2144"/>
                    <a:pt x="18232" y="2153"/>
                    <a:pt x="18237" y="2164"/>
                  </a:cubicBezTo>
                  <a:lnTo>
                    <a:pt x="18320" y="2239"/>
                  </a:lnTo>
                  <a:cubicBezTo>
                    <a:pt x="18450" y="2314"/>
                    <a:pt x="18442" y="2371"/>
                    <a:pt x="18439" y="2392"/>
                  </a:cubicBezTo>
                  <a:cubicBezTo>
                    <a:pt x="18432" y="2462"/>
                    <a:pt x="18385" y="2543"/>
                    <a:pt x="18295" y="2643"/>
                  </a:cubicBezTo>
                  <a:cubicBezTo>
                    <a:pt x="18157" y="2760"/>
                    <a:pt x="18085" y="2847"/>
                    <a:pt x="18056" y="2936"/>
                  </a:cubicBezTo>
                  <a:lnTo>
                    <a:pt x="18053" y="2950"/>
                  </a:lnTo>
                  <a:cubicBezTo>
                    <a:pt x="18053" y="2953"/>
                    <a:pt x="18052" y="2956"/>
                    <a:pt x="18051" y="2960"/>
                  </a:cubicBezTo>
                  <a:cubicBezTo>
                    <a:pt x="18047" y="2982"/>
                    <a:pt x="18039" y="3023"/>
                    <a:pt x="18053" y="3079"/>
                  </a:cubicBezTo>
                  <a:lnTo>
                    <a:pt x="18053" y="3261"/>
                  </a:lnTo>
                  <a:cubicBezTo>
                    <a:pt x="18053" y="3293"/>
                    <a:pt x="18050" y="3397"/>
                    <a:pt x="18012" y="3397"/>
                  </a:cubicBezTo>
                  <a:cubicBezTo>
                    <a:pt x="18009" y="3397"/>
                    <a:pt x="18005" y="3397"/>
                    <a:pt x="18002" y="3396"/>
                  </a:cubicBezTo>
                  <a:cubicBezTo>
                    <a:pt x="17903" y="3345"/>
                    <a:pt x="17865" y="3275"/>
                    <a:pt x="17872" y="3160"/>
                  </a:cubicBezTo>
                  <a:lnTo>
                    <a:pt x="17891" y="2813"/>
                  </a:lnTo>
                  <a:cubicBezTo>
                    <a:pt x="17876" y="2710"/>
                    <a:pt x="17801" y="2667"/>
                    <a:pt x="17722" y="2636"/>
                  </a:cubicBezTo>
                  <a:lnTo>
                    <a:pt x="17438" y="2594"/>
                  </a:lnTo>
                  <a:lnTo>
                    <a:pt x="17234" y="2648"/>
                  </a:lnTo>
                  <a:lnTo>
                    <a:pt x="17224" y="2662"/>
                  </a:lnTo>
                  <a:cubicBezTo>
                    <a:pt x="17218" y="2672"/>
                    <a:pt x="17214" y="2682"/>
                    <a:pt x="17213" y="2692"/>
                  </a:cubicBezTo>
                  <a:lnTo>
                    <a:pt x="17205" y="2694"/>
                  </a:lnTo>
                  <a:lnTo>
                    <a:pt x="17212" y="2700"/>
                  </a:lnTo>
                  <a:cubicBezTo>
                    <a:pt x="17212" y="2709"/>
                    <a:pt x="17213" y="2718"/>
                    <a:pt x="17216" y="2727"/>
                  </a:cubicBezTo>
                  <a:cubicBezTo>
                    <a:pt x="17233" y="2777"/>
                    <a:pt x="17299" y="2808"/>
                    <a:pt x="17348" y="2824"/>
                  </a:cubicBezTo>
                  <a:cubicBezTo>
                    <a:pt x="17491" y="2883"/>
                    <a:pt x="17572" y="2942"/>
                    <a:pt x="17599" y="3011"/>
                  </a:cubicBezTo>
                  <a:cubicBezTo>
                    <a:pt x="17605" y="3022"/>
                    <a:pt x="17607" y="3031"/>
                    <a:pt x="17605" y="3036"/>
                  </a:cubicBezTo>
                  <a:cubicBezTo>
                    <a:pt x="17600" y="3043"/>
                    <a:pt x="17582" y="3053"/>
                    <a:pt x="17546" y="3055"/>
                  </a:cubicBezTo>
                  <a:lnTo>
                    <a:pt x="17293" y="2914"/>
                  </a:lnTo>
                  <a:lnTo>
                    <a:pt x="16717" y="2914"/>
                  </a:lnTo>
                  <a:lnTo>
                    <a:pt x="16595" y="2962"/>
                  </a:lnTo>
                  <a:lnTo>
                    <a:pt x="16462" y="2988"/>
                  </a:lnTo>
                  <a:cubicBezTo>
                    <a:pt x="16399" y="2979"/>
                    <a:pt x="16308" y="2949"/>
                    <a:pt x="16169" y="2889"/>
                  </a:cubicBezTo>
                  <a:lnTo>
                    <a:pt x="15855" y="2778"/>
                  </a:lnTo>
                  <a:lnTo>
                    <a:pt x="15683" y="2689"/>
                  </a:lnTo>
                  <a:cubicBezTo>
                    <a:pt x="15634" y="2650"/>
                    <a:pt x="15543" y="2585"/>
                    <a:pt x="15496" y="2585"/>
                  </a:cubicBezTo>
                  <a:lnTo>
                    <a:pt x="15477" y="2585"/>
                  </a:lnTo>
                  <a:lnTo>
                    <a:pt x="15383" y="2680"/>
                  </a:lnTo>
                  <a:lnTo>
                    <a:pt x="15350" y="2725"/>
                  </a:lnTo>
                  <a:cubicBezTo>
                    <a:pt x="15156" y="2719"/>
                    <a:pt x="15033" y="2755"/>
                    <a:pt x="14973" y="2840"/>
                  </a:cubicBezTo>
                  <a:cubicBezTo>
                    <a:pt x="14925" y="2908"/>
                    <a:pt x="14921" y="3004"/>
                    <a:pt x="14964" y="3128"/>
                  </a:cubicBezTo>
                  <a:cubicBezTo>
                    <a:pt x="15017" y="3251"/>
                    <a:pt x="15035" y="3356"/>
                    <a:pt x="15018" y="3438"/>
                  </a:cubicBezTo>
                  <a:cubicBezTo>
                    <a:pt x="15000" y="3511"/>
                    <a:pt x="14984" y="3555"/>
                    <a:pt x="14955" y="3579"/>
                  </a:cubicBezTo>
                  <a:cubicBezTo>
                    <a:pt x="14938" y="3589"/>
                    <a:pt x="14927" y="3591"/>
                    <a:pt x="14922" y="3591"/>
                  </a:cubicBezTo>
                  <a:cubicBezTo>
                    <a:pt x="14918" y="3591"/>
                    <a:pt x="14909" y="3591"/>
                    <a:pt x="14895" y="3576"/>
                  </a:cubicBezTo>
                  <a:cubicBezTo>
                    <a:pt x="14875" y="3542"/>
                    <a:pt x="14856" y="3479"/>
                    <a:pt x="14884" y="3369"/>
                  </a:cubicBezTo>
                  <a:cubicBezTo>
                    <a:pt x="14892" y="3279"/>
                    <a:pt x="14867" y="3148"/>
                    <a:pt x="14707" y="3037"/>
                  </a:cubicBezTo>
                  <a:cubicBezTo>
                    <a:pt x="14598" y="2949"/>
                    <a:pt x="14450" y="2897"/>
                    <a:pt x="14276" y="2886"/>
                  </a:cubicBezTo>
                  <a:lnTo>
                    <a:pt x="14270" y="2886"/>
                  </a:lnTo>
                  <a:lnTo>
                    <a:pt x="13864" y="2980"/>
                  </a:lnTo>
                  <a:lnTo>
                    <a:pt x="13374" y="2989"/>
                  </a:lnTo>
                  <a:cubicBezTo>
                    <a:pt x="13211" y="2980"/>
                    <a:pt x="13109" y="2943"/>
                    <a:pt x="13066" y="2910"/>
                  </a:cubicBezTo>
                  <a:cubicBezTo>
                    <a:pt x="13047" y="2883"/>
                    <a:pt x="13016" y="2825"/>
                    <a:pt x="13139" y="2712"/>
                  </a:cubicBezTo>
                  <a:lnTo>
                    <a:pt x="13149" y="2700"/>
                  </a:lnTo>
                  <a:cubicBezTo>
                    <a:pt x="13151" y="2697"/>
                    <a:pt x="13173" y="2671"/>
                    <a:pt x="13337" y="2658"/>
                  </a:cubicBezTo>
                  <a:lnTo>
                    <a:pt x="13352" y="2655"/>
                  </a:lnTo>
                  <a:cubicBezTo>
                    <a:pt x="13402" y="2633"/>
                    <a:pt x="13414" y="2597"/>
                    <a:pt x="13416" y="2577"/>
                  </a:cubicBezTo>
                  <a:cubicBezTo>
                    <a:pt x="13423" y="2522"/>
                    <a:pt x="13381" y="2460"/>
                    <a:pt x="13286" y="2388"/>
                  </a:cubicBezTo>
                  <a:cubicBezTo>
                    <a:pt x="13186" y="2313"/>
                    <a:pt x="13058" y="2228"/>
                    <a:pt x="12871" y="2165"/>
                  </a:cubicBezTo>
                  <a:cubicBezTo>
                    <a:pt x="12764" y="2123"/>
                    <a:pt x="12614" y="2068"/>
                    <a:pt x="12409" y="2024"/>
                  </a:cubicBezTo>
                  <a:lnTo>
                    <a:pt x="11941" y="1865"/>
                  </a:lnTo>
                  <a:cubicBezTo>
                    <a:pt x="11755" y="1793"/>
                    <a:pt x="11618" y="1718"/>
                    <a:pt x="11522" y="1638"/>
                  </a:cubicBezTo>
                  <a:cubicBezTo>
                    <a:pt x="11422" y="1548"/>
                    <a:pt x="11338" y="1504"/>
                    <a:pt x="11268" y="1504"/>
                  </a:cubicBezTo>
                  <a:cubicBezTo>
                    <a:pt x="11216" y="1504"/>
                    <a:pt x="11147" y="1528"/>
                    <a:pt x="11111" y="1635"/>
                  </a:cubicBezTo>
                  <a:cubicBezTo>
                    <a:pt x="11037" y="1805"/>
                    <a:pt x="10956" y="1825"/>
                    <a:pt x="10901" y="1825"/>
                  </a:cubicBezTo>
                  <a:lnTo>
                    <a:pt x="10894" y="1825"/>
                  </a:lnTo>
                  <a:lnTo>
                    <a:pt x="10813" y="1781"/>
                  </a:lnTo>
                  <a:cubicBezTo>
                    <a:pt x="10807" y="1763"/>
                    <a:pt x="10809" y="1743"/>
                    <a:pt x="10828" y="1712"/>
                  </a:cubicBezTo>
                  <a:cubicBezTo>
                    <a:pt x="10849" y="1671"/>
                    <a:pt x="10866" y="1627"/>
                    <a:pt x="10846" y="1585"/>
                  </a:cubicBezTo>
                  <a:cubicBezTo>
                    <a:pt x="10831" y="1557"/>
                    <a:pt x="10799" y="1538"/>
                    <a:pt x="10766" y="1538"/>
                  </a:cubicBezTo>
                  <a:cubicBezTo>
                    <a:pt x="10752" y="1538"/>
                    <a:pt x="10739" y="1541"/>
                    <a:pt x="10730" y="1546"/>
                  </a:cubicBezTo>
                  <a:cubicBezTo>
                    <a:pt x="10640" y="1586"/>
                    <a:pt x="10577" y="1690"/>
                    <a:pt x="10543" y="1855"/>
                  </a:cubicBezTo>
                  <a:cubicBezTo>
                    <a:pt x="10422" y="1830"/>
                    <a:pt x="10337" y="1758"/>
                    <a:pt x="10284" y="1638"/>
                  </a:cubicBezTo>
                  <a:lnTo>
                    <a:pt x="10123" y="1201"/>
                  </a:lnTo>
                  <a:cubicBezTo>
                    <a:pt x="10080" y="1115"/>
                    <a:pt x="10036" y="1051"/>
                    <a:pt x="10002" y="1000"/>
                  </a:cubicBezTo>
                  <a:lnTo>
                    <a:pt x="9983" y="973"/>
                  </a:lnTo>
                  <a:cubicBezTo>
                    <a:pt x="9940" y="930"/>
                    <a:pt x="9892" y="913"/>
                    <a:pt x="9858" y="926"/>
                  </a:cubicBezTo>
                  <a:lnTo>
                    <a:pt x="9857" y="925"/>
                  </a:lnTo>
                  <a:lnTo>
                    <a:pt x="9857" y="926"/>
                  </a:lnTo>
                  <a:cubicBezTo>
                    <a:pt x="9854" y="928"/>
                    <a:pt x="9851" y="929"/>
                    <a:pt x="9848" y="931"/>
                  </a:cubicBezTo>
                  <a:lnTo>
                    <a:pt x="9838" y="929"/>
                  </a:lnTo>
                  <a:lnTo>
                    <a:pt x="9838" y="938"/>
                  </a:lnTo>
                  <a:cubicBezTo>
                    <a:pt x="9832" y="944"/>
                    <a:pt x="9827" y="951"/>
                    <a:pt x="9824" y="959"/>
                  </a:cubicBezTo>
                  <a:lnTo>
                    <a:pt x="9820" y="1101"/>
                  </a:lnTo>
                  <a:lnTo>
                    <a:pt x="9955" y="1358"/>
                  </a:lnTo>
                  <a:cubicBezTo>
                    <a:pt x="9955" y="1359"/>
                    <a:pt x="9947" y="1401"/>
                    <a:pt x="9798" y="1490"/>
                  </a:cubicBezTo>
                  <a:cubicBezTo>
                    <a:pt x="9641" y="1569"/>
                    <a:pt x="9532" y="1631"/>
                    <a:pt x="9507" y="1656"/>
                  </a:cubicBezTo>
                  <a:lnTo>
                    <a:pt x="9278" y="1847"/>
                  </a:lnTo>
                  <a:cubicBezTo>
                    <a:pt x="9212" y="1914"/>
                    <a:pt x="9146" y="1949"/>
                    <a:pt x="9070" y="1956"/>
                  </a:cubicBezTo>
                  <a:cubicBezTo>
                    <a:pt x="8986" y="1968"/>
                    <a:pt x="8900" y="2036"/>
                    <a:pt x="8841" y="2135"/>
                  </a:cubicBezTo>
                  <a:cubicBezTo>
                    <a:pt x="8769" y="2238"/>
                    <a:pt x="8738" y="2334"/>
                    <a:pt x="8748" y="2412"/>
                  </a:cubicBezTo>
                  <a:cubicBezTo>
                    <a:pt x="8746" y="2442"/>
                    <a:pt x="8744" y="2463"/>
                    <a:pt x="8741" y="2479"/>
                  </a:cubicBezTo>
                  <a:lnTo>
                    <a:pt x="8695" y="2385"/>
                  </a:lnTo>
                  <a:lnTo>
                    <a:pt x="8603" y="2282"/>
                  </a:lnTo>
                  <a:cubicBezTo>
                    <a:pt x="8552" y="2224"/>
                    <a:pt x="8544" y="2204"/>
                    <a:pt x="8543" y="2202"/>
                  </a:cubicBezTo>
                  <a:lnTo>
                    <a:pt x="8721" y="2108"/>
                  </a:lnTo>
                  <a:lnTo>
                    <a:pt x="9284" y="1613"/>
                  </a:lnTo>
                  <a:cubicBezTo>
                    <a:pt x="9342" y="1564"/>
                    <a:pt x="9417" y="1493"/>
                    <a:pt x="9484" y="1381"/>
                  </a:cubicBezTo>
                  <a:cubicBezTo>
                    <a:pt x="9503" y="1340"/>
                    <a:pt x="9520" y="1292"/>
                    <a:pt x="9497" y="1257"/>
                  </a:cubicBezTo>
                  <a:cubicBezTo>
                    <a:pt x="9484" y="1236"/>
                    <a:pt x="9445" y="1202"/>
                    <a:pt x="9308" y="1265"/>
                  </a:cubicBezTo>
                  <a:lnTo>
                    <a:pt x="8941" y="1454"/>
                  </a:lnTo>
                  <a:cubicBezTo>
                    <a:pt x="8781" y="1544"/>
                    <a:pt x="8671" y="1609"/>
                    <a:pt x="8593" y="1687"/>
                  </a:cubicBezTo>
                  <a:cubicBezTo>
                    <a:pt x="8586" y="1693"/>
                    <a:pt x="8536" y="1725"/>
                    <a:pt x="8209" y="1788"/>
                  </a:cubicBezTo>
                  <a:cubicBezTo>
                    <a:pt x="8057" y="1826"/>
                    <a:pt x="7967" y="1882"/>
                    <a:pt x="7934" y="1958"/>
                  </a:cubicBezTo>
                  <a:cubicBezTo>
                    <a:pt x="7911" y="2012"/>
                    <a:pt x="7918" y="2072"/>
                    <a:pt x="7954" y="2135"/>
                  </a:cubicBezTo>
                  <a:cubicBezTo>
                    <a:pt x="8003" y="2233"/>
                    <a:pt x="7992" y="2254"/>
                    <a:pt x="7991" y="2255"/>
                  </a:cubicBezTo>
                  <a:cubicBezTo>
                    <a:pt x="7991" y="2255"/>
                    <a:pt x="7984" y="2264"/>
                    <a:pt x="7946" y="2264"/>
                  </a:cubicBezTo>
                  <a:cubicBezTo>
                    <a:pt x="7926" y="2264"/>
                    <a:pt x="7903" y="2262"/>
                    <a:pt x="7876" y="2258"/>
                  </a:cubicBezTo>
                  <a:lnTo>
                    <a:pt x="7502" y="2102"/>
                  </a:lnTo>
                  <a:lnTo>
                    <a:pt x="7235" y="1892"/>
                  </a:lnTo>
                  <a:cubicBezTo>
                    <a:pt x="7095" y="1771"/>
                    <a:pt x="7003" y="1704"/>
                    <a:pt x="6915" y="1719"/>
                  </a:cubicBezTo>
                  <a:lnTo>
                    <a:pt x="6721" y="1665"/>
                  </a:lnTo>
                  <a:cubicBezTo>
                    <a:pt x="6656" y="1629"/>
                    <a:pt x="6589" y="1577"/>
                    <a:pt x="6511" y="1515"/>
                  </a:cubicBezTo>
                  <a:lnTo>
                    <a:pt x="6342" y="1374"/>
                  </a:lnTo>
                  <a:cubicBezTo>
                    <a:pt x="6281" y="1324"/>
                    <a:pt x="6189" y="1289"/>
                    <a:pt x="6122" y="1289"/>
                  </a:cubicBezTo>
                  <a:lnTo>
                    <a:pt x="6121" y="1289"/>
                  </a:lnTo>
                  <a:lnTo>
                    <a:pt x="5577" y="1223"/>
                  </a:lnTo>
                  <a:lnTo>
                    <a:pt x="5027" y="1139"/>
                  </a:lnTo>
                  <a:lnTo>
                    <a:pt x="4709" y="1053"/>
                  </a:lnTo>
                  <a:lnTo>
                    <a:pt x="4435" y="1082"/>
                  </a:lnTo>
                  <a:lnTo>
                    <a:pt x="4007" y="1064"/>
                  </a:lnTo>
                  <a:lnTo>
                    <a:pt x="3807" y="766"/>
                  </a:lnTo>
                  <a:cubicBezTo>
                    <a:pt x="3763" y="722"/>
                    <a:pt x="3696" y="696"/>
                    <a:pt x="3622" y="696"/>
                  </a:cubicBezTo>
                  <a:lnTo>
                    <a:pt x="3622" y="696"/>
                  </a:lnTo>
                  <a:lnTo>
                    <a:pt x="3459" y="705"/>
                  </a:lnTo>
                  <a:lnTo>
                    <a:pt x="3326" y="620"/>
                  </a:lnTo>
                  <a:lnTo>
                    <a:pt x="3197" y="633"/>
                  </a:lnTo>
                  <a:lnTo>
                    <a:pt x="3185" y="647"/>
                  </a:lnTo>
                  <a:cubicBezTo>
                    <a:pt x="3128" y="717"/>
                    <a:pt x="3094" y="728"/>
                    <a:pt x="3080" y="728"/>
                  </a:cubicBezTo>
                  <a:cubicBezTo>
                    <a:pt x="3076" y="728"/>
                    <a:pt x="3066" y="728"/>
                    <a:pt x="3051" y="714"/>
                  </a:cubicBezTo>
                  <a:lnTo>
                    <a:pt x="3014" y="640"/>
                  </a:lnTo>
                  <a:lnTo>
                    <a:pt x="3034" y="512"/>
                  </a:lnTo>
                  <a:lnTo>
                    <a:pt x="2974" y="440"/>
                  </a:lnTo>
                  <a:lnTo>
                    <a:pt x="2962" y="430"/>
                  </a:lnTo>
                  <a:cubicBezTo>
                    <a:pt x="2951" y="423"/>
                    <a:pt x="2941" y="417"/>
                    <a:pt x="2933" y="412"/>
                  </a:cubicBezTo>
                  <a:cubicBezTo>
                    <a:pt x="2908" y="396"/>
                    <a:pt x="2889" y="383"/>
                    <a:pt x="2864" y="383"/>
                  </a:cubicBezTo>
                  <a:cubicBezTo>
                    <a:pt x="2853" y="383"/>
                    <a:pt x="2843" y="386"/>
                    <a:pt x="2828" y="394"/>
                  </a:cubicBezTo>
                  <a:lnTo>
                    <a:pt x="2705" y="479"/>
                  </a:lnTo>
                  <a:lnTo>
                    <a:pt x="2576" y="626"/>
                  </a:lnTo>
                  <a:cubicBezTo>
                    <a:pt x="2474" y="736"/>
                    <a:pt x="2374" y="769"/>
                    <a:pt x="2248" y="727"/>
                  </a:cubicBezTo>
                  <a:lnTo>
                    <a:pt x="2239" y="724"/>
                  </a:lnTo>
                  <a:lnTo>
                    <a:pt x="2071" y="734"/>
                  </a:lnTo>
                  <a:lnTo>
                    <a:pt x="2059" y="736"/>
                  </a:lnTo>
                  <a:cubicBezTo>
                    <a:pt x="1985" y="761"/>
                    <a:pt x="1937" y="813"/>
                    <a:pt x="1925" y="884"/>
                  </a:cubicBezTo>
                  <a:lnTo>
                    <a:pt x="1923" y="893"/>
                  </a:lnTo>
                  <a:lnTo>
                    <a:pt x="1953" y="1042"/>
                  </a:lnTo>
                  <a:cubicBezTo>
                    <a:pt x="1960" y="1074"/>
                    <a:pt x="1956" y="1076"/>
                    <a:pt x="1942" y="1083"/>
                  </a:cubicBezTo>
                  <a:cubicBezTo>
                    <a:pt x="1749" y="1121"/>
                    <a:pt x="1600" y="1189"/>
                    <a:pt x="1491" y="1289"/>
                  </a:cubicBezTo>
                  <a:cubicBezTo>
                    <a:pt x="1394" y="1364"/>
                    <a:pt x="1342" y="1483"/>
                    <a:pt x="1297" y="1600"/>
                  </a:cubicBezTo>
                  <a:lnTo>
                    <a:pt x="1186" y="1898"/>
                  </a:lnTo>
                  <a:cubicBezTo>
                    <a:pt x="1142" y="1995"/>
                    <a:pt x="1064" y="2080"/>
                    <a:pt x="979" y="2127"/>
                  </a:cubicBezTo>
                  <a:lnTo>
                    <a:pt x="459" y="2298"/>
                  </a:lnTo>
                  <a:cubicBezTo>
                    <a:pt x="352" y="2341"/>
                    <a:pt x="295" y="2398"/>
                    <a:pt x="289" y="2466"/>
                  </a:cubicBezTo>
                  <a:cubicBezTo>
                    <a:pt x="281" y="2554"/>
                    <a:pt x="354" y="2643"/>
                    <a:pt x="511" y="2741"/>
                  </a:cubicBezTo>
                  <a:lnTo>
                    <a:pt x="932" y="3105"/>
                  </a:lnTo>
                  <a:cubicBezTo>
                    <a:pt x="1177" y="3351"/>
                    <a:pt x="1269" y="3382"/>
                    <a:pt x="1321" y="3382"/>
                  </a:cubicBezTo>
                  <a:cubicBezTo>
                    <a:pt x="1356" y="3382"/>
                    <a:pt x="1462" y="3382"/>
                    <a:pt x="1496" y="3416"/>
                  </a:cubicBezTo>
                  <a:lnTo>
                    <a:pt x="1505" y="3423"/>
                  </a:lnTo>
                  <a:cubicBezTo>
                    <a:pt x="1531" y="3439"/>
                    <a:pt x="1558" y="3493"/>
                    <a:pt x="1558" y="3581"/>
                  </a:cubicBezTo>
                  <a:cubicBezTo>
                    <a:pt x="1558" y="3611"/>
                    <a:pt x="1573" y="3711"/>
                    <a:pt x="1755" y="3711"/>
                  </a:cubicBezTo>
                  <a:lnTo>
                    <a:pt x="1756" y="3711"/>
                  </a:lnTo>
                  <a:lnTo>
                    <a:pt x="1957" y="3745"/>
                  </a:lnTo>
                  <a:cubicBezTo>
                    <a:pt x="1958" y="3747"/>
                    <a:pt x="1959" y="3748"/>
                    <a:pt x="1959" y="3750"/>
                  </a:cubicBezTo>
                  <a:cubicBezTo>
                    <a:pt x="1958" y="3754"/>
                    <a:pt x="1948" y="3799"/>
                    <a:pt x="1773" y="3887"/>
                  </a:cubicBezTo>
                  <a:cubicBezTo>
                    <a:pt x="1608" y="3960"/>
                    <a:pt x="1491" y="4005"/>
                    <a:pt x="1416" y="4005"/>
                  </a:cubicBezTo>
                  <a:cubicBezTo>
                    <a:pt x="1283" y="4005"/>
                    <a:pt x="1180" y="3966"/>
                    <a:pt x="1102" y="3888"/>
                  </a:cubicBezTo>
                  <a:lnTo>
                    <a:pt x="1018" y="3793"/>
                  </a:lnTo>
                  <a:lnTo>
                    <a:pt x="883" y="3760"/>
                  </a:lnTo>
                  <a:lnTo>
                    <a:pt x="874" y="3761"/>
                  </a:lnTo>
                  <a:cubicBezTo>
                    <a:pt x="716" y="3780"/>
                    <a:pt x="548" y="3877"/>
                    <a:pt x="359" y="4055"/>
                  </a:cubicBezTo>
                  <a:lnTo>
                    <a:pt x="350" y="4067"/>
                  </a:lnTo>
                  <a:cubicBezTo>
                    <a:pt x="347" y="4072"/>
                    <a:pt x="324" y="4092"/>
                    <a:pt x="272" y="4099"/>
                  </a:cubicBezTo>
                  <a:lnTo>
                    <a:pt x="98" y="4169"/>
                  </a:lnTo>
                  <a:cubicBezTo>
                    <a:pt x="69" y="4184"/>
                    <a:pt x="0" y="4218"/>
                    <a:pt x="6" y="4277"/>
                  </a:cubicBezTo>
                  <a:cubicBezTo>
                    <a:pt x="12" y="4335"/>
                    <a:pt x="82" y="4364"/>
                    <a:pt x="200" y="4395"/>
                  </a:cubicBezTo>
                  <a:lnTo>
                    <a:pt x="505" y="4478"/>
                  </a:lnTo>
                  <a:cubicBezTo>
                    <a:pt x="540" y="4492"/>
                    <a:pt x="546" y="4503"/>
                    <a:pt x="546" y="4503"/>
                  </a:cubicBezTo>
                  <a:cubicBezTo>
                    <a:pt x="546" y="4504"/>
                    <a:pt x="542" y="4523"/>
                    <a:pt x="493" y="4555"/>
                  </a:cubicBezTo>
                  <a:cubicBezTo>
                    <a:pt x="408" y="4597"/>
                    <a:pt x="348" y="4675"/>
                    <a:pt x="337" y="4754"/>
                  </a:cubicBezTo>
                  <a:cubicBezTo>
                    <a:pt x="321" y="4816"/>
                    <a:pt x="339" y="4856"/>
                    <a:pt x="357" y="4879"/>
                  </a:cubicBezTo>
                  <a:cubicBezTo>
                    <a:pt x="384" y="4914"/>
                    <a:pt x="431" y="4933"/>
                    <a:pt x="490" y="4933"/>
                  </a:cubicBezTo>
                  <a:lnTo>
                    <a:pt x="491" y="4933"/>
                  </a:lnTo>
                  <a:lnTo>
                    <a:pt x="1234" y="4997"/>
                  </a:lnTo>
                  <a:lnTo>
                    <a:pt x="1255" y="5000"/>
                  </a:lnTo>
                  <a:cubicBezTo>
                    <a:pt x="1293" y="5000"/>
                    <a:pt x="1355" y="4977"/>
                    <a:pt x="1554" y="4859"/>
                  </a:cubicBezTo>
                  <a:cubicBezTo>
                    <a:pt x="1662" y="4787"/>
                    <a:pt x="1715" y="4779"/>
                    <a:pt x="1733" y="4779"/>
                  </a:cubicBezTo>
                  <a:cubicBezTo>
                    <a:pt x="1747" y="4779"/>
                    <a:pt x="1749" y="4782"/>
                    <a:pt x="1748" y="4780"/>
                  </a:cubicBezTo>
                  <a:cubicBezTo>
                    <a:pt x="1761" y="4821"/>
                    <a:pt x="1766" y="4945"/>
                    <a:pt x="1737" y="5161"/>
                  </a:cubicBezTo>
                  <a:cubicBezTo>
                    <a:pt x="1685" y="5446"/>
                    <a:pt x="1632" y="5502"/>
                    <a:pt x="1627" y="5506"/>
                  </a:cubicBezTo>
                  <a:cubicBezTo>
                    <a:pt x="1451" y="5613"/>
                    <a:pt x="1346" y="5674"/>
                    <a:pt x="1303" y="5691"/>
                  </a:cubicBezTo>
                  <a:cubicBezTo>
                    <a:pt x="1212" y="5732"/>
                    <a:pt x="1082" y="5762"/>
                    <a:pt x="903" y="5781"/>
                  </a:cubicBezTo>
                  <a:lnTo>
                    <a:pt x="876" y="5784"/>
                  </a:lnTo>
                  <a:lnTo>
                    <a:pt x="691" y="6235"/>
                  </a:lnTo>
                  <a:lnTo>
                    <a:pt x="485" y="6562"/>
                  </a:lnTo>
                  <a:cubicBezTo>
                    <a:pt x="459" y="6598"/>
                    <a:pt x="460" y="6632"/>
                    <a:pt x="464" y="6654"/>
                  </a:cubicBezTo>
                  <a:cubicBezTo>
                    <a:pt x="477" y="6714"/>
                    <a:pt x="537" y="6770"/>
                    <a:pt x="682" y="6856"/>
                  </a:cubicBezTo>
                  <a:cubicBezTo>
                    <a:pt x="873" y="6945"/>
                    <a:pt x="974" y="6966"/>
                    <a:pt x="1035" y="6928"/>
                  </a:cubicBezTo>
                  <a:cubicBezTo>
                    <a:pt x="1039" y="6928"/>
                    <a:pt x="1061" y="6937"/>
                    <a:pt x="1089" y="6985"/>
                  </a:cubicBezTo>
                  <a:cubicBezTo>
                    <a:pt x="1113" y="7012"/>
                    <a:pt x="1121" y="7029"/>
                    <a:pt x="1124" y="7039"/>
                  </a:cubicBezTo>
                  <a:lnTo>
                    <a:pt x="1027" y="7032"/>
                  </a:lnTo>
                  <a:lnTo>
                    <a:pt x="909" y="6954"/>
                  </a:lnTo>
                  <a:lnTo>
                    <a:pt x="891" y="6956"/>
                  </a:lnTo>
                  <a:cubicBezTo>
                    <a:pt x="818" y="6968"/>
                    <a:pt x="770" y="6998"/>
                    <a:pt x="748" y="7045"/>
                  </a:cubicBezTo>
                  <a:cubicBezTo>
                    <a:pt x="724" y="7097"/>
                    <a:pt x="736" y="7164"/>
                    <a:pt x="787" y="7245"/>
                  </a:cubicBezTo>
                  <a:lnTo>
                    <a:pt x="995" y="7527"/>
                  </a:lnTo>
                  <a:lnTo>
                    <a:pt x="1147" y="7469"/>
                  </a:lnTo>
                  <a:lnTo>
                    <a:pt x="1392" y="7395"/>
                  </a:lnTo>
                  <a:cubicBezTo>
                    <a:pt x="1408" y="7393"/>
                    <a:pt x="1422" y="7392"/>
                    <a:pt x="1436" y="7392"/>
                  </a:cubicBezTo>
                  <a:cubicBezTo>
                    <a:pt x="1505" y="7392"/>
                    <a:pt x="1524" y="7420"/>
                    <a:pt x="1530" y="7430"/>
                  </a:cubicBezTo>
                  <a:cubicBezTo>
                    <a:pt x="1551" y="7460"/>
                    <a:pt x="1572" y="7543"/>
                    <a:pt x="1486" y="7755"/>
                  </a:cubicBezTo>
                  <a:cubicBezTo>
                    <a:pt x="1424" y="7903"/>
                    <a:pt x="1413" y="7998"/>
                    <a:pt x="1449" y="8053"/>
                  </a:cubicBezTo>
                  <a:cubicBezTo>
                    <a:pt x="1470" y="8084"/>
                    <a:pt x="1519" y="8119"/>
                    <a:pt x="1631" y="8078"/>
                  </a:cubicBezTo>
                  <a:lnTo>
                    <a:pt x="1812" y="8002"/>
                  </a:lnTo>
                  <a:lnTo>
                    <a:pt x="1905" y="7955"/>
                  </a:lnTo>
                  <a:lnTo>
                    <a:pt x="2167" y="8077"/>
                  </a:lnTo>
                  <a:lnTo>
                    <a:pt x="2409" y="8107"/>
                  </a:lnTo>
                  <a:lnTo>
                    <a:pt x="2401" y="8048"/>
                  </a:lnTo>
                  <a:cubicBezTo>
                    <a:pt x="2399" y="8036"/>
                    <a:pt x="2398" y="8024"/>
                    <a:pt x="2397" y="8014"/>
                  </a:cubicBezTo>
                  <a:lnTo>
                    <a:pt x="2434" y="8058"/>
                  </a:lnTo>
                  <a:lnTo>
                    <a:pt x="2449" y="8062"/>
                  </a:lnTo>
                  <a:cubicBezTo>
                    <a:pt x="2490" y="8072"/>
                    <a:pt x="2552" y="8063"/>
                    <a:pt x="2609" y="8032"/>
                  </a:cubicBezTo>
                  <a:lnTo>
                    <a:pt x="2688" y="8009"/>
                  </a:lnTo>
                  <a:cubicBezTo>
                    <a:pt x="2687" y="8037"/>
                    <a:pt x="2681" y="8088"/>
                    <a:pt x="2659" y="8176"/>
                  </a:cubicBezTo>
                  <a:lnTo>
                    <a:pt x="2593" y="8467"/>
                  </a:lnTo>
                  <a:lnTo>
                    <a:pt x="2592" y="8477"/>
                  </a:lnTo>
                  <a:cubicBezTo>
                    <a:pt x="2592" y="8551"/>
                    <a:pt x="2558" y="8614"/>
                    <a:pt x="2480" y="8682"/>
                  </a:cubicBezTo>
                  <a:lnTo>
                    <a:pt x="2302" y="8888"/>
                  </a:lnTo>
                  <a:cubicBezTo>
                    <a:pt x="2118" y="8937"/>
                    <a:pt x="1976" y="9034"/>
                    <a:pt x="1892" y="9171"/>
                  </a:cubicBezTo>
                  <a:cubicBezTo>
                    <a:pt x="1860" y="9235"/>
                    <a:pt x="1853" y="9286"/>
                    <a:pt x="1871" y="9326"/>
                  </a:cubicBezTo>
                  <a:cubicBezTo>
                    <a:pt x="1875" y="9335"/>
                    <a:pt x="1881" y="9343"/>
                    <a:pt x="1887" y="9350"/>
                  </a:cubicBezTo>
                  <a:lnTo>
                    <a:pt x="1813" y="9311"/>
                  </a:lnTo>
                  <a:lnTo>
                    <a:pt x="1637" y="9285"/>
                  </a:lnTo>
                  <a:lnTo>
                    <a:pt x="1476" y="9414"/>
                  </a:lnTo>
                  <a:lnTo>
                    <a:pt x="1343" y="9558"/>
                  </a:lnTo>
                  <a:lnTo>
                    <a:pt x="1375" y="9636"/>
                  </a:lnTo>
                  <a:lnTo>
                    <a:pt x="1275" y="9531"/>
                  </a:lnTo>
                  <a:lnTo>
                    <a:pt x="1163" y="9643"/>
                  </a:lnTo>
                  <a:lnTo>
                    <a:pt x="1183" y="9663"/>
                  </a:lnTo>
                  <a:lnTo>
                    <a:pt x="1095" y="9663"/>
                  </a:lnTo>
                  <a:lnTo>
                    <a:pt x="1013" y="9704"/>
                  </a:lnTo>
                  <a:lnTo>
                    <a:pt x="900" y="9751"/>
                  </a:lnTo>
                  <a:lnTo>
                    <a:pt x="799" y="9839"/>
                  </a:lnTo>
                  <a:cubicBezTo>
                    <a:pt x="775" y="9849"/>
                    <a:pt x="748" y="9866"/>
                    <a:pt x="741" y="9898"/>
                  </a:cubicBezTo>
                  <a:cubicBezTo>
                    <a:pt x="734" y="9933"/>
                    <a:pt x="757" y="9960"/>
                    <a:pt x="769" y="9972"/>
                  </a:cubicBezTo>
                  <a:cubicBezTo>
                    <a:pt x="796" y="10015"/>
                    <a:pt x="836" y="10040"/>
                    <a:pt x="879" y="10040"/>
                  </a:cubicBezTo>
                  <a:cubicBezTo>
                    <a:pt x="887" y="10040"/>
                    <a:pt x="900" y="10039"/>
                    <a:pt x="913" y="10034"/>
                  </a:cubicBezTo>
                  <a:lnTo>
                    <a:pt x="923" y="10031"/>
                  </a:lnTo>
                  <a:lnTo>
                    <a:pt x="1016" y="9939"/>
                  </a:lnTo>
                  <a:lnTo>
                    <a:pt x="1024" y="9927"/>
                  </a:lnTo>
                  <a:cubicBezTo>
                    <a:pt x="1033" y="9910"/>
                    <a:pt x="1040" y="9899"/>
                    <a:pt x="1043" y="9894"/>
                  </a:cubicBezTo>
                  <a:cubicBezTo>
                    <a:pt x="1109" y="9930"/>
                    <a:pt x="1186" y="9918"/>
                    <a:pt x="1258" y="9856"/>
                  </a:cubicBezTo>
                  <a:lnTo>
                    <a:pt x="1274" y="9843"/>
                  </a:lnTo>
                  <a:lnTo>
                    <a:pt x="1274" y="9784"/>
                  </a:lnTo>
                  <a:lnTo>
                    <a:pt x="1266" y="9756"/>
                  </a:lnTo>
                  <a:lnTo>
                    <a:pt x="1268" y="9758"/>
                  </a:lnTo>
                  <a:lnTo>
                    <a:pt x="1379" y="9795"/>
                  </a:lnTo>
                  <a:lnTo>
                    <a:pt x="1406" y="9713"/>
                  </a:lnTo>
                  <a:lnTo>
                    <a:pt x="1408" y="9718"/>
                  </a:lnTo>
                  <a:lnTo>
                    <a:pt x="1542" y="9678"/>
                  </a:lnTo>
                  <a:lnTo>
                    <a:pt x="1677" y="9569"/>
                  </a:lnTo>
                  <a:cubicBezTo>
                    <a:pt x="1707" y="9531"/>
                    <a:pt x="1732" y="9520"/>
                    <a:pt x="1782" y="9520"/>
                  </a:cubicBezTo>
                  <a:lnTo>
                    <a:pt x="1857" y="9520"/>
                  </a:lnTo>
                  <a:cubicBezTo>
                    <a:pt x="1921" y="9520"/>
                    <a:pt x="1957" y="9493"/>
                    <a:pt x="1972" y="9460"/>
                  </a:cubicBezTo>
                  <a:lnTo>
                    <a:pt x="2001" y="9453"/>
                  </a:lnTo>
                  <a:lnTo>
                    <a:pt x="1977" y="9441"/>
                  </a:lnTo>
                  <a:cubicBezTo>
                    <a:pt x="1978" y="9436"/>
                    <a:pt x="1979" y="9431"/>
                    <a:pt x="1979" y="9427"/>
                  </a:cubicBezTo>
                  <a:lnTo>
                    <a:pt x="1979" y="9399"/>
                  </a:lnTo>
                  <a:lnTo>
                    <a:pt x="1977" y="9398"/>
                  </a:lnTo>
                  <a:lnTo>
                    <a:pt x="2213" y="9378"/>
                  </a:lnTo>
                  <a:lnTo>
                    <a:pt x="2356" y="9265"/>
                  </a:lnTo>
                  <a:lnTo>
                    <a:pt x="2468" y="9096"/>
                  </a:lnTo>
                  <a:cubicBezTo>
                    <a:pt x="2581" y="8935"/>
                    <a:pt x="2684" y="8860"/>
                    <a:pt x="2801" y="8852"/>
                  </a:cubicBezTo>
                  <a:lnTo>
                    <a:pt x="2820" y="8851"/>
                  </a:lnTo>
                  <a:lnTo>
                    <a:pt x="3000" y="8640"/>
                  </a:lnTo>
                  <a:lnTo>
                    <a:pt x="3232" y="8381"/>
                  </a:lnTo>
                  <a:cubicBezTo>
                    <a:pt x="3395" y="8274"/>
                    <a:pt x="3558" y="8154"/>
                    <a:pt x="3655" y="7994"/>
                  </a:cubicBezTo>
                  <a:lnTo>
                    <a:pt x="3661" y="7983"/>
                  </a:lnTo>
                  <a:lnTo>
                    <a:pt x="3661" y="7970"/>
                  </a:lnTo>
                  <a:cubicBezTo>
                    <a:pt x="3661" y="7948"/>
                    <a:pt x="3661" y="7918"/>
                    <a:pt x="3633" y="7876"/>
                  </a:cubicBezTo>
                  <a:lnTo>
                    <a:pt x="3570" y="7796"/>
                  </a:lnTo>
                  <a:cubicBezTo>
                    <a:pt x="3538" y="7714"/>
                    <a:pt x="3614" y="7660"/>
                    <a:pt x="3664" y="7635"/>
                  </a:cubicBezTo>
                  <a:lnTo>
                    <a:pt x="3704" y="7599"/>
                  </a:lnTo>
                  <a:cubicBezTo>
                    <a:pt x="3742" y="7563"/>
                    <a:pt x="3781" y="7525"/>
                    <a:pt x="3817" y="7463"/>
                  </a:cubicBezTo>
                  <a:lnTo>
                    <a:pt x="3911" y="7256"/>
                  </a:lnTo>
                  <a:cubicBezTo>
                    <a:pt x="3982" y="7107"/>
                    <a:pt x="4080" y="7000"/>
                    <a:pt x="4210" y="6930"/>
                  </a:cubicBezTo>
                  <a:lnTo>
                    <a:pt x="4346" y="6815"/>
                  </a:lnTo>
                  <a:cubicBezTo>
                    <a:pt x="4374" y="6781"/>
                    <a:pt x="4401" y="6769"/>
                    <a:pt x="4421" y="6766"/>
                  </a:cubicBezTo>
                  <a:lnTo>
                    <a:pt x="4527" y="6831"/>
                  </a:lnTo>
                  <a:lnTo>
                    <a:pt x="4581" y="6886"/>
                  </a:lnTo>
                  <a:cubicBezTo>
                    <a:pt x="4574" y="6887"/>
                    <a:pt x="4565" y="6889"/>
                    <a:pt x="4555" y="6890"/>
                  </a:cubicBezTo>
                  <a:lnTo>
                    <a:pt x="4394" y="6890"/>
                  </a:lnTo>
                  <a:lnTo>
                    <a:pt x="4384" y="6895"/>
                  </a:lnTo>
                  <a:cubicBezTo>
                    <a:pt x="4272" y="6951"/>
                    <a:pt x="4182" y="7094"/>
                    <a:pt x="4116" y="7319"/>
                  </a:cubicBezTo>
                  <a:cubicBezTo>
                    <a:pt x="4065" y="7501"/>
                    <a:pt x="4039" y="7664"/>
                    <a:pt x="4039" y="7801"/>
                  </a:cubicBezTo>
                  <a:cubicBezTo>
                    <a:pt x="4039" y="7819"/>
                    <a:pt x="4046" y="7834"/>
                    <a:pt x="4058" y="7844"/>
                  </a:cubicBezTo>
                  <a:lnTo>
                    <a:pt x="4057" y="7865"/>
                  </a:lnTo>
                  <a:lnTo>
                    <a:pt x="4077" y="7855"/>
                  </a:lnTo>
                  <a:cubicBezTo>
                    <a:pt x="4082" y="7857"/>
                    <a:pt x="4088" y="7858"/>
                    <a:pt x="4095" y="7858"/>
                  </a:cubicBezTo>
                  <a:cubicBezTo>
                    <a:pt x="4131" y="7858"/>
                    <a:pt x="4181" y="7836"/>
                    <a:pt x="4459" y="7557"/>
                  </a:cubicBezTo>
                  <a:cubicBezTo>
                    <a:pt x="4721" y="7376"/>
                    <a:pt x="4793" y="7389"/>
                    <a:pt x="4798" y="7393"/>
                  </a:cubicBezTo>
                  <a:cubicBezTo>
                    <a:pt x="4798" y="7393"/>
                    <a:pt x="4805" y="7402"/>
                    <a:pt x="4801" y="7438"/>
                  </a:cubicBezTo>
                  <a:lnTo>
                    <a:pt x="4790" y="7531"/>
                  </a:lnTo>
                  <a:lnTo>
                    <a:pt x="4870" y="7483"/>
                  </a:lnTo>
                  <a:cubicBezTo>
                    <a:pt x="5019" y="7393"/>
                    <a:pt x="5002" y="7287"/>
                    <a:pt x="4961" y="7214"/>
                  </a:cubicBezTo>
                  <a:lnTo>
                    <a:pt x="4881" y="7131"/>
                  </a:lnTo>
                  <a:lnTo>
                    <a:pt x="4875" y="7086"/>
                  </a:lnTo>
                  <a:cubicBezTo>
                    <a:pt x="4905" y="7031"/>
                    <a:pt x="4932" y="6964"/>
                    <a:pt x="4920" y="6884"/>
                  </a:cubicBezTo>
                  <a:cubicBezTo>
                    <a:pt x="4918" y="6862"/>
                    <a:pt x="4921" y="6855"/>
                    <a:pt x="4920" y="6854"/>
                  </a:cubicBezTo>
                  <a:cubicBezTo>
                    <a:pt x="4922" y="6854"/>
                    <a:pt x="4919" y="6847"/>
                    <a:pt x="4969" y="6859"/>
                  </a:cubicBezTo>
                  <a:cubicBezTo>
                    <a:pt x="5003" y="6866"/>
                    <a:pt x="5044" y="6879"/>
                    <a:pt x="5099" y="6924"/>
                  </a:cubicBezTo>
                  <a:lnTo>
                    <a:pt x="5245" y="6979"/>
                  </a:lnTo>
                  <a:lnTo>
                    <a:pt x="5260" y="6982"/>
                  </a:lnTo>
                  <a:cubicBezTo>
                    <a:pt x="5307" y="6982"/>
                    <a:pt x="5333" y="6999"/>
                    <a:pt x="5359" y="7025"/>
                  </a:cubicBezTo>
                  <a:lnTo>
                    <a:pt x="5563" y="7228"/>
                  </a:lnTo>
                  <a:cubicBezTo>
                    <a:pt x="5604" y="7255"/>
                    <a:pt x="5648" y="7260"/>
                    <a:pt x="5732" y="7231"/>
                  </a:cubicBezTo>
                  <a:cubicBezTo>
                    <a:pt x="5742" y="7226"/>
                    <a:pt x="5748" y="7224"/>
                    <a:pt x="5753" y="7223"/>
                  </a:cubicBezTo>
                  <a:cubicBezTo>
                    <a:pt x="5827" y="7322"/>
                    <a:pt x="5985" y="7375"/>
                    <a:pt x="6261" y="7395"/>
                  </a:cubicBezTo>
                  <a:lnTo>
                    <a:pt x="6529" y="7424"/>
                  </a:lnTo>
                  <a:cubicBezTo>
                    <a:pt x="6547" y="7424"/>
                    <a:pt x="6591" y="7426"/>
                    <a:pt x="6596" y="7441"/>
                  </a:cubicBezTo>
                  <a:cubicBezTo>
                    <a:pt x="6610" y="7533"/>
                    <a:pt x="6690" y="7593"/>
                    <a:pt x="6801" y="7593"/>
                  </a:cubicBezTo>
                  <a:cubicBezTo>
                    <a:pt x="6894" y="7593"/>
                    <a:pt x="6968" y="7584"/>
                    <a:pt x="7043" y="7544"/>
                  </a:cubicBezTo>
                  <a:lnTo>
                    <a:pt x="7126" y="7530"/>
                  </a:lnTo>
                  <a:cubicBezTo>
                    <a:pt x="7125" y="7536"/>
                    <a:pt x="7123" y="7544"/>
                    <a:pt x="7118" y="7554"/>
                  </a:cubicBezTo>
                  <a:lnTo>
                    <a:pt x="7091" y="7712"/>
                  </a:lnTo>
                  <a:lnTo>
                    <a:pt x="7178" y="7811"/>
                  </a:lnTo>
                  <a:lnTo>
                    <a:pt x="7188" y="7815"/>
                  </a:lnTo>
                  <a:cubicBezTo>
                    <a:pt x="7311" y="7866"/>
                    <a:pt x="7387" y="7921"/>
                    <a:pt x="7440" y="7997"/>
                  </a:cubicBezTo>
                  <a:lnTo>
                    <a:pt x="7638" y="8174"/>
                  </a:lnTo>
                  <a:lnTo>
                    <a:pt x="7764" y="8185"/>
                  </a:lnTo>
                  <a:lnTo>
                    <a:pt x="7888" y="8175"/>
                  </a:lnTo>
                  <a:lnTo>
                    <a:pt x="7898" y="8168"/>
                  </a:lnTo>
                  <a:cubicBezTo>
                    <a:pt x="7915" y="8157"/>
                    <a:pt x="7927" y="8144"/>
                    <a:pt x="7934" y="8129"/>
                  </a:cubicBezTo>
                  <a:lnTo>
                    <a:pt x="7949" y="8128"/>
                  </a:lnTo>
                  <a:lnTo>
                    <a:pt x="7938" y="8117"/>
                  </a:lnTo>
                  <a:cubicBezTo>
                    <a:pt x="7939" y="8114"/>
                    <a:pt x="7940" y="8111"/>
                    <a:pt x="7940" y="8107"/>
                  </a:cubicBezTo>
                  <a:cubicBezTo>
                    <a:pt x="7944" y="8070"/>
                    <a:pt x="7915" y="8041"/>
                    <a:pt x="7905" y="8031"/>
                  </a:cubicBezTo>
                  <a:lnTo>
                    <a:pt x="7882" y="8008"/>
                  </a:lnTo>
                  <a:cubicBezTo>
                    <a:pt x="7896" y="8013"/>
                    <a:pt x="7907" y="8019"/>
                    <a:pt x="7913" y="8027"/>
                  </a:cubicBezTo>
                  <a:cubicBezTo>
                    <a:pt x="7995" y="8126"/>
                    <a:pt x="8055" y="8170"/>
                    <a:pt x="8108" y="8170"/>
                  </a:cubicBezTo>
                  <a:cubicBezTo>
                    <a:pt x="8176" y="8170"/>
                    <a:pt x="8210" y="8109"/>
                    <a:pt x="8210" y="7985"/>
                  </a:cubicBezTo>
                  <a:lnTo>
                    <a:pt x="8205" y="7934"/>
                  </a:lnTo>
                  <a:lnTo>
                    <a:pt x="8751" y="8898"/>
                  </a:lnTo>
                  <a:lnTo>
                    <a:pt x="8844" y="9138"/>
                  </a:lnTo>
                  <a:lnTo>
                    <a:pt x="8900" y="9352"/>
                  </a:lnTo>
                  <a:lnTo>
                    <a:pt x="9159" y="9342"/>
                  </a:lnTo>
                  <a:cubicBezTo>
                    <a:pt x="9170" y="9353"/>
                    <a:pt x="9197" y="9388"/>
                    <a:pt x="9231" y="9472"/>
                  </a:cubicBezTo>
                  <a:cubicBezTo>
                    <a:pt x="9265" y="9557"/>
                    <a:pt x="9263" y="9612"/>
                    <a:pt x="9258" y="9629"/>
                  </a:cubicBezTo>
                  <a:lnTo>
                    <a:pt x="9244" y="9673"/>
                  </a:lnTo>
                  <a:lnTo>
                    <a:pt x="9404" y="9723"/>
                  </a:lnTo>
                  <a:cubicBezTo>
                    <a:pt x="9403" y="9734"/>
                    <a:pt x="9402" y="9750"/>
                    <a:pt x="9398" y="9773"/>
                  </a:cubicBezTo>
                  <a:lnTo>
                    <a:pt x="9349" y="9968"/>
                  </a:lnTo>
                  <a:lnTo>
                    <a:pt x="9350" y="9975"/>
                  </a:lnTo>
                  <a:cubicBezTo>
                    <a:pt x="9357" y="10067"/>
                    <a:pt x="9380" y="10178"/>
                    <a:pt x="9496" y="10226"/>
                  </a:cubicBezTo>
                  <a:lnTo>
                    <a:pt x="9530" y="10284"/>
                  </a:lnTo>
                  <a:lnTo>
                    <a:pt x="9614" y="10381"/>
                  </a:lnTo>
                  <a:lnTo>
                    <a:pt x="9714" y="10310"/>
                  </a:lnTo>
                  <a:lnTo>
                    <a:pt x="9722" y="10302"/>
                  </a:lnTo>
                  <a:lnTo>
                    <a:pt x="9735" y="10318"/>
                  </a:lnTo>
                  <a:lnTo>
                    <a:pt x="9735" y="10385"/>
                  </a:lnTo>
                  <a:lnTo>
                    <a:pt x="9781" y="10553"/>
                  </a:lnTo>
                  <a:lnTo>
                    <a:pt x="9898" y="10592"/>
                  </a:lnTo>
                  <a:lnTo>
                    <a:pt x="9921" y="10589"/>
                  </a:lnTo>
                  <a:lnTo>
                    <a:pt x="9912" y="10795"/>
                  </a:lnTo>
                  <a:lnTo>
                    <a:pt x="10068" y="10843"/>
                  </a:lnTo>
                  <a:lnTo>
                    <a:pt x="10095" y="10845"/>
                  </a:lnTo>
                  <a:cubicBezTo>
                    <a:pt x="10086" y="10855"/>
                    <a:pt x="10075" y="10866"/>
                    <a:pt x="10059" y="10879"/>
                  </a:cubicBezTo>
                  <a:lnTo>
                    <a:pt x="9877" y="11061"/>
                  </a:lnTo>
                  <a:lnTo>
                    <a:pt x="10039" y="11096"/>
                  </a:lnTo>
                  <a:cubicBezTo>
                    <a:pt x="10041" y="11097"/>
                    <a:pt x="10043" y="11098"/>
                    <a:pt x="10046" y="11099"/>
                  </a:cubicBezTo>
                  <a:cubicBezTo>
                    <a:pt x="9984" y="11247"/>
                    <a:pt x="10051" y="11313"/>
                    <a:pt x="10084" y="11335"/>
                  </a:cubicBezTo>
                  <a:lnTo>
                    <a:pt x="10275" y="11367"/>
                  </a:lnTo>
                  <a:cubicBezTo>
                    <a:pt x="10299" y="11417"/>
                    <a:pt x="10356" y="11487"/>
                    <a:pt x="10485" y="11537"/>
                  </a:cubicBezTo>
                  <a:cubicBezTo>
                    <a:pt x="10568" y="11574"/>
                    <a:pt x="10635" y="11594"/>
                    <a:pt x="10677" y="11591"/>
                  </a:cubicBezTo>
                  <a:cubicBezTo>
                    <a:pt x="10676" y="11665"/>
                    <a:pt x="10696" y="11743"/>
                    <a:pt x="10776" y="11802"/>
                  </a:cubicBezTo>
                  <a:cubicBezTo>
                    <a:pt x="10819" y="11839"/>
                    <a:pt x="10869" y="11850"/>
                    <a:pt x="10912" y="11837"/>
                  </a:cubicBezTo>
                  <a:cubicBezTo>
                    <a:pt x="10921" y="11890"/>
                    <a:pt x="10949" y="11920"/>
                    <a:pt x="10974" y="11935"/>
                  </a:cubicBezTo>
                  <a:cubicBezTo>
                    <a:pt x="11014" y="11967"/>
                    <a:pt x="11057" y="11972"/>
                    <a:pt x="11097" y="11958"/>
                  </a:cubicBezTo>
                  <a:cubicBezTo>
                    <a:pt x="11103" y="12021"/>
                    <a:pt x="11126" y="12081"/>
                    <a:pt x="11168" y="12138"/>
                  </a:cubicBezTo>
                  <a:lnTo>
                    <a:pt x="11200" y="12171"/>
                  </a:lnTo>
                  <a:lnTo>
                    <a:pt x="11297" y="12170"/>
                  </a:lnTo>
                  <a:lnTo>
                    <a:pt x="11323" y="12204"/>
                  </a:lnTo>
                  <a:cubicBezTo>
                    <a:pt x="11372" y="12385"/>
                    <a:pt x="11356" y="12527"/>
                    <a:pt x="11275" y="12636"/>
                  </a:cubicBezTo>
                  <a:lnTo>
                    <a:pt x="11220" y="12650"/>
                  </a:lnTo>
                  <a:cubicBezTo>
                    <a:pt x="11208" y="12642"/>
                    <a:pt x="11207" y="12636"/>
                    <a:pt x="11208" y="12615"/>
                  </a:cubicBezTo>
                  <a:lnTo>
                    <a:pt x="11250" y="12505"/>
                  </a:lnTo>
                  <a:cubicBezTo>
                    <a:pt x="11270" y="12470"/>
                    <a:pt x="11276" y="12437"/>
                    <a:pt x="11266" y="12410"/>
                  </a:cubicBezTo>
                  <a:cubicBezTo>
                    <a:pt x="11259" y="12391"/>
                    <a:pt x="11245" y="12378"/>
                    <a:pt x="11224" y="12371"/>
                  </a:cubicBezTo>
                  <a:lnTo>
                    <a:pt x="11128" y="12342"/>
                  </a:lnTo>
                  <a:lnTo>
                    <a:pt x="11029" y="12324"/>
                  </a:lnTo>
                  <a:lnTo>
                    <a:pt x="10958" y="12276"/>
                  </a:lnTo>
                  <a:lnTo>
                    <a:pt x="11055" y="12284"/>
                  </a:lnTo>
                  <a:lnTo>
                    <a:pt x="11069" y="12273"/>
                  </a:lnTo>
                  <a:cubicBezTo>
                    <a:pt x="11098" y="12250"/>
                    <a:pt x="11114" y="12218"/>
                    <a:pt x="11114" y="12183"/>
                  </a:cubicBezTo>
                  <a:cubicBezTo>
                    <a:pt x="11114" y="12130"/>
                    <a:pt x="11080" y="12076"/>
                    <a:pt x="11010" y="12021"/>
                  </a:cubicBezTo>
                  <a:lnTo>
                    <a:pt x="10707" y="11810"/>
                  </a:lnTo>
                  <a:lnTo>
                    <a:pt x="10570" y="11610"/>
                  </a:lnTo>
                  <a:lnTo>
                    <a:pt x="10556" y="11597"/>
                  </a:lnTo>
                  <a:cubicBezTo>
                    <a:pt x="10511" y="11569"/>
                    <a:pt x="10459" y="11538"/>
                    <a:pt x="10362" y="11509"/>
                  </a:cubicBezTo>
                  <a:lnTo>
                    <a:pt x="10156" y="11424"/>
                  </a:lnTo>
                  <a:cubicBezTo>
                    <a:pt x="10118" y="11405"/>
                    <a:pt x="10062" y="11377"/>
                    <a:pt x="9979" y="11349"/>
                  </a:cubicBezTo>
                  <a:cubicBezTo>
                    <a:pt x="9940" y="11326"/>
                    <a:pt x="9888" y="11325"/>
                    <a:pt x="9848" y="11348"/>
                  </a:cubicBezTo>
                  <a:cubicBezTo>
                    <a:pt x="9791" y="11362"/>
                    <a:pt x="9777" y="11390"/>
                    <a:pt x="9776" y="11412"/>
                  </a:cubicBezTo>
                  <a:cubicBezTo>
                    <a:pt x="9774" y="11430"/>
                    <a:pt x="9783" y="11454"/>
                    <a:pt x="9810" y="11467"/>
                  </a:cubicBezTo>
                  <a:lnTo>
                    <a:pt x="10030" y="11696"/>
                  </a:lnTo>
                  <a:lnTo>
                    <a:pt x="10212" y="11780"/>
                  </a:lnTo>
                  <a:cubicBezTo>
                    <a:pt x="10260" y="11804"/>
                    <a:pt x="10270" y="11825"/>
                    <a:pt x="10271" y="11830"/>
                  </a:cubicBezTo>
                  <a:cubicBezTo>
                    <a:pt x="10272" y="11833"/>
                    <a:pt x="10273" y="11838"/>
                    <a:pt x="10268" y="11847"/>
                  </a:cubicBezTo>
                  <a:lnTo>
                    <a:pt x="10261" y="11858"/>
                  </a:lnTo>
                  <a:lnTo>
                    <a:pt x="10261" y="11871"/>
                  </a:lnTo>
                  <a:cubicBezTo>
                    <a:pt x="10261" y="11926"/>
                    <a:pt x="10319" y="11955"/>
                    <a:pt x="10374" y="11978"/>
                  </a:cubicBezTo>
                  <a:lnTo>
                    <a:pt x="10386" y="11982"/>
                  </a:lnTo>
                  <a:cubicBezTo>
                    <a:pt x="10426" y="11987"/>
                    <a:pt x="10448" y="12005"/>
                    <a:pt x="10449" y="12036"/>
                  </a:cubicBezTo>
                  <a:cubicBezTo>
                    <a:pt x="10445" y="12068"/>
                    <a:pt x="10455" y="12089"/>
                    <a:pt x="10465" y="12101"/>
                  </a:cubicBezTo>
                  <a:cubicBezTo>
                    <a:pt x="10482" y="12121"/>
                    <a:pt x="10527" y="12144"/>
                    <a:pt x="10605" y="12123"/>
                  </a:cubicBezTo>
                  <a:lnTo>
                    <a:pt x="10672" y="12123"/>
                  </a:lnTo>
                  <a:lnTo>
                    <a:pt x="10689" y="12226"/>
                  </a:lnTo>
                  <a:lnTo>
                    <a:pt x="10777" y="12253"/>
                  </a:lnTo>
                  <a:lnTo>
                    <a:pt x="10773" y="12255"/>
                  </a:lnTo>
                  <a:cubicBezTo>
                    <a:pt x="10750" y="12271"/>
                    <a:pt x="10735" y="12295"/>
                    <a:pt x="10730" y="12327"/>
                  </a:cubicBezTo>
                  <a:cubicBezTo>
                    <a:pt x="10724" y="12371"/>
                    <a:pt x="10743" y="12425"/>
                    <a:pt x="10788" y="12491"/>
                  </a:cubicBezTo>
                  <a:cubicBezTo>
                    <a:pt x="10804" y="12530"/>
                    <a:pt x="10835" y="12577"/>
                    <a:pt x="10880" y="12630"/>
                  </a:cubicBezTo>
                  <a:lnTo>
                    <a:pt x="10906" y="13637"/>
                  </a:lnTo>
                  <a:lnTo>
                    <a:pt x="10860" y="13836"/>
                  </a:lnTo>
                  <a:lnTo>
                    <a:pt x="10905" y="13982"/>
                  </a:lnTo>
                  <a:lnTo>
                    <a:pt x="10781" y="14214"/>
                  </a:lnTo>
                  <a:cubicBezTo>
                    <a:pt x="10753" y="14254"/>
                    <a:pt x="10767" y="14322"/>
                    <a:pt x="10816" y="14401"/>
                  </a:cubicBezTo>
                  <a:lnTo>
                    <a:pt x="10890" y="14558"/>
                  </a:lnTo>
                  <a:cubicBezTo>
                    <a:pt x="10903" y="14596"/>
                    <a:pt x="10907" y="14629"/>
                    <a:pt x="10911" y="14669"/>
                  </a:cubicBezTo>
                  <a:cubicBezTo>
                    <a:pt x="10912" y="14680"/>
                    <a:pt x="10913" y="14692"/>
                    <a:pt x="10915" y="14706"/>
                  </a:cubicBezTo>
                  <a:lnTo>
                    <a:pt x="10916" y="14719"/>
                  </a:lnTo>
                  <a:lnTo>
                    <a:pt x="10880" y="14881"/>
                  </a:lnTo>
                  <a:cubicBezTo>
                    <a:pt x="10822" y="15008"/>
                    <a:pt x="10892" y="15267"/>
                    <a:pt x="11090" y="15653"/>
                  </a:cubicBezTo>
                  <a:lnTo>
                    <a:pt x="11119" y="15704"/>
                  </a:lnTo>
                  <a:cubicBezTo>
                    <a:pt x="11123" y="15710"/>
                    <a:pt x="11126" y="15717"/>
                    <a:pt x="11129" y="15723"/>
                  </a:cubicBezTo>
                  <a:lnTo>
                    <a:pt x="11542" y="16427"/>
                  </a:lnTo>
                  <a:lnTo>
                    <a:pt x="11820" y="16826"/>
                  </a:lnTo>
                  <a:lnTo>
                    <a:pt x="12212" y="17107"/>
                  </a:lnTo>
                  <a:lnTo>
                    <a:pt x="12349" y="17172"/>
                  </a:lnTo>
                  <a:lnTo>
                    <a:pt x="12453" y="17200"/>
                  </a:lnTo>
                  <a:cubicBezTo>
                    <a:pt x="12491" y="17211"/>
                    <a:pt x="12527" y="17241"/>
                    <a:pt x="12560" y="17290"/>
                  </a:cubicBezTo>
                  <a:cubicBezTo>
                    <a:pt x="12570" y="17312"/>
                    <a:pt x="12580" y="17337"/>
                    <a:pt x="12590" y="17364"/>
                  </a:cubicBezTo>
                  <a:lnTo>
                    <a:pt x="12613" y="17499"/>
                  </a:lnTo>
                  <a:lnTo>
                    <a:pt x="12644" y="17499"/>
                  </a:lnTo>
                  <a:lnTo>
                    <a:pt x="12649" y="17529"/>
                  </a:lnTo>
                  <a:lnTo>
                    <a:pt x="12570" y="17532"/>
                  </a:lnTo>
                  <a:lnTo>
                    <a:pt x="12680" y="17712"/>
                  </a:lnTo>
                  <a:lnTo>
                    <a:pt x="12716" y="17831"/>
                  </a:lnTo>
                  <a:lnTo>
                    <a:pt x="12788" y="18004"/>
                  </a:lnTo>
                  <a:lnTo>
                    <a:pt x="13228" y="18513"/>
                  </a:lnTo>
                  <a:cubicBezTo>
                    <a:pt x="13369" y="18700"/>
                    <a:pt x="13382" y="18789"/>
                    <a:pt x="13367" y="18832"/>
                  </a:cubicBezTo>
                  <a:cubicBezTo>
                    <a:pt x="13364" y="18841"/>
                    <a:pt x="13355" y="18868"/>
                    <a:pt x="13299" y="18883"/>
                  </a:cubicBezTo>
                  <a:lnTo>
                    <a:pt x="13195" y="18883"/>
                  </a:lnTo>
                  <a:lnTo>
                    <a:pt x="13116" y="18930"/>
                  </a:lnTo>
                  <a:lnTo>
                    <a:pt x="13132" y="18967"/>
                  </a:lnTo>
                  <a:cubicBezTo>
                    <a:pt x="13148" y="19005"/>
                    <a:pt x="13219" y="19071"/>
                    <a:pt x="13368" y="19141"/>
                  </a:cubicBezTo>
                  <a:lnTo>
                    <a:pt x="13658" y="19301"/>
                  </a:lnTo>
                  <a:lnTo>
                    <a:pt x="13811" y="19435"/>
                  </a:lnTo>
                  <a:cubicBezTo>
                    <a:pt x="13848" y="19481"/>
                    <a:pt x="13870" y="19576"/>
                    <a:pt x="13870" y="19682"/>
                  </a:cubicBezTo>
                  <a:cubicBezTo>
                    <a:pt x="13870" y="19729"/>
                    <a:pt x="13926" y="19797"/>
                    <a:pt x="14041" y="19891"/>
                  </a:cubicBezTo>
                  <a:lnTo>
                    <a:pt x="14274" y="20070"/>
                  </a:lnTo>
                  <a:lnTo>
                    <a:pt x="14345" y="20186"/>
                  </a:lnTo>
                  <a:lnTo>
                    <a:pt x="14422" y="20295"/>
                  </a:lnTo>
                  <a:lnTo>
                    <a:pt x="14451" y="20288"/>
                  </a:lnTo>
                  <a:cubicBezTo>
                    <a:pt x="14541" y="20269"/>
                    <a:pt x="14593" y="20241"/>
                    <a:pt x="14617" y="20199"/>
                  </a:cubicBezTo>
                  <a:cubicBezTo>
                    <a:pt x="14631" y="20172"/>
                    <a:pt x="14632" y="20140"/>
                    <a:pt x="14619" y="20105"/>
                  </a:cubicBezTo>
                  <a:cubicBezTo>
                    <a:pt x="14593" y="20028"/>
                    <a:pt x="14515" y="19954"/>
                    <a:pt x="14446" y="19902"/>
                  </a:cubicBezTo>
                  <a:lnTo>
                    <a:pt x="14357" y="19856"/>
                  </a:lnTo>
                  <a:lnTo>
                    <a:pt x="14290" y="19843"/>
                  </a:lnTo>
                  <a:cubicBezTo>
                    <a:pt x="14275" y="19839"/>
                    <a:pt x="14245" y="19799"/>
                    <a:pt x="14235" y="19668"/>
                  </a:cubicBezTo>
                  <a:cubicBezTo>
                    <a:pt x="14228" y="19622"/>
                    <a:pt x="14200" y="19492"/>
                    <a:pt x="14091" y="19273"/>
                  </a:cubicBezTo>
                  <a:cubicBezTo>
                    <a:pt x="13992" y="19076"/>
                    <a:pt x="13938" y="18967"/>
                    <a:pt x="13877" y="18927"/>
                  </a:cubicBezTo>
                  <a:cubicBezTo>
                    <a:pt x="13781" y="18850"/>
                    <a:pt x="13651" y="18698"/>
                    <a:pt x="13478" y="18462"/>
                  </a:cubicBezTo>
                  <a:cubicBezTo>
                    <a:pt x="13272" y="18178"/>
                    <a:pt x="13183" y="18005"/>
                    <a:pt x="13191" y="17902"/>
                  </a:cubicBezTo>
                  <a:lnTo>
                    <a:pt x="13192" y="17897"/>
                  </a:lnTo>
                  <a:lnTo>
                    <a:pt x="13191" y="17892"/>
                  </a:lnTo>
                  <a:cubicBezTo>
                    <a:pt x="13188" y="17872"/>
                    <a:pt x="13193" y="17854"/>
                    <a:pt x="13204" y="17839"/>
                  </a:cubicBezTo>
                  <a:cubicBezTo>
                    <a:pt x="13220" y="17819"/>
                    <a:pt x="13249" y="17806"/>
                    <a:pt x="13289" y="17801"/>
                  </a:cubicBezTo>
                  <a:lnTo>
                    <a:pt x="13455" y="17819"/>
                  </a:lnTo>
                  <a:cubicBezTo>
                    <a:pt x="13523" y="17864"/>
                    <a:pt x="13594" y="17980"/>
                    <a:pt x="13656" y="18150"/>
                  </a:cubicBezTo>
                  <a:lnTo>
                    <a:pt x="13856" y="18627"/>
                  </a:lnTo>
                  <a:lnTo>
                    <a:pt x="14312" y="19025"/>
                  </a:lnTo>
                  <a:cubicBezTo>
                    <a:pt x="14407" y="19112"/>
                    <a:pt x="14604" y="19292"/>
                    <a:pt x="14617" y="19338"/>
                  </a:cubicBezTo>
                  <a:lnTo>
                    <a:pt x="14616" y="19340"/>
                  </a:lnTo>
                  <a:cubicBezTo>
                    <a:pt x="14592" y="19388"/>
                    <a:pt x="14589" y="19472"/>
                    <a:pt x="14716" y="19599"/>
                  </a:cubicBezTo>
                  <a:lnTo>
                    <a:pt x="14939" y="19793"/>
                  </a:lnTo>
                  <a:lnTo>
                    <a:pt x="15244" y="20136"/>
                  </a:lnTo>
                  <a:cubicBezTo>
                    <a:pt x="15368" y="20231"/>
                    <a:pt x="15443" y="20339"/>
                    <a:pt x="15469" y="20460"/>
                  </a:cubicBezTo>
                  <a:lnTo>
                    <a:pt x="15536" y="20698"/>
                  </a:lnTo>
                  <a:cubicBezTo>
                    <a:pt x="15561" y="20754"/>
                    <a:pt x="15562" y="20812"/>
                    <a:pt x="15562" y="20867"/>
                  </a:cubicBezTo>
                  <a:lnTo>
                    <a:pt x="15531" y="20924"/>
                  </a:lnTo>
                  <a:lnTo>
                    <a:pt x="15488" y="20978"/>
                  </a:lnTo>
                  <a:lnTo>
                    <a:pt x="15486" y="20991"/>
                  </a:lnTo>
                  <a:cubicBezTo>
                    <a:pt x="15481" y="21050"/>
                    <a:pt x="15532" y="21103"/>
                    <a:pt x="15645" y="21154"/>
                  </a:cubicBezTo>
                  <a:cubicBezTo>
                    <a:pt x="15709" y="21181"/>
                    <a:pt x="15793" y="21238"/>
                    <a:pt x="15899" y="21327"/>
                  </a:cubicBezTo>
                  <a:cubicBezTo>
                    <a:pt x="15974" y="21401"/>
                    <a:pt x="16067" y="21452"/>
                    <a:pt x="16183" y="21484"/>
                  </a:cubicBezTo>
                  <a:cubicBezTo>
                    <a:pt x="16282" y="21514"/>
                    <a:pt x="16373" y="21558"/>
                    <a:pt x="16429" y="21603"/>
                  </a:cubicBezTo>
                  <a:lnTo>
                    <a:pt x="16655" y="21753"/>
                  </a:lnTo>
                  <a:cubicBezTo>
                    <a:pt x="16815" y="21866"/>
                    <a:pt x="17073" y="21972"/>
                    <a:pt x="17442" y="22075"/>
                  </a:cubicBezTo>
                  <a:cubicBezTo>
                    <a:pt x="17567" y="22115"/>
                    <a:pt x="17715" y="22114"/>
                    <a:pt x="17839" y="22077"/>
                  </a:cubicBezTo>
                  <a:lnTo>
                    <a:pt x="18238" y="22030"/>
                  </a:lnTo>
                  <a:cubicBezTo>
                    <a:pt x="18358" y="22039"/>
                    <a:pt x="18492" y="22115"/>
                    <a:pt x="18624" y="22247"/>
                  </a:cubicBezTo>
                  <a:lnTo>
                    <a:pt x="18834" y="22474"/>
                  </a:lnTo>
                  <a:lnTo>
                    <a:pt x="18830" y="22434"/>
                  </a:lnTo>
                  <a:lnTo>
                    <a:pt x="18906" y="22484"/>
                  </a:lnTo>
                  <a:lnTo>
                    <a:pt x="19265" y="22580"/>
                  </a:lnTo>
                  <a:lnTo>
                    <a:pt x="19259" y="22584"/>
                  </a:lnTo>
                  <a:lnTo>
                    <a:pt x="19549" y="22681"/>
                  </a:lnTo>
                  <a:cubicBezTo>
                    <a:pt x="19770" y="22753"/>
                    <a:pt x="19897" y="22795"/>
                    <a:pt x="19936" y="22817"/>
                  </a:cubicBezTo>
                  <a:cubicBezTo>
                    <a:pt x="19947" y="22848"/>
                    <a:pt x="19978" y="22878"/>
                    <a:pt x="20037" y="22917"/>
                  </a:cubicBezTo>
                  <a:lnTo>
                    <a:pt x="20220" y="23064"/>
                  </a:lnTo>
                  <a:lnTo>
                    <a:pt x="20306" y="23253"/>
                  </a:lnTo>
                  <a:lnTo>
                    <a:pt x="20319" y="23270"/>
                  </a:lnTo>
                  <a:lnTo>
                    <a:pt x="20348" y="23374"/>
                  </a:lnTo>
                  <a:cubicBezTo>
                    <a:pt x="20371" y="23447"/>
                    <a:pt x="20452" y="23525"/>
                    <a:pt x="20565" y="23586"/>
                  </a:cubicBezTo>
                  <a:lnTo>
                    <a:pt x="21017" y="23887"/>
                  </a:lnTo>
                  <a:lnTo>
                    <a:pt x="21116" y="23952"/>
                  </a:lnTo>
                  <a:lnTo>
                    <a:pt x="21116" y="23939"/>
                  </a:lnTo>
                  <a:cubicBezTo>
                    <a:pt x="21272" y="24037"/>
                    <a:pt x="21368" y="24085"/>
                    <a:pt x="21430" y="24097"/>
                  </a:cubicBezTo>
                  <a:lnTo>
                    <a:pt x="21430" y="24276"/>
                  </a:lnTo>
                  <a:lnTo>
                    <a:pt x="21512" y="24086"/>
                  </a:lnTo>
                  <a:cubicBezTo>
                    <a:pt x="21523" y="24093"/>
                    <a:pt x="21541" y="24106"/>
                    <a:pt x="21565" y="24126"/>
                  </a:cubicBezTo>
                  <a:lnTo>
                    <a:pt x="21707" y="24167"/>
                  </a:lnTo>
                  <a:lnTo>
                    <a:pt x="21725" y="24152"/>
                  </a:lnTo>
                  <a:cubicBezTo>
                    <a:pt x="21754" y="24127"/>
                    <a:pt x="21754" y="24098"/>
                    <a:pt x="21754" y="24076"/>
                  </a:cubicBezTo>
                  <a:lnTo>
                    <a:pt x="21754" y="24063"/>
                  </a:lnTo>
                  <a:lnTo>
                    <a:pt x="21705" y="23985"/>
                  </a:lnTo>
                  <a:lnTo>
                    <a:pt x="21682" y="23931"/>
                  </a:lnTo>
                  <a:cubicBezTo>
                    <a:pt x="21691" y="23922"/>
                    <a:pt x="21714" y="23911"/>
                    <a:pt x="21760" y="23910"/>
                  </a:cubicBezTo>
                  <a:lnTo>
                    <a:pt x="21772" y="23910"/>
                  </a:lnTo>
                  <a:lnTo>
                    <a:pt x="21925" y="23823"/>
                  </a:lnTo>
                  <a:cubicBezTo>
                    <a:pt x="21948" y="23814"/>
                    <a:pt x="21970" y="23810"/>
                    <a:pt x="21989" y="23810"/>
                  </a:cubicBezTo>
                  <a:cubicBezTo>
                    <a:pt x="22017" y="23810"/>
                    <a:pt x="22059" y="23818"/>
                    <a:pt x="22099" y="23897"/>
                  </a:cubicBezTo>
                  <a:lnTo>
                    <a:pt x="22252" y="24146"/>
                  </a:lnTo>
                  <a:lnTo>
                    <a:pt x="22251" y="24148"/>
                  </a:lnTo>
                  <a:lnTo>
                    <a:pt x="22333" y="24290"/>
                  </a:lnTo>
                  <a:cubicBezTo>
                    <a:pt x="22349" y="24321"/>
                    <a:pt x="22349" y="24361"/>
                    <a:pt x="22349" y="24442"/>
                  </a:cubicBezTo>
                  <a:lnTo>
                    <a:pt x="22319" y="24603"/>
                  </a:lnTo>
                  <a:lnTo>
                    <a:pt x="22349" y="24799"/>
                  </a:lnTo>
                  <a:lnTo>
                    <a:pt x="22377" y="24956"/>
                  </a:lnTo>
                  <a:cubicBezTo>
                    <a:pt x="22385" y="25067"/>
                    <a:pt x="22353" y="25179"/>
                    <a:pt x="22275" y="25305"/>
                  </a:cubicBezTo>
                  <a:lnTo>
                    <a:pt x="22223" y="25312"/>
                  </a:lnTo>
                  <a:lnTo>
                    <a:pt x="22135" y="25301"/>
                  </a:lnTo>
                  <a:lnTo>
                    <a:pt x="22031" y="25479"/>
                  </a:lnTo>
                  <a:lnTo>
                    <a:pt x="21993" y="25571"/>
                  </a:lnTo>
                  <a:lnTo>
                    <a:pt x="21914" y="25658"/>
                  </a:lnTo>
                  <a:lnTo>
                    <a:pt x="21825" y="25720"/>
                  </a:lnTo>
                  <a:lnTo>
                    <a:pt x="21774" y="25741"/>
                  </a:lnTo>
                  <a:lnTo>
                    <a:pt x="21675" y="25911"/>
                  </a:lnTo>
                  <a:lnTo>
                    <a:pt x="21563" y="26150"/>
                  </a:lnTo>
                  <a:lnTo>
                    <a:pt x="21512" y="26468"/>
                  </a:lnTo>
                  <a:cubicBezTo>
                    <a:pt x="21512" y="26547"/>
                    <a:pt x="21552" y="26591"/>
                    <a:pt x="21624" y="26591"/>
                  </a:cubicBezTo>
                  <a:lnTo>
                    <a:pt x="21644" y="26591"/>
                  </a:lnTo>
                  <a:lnTo>
                    <a:pt x="21794" y="26530"/>
                  </a:lnTo>
                  <a:cubicBezTo>
                    <a:pt x="21791" y="26539"/>
                    <a:pt x="21786" y="26552"/>
                    <a:pt x="21778" y="26568"/>
                  </a:cubicBezTo>
                  <a:lnTo>
                    <a:pt x="21701" y="26721"/>
                  </a:lnTo>
                  <a:lnTo>
                    <a:pt x="21700" y="26722"/>
                  </a:lnTo>
                  <a:lnTo>
                    <a:pt x="21672" y="26722"/>
                  </a:lnTo>
                  <a:lnTo>
                    <a:pt x="21672" y="26738"/>
                  </a:lnTo>
                  <a:lnTo>
                    <a:pt x="21665" y="26742"/>
                  </a:lnTo>
                  <a:cubicBezTo>
                    <a:pt x="21610" y="26773"/>
                    <a:pt x="21528" y="26828"/>
                    <a:pt x="21442" y="26949"/>
                  </a:cubicBezTo>
                  <a:cubicBezTo>
                    <a:pt x="21392" y="26991"/>
                    <a:pt x="21385" y="27050"/>
                    <a:pt x="21423" y="27113"/>
                  </a:cubicBezTo>
                  <a:lnTo>
                    <a:pt x="21506" y="27234"/>
                  </a:lnTo>
                  <a:lnTo>
                    <a:pt x="21520" y="27270"/>
                  </a:lnTo>
                  <a:lnTo>
                    <a:pt x="21514" y="27310"/>
                  </a:lnTo>
                  <a:cubicBezTo>
                    <a:pt x="21486" y="27340"/>
                    <a:pt x="21481" y="27368"/>
                    <a:pt x="21482" y="27389"/>
                  </a:cubicBezTo>
                  <a:cubicBezTo>
                    <a:pt x="21484" y="27421"/>
                    <a:pt x="21504" y="27454"/>
                    <a:pt x="21543" y="27486"/>
                  </a:cubicBezTo>
                  <a:lnTo>
                    <a:pt x="21755" y="27625"/>
                  </a:lnTo>
                  <a:cubicBezTo>
                    <a:pt x="21787" y="27656"/>
                    <a:pt x="21879" y="27773"/>
                    <a:pt x="22005" y="27996"/>
                  </a:cubicBezTo>
                  <a:cubicBezTo>
                    <a:pt x="22164" y="28239"/>
                    <a:pt x="22207" y="28344"/>
                    <a:pt x="22207" y="28366"/>
                  </a:cubicBezTo>
                  <a:cubicBezTo>
                    <a:pt x="22207" y="28442"/>
                    <a:pt x="22249" y="28559"/>
                    <a:pt x="22341" y="28744"/>
                  </a:cubicBezTo>
                  <a:cubicBezTo>
                    <a:pt x="22421" y="28920"/>
                    <a:pt x="22495" y="29030"/>
                    <a:pt x="22569" y="29079"/>
                  </a:cubicBezTo>
                  <a:cubicBezTo>
                    <a:pt x="22637" y="29296"/>
                    <a:pt x="22758" y="29483"/>
                    <a:pt x="22935" y="29640"/>
                  </a:cubicBezTo>
                  <a:lnTo>
                    <a:pt x="23453" y="29960"/>
                  </a:lnTo>
                  <a:cubicBezTo>
                    <a:pt x="23674" y="30081"/>
                    <a:pt x="23812" y="30180"/>
                    <a:pt x="23885" y="30272"/>
                  </a:cubicBezTo>
                  <a:lnTo>
                    <a:pt x="23970" y="30386"/>
                  </a:lnTo>
                  <a:lnTo>
                    <a:pt x="23985" y="30429"/>
                  </a:lnTo>
                  <a:cubicBezTo>
                    <a:pt x="24029" y="30551"/>
                    <a:pt x="24050" y="30685"/>
                    <a:pt x="24050" y="30837"/>
                  </a:cubicBezTo>
                  <a:lnTo>
                    <a:pt x="23994" y="31980"/>
                  </a:lnTo>
                  <a:lnTo>
                    <a:pt x="23891" y="32541"/>
                  </a:lnTo>
                  <a:cubicBezTo>
                    <a:pt x="23804" y="32845"/>
                    <a:pt x="23786" y="33035"/>
                    <a:pt x="23786" y="33140"/>
                  </a:cubicBezTo>
                  <a:cubicBezTo>
                    <a:pt x="23786" y="33435"/>
                    <a:pt x="23770" y="33712"/>
                    <a:pt x="23740" y="33942"/>
                  </a:cubicBezTo>
                  <a:lnTo>
                    <a:pt x="23739" y="33946"/>
                  </a:lnTo>
                  <a:lnTo>
                    <a:pt x="23749" y="34085"/>
                  </a:lnTo>
                  <a:lnTo>
                    <a:pt x="23766" y="34215"/>
                  </a:lnTo>
                  <a:lnTo>
                    <a:pt x="23738" y="34259"/>
                  </a:lnTo>
                  <a:lnTo>
                    <a:pt x="23669" y="34328"/>
                  </a:lnTo>
                  <a:lnTo>
                    <a:pt x="23703" y="34416"/>
                  </a:lnTo>
                  <a:lnTo>
                    <a:pt x="23719" y="34490"/>
                  </a:lnTo>
                  <a:lnTo>
                    <a:pt x="23669" y="34583"/>
                  </a:lnTo>
                  <a:lnTo>
                    <a:pt x="23605" y="34681"/>
                  </a:lnTo>
                  <a:lnTo>
                    <a:pt x="23439" y="35298"/>
                  </a:lnTo>
                  <a:cubicBezTo>
                    <a:pt x="23431" y="35348"/>
                    <a:pt x="23397" y="35409"/>
                    <a:pt x="23329" y="35497"/>
                  </a:cubicBezTo>
                  <a:cubicBezTo>
                    <a:pt x="23296" y="35562"/>
                    <a:pt x="23289" y="35635"/>
                    <a:pt x="23308" y="35734"/>
                  </a:cubicBezTo>
                  <a:cubicBezTo>
                    <a:pt x="23343" y="35846"/>
                    <a:pt x="23346" y="35988"/>
                    <a:pt x="23317" y="36132"/>
                  </a:cubicBezTo>
                  <a:lnTo>
                    <a:pt x="23205" y="36536"/>
                  </a:lnTo>
                  <a:cubicBezTo>
                    <a:pt x="23153" y="36712"/>
                    <a:pt x="23182" y="36828"/>
                    <a:pt x="23298" y="36880"/>
                  </a:cubicBezTo>
                  <a:lnTo>
                    <a:pt x="23424" y="36918"/>
                  </a:lnTo>
                  <a:cubicBezTo>
                    <a:pt x="23463" y="36925"/>
                    <a:pt x="23487" y="36942"/>
                    <a:pt x="23506" y="36978"/>
                  </a:cubicBezTo>
                  <a:cubicBezTo>
                    <a:pt x="23513" y="37062"/>
                    <a:pt x="23501" y="37160"/>
                    <a:pt x="23468" y="37280"/>
                  </a:cubicBezTo>
                  <a:lnTo>
                    <a:pt x="23411" y="37587"/>
                  </a:lnTo>
                  <a:cubicBezTo>
                    <a:pt x="23411" y="37657"/>
                    <a:pt x="23432" y="37721"/>
                    <a:pt x="23475" y="37775"/>
                  </a:cubicBezTo>
                  <a:cubicBezTo>
                    <a:pt x="23512" y="37813"/>
                    <a:pt x="23517" y="37838"/>
                    <a:pt x="23516" y="37855"/>
                  </a:cubicBezTo>
                  <a:lnTo>
                    <a:pt x="23401" y="37960"/>
                  </a:lnTo>
                  <a:cubicBezTo>
                    <a:pt x="23301" y="38007"/>
                    <a:pt x="23312" y="38068"/>
                    <a:pt x="23317" y="38082"/>
                  </a:cubicBezTo>
                  <a:cubicBezTo>
                    <a:pt x="23321" y="38096"/>
                    <a:pt x="23328" y="38157"/>
                    <a:pt x="23270" y="38341"/>
                  </a:cubicBezTo>
                  <a:cubicBezTo>
                    <a:pt x="23222" y="38515"/>
                    <a:pt x="23187" y="38520"/>
                    <a:pt x="23182" y="38520"/>
                  </a:cubicBezTo>
                  <a:cubicBezTo>
                    <a:pt x="23182" y="38520"/>
                    <a:pt x="23178" y="38519"/>
                    <a:pt x="23175" y="38517"/>
                  </a:cubicBezTo>
                  <a:cubicBezTo>
                    <a:pt x="23160" y="38501"/>
                    <a:pt x="23142" y="38489"/>
                    <a:pt x="23125" y="38481"/>
                  </a:cubicBezTo>
                  <a:lnTo>
                    <a:pt x="23178" y="38401"/>
                  </a:lnTo>
                  <a:cubicBezTo>
                    <a:pt x="23190" y="38384"/>
                    <a:pt x="23203" y="38362"/>
                    <a:pt x="23199" y="38337"/>
                  </a:cubicBezTo>
                  <a:cubicBezTo>
                    <a:pt x="23196" y="38314"/>
                    <a:pt x="23183" y="38293"/>
                    <a:pt x="23158" y="38273"/>
                  </a:cubicBezTo>
                  <a:lnTo>
                    <a:pt x="23148" y="38265"/>
                  </a:lnTo>
                  <a:lnTo>
                    <a:pt x="23135" y="38263"/>
                  </a:lnTo>
                  <a:cubicBezTo>
                    <a:pt x="23081" y="38257"/>
                    <a:pt x="23041" y="38273"/>
                    <a:pt x="23013" y="38320"/>
                  </a:cubicBezTo>
                  <a:lnTo>
                    <a:pt x="22858" y="38494"/>
                  </a:lnTo>
                  <a:cubicBezTo>
                    <a:pt x="22854" y="38496"/>
                    <a:pt x="22851" y="38498"/>
                    <a:pt x="22848" y="38499"/>
                  </a:cubicBezTo>
                  <a:lnTo>
                    <a:pt x="22787" y="38533"/>
                  </a:lnTo>
                  <a:lnTo>
                    <a:pt x="22842" y="38575"/>
                  </a:lnTo>
                  <a:cubicBezTo>
                    <a:pt x="22856" y="38586"/>
                    <a:pt x="22878" y="38597"/>
                    <a:pt x="22913" y="38608"/>
                  </a:cubicBezTo>
                  <a:lnTo>
                    <a:pt x="23085" y="38665"/>
                  </a:lnTo>
                  <a:lnTo>
                    <a:pt x="23099" y="38667"/>
                  </a:lnTo>
                  <a:cubicBezTo>
                    <a:pt x="23129" y="38667"/>
                    <a:pt x="23149" y="38673"/>
                    <a:pt x="23158" y="38684"/>
                  </a:cubicBezTo>
                  <a:cubicBezTo>
                    <a:pt x="23165" y="38694"/>
                    <a:pt x="23162" y="38710"/>
                    <a:pt x="23158" y="38724"/>
                  </a:cubicBezTo>
                  <a:lnTo>
                    <a:pt x="23076" y="38851"/>
                  </a:lnTo>
                  <a:cubicBezTo>
                    <a:pt x="23062" y="38876"/>
                    <a:pt x="23045" y="38912"/>
                    <a:pt x="23057" y="38949"/>
                  </a:cubicBezTo>
                  <a:cubicBezTo>
                    <a:pt x="23067" y="38972"/>
                    <a:pt x="23088" y="38989"/>
                    <a:pt x="23122" y="39002"/>
                  </a:cubicBezTo>
                  <a:lnTo>
                    <a:pt x="23297" y="39015"/>
                  </a:lnTo>
                  <a:cubicBezTo>
                    <a:pt x="23313" y="39015"/>
                    <a:pt x="23326" y="39015"/>
                    <a:pt x="23326" y="39054"/>
                  </a:cubicBezTo>
                  <a:cubicBezTo>
                    <a:pt x="23324" y="39056"/>
                    <a:pt x="23310" y="39066"/>
                    <a:pt x="23266" y="39066"/>
                  </a:cubicBezTo>
                  <a:cubicBezTo>
                    <a:pt x="23254" y="39066"/>
                    <a:pt x="23240" y="39065"/>
                    <a:pt x="23228" y="39064"/>
                  </a:cubicBezTo>
                  <a:lnTo>
                    <a:pt x="23210" y="39062"/>
                  </a:lnTo>
                  <a:cubicBezTo>
                    <a:pt x="23151" y="39062"/>
                    <a:pt x="23110" y="39121"/>
                    <a:pt x="23101" y="39221"/>
                  </a:cubicBezTo>
                  <a:lnTo>
                    <a:pt x="23091" y="39459"/>
                  </a:lnTo>
                  <a:lnTo>
                    <a:pt x="23110" y="39691"/>
                  </a:lnTo>
                  <a:lnTo>
                    <a:pt x="23112" y="39689"/>
                  </a:lnTo>
                  <a:cubicBezTo>
                    <a:pt x="23121" y="39813"/>
                    <a:pt x="23154" y="39957"/>
                    <a:pt x="23264" y="39936"/>
                  </a:cubicBezTo>
                  <a:cubicBezTo>
                    <a:pt x="23266" y="39936"/>
                    <a:pt x="23268" y="39936"/>
                    <a:pt x="23270" y="39936"/>
                  </a:cubicBezTo>
                  <a:lnTo>
                    <a:pt x="23198" y="40036"/>
                  </a:lnTo>
                  <a:cubicBezTo>
                    <a:pt x="23149" y="40121"/>
                    <a:pt x="23136" y="40169"/>
                    <a:pt x="23153" y="40203"/>
                  </a:cubicBezTo>
                  <a:cubicBezTo>
                    <a:pt x="23167" y="40231"/>
                    <a:pt x="23197" y="40240"/>
                    <a:pt x="23215" y="40244"/>
                  </a:cubicBezTo>
                  <a:cubicBezTo>
                    <a:pt x="23228" y="40266"/>
                    <a:pt x="23230" y="40290"/>
                    <a:pt x="23208" y="40334"/>
                  </a:cubicBezTo>
                  <a:lnTo>
                    <a:pt x="23205" y="40343"/>
                  </a:lnTo>
                  <a:cubicBezTo>
                    <a:pt x="23191" y="40397"/>
                    <a:pt x="23213" y="40442"/>
                    <a:pt x="23272" y="40480"/>
                  </a:cubicBezTo>
                  <a:lnTo>
                    <a:pt x="23297" y="40496"/>
                  </a:lnTo>
                  <a:lnTo>
                    <a:pt x="23345" y="40466"/>
                  </a:lnTo>
                  <a:lnTo>
                    <a:pt x="23345" y="40472"/>
                  </a:lnTo>
                  <a:lnTo>
                    <a:pt x="23345" y="40581"/>
                  </a:lnTo>
                  <a:lnTo>
                    <a:pt x="23367" y="40617"/>
                  </a:lnTo>
                  <a:lnTo>
                    <a:pt x="23395" y="40617"/>
                  </a:lnTo>
                  <a:cubicBezTo>
                    <a:pt x="23424" y="40617"/>
                    <a:pt x="23451" y="40594"/>
                    <a:pt x="23478" y="40545"/>
                  </a:cubicBezTo>
                  <a:cubicBezTo>
                    <a:pt x="23482" y="40540"/>
                    <a:pt x="23485" y="40538"/>
                    <a:pt x="23485" y="40538"/>
                  </a:cubicBezTo>
                  <a:cubicBezTo>
                    <a:pt x="23486" y="40539"/>
                    <a:pt x="23504" y="40544"/>
                    <a:pt x="23539" y="40622"/>
                  </a:cubicBezTo>
                  <a:cubicBezTo>
                    <a:pt x="23521" y="40664"/>
                    <a:pt x="23519" y="40701"/>
                    <a:pt x="23534" y="40732"/>
                  </a:cubicBezTo>
                  <a:cubicBezTo>
                    <a:pt x="23555" y="40777"/>
                    <a:pt x="23605" y="40792"/>
                    <a:pt x="23635" y="40799"/>
                  </a:cubicBezTo>
                  <a:lnTo>
                    <a:pt x="23656" y="40807"/>
                  </a:lnTo>
                  <a:lnTo>
                    <a:pt x="23499" y="40842"/>
                  </a:lnTo>
                  <a:lnTo>
                    <a:pt x="23491" y="40850"/>
                  </a:lnTo>
                  <a:cubicBezTo>
                    <a:pt x="23457" y="40881"/>
                    <a:pt x="23442" y="40906"/>
                    <a:pt x="23443" y="40927"/>
                  </a:cubicBezTo>
                  <a:cubicBezTo>
                    <a:pt x="23443" y="40943"/>
                    <a:pt x="23451" y="40981"/>
                    <a:pt x="23528" y="40981"/>
                  </a:cubicBezTo>
                  <a:cubicBezTo>
                    <a:pt x="23537" y="40981"/>
                    <a:pt x="23546" y="40980"/>
                    <a:pt x="23560" y="40979"/>
                  </a:cubicBezTo>
                  <a:cubicBezTo>
                    <a:pt x="23656" y="40979"/>
                    <a:pt x="23735" y="40955"/>
                    <a:pt x="23773" y="40918"/>
                  </a:cubicBezTo>
                  <a:lnTo>
                    <a:pt x="23810" y="40893"/>
                  </a:lnTo>
                  <a:lnTo>
                    <a:pt x="23828" y="40911"/>
                  </a:lnTo>
                  <a:lnTo>
                    <a:pt x="23761" y="41052"/>
                  </a:lnTo>
                  <a:cubicBezTo>
                    <a:pt x="23677" y="41164"/>
                    <a:pt x="23711" y="41226"/>
                    <a:pt x="23737" y="41251"/>
                  </a:cubicBezTo>
                  <a:cubicBezTo>
                    <a:pt x="23782" y="41301"/>
                    <a:pt x="23822" y="41325"/>
                    <a:pt x="23859" y="41325"/>
                  </a:cubicBezTo>
                  <a:cubicBezTo>
                    <a:pt x="23921" y="41325"/>
                    <a:pt x="23962" y="41261"/>
                    <a:pt x="23982" y="41133"/>
                  </a:cubicBezTo>
                  <a:lnTo>
                    <a:pt x="24001" y="40928"/>
                  </a:lnTo>
                  <a:lnTo>
                    <a:pt x="24016" y="40826"/>
                  </a:lnTo>
                  <a:lnTo>
                    <a:pt x="24076" y="40820"/>
                  </a:lnTo>
                  <a:lnTo>
                    <a:pt x="24177" y="40787"/>
                  </a:lnTo>
                  <a:lnTo>
                    <a:pt x="24185" y="40778"/>
                  </a:lnTo>
                  <a:cubicBezTo>
                    <a:pt x="24218" y="40741"/>
                    <a:pt x="24252" y="40719"/>
                    <a:pt x="24291" y="40710"/>
                  </a:cubicBezTo>
                  <a:lnTo>
                    <a:pt x="24348" y="40695"/>
                  </a:lnTo>
                  <a:cubicBezTo>
                    <a:pt x="24356" y="40699"/>
                    <a:pt x="24363" y="40702"/>
                    <a:pt x="24371" y="40705"/>
                  </a:cubicBezTo>
                  <a:lnTo>
                    <a:pt x="24453" y="40726"/>
                  </a:lnTo>
                  <a:lnTo>
                    <a:pt x="24536" y="40702"/>
                  </a:lnTo>
                  <a:lnTo>
                    <a:pt x="24546" y="40689"/>
                  </a:lnTo>
                  <a:cubicBezTo>
                    <a:pt x="24585" y="40633"/>
                    <a:pt x="24540" y="40523"/>
                    <a:pt x="24496" y="40441"/>
                  </a:cubicBezTo>
                  <a:cubicBezTo>
                    <a:pt x="24422" y="40302"/>
                    <a:pt x="24387" y="40184"/>
                    <a:pt x="24396" y="40099"/>
                  </a:cubicBezTo>
                  <a:cubicBezTo>
                    <a:pt x="24404" y="40008"/>
                    <a:pt x="24443" y="39941"/>
                    <a:pt x="24512" y="39886"/>
                  </a:cubicBezTo>
                  <a:lnTo>
                    <a:pt x="24620" y="39833"/>
                  </a:lnTo>
                  <a:lnTo>
                    <a:pt x="24699" y="39757"/>
                  </a:lnTo>
                  <a:cubicBezTo>
                    <a:pt x="24713" y="39742"/>
                    <a:pt x="24734" y="39699"/>
                    <a:pt x="24733" y="39649"/>
                  </a:cubicBezTo>
                  <a:lnTo>
                    <a:pt x="24752" y="39492"/>
                  </a:lnTo>
                  <a:cubicBezTo>
                    <a:pt x="24788" y="39348"/>
                    <a:pt x="24897" y="39213"/>
                    <a:pt x="25075" y="39089"/>
                  </a:cubicBezTo>
                  <a:lnTo>
                    <a:pt x="25086" y="39079"/>
                  </a:lnTo>
                  <a:cubicBezTo>
                    <a:pt x="25154" y="38986"/>
                    <a:pt x="25188" y="38882"/>
                    <a:pt x="25177" y="38802"/>
                  </a:cubicBezTo>
                  <a:lnTo>
                    <a:pt x="25173" y="38787"/>
                  </a:lnTo>
                  <a:cubicBezTo>
                    <a:pt x="25152" y="38745"/>
                    <a:pt x="25103" y="38696"/>
                    <a:pt x="25023" y="38636"/>
                  </a:cubicBezTo>
                  <a:lnTo>
                    <a:pt x="24846" y="38515"/>
                  </a:lnTo>
                  <a:cubicBezTo>
                    <a:pt x="24797" y="38474"/>
                    <a:pt x="24784" y="38418"/>
                    <a:pt x="24808" y="38345"/>
                  </a:cubicBezTo>
                  <a:cubicBezTo>
                    <a:pt x="24826" y="38275"/>
                    <a:pt x="24862" y="38213"/>
                    <a:pt x="24911" y="38163"/>
                  </a:cubicBezTo>
                  <a:lnTo>
                    <a:pt x="25079" y="38032"/>
                  </a:lnTo>
                  <a:lnTo>
                    <a:pt x="25215" y="37934"/>
                  </a:lnTo>
                  <a:lnTo>
                    <a:pt x="25228" y="37921"/>
                  </a:lnTo>
                  <a:cubicBezTo>
                    <a:pt x="25259" y="37870"/>
                    <a:pt x="25278" y="37809"/>
                    <a:pt x="25288" y="37736"/>
                  </a:cubicBezTo>
                  <a:lnTo>
                    <a:pt x="25289" y="37730"/>
                  </a:lnTo>
                  <a:lnTo>
                    <a:pt x="25288" y="37725"/>
                  </a:lnTo>
                  <a:cubicBezTo>
                    <a:pt x="25280" y="37661"/>
                    <a:pt x="25320" y="37575"/>
                    <a:pt x="25407" y="37469"/>
                  </a:cubicBezTo>
                  <a:lnTo>
                    <a:pt x="25507" y="37303"/>
                  </a:lnTo>
                  <a:lnTo>
                    <a:pt x="25425" y="37260"/>
                  </a:lnTo>
                  <a:lnTo>
                    <a:pt x="25484" y="37248"/>
                  </a:lnTo>
                  <a:lnTo>
                    <a:pt x="25539" y="37272"/>
                  </a:lnTo>
                  <a:cubicBezTo>
                    <a:pt x="25547" y="37276"/>
                    <a:pt x="25556" y="37280"/>
                    <a:pt x="25566" y="37284"/>
                  </a:cubicBezTo>
                  <a:lnTo>
                    <a:pt x="25576" y="37288"/>
                  </a:lnTo>
                  <a:cubicBezTo>
                    <a:pt x="25585" y="37291"/>
                    <a:pt x="25594" y="37295"/>
                    <a:pt x="25599" y="37298"/>
                  </a:cubicBezTo>
                  <a:lnTo>
                    <a:pt x="25611" y="37303"/>
                  </a:lnTo>
                  <a:lnTo>
                    <a:pt x="25634" y="37306"/>
                  </a:lnTo>
                  <a:cubicBezTo>
                    <a:pt x="25673" y="37306"/>
                    <a:pt x="25709" y="37277"/>
                    <a:pt x="25725" y="37249"/>
                  </a:cubicBezTo>
                  <a:lnTo>
                    <a:pt x="25750" y="37115"/>
                  </a:lnTo>
                  <a:lnTo>
                    <a:pt x="25714" y="36996"/>
                  </a:lnTo>
                  <a:lnTo>
                    <a:pt x="25600" y="36996"/>
                  </a:lnTo>
                  <a:lnTo>
                    <a:pt x="25587" y="37006"/>
                  </a:lnTo>
                  <a:cubicBezTo>
                    <a:pt x="25535" y="37048"/>
                    <a:pt x="25475" y="37083"/>
                    <a:pt x="25423" y="37100"/>
                  </a:cubicBezTo>
                  <a:cubicBezTo>
                    <a:pt x="25400" y="37106"/>
                    <a:pt x="25386" y="37108"/>
                    <a:pt x="25379" y="37108"/>
                  </a:cubicBezTo>
                  <a:cubicBezTo>
                    <a:pt x="25361" y="37108"/>
                    <a:pt x="25357" y="37102"/>
                    <a:pt x="25355" y="37100"/>
                  </a:cubicBezTo>
                  <a:cubicBezTo>
                    <a:pt x="25351" y="37093"/>
                    <a:pt x="25342" y="37071"/>
                    <a:pt x="25363" y="37000"/>
                  </a:cubicBezTo>
                  <a:cubicBezTo>
                    <a:pt x="25373" y="36950"/>
                    <a:pt x="25373" y="36865"/>
                    <a:pt x="25363" y="36736"/>
                  </a:cubicBezTo>
                  <a:cubicBezTo>
                    <a:pt x="25358" y="36708"/>
                    <a:pt x="25360" y="36686"/>
                    <a:pt x="25368" y="36675"/>
                  </a:cubicBezTo>
                  <a:cubicBezTo>
                    <a:pt x="25378" y="36663"/>
                    <a:pt x="25394" y="36653"/>
                    <a:pt x="25457" y="36690"/>
                  </a:cubicBezTo>
                  <a:cubicBezTo>
                    <a:pt x="25686" y="36794"/>
                    <a:pt x="25799" y="36813"/>
                    <a:pt x="25878" y="36763"/>
                  </a:cubicBezTo>
                  <a:cubicBezTo>
                    <a:pt x="25944" y="36719"/>
                    <a:pt x="25983" y="36636"/>
                    <a:pt x="26002" y="36501"/>
                  </a:cubicBezTo>
                  <a:lnTo>
                    <a:pt x="26050" y="36182"/>
                  </a:lnTo>
                  <a:cubicBezTo>
                    <a:pt x="26086" y="36087"/>
                    <a:pt x="26144" y="36044"/>
                    <a:pt x="26240" y="36044"/>
                  </a:cubicBezTo>
                  <a:lnTo>
                    <a:pt x="26706" y="36016"/>
                  </a:lnTo>
                  <a:cubicBezTo>
                    <a:pt x="26839" y="35984"/>
                    <a:pt x="26982" y="35924"/>
                    <a:pt x="27116" y="35844"/>
                  </a:cubicBezTo>
                  <a:cubicBezTo>
                    <a:pt x="27220" y="35791"/>
                    <a:pt x="27331" y="35670"/>
                    <a:pt x="27271" y="35394"/>
                  </a:cubicBezTo>
                  <a:lnTo>
                    <a:pt x="27244" y="35162"/>
                  </a:lnTo>
                  <a:lnTo>
                    <a:pt x="27242" y="35153"/>
                  </a:lnTo>
                  <a:cubicBezTo>
                    <a:pt x="27211" y="35060"/>
                    <a:pt x="27225" y="35032"/>
                    <a:pt x="27228" y="35028"/>
                  </a:cubicBezTo>
                  <a:lnTo>
                    <a:pt x="27249" y="34996"/>
                  </a:lnTo>
                  <a:lnTo>
                    <a:pt x="27126" y="34873"/>
                  </a:lnTo>
                  <a:lnTo>
                    <a:pt x="27116" y="34865"/>
                  </a:lnTo>
                  <a:cubicBezTo>
                    <a:pt x="27017" y="34803"/>
                    <a:pt x="26989" y="34782"/>
                    <a:pt x="26982" y="34776"/>
                  </a:cubicBezTo>
                  <a:cubicBezTo>
                    <a:pt x="26933" y="34727"/>
                    <a:pt x="26927" y="34705"/>
                    <a:pt x="26924" y="34703"/>
                  </a:cubicBezTo>
                  <a:cubicBezTo>
                    <a:pt x="26927" y="34702"/>
                    <a:pt x="26940" y="34701"/>
                    <a:pt x="26955" y="34703"/>
                  </a:cubicBezTo>
                  <a:lnTo>
                    <a:pt x="27028" y="34716"/>
                  </a:lnTo>
                  <a:lnTo>
                    <a:pt x="27017" y="34678"/>
                  </a:lnTo>
                  <a:lnTo>
                    <a:pt x="27296" y="34740"/>
                  </a:lnTo>
                  <a:lnTo>
                    <a:pt x="27300" y="34741"/>
                  </a:lnTo>
                  <a:lnTo>
                    <a:pt x="27303" y="34744"/>
                  </a:lnTo>
                  <a:lnTo>
                    <a:pt x="27390" y="34820"/>
                  </a:lnTo>
                  <a:cubicBezTo>
                    <a:pt x="27413" y="34843"/>
                    <a:pt x="27437" y="34855"/>
                    <a:pt x="27458" y="34855"/>
                  </a:cubicBezTo>
                  <a:cubicBezTo>
                    <a:pt x="27463" y="34855"/>
                    <a:pt x="27469" y="34855"/>
                    <a:pt x="27478" y="34852"/>
                  </a:cubicBezTo>
                  <a:lnTo>
                    <a:pt x="27718" y="34824"/>
                  </a:lnTo>
                  <a:cubicBezTo>
                    <a:pt x="27736" y="34827"/>
                    <a:pt x="27754" y="34829"/>
                    <a:pt x="27771" y="34829"/>
                  </a:cubicBezTo>
                  <a:cubicBezTo>
                    <a:pt x="27831" y="34829"/>
                    <a:pt x="27884" y="34808"/>
                    <a:pt x="27936" y="34764"/>
                  </a:cubicBezTo>
                  <a:lnTo>
                    <a:pt x="28101" y="34590"/>
                  </a:lnTo>
                  <a:lnTo>
                    <a:pt x="28108" y="34646"/>
                  </a:lnTo>
                  <a:lnTo>
                    <a:pt x="28177" y="34562"/>
                  </a:lnTo>
                  <a:cubicBezTo>
                    <a:pt x="28370" y="34327"/>
                    <a:pt x="28465" y="34153"/>
                    <a:pt x="28466" y="34029"/>
                  </a:cubicBezTo>
                  <a:lnTo>
                    <a:pt x="28464" y="34018"/>
                  </a:lnTo>
                  <a:cubicBezTo>
                    <a:pt x="28449" y="33955"/>
                    <a:pt x="28490" y="33861"/>
                    <a:pt x="28584" y="33747"/>
                  </a:cubicBezTo>
                  <a:cubicBezTo>
                    <a:pt x="28669" y="33604"/>
                    <a:pt x="28724" y="33575"/>
                    <a:pt x="28749" y="33570"/>
                  </a:cubicBezTo>
                  <a:lnTo>
                    <a:pt x="28749" y="33592"/>
                  </a:lnTo>
                  <a:lnTo>
                    <a:pt x="28707" y="33652"/>
                  </a:lnTo>
                  <a:cubicBezTo>
                    <a:pt x="28695" y="33668"/>
                    <a:pt x="28660" y="33718"/>
                    <a:pt x="28618" y="33802"/>
                  </a:cubicBezTo>
                  <a:lnTo>
                    <a:pt x="28696" y="33849"/>
                  </a:lnTo>
                  <a:lnTo>
                    <a:pt x="29053" y="33344"/>
                  </a:lnTo>
                  <a:cubicBezTo>
                    <a:pt x="29261" y="33011"/>
                    <a:pt x="29327" y="32840"/>
                    <a:pt x="29292" y="32720"/>
                  </a:cubicBezTo>
                  <a:lnTo>
                    <a:pt x="29283" y="32396"/>
                  </a:lnTo>
                  <a:cubicBezTo>
                    <a:pt x="29274" y="32281"/>
                    <a:pt x="29291" y="32227"/>
                    <a:pt x="29346" y="32195"/>
                  </a:cubicBezTo>
                  <a:lnTo>
                    <a:pt x="29822" y="31871"/>
                  </a:lnTo>
                  <a:lnTo>
                    <a:pt x="29833" y="31860"/>
                  </a:lnTo>
                  <a:cubicBezTo>
                    <a:pt x="29854" y="31831"/>
                    <a:pt x="29903" y="31815"/>
                    <a:pt x="29970" y="31815"/>
                  </a:cubicBezTo>
                  <a:cubicBezTo>
                    <a:pt x="30036" y="31815"/>
                    <a:pt x="30102" y="31788"/>
                    <a:pt x="30150" y="31741"/>
                  </a:cubicBezTo>
                  <a:cubicBezTo>
                    <a:pt x="30232" y="31657"/>
                    <a:pt x="30280" y="31625"/>
                    <a:pt x="30330" y="31617"/>
                  </a:cubicBezTo>
                  <a:lnTo>
                    <a:pt x="30627" y="31589"/>
                  </a:lnTo>
                  <a:lnTo>
                    <a:pt x="30788" y="31598"/>
                  </a:lnTo>
                  <a:cubicBezTo>
                    <a:pt x="30864" y="31598"/>
                    <a:pt x="30890" y="31553"/>
                    <a:pt x="30899" y="31515"/>
                  </a:cubicBezTo>
                  <a:lnTo>
                    <a:pt x="30900" y="31505"/>
                  </a:lnTo>
                  <a:cubicBezTo>
                    <a:pt x="30900" y="31489"/>
                    <a:pt x="30932" y="31457"/>
                    <a:pt x="30963" y="31425"/>
                  </a:cubicBezTo>
                  <a:lnTo>
                    <a:pt x="31107" y="31323"/>
                  </a:lnTo>
                  <a:lnTo>
                    <a:pt x="31107" y="31299"/>
                  </a:lnTo>
                  <a:cubicBezTo>
                    <a:pt x="31109" y="31169"/>
                    <a:pt x="31159" y="31049"/>
                    <a:pt x="31261" y="30930"/>
                  </a:cubicBezTo>
                  <a:lnTo>
                    <a:pt x="31381" y="30774"/>
                  </a:lnTo>
                  <a:lnTo>
                    <a:pt x="31445" y="30628"/>
                  </a:lnTo>
                  <a:lnTo>
                    <a:pt x="31444" y="30392"/>
                  </a:lnTo>
                  <a:cubicBezTo>
                    <a:pt x="31455" y="30340"/>
                    <a:pt x="31488" y="30274"/>
                    <a:pt x="31543" y="30197"/>
                  </a:cubicBezTo>
                  <a:cubicBezTo>
                    <a:pt x="31584" y="30144"/>
                    <a:pt x="31594" y="30024"/>
                    <a:pt x="31605" y="29774"/>
                  </a:cubicBezTo>
                  <a:lnTo>
                    <a:pt x="31578" y="29357"/>
                  </a:lnTo>
                  <a:lnTo>
                    <a:pt x="31575" y="29345"/>
                  </a:lnTo>
                  <a:cubicBezTo>
                    <a:pt x="31569" y="29326"/>
                    <a:pt x="31566" y="29264"/>
                    <a:pt x="31576" y="29151"/>
                  </a:cubicBezTo>
                  <a:cubicBezTo>
                    <a:pt x="31588" y="29086"/>
                    <a:pt x="31600" y="29037"/>
                    <a:pt x="31613" y="29005"/>
                  </a:cubicBezTo>
                  <a:lnTo>
                    <a:pt x="31641" y="29034"/>
                  </a:lnTo>
                  <a:cubicBezTo>
                    <a:pt x="31666" y="29078"/>
                    <a:pt x="31697" y="29085"/>
                    <a:pt x="31721" y="29086"/>
                  </a:cubicBezTo>
                  <a:lnTo>
                    <a:pt x="31722" y="29043"/>
                  </a:lnTo>
                  <a:lnTo>
                    <a:pt x="31757" y="29070"/>
                  </a:lnTo>
                  <a:lnTo>
                    <a:pt x="31776" y="29047"/>
                  </a:lnTo>
                  <a:lnTo>
                    <a:pt x="31775" y="29045"/>
                  </a:lnTo>
                  <a:lnTo>
                    <a:pt x="31827" y="28972"/>
                  </a:lnTo>
                  <a:lnTo>
                    <a:pt x="31903" y="28838"/>
                  </a:lnTo>
                  <a:lnTo>
                    <a:pt x="31986" y="28643"/>
                  </a:lnTo>
                  <a:lnTo>
                    <a:pt x="32057" y="28528"/>
                  </a:lnTo>
                  <a:lnTo>
                    <a:pt x="32234" y="28422"/>
                  </a:lnTo>
                  <a:lnTo>
                    <a:pt x="32498" y="28078"/>
                  </a:lnTo>
                  <a:lnTo>
                    <a:pt x="32563" y="27884"/>
                  </a:lnTo>
                  <a:lnTo>
                    <a:pt x="32583" y="27787"/>
                  </a:lnTo>
                  <a:lnTo>
                    <a:pt x="32562" y="27672"/>
                  </a:lnTo>
                  <a:lnTo>
                    <a:pt x="32418" y="271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 name="Freeform 177">
              <a:extLst>
                <a:ext uri="{FF2B5EF4-FFF2-40B4-BE49-F238E27FC236}">
                  <a16:creationId xmlns:a16="http://schemas.microsoft.com/office/drawing/2014/main" id="{31B089B7-95CE-41D2-A514-E75ECC0BEDE9}"/>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 name="Freeform 178">
              <a:extLst>
                <a:ext uri="{FF2B5EF4-FFF2-40B4-BE49-F238E27FC236}">
                  <a16:creationId xmlns:a16="http://schemas.microsoft.com/office/drawing/2014/main" id="{5DCF6F2A-027B-4DC7-A755-FEB4B0EE99D3}"/>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 name="T32" fmla="*/ 47 w 571"/>
                <a:gd name="T33"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lnTo>
                    <a:pt x="47"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7" name="Freeform 179">
              <a:extLst>
                <a:ext uri="{FF2B5EF4-FFF2-40B4-BE49-F238E27FC236}">
                  <a16:creationId xmlns:a16="http://schemas.microsoft.com/office/drawing/2014/main" id="{7ACFF88C-313B-400E-A7AE-D85A743C20DD}"/>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 name="Freeform 180">
              <a:extLst>
                <a:ext uri="{FF2B5EF4-FFF2-40B4-BE49-F238E27FC236}">
                  <a16:creationId xmlns:a16="http://schemas.microsoft.com/office/drawing/2014/main" id="{50F71C5B-AF6A-44B4-ABDB-2FF3E77C090C}"/>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 name="T60" fmla="*/ 448 w 582"/>
                <a:gd name="T61"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lnTo>
                    <a:pt x="448" y="4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9" name="Freeform 181">
              <a:extLst>
                <a:ext uri="{FF2B5EF4-FFF2-40B4-BE49-F238E27FC236}">
                  <a16:creationId xmlns:a16="http://schemas.microsoft.com/office/drawing/2014/main" id="{7C8CD455-DB0F-45B3-A187-0274081FE4CE}"/>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 name="Freeform 182">
              <a:extLst>
                <a:ext uri="{FF2B5EF4-FFF2-40B4-BE49-F238E27FC236}">
                  <a16:creationId xmlns:a16="http://schemas.microsoft.com/office/drawing/2014/main" id="{7E2D9E73-D7B2-4963-BB8E-8BC5CAD4FCBD}"/>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 name="T52" fmla="*/ 861 w 976"/>
                <a:gd name="T53"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lnTo>
                    <a:pt x="861" y="5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1" name="Freeform 183">
              <a:extLst>
                <a:ext uri="{FF2B5EF4-FFF2-40B4-BE49-F238E27FC236}">
                  <a16:creationId xmlns:a16="http://schemas.microsoft.com/office/drawing/2014/main" id="{F352D95E-06AF-4C76-8C1A-F97CA739DEBB}"/>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Lst>
              <a:ahLst/>
              <a:cxnLst>
                <a:cxn ang="0">
                  <a:pos x="T0" y="T1"/>
                </a:cxn>
                <a:cxn ang="0">
                  <a:pos x="T2" y="T3"/>
                </a:cxn>
                <a:cxn ang="0">
                  <a:pos x="T4" y="T5"/>
                </a:cxn>
                <a:cxn ang="0">
                  <a:pos x="T6" y="T7"/>
                </a:cxn>
                <a:cxn ang="0">
                  <a:pos x="T8" y="T9"/>
                </a:cxn>
                <a:cxn ang="0">
                  <a:pos x="T10" y="T11"/>
                </a:cxn>
              </a:cxnLst>
              <a:rect l="0" t="0" r="r" b="b"/>
              <a:pathLst>
                <a:path w="59" h="69">
                  <a:moveTo>
                    <a:pt x="59" y="69"/>
                  </a:moveTo>
                  <a:lnTo>
                    <a:pt x="59" y="69"/>
                  </a:lnTo>
                  <a:cubicBezTo>
                    <a:pt x="52" y="34"/>
                    <a:pt x="33" y="9"/>
                    <a:pt x="4" y="0"/>
                  </a:cubicBezTo>
                  <a:lnTo>
                    <a:pt x="0" y="6"/>
                  </a:lnTo>
                  <a:lnTo>
                    <a:pt x="44" y="58"/>
                  </a:lnTo>
                  <a:lnTo>
                    <a:pt x="59" y="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 name="Freeform 184">
              <a:extLst>
                <a:ext uri="{FF2B5EF4-FFF2-40B4-BE49-F238E27FC236}">
                  <a16:creationId xmlns:a16="http://schemas.microsoft.com/office/drawing/2014/main" id="{98C25776-35BD-4B64-968D-695D7C7A8CAF}"/>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 name="T12" fmla="*/ 59 w 5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59" y="69"/>
                  </a:moveTo>
                  <a:lnTo>
                    <a:pt x="59" y="69"/>
                  </a:lnTo>
                  <a:cubicBezTo>
                    <a:pt x="52" y="34"/>
                    <a:pt x="33" y="9"/>
                    <a:pt x="4" y="0"/>
                  </a:cubicBezTo>
                  <a:lnTo>
                    <a:pt x="0" y="6"/>
                  </a:lnTo>
                  <a:lnTo>
                    <a:pt x="44" y="58"/>
                  </a:lnTo>
                  <a:lnTo>
                    <a:pt x="59" y="69"/>
                  </a:lnTo>
                  <a:lnTo>
                    <a:pt x="59" y="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3" name="Freeform 185">
              <a:extLst>
                <a:ext uri="{FF2B5EF4-FFF2-40B4-BE49-F238E27FC236}">
                  <a16:creationId xmlns:a16="http://schemas.microsoft.com/office/drawing/2014/main" id="{A019CC0D-EB7F-40D1-BC16-5E027687A6F4}"/>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 name="Freeform 186">
              <a:extLst>
                <a:ext uri="{FF2B5EF4-FFF2-40B4-BE49-F238E27FC236}">
                  <a16:creationId xmlns:a16="http://schemas.microsoft.com/office/drawing/2014/main" id="{ADFD04FC-42DB-4379-AEAE-5D7A90DDCA3B}"/>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lnTo>
                    <a:pt x="9516" y="401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5" name="Freeform 187">
              <a:extLst>
                <a:ext uri="{FF2B5EF4-FFF2-40B4-BE49-F238E27FC236}">
                  <a16:creationId xmlns:a16="http://schemas.microsoft.com/office/drawing/2014/main" id="{EC0923D7-DC08-4692-A5C1-D13E5541657D}"/>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Lst>
              <a:ahLst/>
              <a:cxnLst>
                <a:cxn ang="0">
                  <a:pos x="T0" y="T1"/>
                </a:cxn>
                <a:cxn ang="0">
                  <a:pos x="T2" y="T3"/>
                </a:cxn>
                <a:cxn ang="0">
                  <a:pos x="T4" y="T5"/>
                </a:cxn>
                <a:cxn ang="0">
                  <a:pos x="T6" y="T7"/>
                </a:cxn>
                <a:cxn ang="0">
                  <a:pos x="T8" y="T9"/>
                </a:cxn>
              </a:cxnLst>
              <a:rect l="0" t="0" r="r" b="b"/>
              <a:pathLst>
                <a:path w="11" h="8">
                  <a:moveTo>
                    <a:pt x="11" y="5"/>
                  </a:moveTo>
                  <a:lnTo>
                    <a:pt x="11" y="5"/>
                  </a:lnTo>
                  <a:cubicBezTo>
                    <a:pt x="7" y="5"/>
                    <a:pt x="2" y="2"/>
                    <a:pt x="0" y="0"/>
                  </a:cubicBezTo>
                  <a:cubicBezTo>
                    <a:pt x="1" y="1"/>
                    <a:pt x="2" y="2"/>
                    <a:pt x="5" y="8"/>
                  </a:cubicBezTo>
                  <a:lnTo>
                    <a:pt x="11" y="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 name="Freeform 188">
              <a:extLst>
                <a:ext uri="{FF2B5EF4-FFF2-40B4-BE49-F238E27FC236}">
                  <a16:creationId xmlns:a16="http://schemas.microsoft.com/office/drawing/2014/main" id="{9B900565-44CE-4147-B920-594C51B54026}"/>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 name="T10" fmla="*/ 11 w 11"/>
                <a:gd name="T11" fmla="*/ 5 h 8"/>
              </a:gdLst>
              <a:ahLst/>
              <a:cxnLst>
                <a:cxn ang="0">
                  <a:pos x="T0" y="T1"/>
                </a:cxn>
                <a:cxn ang="0">
                  <a:pos x="T2" y="T3"/>
                </a:cxn>
                <a:cxn ang="0">
                  <a:pos x="T4" y="T5"/>
                </a:cxn>
                <a:cxn ang="0">
                  <a:pos x="T6" y="T7"/>
                </a:cxn>
                <a:cxn ang="0">
                  <a:pos x="T8" y="T9"/>
                </a:cxn>
                <a:cxn ang="0">
                  <a:pos x="T10" y="T11"/>
                </a:cxn>
              </a:cxnLst>
              <a:rect l="0" t="0" r="r" b="b"/>
              <a:pathLst>
                <a:path w="11" h="8">
                  <a:moveTo>
                    <a:pt x="11" y="5"/>
                  </a:moveTo>
                  <a:lnTo>
                    <a:pt x="11" y="5"/>
                  </a:lnTo>
                  <a:cubicBezTo>
                    <a:pt x="7" y="5"/>
                    <a:pt x="2" y="2"/>
                    <a:pt x="0" y="0"/>
                  </a:cubicBezTo>
                  <a:cubicBezTo>
                    <a:pt x="1" y="1"/>
                    <a:pt x="2" y="2"/>
                    <a:pt x="5" y="8"/>
                  </a:cubicBezTo>
                  <a:lnTo>
                    <a:pt x="11" y="5"/>
                  </a:lnTo>
                  <a:lnTo>
                    <a:pt x="11" y="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7" name="Freeform 189">
              <a:extLst>
                <a:ext uri="{FF2B5EF4-FFF2-40B4-BE49-F238E27FC236}">
                  <a16:creationId xmlns:a16="http://schemas.microsoft.com/office/drawing/2014/main" id="{DE7D8736-FAE0-49BE-9CFF-5A1D115E9CD9}"/>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Lst>
              <a:ahLst/>
              <a:cxnLst>
                <a:cxn ang="0">
                  <a:pos x="T0" y="T1"/>
                </a:cxn>
                <a:cxn ang="0">
                  <a:pos x="T2" y="T3"/>
                </a:cxn>
                <a:cxn ang="0">
                  <a:pos x="T4" y="T5"/>
                </a:cxn>
                <a:cxn ang="0">
                  <a:pos x="T6" y="T7"/>
                </a:cxn>
                <a:cxn ang="0">
                  <a:pos x="T8" y="T9"/>
                </a:cxn>
              </a:cxnLst>
              <a:rect l="0" t="0" r="r" b="b"/>
              <a:pathLst>
                <a:path w="86" h="98">
                  <a:moveTo>
                    <a:pt x="86" y="57"/>
                  </a:moveTo>
                  <a:lnTo>
                    <a:pt x="86" y="57"/>
                  </a:lnTo>
                  <a:cubicBezTo>
                    <a:pt x="78" y="43"/>
                    <a:pt x="54" y="0"/>
                    <a:pt x="0" y="9"/>
                  </a:cubicBezTo>
                  <a:lnTo>
                    <a:pt x="15" y="98"/>
                  </a:lnTo>
                  <a:lnTo>
                    <a:pt x="86" y="5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 name="Freeform 190">
              <a:extLst>
                <a:ext uri="{FF2B5EF4-FFF2-40B4-BE49-F238E27FC236}">
                  <a16:creationId xmlns:a16="http://schemas.microsoft.com/office/drawing/2014/main" id="{9B509B6B-823F-4004-84ED-DDCCCA31A47B}"/>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 name="T10" fmla="*/ 86 w 86"/>
                <a:gd name="T11" fmla="*/ 57 h 98"/>
              </a:gdLst>
              <a:ahLst/>
              <a:cxnLst>
                <a:cxn ang="0">
                  <a:pos x="T0" y="T1"/>
                </a:cxn>
                <a:cxn ang="0">
                  <a:pos x="T2" y="T3"/>
                </a:cxn>
                <a:cxn ang="0">
                  <a:pos x="T4" y="T5"/>
                </a:cxn>
                <a:cxn ang="0">
                  <a:pos x="T6" y="T7"/>
                </a:cxn>
                <a:cxn ang="0">
                  <a:pos x="T8" y="T9"/>
                </a:cxn>
                <a:cxn ang="0">
                  <a:pos x="T10" y="T11"/>
                </a:cxn>
              </a:cxnLst>
              <a:rect l="0" t="0" r="r" b="b"/>
              <a:pathLst>
                <a:path w="86" h="98">
                  <a:moveTo>
                    <a:pt x="86" y="57"/>
                  </a:moveTo>
                  <a:lnTo>
                    <a:pt x="86" y="57"/>
                  </a:lnTo>
                  <a:cubicBezTo>
                    <a:pt x="78" y="43"/>
                    <a:pt x="54" y="0"/>
                    <a:pt x="0" y="9"/>
                  </a:cubicBezTo>
                  <a:lnTo>
                    <a:pt x="15" y="98"/>
                  </a:lnTo>
                  <a:lnTo>
                    <a:pt x="86" y="57"/>
                  </a:lnTo>
                  <a:lnTo>
                    <a:pt x="86" y="5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9" name="Freeform 191">
              <a:extLst>
                <a:ext uri="{FF2B5EF4-FFF2-40B4-BE49-F238E27FC236}">
                  <a16:creationId xmlns:a16="http://schemas.microsoft.com/office/drawing/2014/main" id="{E7A17425-C8B0-4D43-8527-3A87CB1C59E5}"/>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Lst>
              <a:ahLst/>
              <a:cxnLst>
                <a:cxn ang="0">
                  <a:pos x="T0" y="T1"/>
                </a:cxn>
                <a:cxn ang="0">
                  <a:pos x="T2" y="T3"/>
                </a:cxn>
                <a:cxn ang="0">
                  <a:pos x="T4" y="T5"/>
                </a:cxn>
                <a:cxn ang="0">
                  <a:pos x="T6" y="T7"/>
                </a:cxn>
                <a:cxn ang="0">
                  <a:pos x="T8" y="T9"/>
                </a:cxn>
                <a:cxn ang="0">
                  <a:pos x="T10" y="T11"/>
                </a:cxn>
              </a:cxnLst>
              <a:rect l="0" t="0" r="r" b="b"/>
              <a:pathLst>
                <a:path w="104" h="97">
                  <a:moveTo>
                    <a:pt x="92" y="0"/>
                  </a:moveTo>
                  <a:lnTo>
                    <a:pt x="92" y="0"/>
                  </a:lnTo>
                  <a:lnTo>
                    <a:pt x="0" y="0"/>
                  </a:lnTo>
                  <a:cubicBezTo>
                    <a:pt x="0" y="38"/>
                    <a:pt x="9" y="68"/>
                    <a:pt x="27" y="97"/>
                  </a:cubicBezTo>
                  <a:lnTo>
                    <a:pt x="104" y="47"/>
                  </a:lnTo>
                  <a:cubicBezTo>
                    <a:pt x="96" y="34"/>
                    <a:pt x="92" y="20"/>
                    <a:pt x="9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 name="Freeform 192">
              <a:extLst>
                <a:ext uri="{FF2B5EF4-FFF2-40B4-BE49-F238E27FC236}">
                  <a16:creationId xmlns:a16="http://schemas.microsoft.com/office/drawing/2014/main" id="{2C7EFB5D-4B5C-40D9-826A-E068595AE9D1}"/>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 name="T12" fmla="*/ 92 w 10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92" y="0"/>
                  </a:moveTo>
                  <a:lnTo>
                    <a:pt x="92" y="0"/>
                  </a:lnTo>
                  <a:lnTo>
                    <a:pt x="0" y="0"/>
                  </a:lnTo>
                  <a:cubicBezTo>
                    <a:pt x="0" y="38"/>
                    <a:pt x="9" y="68"/>
                    <a:pt x="27" y="97"/>
                  </a:cubicBezTo>
                  <a:lnTo>
                    <a:pt x="104" y="47"/>
                  </a:lnTo>
                  <a:cubicBezTo>
                    <a:pt x="96" y="34"/>
                    <a:pt x="92" y="20"/>
                    <a:pt x="92" y="0"/>
                  </a:cubicBezTo>
                  <a:lnTo>
                    <a:pt x="9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1" name="Freeform 193">
              <a:extLst>
                <a:ext uri="{FF2B5EF4-FFF2-40B4-BE49-F238E27FC236}">
                  <a16:creationId xmlns:a16="http://schemas.microsoft.com/office/drawing/2014/main" id="{4E1EC591-4802-4AE0-B894-733D7E6340A8}"/>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 name="Freeform 194">
              <a:extLst>
                <a:ext uri="{FF2B5EF4-FFF2-40B4-BE49-F238E27FC236}">
                  <a16:creationId xmlns:a16="http://schemas.microsoft.com/office/drawing/2014/main" id="{837A099A-DF73-4657-B2FC-C5638B22F6DC}"/>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 name="T16" fmla="*/ 38 w 105"/>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lnTo>
                    <a:pt x="38" y="1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3" name="Freeform 195">
              <a:extLst>
                <a:ext uri="{FF2B5EF4-FFF2-40B4-BE49-F238E27FC236}">
                  <a16:creationId xmlns:a16="http://schemas.microsoft.com/office/drawing/2014/main" id="{94F46721-9513-40EB-B566-7C85CCCF9084}"/>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 name="Freeform 196">
              <a:extLst>
                <a:ext uri="{FF2B5EF4-FFF2-40B4-BE49-F238E27FC236}">
                  <a16:creationId xmlns:a16="http://schemas.microsoft.com/office/drawing/2014/main" id="{2DF459EF-B924-46F9-AB19-30B1ED777124}"/>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 name="T20" fmla="*/ 62 w 94"/>
                <a:gd name="T21"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lnTo>
                    <a:pt x="62" y="1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5" name="Freeform 197">
              <a:extLst>
                <a:ext uri="{FF2B5EF4-FFF2-40B4-BE49-F238E27FC236}">
                  <a16:creationId xmlns:a16="http://schemas.microsoft.com/office/drawing/2014/main" id="{2A61D389-4043-40C4-9EC6-07DFC29DF8E0}"/>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Lst>
              <a:ahLst/>
              <a:cxnLst>
                <a:cxn ang="0">
                  <a:pos x="T0" y="T1"/>
                </a:cxn>
                <a:cxn ang="0">
                  <a:pos x="T2" y="T3"/>
                </a:cxn>
                <a:cxn ang="0">
                  <a:pos x="T4" y="T5"/>
                </a:cxn>
                <a:cxn ang="0">
                  <a:pos x="T6" y="T7"/>
                </a:cxn>
                <a:cxn ang="0">
                  <a:pos x="T8" y="T9"/>
                </a:cxn>
                <a:cxn ang="0">
                  <a:pos x="T10" y="T11"/>
                </a:cxn>
                <a:cxn ang="0">
                  <a:pos x="T12" y="T13"/>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 name="Freeform 198">
              <a:extLst>
                <a:ext uri="{FF2B5EF4-FFF2-40B4-BE49-F238E27FC236}">
                  <a16:creationId xmlns:a16="http://schemas.microsoft.com/office/drawing/2014/main" id="{1530761D-007A-48EB-BBDE-B4578D4B04FC}"/>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 name="T14" fmla="*/ 0 w 78"/>
                <a:gd name="T15" fmla="*/ 9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lnTo>
                    <a:pt x="0"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7" name="Freeform 199">
              <a:extLst>
                <a:ext uri="{FF2B5EF4-FFF2-40B4-BE49-F238E27FC236}">
                  <a16:creationId xmlns:a16="http://schemas.microsoft.com/office/drawing/2014/main" id="{EDC243D6-4DBA-41CF-879E-56CE9BA2EB44}"/>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 name="Freeform 200">
              <a:extLst>
                <a:ext uri="{FF2B5EF4-FFF2-40B4-BE49-F238E27FC236}">
                  <a16:creationId xmlns:a16="http://schemas.microsoft.com/office/drawing/2014/main" id="{F2164E5A-F6E2-4A6A-9953-3EDB28852E0A}"/>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 name="T18" fmla="*/ 80 w 88"/>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lnTo>
                    <a:pt x="80"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9" name="Freeform 201">
              <a:extLst>
                <a:ext uri="{FF2B5EF4-FFF2-40B4-BE49-F238E27FC236}">
                  <a16:creationId xmlns:a16="http://schemas.microsoft.com/office/drawing/2014/main" id="{56748994-9C13-4555-9D56-33C9D0A3DDAA}"/>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 name="Freeform 202">
              <a:extLst>
                <a:ext uri="{FF2B5EF4-FFF2-40B4-BE49-F238E27FC236}">
                  <a16:creationId xmlns:a16="http://schemas.microsoft.com/office/drawing/2014/main" id="{81450B52-BE29-48DC-9D0C-0B4F6B423FFC}"/>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 name="T20" fmla="*/ 19 w 105"/>
                <a:gd name="T21"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lnTo>
                    <a:pt x="19" y="7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1" name="Freeform 203">
              <a:extLst>
                <a:ext uri="{FF2B5EF4-FFF2-40B4-BE49-F238E27FC236}">
                  <a16:creationId xmlns:a16="http://schemas.microsoft.com/office/drawing/2014/main" id="{0A5CF7F7-8C44-41DA-BFEC-6F551D3D9A28}"/>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Lst>
              <a:ahLst/>
              <a:cxnLst>
                <a:cxn ang="0">
                  <a:pos x="T0" y="T1"/>
                </a:cxn>
                <a:cxn ang="0">
                  <a:pos x="T2" y="T3"/>
                </a:cxn>
                <a:cxn ang="0">
                  <a:pos x="T4" y="T5"/>
                </a:cxn>
                <a:cxn ang="0">
                  <a:pos x="T6" y="T7"/>
                </a:cxn>
                <a:cxn ang="0">
                  <a:pos x="T8" y="T9"/>
                </a:cxn>
                <a:cxn ang="0">
                  <a:pos x="T10" y="T11"/>
                </a:cxn>
              </a:cxnLst>
              <a:rect l="0" t="0" r="r" b="b"/>
              <a:pathLst>
                <a:path w="117" h="136">
                  <a:moveTo>
                    <a:pt x="66" y="136"/>
                  </a:moveTo>
                  <a:lnTo>
                    <a:pt x="66" y="136"/>
                  </a:lnTo>
                  <a:lnTo>
                    <a:pt x="117" y="60"/>
                  </a:lnTo>
                  <a:cubicBezTo>
                    <a:pt x="99" y="48"/>
                    <a:pt x="93" y="37"/>
                    <a:pt x="92" y="0"/>
                  </a:cubicBezTo>
                  <a:lnTo>
                    <a:pt x="0" y="1"/>
                  </a:lnTo>
                  <a:cubicBezTo>
                    <a:pt x="1" y="47"/>
                    <a:pt x="9" y="98"/>
                    <a:pt x="66"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 name="Freeform 204">
              <a:extLst>
                <a:ext uri="{FF2B5EF4-FFF2-40B4-BE49-F238E27FC236}">
                  <a16:creationId xmlns:a16="http://schemas.microsoft.com/office/drawing/2014/main" id="{2B1845DD-F0DF-40B6-BD2F-1310592A50D4}"/>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 name="T12" fmla="*/ 66 w 117"/>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117" h="136">
                  <a:moveTo>
                    <a:pt x="66" y="136"/>
                  </a:moveTo>
                  <a:lnTo>
                    <a:pt x="66" y="136"/>
                  </a:lnTo>
                  <a:lnTo>
                    <a:pt x="117" y="60"/>
                  </a:lnTo>
                  <a:cubicBezTo>
                    <a:pt x="99" y="48"/>
                    <a:pt x="93" y="37"/>
                    <a:pt x="92" y="0"/>
                  </a:cubicBezTo>
                  <a:lnTo>
                    <a:pt x="0" y="1"/>
                  </a:lnTo>
                  <a:cubicBezTo>
                    <a:pt x="1" y="47"/>
                    <a:pt x="9" y="98"/>
                    <a:pt x="66" y="136"/>
                  </a:cubicBezTo>
                  <a:lnTo>
                    <a:pt x="66"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3" name="Freeform 206">
              <a:extLst>
                <a:ext uri="{FF2B5EF4-FFF2-40B4-BE49-F238E27FC236}">
                  <a16:creationId xmlns:a16="http://schemas.microsoft.com/office/drawing/2014/main" id="{65A67081-57D4-4A70-80B8-64552EB4C6ED}"/>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 name="Freeform 207">
              <a:extLst>
                <a:ext uri="{FF2B5EF4-FFF2-40B4-BE49-F238E27FC236}">
                  <a16:creationId xmlns:a16="http://schemas.microsoft.com/office/drawing/2014/main" id="{D3A88BF8-B687-4F36-A5C3-28417E5CAB7E}"/>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 name="T14" fmla="*/ 1 w 99"/>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lnTo>
                    <a:pt x="1"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5" name="Freeform 208">
              <a:extLst>
                <a:ext uri="{FF2B5EF4-FFF2-40B4-BE49-F238E27FC236}">
                  <a16:creationId xmlns:a16="http://schemas.microsoft.com/office/drawing/2014/main" id="{1263D991-DFBA-47E2-BA27-28C4DE36A665}"/>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cubicBezTo>
                    <a:pt x="1" y="2"/>
                    <a:pt x="2" y="4"/>
                    <a:pt x="3" y="8"/>
                  </a:cubicBezTo>
                  <a:cubicBezTo>
                    <a:pt x="7" y="8"/>
                    <a:pt x="10" y="9"/>
                    <a:pt x="11" y="10"/>
                  </a:cubicBezTo>
                  <a:cubicBezTo>
                    <a:pt x="8" y="8"/>
                    <a:pt x="2" y="3"/>
                    <a:pt x="0" y="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 name="Freeform 209">
              <a:extLst>
                <a:ext uri="{FF2B5EF4-FFF2-40B4-BE49-F238E27FC236}">
                  <a16:creationId xmlns:a16="http://schemas.microsoft.com/office/drawing/2014/main" id="{FB3D533D-6A51-46F0-8F2E-5ED8E11F48FF}"/>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lnTo>
                    <a:pt x="0" y="0"/>
                  </a:lnTo>
                  <a:cubicBezTo>
                    <a:pt x="1" y="2"/>
                    <a:pt x="2" y="4"/>
                    <a:pt x="3" y="8"/>
                  </a:cubicBezTo>
                  <a:cubicBezTo>
                    <a:pt x="7" y="8"/>
                    <a:pt x="10" y="9"/>
                    <a:pt x="11" y="10"/>
                  </a:cubicBezTo>
                  <a:cubicBezTo>
                    <a:pt x="8" y="8"/>
                    <a:pt x="2" y="3"/>
                    <a:pt x="0" y="0"/>
                  </a:cubicBezTo>
                  <a:lnTo>
                    <a:pt x="0"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7" name="Freeform 210">
              <a:extLst>
                <a:ext uri="{FF2B5EF4-FFF2-40B4-BE49-F238E27FC236}">
                  <a16:creationId xmlns:a16="http://schemas.microsoft.com/office/drawing/2014/main" id="{E1FDCF71-E71F-483B-A4AB-D5EA212DC229}"/>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Lst>
              <a:ahLst/>
              <a:cxnLst>
                <a:cxn ang="0">
                  <a:pos x="T0" y="T1"/>
                </a:cxn>
                <a:cxn ang="0">
                  <a:pos x="T2" y="T3"/>
                </a:cxn>
                <a:cxn ang="0">
                  <a:pos x="T4" y="T5"/>
                </a:cxn>
                <a:cxn ang="0">
                  <a:pos x="T6" y="T7"/>
                </a:cxn>
                <a:cxn ang="0">
                  <a:pos x="T8" y="T9"/>
                </a:cxn>
                <a:cxn ang="0">
                  <a:pos x="T10" y="T11"/>
                </a:cxn>
                <a:cxn ang="0">
                  <a:pos x="T12" y="T13"/>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 name="Freeform 211">
              <a:extLst>
                <a:ext uri="{FF2B5EF4-FFF2-40B4-BE49-F238E27FC236}">
                  <a16:creationId xmlns:a16="http://schemas.microsoft.com/office/drawing/2014/main" id="{1F5A573F-04D1-4996-89FB-6E7FC67681BD}"/>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 name="T14" fmla="*/ 0 w 103"/>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lnTo>
                    <a:pt x="0" y="76"/>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9" name="Freeform 212">
              <a:extLst>
                <a:ext uri="{FF2B5EF4-FFF2-40B4-BE49-F238E27FC236}">
                  <a16:creationId xmlns:a16="http://schemas.microsoft.com/office/drawing/2014/main" id="{2F69772E-CE7A-4E24-84F0-E37A9B34E372}"/>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 name="Freeform 213">
              <a:extLst>
                <a:ext uri="{FF2B5EF4-FFF2-40B4-BE49-F238E27FC236}">
                  <a16:creationId xmlns:a16="http://schemas.microsoft.com/office/drawing/2014/main" id="{0173C8A3-1413-4291-B9DF-C5D63AFABDCB}"/>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 name="T16" fmla="*/ 69 w 96"/>
                <a:gd name="T1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lnTo>
                    <a:pt x="69" y="95"/>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1" name="Freeform 214">
              <a:extLst>
                <a:ext uri="{FF2B5EF4-FFF2-40B4-BE49-F238E27FC236}">
                  <a16:creationId xmlns:a16="http://schemas.microsoft.com/office/drawing/2014/main" id="{5B7B4102-600E-47E2-BF72-8CB0FEFA4DB4}"/>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 name="Freeform 215">
              <a:extLst>
                <a:ext uri="{FF2B5EF4-FFF2-40B4-BE49-F238E27FC236}">
                  <a16:creationId xmlns:a16="http://schemas.microsoft.com/office/drawing/2014/main" id="{EAD39ADF-F08F-4556-A189-9391DE7B0ED6}"/>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 name="T22" fmla="*/ 29 w 10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lnTo>
                    <a:pt x="29" y="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3" name="Freeform 216">
              <a:extLst>
                <a:ext uri="{FF2B5EF4-FFF2-40B4-BE49-F238E27FC236}">
                  <a16:creationId xmlns:a16="http://schemas.microsoft.com/office/drawing/2014/main" id="{E69016A4-9A1A-4B66-9329-EE5DE325C926}"/>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 name="Freeform 217">
              <a:extLst>
                <a:ext uri="{FF2B5EF4-FFF2-40B4-BE49-F238E27FC236}">
                  <a16:creationId xmlns:a16="http://schemas.microsoft.com/office/drawing/2014/main" id="{29B2C766-65BF-4ACA-91A0-23A7F4D458F2}"/>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 name="T18" fmla="*/ 87 w 119"/>
                <a:gd name="T1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lnTo>
                    <a:pt x="87" y="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5" name="Freeform 218">
              <a:extLst>
                <a:ext uri="{FF2B5EF4-FFF2-40B4-BE49-F238E27FC236}">
                  <a16:creationId xmlns:a16="http://schemas.microsoft.com/office/drawing/2014/main" id="{5B99F5FB-9BE4-49DA-8CB9-899A3DFBFE8F}"/>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 name="Freeform 219">
              <a:extLst>
                <a:ext uri="{FF2B5EF4-FFF2-40B4-BE49-F238E27FC236}">
                  <a16:creationId xmlns:a16="http://schemas.microsoft.com/office/drawing/2014/main" id="{B55EB90B-A512-461C-B4EF-452EBCAAA657}"/>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 name="T16" fmla="*/ 0 w 127"/>
                <a:gd name="T1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lnTo>
                    <a:pt x="0" y="7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7" name="Freeform 220">
              <a:extLst>
                <a:ext uri="{FF2B5EF4-FFF2-40B4-BE49-F238E27FC236}">
                  <a16:creationId xmlns:a16="http://schemas.microsoft.com/office/drawing/2014/main" id="{1CD148C1-E74A-499F-9AD9-2ED700E1F558}"/>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Lst>
              <a:ahLst/>
              <a:cxnLst>
                <a:cxn ang="0">
                  <a:pos x="T0" y="T1"/>
                </a:cxn>
                <a:cxn ang="0">
                  <a:pos x="T2" y="T3"/>
                </a:cxn>
                <a:cxn ang="0">
                  <a:pos x="T4" y="T5"/>
                </a:cxn>
                <a:cxn ang="0">
                  <a:pos x="T6" y="T7"/>
                </a:cxn>
                <a:cxn ang="0">
                  <a:pos x="T8" y="T9"/>
                </a:cxn>
              </a:cxnLst>
              <a:rect l="0" t="0" r="r" b="b"/>
              <a:pathLst>
                <a:path w="86" h="82">
                  <a:moveTo>
                    <a:pt x="39" y="82"/>
                  </a:moveTo>
                  <a:lnTo>
                    <a:pt x="39" y="82"/>
                  </a:lnTo>
                  <a:cubicBezTo>
                    <a:pt x="59" y="73"/>
                    <a:pt x="76" y="56"/>
                    <a:pt x="86" y="36"/>
                  </a:cubicBezTo>
                  <a:lnTo>
                    <a:pt x="0" y="0"/>
                  </a:lnTo>
                  <a:lnTo>
                    <a:pt x="39" y="8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 name="Freeform 221">
              <a:extLst>
                <a:ext uri="{FF2B5EF4-FFF2-40B4-BE49-F238E27FC236}">
                  <a16:creationId xmlns:a16="http://schemas.microsoft.com/office/drawing/2014/main" id="{F380DF28-87CC-4544-8E48-841FD0F502ED}"/>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 name="T10" fmla="*/ 39 w 86"/>
                <a:gd name="T11" fmla="*/ 82 h 82"/>
              </a:gdLst>
              <a:ahLst/>
              <a:cxnLst>
                <a:cxn ang="0">
                  <a:pos x="T0" y="T1"/>
                </a:cxn>
                <a:cxn ang="0">
                  <a:pos x="T2" y="T3"/>
                </a:cxn>
                <a:cxn ang="0">
                  <a:pos x="T4" y="T5"/>
                </a:cxn>
                <a:cxn ang="0">
                  <a:pos x="T6" y="T7"/>
                </a:cxn>
                <a:cxn ang="0">
                  <a:pos x="T8" y="T9"/>
                </a:cxn>
                <a:cxn ang="0">
                  <a:pos x="T10" y="T11"/>
                </a:cxn>
              </a:cxnLst>
              <a:rect l="0" t="0" r="r" b="b"/>
              <a:pathLst>
                <a:path w="86" h="82">
                  <a:moveTo>
                    <a:pt x="39" y="82"/>
                  </a:moveTo>
                  <a:lnTo>
                    <a:pt x="39" y="82"/>
                  </a:lnTo>
                  <a:cubicBezTo>
                    <a:pt x="59" y="73"/>
                    <a:pt x="76" y="56"/>
                    <a:pt x="86" y="36"/>
                  </a:cubicBezTo>
                  <a:lnTo>
                    <a:pt x="0" y="0"/>
                  </a:lnTo>
                  <a:lnTo>
                    <a:pt x="39" y="82"/>
                  </a:lnTo>
                  <a:lnTo>
                    <a:pt x="39" y="8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9" name="Freeform 222">
              <a:extLst>
                <a:ext uri="{FF2B5EF4-FFF2-40B4-BE49-F238E27FC236}">
                  <a16:creationId xmlns:a16="http://schemas.microsoft.com/office/drawing/2014/main" id="{3D4BBD0F-D498-41BB-BBA5-B70E84A761DF}"/>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 name="Freeform 223">
              <a:extLst>
                <a:ext uri="{FF2B5EF4-FFF2-40B4-BE49-F238E27FC236}">
                  <a16:creationId xmlns:a16="http://schemas.microsoft.com/office/drawing/2014/main" id="{8DC14984-4860-47AF-9F8F-7E18F85AC29C}"/>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 name="T20" fmla="*/ 66 w 131"/>
                <a:gd name="T21"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lnTo>
                    <a:pt x="66" y="12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12" name="Slide Number Placeholder 2">
            <a:extLst>
              <a:ext uri="{FF2B5EF4-FFF2-40B4-BE49-F238E27FC236}">
                <a16:creationId xmlns:a16="http://schemas.microsoft.com/office/drawing/2014/main" id="{0B0A6105-A4D2-4188-A279-B296AC098EB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13" name="Group 212">
            <a:extLst>
              <a:ext uri="{FF2B5EF4-FFF2-40B4-BE49-F238E27FC236}">
                <a16:creationId xmlns:a16="http://schemas.microsoft.com/office/drawing/2014/main" id="{5AC74050-B4D2-432B-8007-D5452AC9AAAF}"/>
              </a:ext>
            </a:extLst>
          </p:cNvPr>
          <p:cNvGrpSpPr/>
          <p:nvPr userDrawn="1"/>
        </p:nvGrpSpPr>
        <p:grpSpPr>
          <a:xfrm>
            <a:off x="11454056" y="6354160"/>
            <a:ext cx="369644" cy="226799"/>
            <a:chOff x="10171675" y="6328233"/>
            <a:chExt cx="731163" cy="454938"/>
          </a:xfrm>
        </p:grpSpPr>
        <p:sp>
          <p:nvSpPr>
            <p:cNvPr id="214" name="Freeform: Shape 213">
              <a:extLst>
                <a:ext uri="{FF2B5EF4-FFF2-40B4-BE49-F238E27FC236}">
                  <a16:creationId xmlns:a16="http://schemas.microsoft.com/office/drawing/2014/main" id="{15C61610-6F07-4192-862A-8D8A6CBD582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5" name="Freeform: Shape 214">
              <a:extLst>
                <a:ext uri="{FF2B5EF4-FFF2-40B4-BE49-F238E27FC236}">
                  <a16:creationId xmlns:a16="http://schemas.microsoft.com/office/drawing/2014/main" id="{A55B54EF-7AFD-4B18-BA43-895D0621216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6" name="Group 215">
              <a:extLst>
                <a:ext uri="{FF2B5EF4-FFF2-40B4-BE49-F238E27FC236}">
                  <a16:creationId xmlns:a16="http://schemas.microsoft.com/office/drawing/2014/main" id="{15CD28AC-D539-4F0C-BF00-09EB2FA9C760}"/>
                </a:ext>
              </a:extLst>
            </p:cNvPr>
            <p:cNvGrpSpPr/>
            <p:nvPr userDrawn="1"/>
          </p:nvGrpSpPr>
          <p:grpSpPr>
            <a:xfrm>
              <a:off x="10499754" y="6374995"/>
              <a:ext cx="74948" cy="362489"/>
              <a:chOff x="11458342" y="5807359"/>
              <a:chExt cx="74948" cy="362489"/>
            </a:xfrm>
          </p:grpSpPr>
          <p:sp>
            <p:nvSpPr>
              <p:cNvPr id="217" name="Freeform: Shape 216">
                <a:extLst>
                  <a:ext uri="{FF2B5EF4-FFF2-40B4-BE49-F238E27FC236}">
                    <a16:creationId xmlns:a16="http://schemas.microsoft.com/office/drawing/2014/main" id="{5FA0B758-D3FF-4032-8818-7C8BAF685B8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8" name="Freeform: Shape 217">
                <a:extLst>
                  <a:ext uri="{FF2B5EF4-FFF2-40B4-BE49-F238E27FC236}">
                    <a16:creationId xmlns:a16="http://schemas.microsoft.com/office/drawing/2014/main" id="{67608F64-C9B8-42D7-9BBD-E30D10E617F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4635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6C9F6A3-9B69-47EB-9552-C8CEF6F79A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35"/>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9C17B6C-F73C-CA42-9256-D278D12F0D63}"/>
              </a:ext>
            </a:extLst>
          </p:cNvPr>
          <p:cNvSpPr/>
          <p:nvPr userDrawn="1"/>
        </p:nvSpPr>
        <p:spPr>
          <a:xfrm>
            <a:off x="0" y="2385"/>
            <a:ext cx="6096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350730" y="1434985"/>
            <a:ext cx="5585613" cy="3064920"/>
          </a:xfrm>
          <a:prstGeom prst="rect">
            <a:avLst/>
          </a:prstGeom>
        </p:spPr>
        <p:txBody>
          <a:bodyPr tIns="0" rIns="0" bIns="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p:nvPr userDrawn="1"/>
        </p:nvCxnSpPr>
        <p:spPr>
          <a:xfrm>
            <a:off x="333632" y="1209368"/>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333632" y="4726014"/>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366308" y="4951631"/>
            <a:ext cx="11447742"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18" name="Group 17">
            <a:extLst>
              <a:ext uri="{FF2B5EF4-FFF2-40B4-BE49-F238E27FC236}">
                <a16:creationId xmlns:a16="http://schemas.microsoft.com/office/drawing/2014/main" id="{21BEB766-BC87-44C9-B2CF-644537300A1F}"/>
              </a:ext>
            </a:extLst>
          </p:cNvPr>
          <p:cNvGrpSpPr/>
          <p:nvPr userDrawn="1"/>
        </p:nvGrpSpPr>
        <p:grpSpPr>
          <a:xfrm>
            <a:off x="10430647" y="5978256"/>
            <a:ext cx="1404000" cy="612000"/>
            <a:chOff x="8946498" y="5965993"/>
            <a:chExt cx="1415115" cy="615782"/>
          </a:xfrm>
          <a:solidFill>
            <a:schemeClr val="bg1"/>
          </a:solidFill>
        </p:grpSpPr>
        <p:grpSp>
          <p:nvGrpSpPr>
            <p:cNvPr id="20" name="Group 19">
              <a:extLst>
                <a:ext uri="{FF2B5EF4-FFF2-40B4-BE49-F238E27FC236}">
                  <a16:creationId xmlns:a16="http://schemas.microsoft.com/office/drawing/2014/main" id="{40CFDBC2-517B-4206-A154-5EC5CA455288}"/>
                </a:ext>
              </a:extLst>
            </p:cNvPr>
            <p:cNvGrpSpPr/>
            <p:nvPr userDrawn="1"/>
          </p:nvGrpSpPr>
          <p:grpSpPr>
            <a:xfrm>
              <a:off x="9903814" y="5966170"/>
              <a:ext cx="286309" cy="176243"/>
              <a:chOff x="10171675" y="6328233"/>
              <a:chExt cx="731163" cy="454938"/>
            </a:xfrm>
            <a:grpFill/>
          </p:grpSpPr>
          <p:sp>
            <p:nvSpPr>
              <p:cNvPr id="45" name="Freeform: Shape 44">
                <a:extLst>
                  <a:ext uri="{FF2B5EF4-FFF2-40B4-BE49-F238E27FC236}">
                    <a16:creationId xmlns:a16="http://schemas.microsoft.com/office/drawing/2014/main" id="{C750E17D-D952-4B7A-BADC-40D5084896D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6" name="Freeform: Shape 45">
                <a:extLst>
                  <a:ext uri="{FF2B5EF4-FFF2-40B4-BE49-F238E27FC236}">
                    <a16:creationId xmlns:a16="http://schemas.microsoft.com/office/drawing/2014/main" id="{F7AB6D60-5946-4B5F-8925-E228A1264F3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7" name="Group 46">
                <a:extLst>
                  <a:ext uri="{FF2B5EF4-FFF2-40B4-BE49-F238E27FC236}">
                    <a16:creationId xmlns:a16="http://schemas.microsoft.com/office/drawing/2014/main" id="{AF2012CC-CBE8-41BD-B649-ED7337324243}"/>
                  </a:ext>
                </a:extLst>
              </p:cNvPr>
              <p:cNvGrpSpPr/>
              <p:nvPr userDrawn="1"/>
            </p:nvGrpSpPr>
            <p:grpSpPr>
              <a:xfrm>
                <a:off x="10499754" y="6374995"/>
                <a:ext cx="74948" cy="362489"/>
                <a:chOff x="11458342" y="5807359"/>
                <a:chExt cx="74948" cy="362489"/>
              </a:xfrm>
              <a:grpFill/>
            </p:grpSpPr>
            <p:sp>
              <p:nvSpPr>
                <p:cNvPr id="48" name="Freeform: Shape 47">
                  <a:extLst>
                    <a:ext uri="{FF2B5EF4-FFF2-40B4-BE49-F238E27FC236}">
                      <a16:creationId xmlns:a16="http://schemas.microsoft.com/office/drawing/2014/main" id="{8CF17371-4C5B-440B-BB12-D76746239121}"/>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7403F6E3-2347-45FC-AEFA-751BBF5D1E9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1" name="Graphic 7">
              <a:extLst>
                <a:ext uri="{FF2B5EF4-FFF2-40B4-BE49-F238E27FC236}">
                  <a16:creationId xmlns:a16="http://schemas.microsoft.com/office/drawing/2014/main" id="{840B1FAD-C697-48E9-A6CB-2287BC505DE3}"/>
                </a:ext>
              </a:extLst>
            </p:cNvPr>
            <p:cNvGrpSpPr/>
            <p:nvPr userDrawn="1"/>
          </p:nvGrpSpPr>
          <p:grpSpPr>
            <a:xfrm>
              <a:off x="8946498" y="5965993"/>
              <a:ext cx="1415115" cy="615782"/>
              <a:chOff x="10413874" y="5284380"/>
              <a:chExt cx="1404005" cy="610947"/>
            </a:xfrm>
            <a:grpFill/>
          </p:grpSpPr>
          <p:sp>
            <p:nvSpPr>
              <p:cNvPr id="22" name="Freeform: Shape 21">
                <a:extLst>
                  <a:ext uri="{FF2B5EF4-FFF2-40B4-BE49-F238E27FC236}">
                    <a16:creationId xmlns:a16="http://schemas.microsoft.com/office/drawing/2014/main" id="{ABA3EDE3-3BF2-4222-8D85-C6D0C340DFD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0EEECF53-5E4F-4507-BD70-688F0417447A}"/>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201AD875-A10C-4BAA-8359-377C2233D261}"/>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B6B9677D-3F7D-4DAC-AD2B-1BBB8C65018C}"/>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B1F8EBBD-1EC4-43DE-963C-603B6A86E6E5}"/>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B2E55E82-DBCB-4FB0-B342-A0655E91C0BF}"/>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E127F01F-CB3E-42C3-8133-A6F73195BDF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8B49F00D-F2EF-47E7-8F61-683AE874AA60}"/>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8DB80676-5D0C-4505-98C1-9E7783ACDD77}"/>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12737A3-8398-41E7-A00E-1536A12546F6}"/>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2632124C-2405-4362-8BAF-3FF29FD2F493}"/>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D87E9BEE-EDFB-4ED3-A1A7-18FB8D5897CC}"/>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62581617-F4A1-424C-8B4D-CD59E9B59AEB}"/>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ACA3DA1E-4B2E-4EAC-AEB6-225DCB86647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8360887A-CF5B-473A-83FD-B6EA502C0882}"/>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D54499FC-79EC-413B-ACD1-93E78259028F}"/>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75740C2E-E51C-4A91-851D-B40CEE7899D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EAD62B92-CC52-4C58-99A5-8B51962F0BFB}"/>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61A58954-C3B5-4B3A-9C5E-3E143CC93526}"/>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65747996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_World with text insert_2">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0DB84C7-877C-C24C-9CDE-64E1169EA895}"/>
              </a:ext>
            </a:extLst>
          </p:cNvPr>
          <p:cNvSpPr>
            <a:spLocks noGrp="1"/>
          </p:cNvSpPr>
          <p:nvPr>
            <p:ph type="body" idx="33" hasCustomPrompt="1"/>
          </p:nvPr>
        </p:nvSpPr>
        <p:spPr>
          <a:xfrm>
            <a:off x="9131276" y="1876289"/>
            <a:ext cx="2683427" cy="4118557"/>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10" name="Text Placeholder 2">
            <a:extLst>
              <a:ext uri="{FF2B5EF4-FFF2-40B4-BE49-F238E27FC236}">
                <a16:creationId xmlns:a16="http://schemas.microsoft.com/office/drawing/2014/main" id="{F495BBFA-33A4-474F-AE19-B096ACB0A3E5}"/>
              </a:ext>
            </a:extLst>
          </p:cNvPr>
          <p:cNvSpPr>
            <a:spLocks noGrp="1"/>
          </p:cNvSpPr>
          <p:nvPr>
            <p:ph type="body" idx="32" hasCustomPrompt="1"/>
          </p:nvPr>
        </p:nvSpPr>
        <p:spPr>
          <a:xfrm>
            <a:off x="334963" y="1875450"/>
            <a:ext cx="2725763" cy="4145339"/>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12" name="Text Placeholder 12">
            <a:extLst>
              <a:ext uri="{FF2B5EF4-FFF2-40B4-BE49-F238E27FC236}">
                <a16:creationId xmlns:a16="http://schemas.microsoft.com/office/drawing/2014/main" id="{ADB29E9D-3D56-3449-8244-F82FFD1C070B}"/>
              </a:ext>
            </a:extLst>
          </p:cNvPr>
          <p:cNvSpPr>
            <a:spLocks noGrp="1"/>
          </p:cNvSpPr>
          <p:nvPr>
            <p:ph type="body" sz="quarter" idx="14"/>
          </p:nvPr>
        </p:nvSpPr>
        <p:spPr>
          <a:xfrm>
            <a:off x="9278784" y="2127251"/>
            <a:ext cx="2409825" cy="1605300"/>
          </a:xfrm>
        </p:spPr>
        <p:txBody>
          <a:bodyPr>
            <a:noAutofit/>
          </a:bodyPr>
          <a:lstStyle>
            <a:lvl1pPr>
              <a:defRPr sz="2000" baseline="0">
                <a:latin typeface="+mn-lt"/>
              </a:defRPr>
            </a:lvl1pPr>
          </a:lstStyle>
          <a:p>
            <a:pPr lvl="0"/>
            <a:r>
              <a:rPr lang="en-US"/>
              <a:t>Click to edit Master text styles</a:t>
            </a:r>
          </a:p>
        </p:txBody>
      </p:sp>
      <p:sp>
        <p:nvSpPr>
          <p:cNvPr id="17" name="Text Placeholder 12">
            <a:extLst>
              <a:ext uri="{FF2B5EF4-FFF2-40B4-BE49-F238E27FC236}">
                <a16:creationId xmlns:a16="http://schemas.microsoft.com/office/drawing/2014/main" id="{6C1AD749-7EF5-5D4D-9452-83E4E140D82A}"/>
              </a:ext>
            </a:extLst>
          </p:cNvPr>
          <p:cNvSpPr>
            <a:spLocks noGrp="1"/>
          </p:cNvSpPr>
          <p:nvPr>
            <p:ph type="body" sz="quarter" idx="31"/>
          </p:nvPr>
        </p:nvSpPr>
        <p:spPr>
          <a:xfrm>
            <a:off x="524962" y="2127251"/>
            <a:ext cx="2409825" cy="1605300"/>
          </a:xfrm>
        </p:spPr>
        <p:txBody>
          <a:bodyPr>
            <a:noAutofit/>
          </a:bodyPr>
          <a:lstStyle>
            <a:lvl1pPr>
              <a:defRPr sz="2000" baseline="0">
                <a:latin typeface="+mn-lt"/>
              </a:defRPr>
            </a:lvl1pPr>
          </a:lstStyle>
          <a:p>
            <a:pPr lvl="0"/>
            <a:r>
              <a:rPr lang="en-US"/>
              <a:t>Click to edit Master text styles</a:t>
            </a:r>
          </a:p>
        </p:txBody>
      </p:sp>
      <p:sp>
        <p:nvSpPr>
          <p:cNvPr id="28" name="Text Placeholder 2">
            <a:extLst>
              <a:ext uri="{FF2B5EF4-FFF2-40B4-BE49-F238E27FC236}">
                <a16:creationId xmlns:a16="http://schemas.microsoft.com/office/drawing/2014/main" id="{47FDCE2B-2853-FA41-AF1F-63420BE46003}"/>
              </a:ext>
            </a:extLst>
          </p:cNvPr>
          <p:cNvSpPr>
            <a:spLocks noGrp="1"/>
          </p:cNvSpPr>
          <p:nvPr>
            <p:ph type="body" idx="40" hasCustomPrompt="1"/>
          </p:nvPr>
        </p:nvSpPr>
        <p:spPr>
          <a:xfrm>
            <a:off x="334964" y="1438717"/>
            <a:ext cx="11479740"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32" name="Text Placeholder 12">
            <a:extLst>
              <a:ext uri="{FF2B5EF4-FFF2-40B4-BE49-F238E27FC236}">
                <a16:creationId xmlns:a16="http://schemas.microsoft.com/office/drawing/2014/main" id="{8E4A2689-E9EE-B34E-A868-2AFB22AC68DE}"/>
              </a:ext>
            </a:extLst>
          </p:cNvPr>
          <p:cNvSpPr>
            <a:spLocks noGrp="1"/>
          </p:cNvSpPr>
          <p:nvPr>
            <p:ph type="body" sz="quarter" idx="89"/>
          </p:nvPr>
        </p:nvSpPr>
        <p:spPr>
          <a:xfrm>
            <a:off x="9278784" y="4090962"/>
            <a:ext cx="2409825" cy="1605300"/>
          </a:xfrm>
        </p:spPr>
        <p:txBody>
          <a:bodyPr>
            <a:noAutofit/>
          </a:bodyPr>
          <a:lstStyle>
            <a:lvl1pPr>
              <a:defRPr sz="2000" baseline="0">
                <a:latin typeface="+mn-lt"/>
              </a:defRPr>
            </a:lvl1pPr>
          </a:lstStyle>
          <a:p>
            <a:pPr lvl="0"/>
            <a:r>
              <a:rPr lang="en-US"/>
              <a:t>Click to edit Master text styles</a:t>
            </a:r>
          </a:p>
        </p:txBody>
      </p:sp>
      <p:sp>
        <p:nvSpPr>
          <p:cNvPr id="33" name="Text Placeholder 12">
            <a:extLst>
              <a:ext uri="{FF2B5EF4-FFF2-40B4-BE49-F238E27FC236}">
                <a16:creationId xmlns:a16="http://schemas.microsoft.com/office/drawing/2014/main" id="{58C883FC-0B56-3E4B-9DE8-4ED1788A26D4}"/>
              </a:ext>
            </a:extLst>
          </p:cNvPr>
          <p:cNvSpPr>
            <a:spLocks noGrp="1"/>
          </p:cNvSpPr>
          <p:nvPr>
            <p:ph type="body" sz="quarter" idx="90"/>
          </p:nvPr>
        </p:nvSpPr>
        <p:spPr>
          <a:xfrm>
            <a:off x="524962" y="4090962"/>
            <a:ext cx="2409825" cy="1605300"/>
          </a:xfrm>
        </p:spPr>
        <p:txBody>
          <a:bodyPr>
            <a:noAutofit/>
          </a:bodyPr>
          <a:lstStyle>
            <a:lvl1pPr>
              <a:defRPr sz="2000" baseline="0">
                <a:latin typeface="+mn-lt"/>
              </a:defRPr>
            </a:lvl1pPr>
          </a:lstStyle>
          <a:p>
            <a:pPr lvl="0"/>
            <a:r>
              <a:rPr lang="en-US"/>
              <a:t>Click to edit Master text styles</a:t>
            </a:r>
          </a:p>
        </p:txBody>
      </p:sp>
      <p:sp>
        <p:nvSpPr>
          <p:cNvPr id="34" name="Text Placeholder 4">
            <a:extLst>
              <a:ext uri="{FF2B5EF4-FFF2-40B4-BE49-F238E27FC236}">
                <a16:creationId xmlns:a16="http://schemas.microsoft.com/office/drawing/2014/main" id="{B09AA791-E7F4-2741-A267-55DBB6A76568}"/>
              </a:ext>
            </a:extLst>
          </p:cNvPr>
          <p:cNvSpPr>
            <a:spLocks noGrp="1"/>
          </p:cNvSpPr>
          <p:nvPr>
            <p:ph type="body" sz="quarter" idx="88" hasCustomPrompt="1"/>
          </p:nvPr>
        </p:nvSpPr>
        <p:spPr>
          <a:xfrm>
            <a:off x="338109" y="602472"/>
            <a:ext cx="11498400"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5" name="Straight Connector 34">
            <a:extLst>
              <a:ext uri="{FF2B5EF4-FFF2-40B4-BE49-F238E27FC236}">
                <a16:creationId xmlns:a16="http://schemas.microsoft.com/office/drawing/2014/main" id="{BA277A89-14A4-CA43-8979-0BD0ABC21CB2}"/>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01E9C45-97BC-4A6C-BCAF-B64E94EAD5A8}"/>
              </a:ext>
            </a:extLst>
          </p:cNvPr>
          <p:cNvGrpSpPr/>
          <p:nvPr userDrawn="1"/>
        </p:nvGrpSpPr>
        <p:grpSpPr>
          <a:xfrm>
            <a:off x="3302877" y="2159872"/>
            <a:ext cx="5687967" cy="3688886"/>
            <a:chOff x="2468563" y="1411288"/>
            <a:chExt cx="7240588" cy="4695826"/>
          </a:xfrm>
        </p:grpSpPr>
        <p:sp>
          <p:nvSpPr>
            <p:cNvPr id="18" name="Freeform 71">
              <a:extLst>
                <a:ext uri="{FF2B5EF4-FFF2-40B4-BE49-F238E27FC236}">
                  <a16:creationId xmlns:a16="http://schemas.microsoft.com/office/drawing/2014/main" id="{3F43F331-0DE5-43BB-A370-FB06C6296C05}"/>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73">
              <a:extLst>
                <a:ext uri="{FF2B5EF4-FFF2-40B4-BE49-F238E27FC236}">
                  <a16:creationId xmlns:a16="http://schemas.microsoft.com/office/drawing/2014/main" id="{71E42048-8E5A-4212-A841-9029471BE6BC}"/>
                </a:ext>
              </a:extLst>
            </p:cNvPr>
            <p:cNvSpPr>
              <a:spLocks noEditPoints="1"/>
            </p:cNvSpPr>
            <p:nvPr userDrawn="1"/>
          </p:nvSpPr>
          <p:spPr bwMode="auto">
            <a:xfrm>
              <a:off x="2692401" y="3262313"/>
              <a:ext cx="163513" cy="301625"/>
            </a:xfrm>
            <a:custGeom>
              <a:avLst/>
              <a:gdLst>
                <a:gd name="T0" fmla="*/ 675 w 1934"/>
                <a:gd name="T1" fmla="*/ 1206 h 3567"/>
                <a:gd name="T2" fmla="*/ 619 w 1934"/>
                <a:gd name="T3" fmla="*/ 1171 h 3567"/>
                <a:gd name="T4" fmla="*/ 675 w 1934"/>
                <a:gd name="T5" fmla="*/ 1206 h 3567"/>
                <a:gd name="T6" fmla="*/ 33 w 1934"/>
                <a:gd name="T7" fmla="*/ 1018 h 3567"/>
                <a:gd name="T8" fmla="*/ 62 w 1934"/>
                <a:gd name="T9" fmla="*/ 1028 h 3567"/>
                <a:gd name="T10" fmla="*/ 178 w 1934"/>
                <a:gd name="T11" fmla="*/ 957 h 3567"/>
                <a:gd name="T12" fmla="*/ 210 w 1934"/>
                <a:gd name="T13" fmla="*/ 910 h 3567"/>
                <a:gd name="T14" fmla="*/ 184 w 1934"/>
                <a:gd name="T15" fmla="*/ 1029 h 3567"/>
                <a:gd name="T16" fmla="*/ 146 w 1934"/>
                <a:gd name="T17" fmla="*/ 1187 h 3567"/>
                <a:gd name="T18" fmla="*/ 246 w 1934"/>
                <a:gd name="T19" fmla="*/ 1259 h 3567"/>
                <a:gd name="T20" fmla="*/ 348 w 1934"/>
                <a:gd name="T21" fmla="*/ 1164 h 3567"/>
                <a:gd name="T22" fmla="*/ 246 w 1934"/>
                <a:gd name="T23" fmla="*/ 1669 h 3567"/>
                <a:gd name="T24" fmla="*/ 409 w 1934"/>
                <a:gd name="T25" fmla="*/ 1732 h 3567"/>
                <a:gd name="T26" fmla="*/ 713 w 1934"/>
                <a:gd name="T27" fmla="*/ 1670 h 3567"/>
                <a:gd name="T28" fmla="*/ 676 w 1934"/>
                <a:gd name="T29" fmla="*/ 1765 h 3567"/>
                <a:gd name="T30" fmla="*/ 767 w 1934"/>
                <a:gd name="T31" fmla="*/ 2152 h 3567"/>
                <a:gd name="T32" fmla="*/ 645 w 1934"/>
                <a:gd name="T33" fmla="*/ 2287 h 3567"/>
                <a:gd name="T34" fmla="*/ 399 w 1934"/>
                <a:gd name="T35" fmla="*/ 2479 h 3567"/>
                <a:gd name="T36" fmla="*/ 483 w 1934"/>
                <a:gd name="T37" fmla="*/ 2511 h 3567"/>
                <a:gd name="T38" fmla="*/ 494 w 1934"/>
                <a:gd name="T39" fmla="*/ 2574 h 3567"/>
                <a:gd name="T40" fmla="*/ 319 w 1934"/>
                <a:gd name="T41" fmla="*/ 2738 h 3567"/>
                <a:gd name="T42" fmla="*/ 241 w 1934"/>
                <a:gd name="T43" fmla="*/ 2808 h 3567"/>
                <a:gd name="T44" fmla="*/ 233 w 1934"/>
                <a:gd name="T45" fmla="*/ 2897 h 3567"/>
                <a:gd name="T46" fmla="*/ 460 w 1934"/>
                <a:gd name="T47" fmla="*/ 2924 h 3567"/>
                <a:gd name="T48" fmla="*/ 634 w 1934"/>
                <a:gd name="T49" fmla="*/ 3008 h 3567"/>
                <a:gd name="T50" fmla="*/ 749 w 1934"/>
                <a:gd name="T51" fmla="*/ 3009 h 3567"/>
                <a:gd name="T52" fmla="*/ 756 w 1934"/>
                <a:gd name="T53" fmla="*/ 3066 h 3567"/>
                <a:gd name="T54" fmla="*/ 407 w 1934"/>
                <a:gd name="T55" fmla="*/ 3189 h 3567"/>
                <a:gd name="T56" fmla="*/ 152 w 1934"/>
                <a:gd name="T57" fmla="*/ 3454 h 3567"/>
                <a:gd name="T58" fmla="*/ 94 w 1934"/>
                <a:gd name="T59" fmla="*/ 3494 h 3567"/>
                <a:gd name="T60" fmla="*/ 173 w 1934"/>
                <a:gd name="T61" fmla="*/ 3558 h 3567"/>
                <a:gd name="T62" fmla="*/ 372 w 1934"/>
                <a:gd name="T63" fmla="*/ 3467 h 3567"/>
                <a:gd name="T64" fmla="*/ 654 w 1934"/>
                <a:gd name="T65" fmla="*/ 3493 h 3567"/>
                <a:gd name="T66" fmla="*/ 1395 w 1934"/>
                <a:gd name="T67" fmla="*/ 3282 h 3567"/>
                <a:gd name="T68" fmla="*/ 1843 w 1934"/>
                <a:gd name="T69" fmla="*/ 3096 h 3567"/>
                <a:gd name="T70" fmla="*/ 1831 w 1934"/>
                <a:gd name="T71" fmla="*/ 3015 h 3567"/>
                <a:gd name="T72" fmla="*/ 1665 w 1934"/>
                <a:gd name="T73" fmla="*/ 2999 h 3567"/>
                <a:gd name="T74" fmla="*/ 1929 w 1934"/>
                <a:gd name="T75" fmla="*/ 2599 h 3567"/>
                <a:gd name="T76" fmla="*/ 1696 w 1934"/>
                <a:gd name="T77" fmla="*/ 2410 h 3567"/>
                <a:gd name="T78" fmla="*/ 1582 w 1934"/>
                <a:gd name="T79" fmla="*/ 2431 h 3567"/>
                <a:gd name="T80" fmla="*/ 1559 w 1934"/>
                <a:gd name="T81" fmla="*/ 2269 h 3567"/>
                <a:gd name="T82" fmla="*/ 1303 w 1934"/>
                <a:gd name="T83" fmla="*/ 1827 h 3567"/>
                <a:gd name="T84" fmla="*/ 1159 w 1934"/>
                <a:gd name="T85" fmla="*/ 1588 h 3567"/>
                <a:gd name="T86" fmla="*/ 870 w 1934"/>
                <a:gd name="T87" fmla="*/ 1178 h 3567"/>
                <a:gd name="T88" fmla="*/ 829 w 1934"/>
                <a:gd name="T89" fmla="*/ 1162 h 3567"/>
                <a:gd name="T90" fmla="*/ 860 w 1934"/>
                <a:gd name="T91" fmla="*/ 1095 h 3567"/>
                <a:gd name="T92" fmla="*/ 812 w 1934"/>
                <a:gd name="T93" fmla="*/ 1028 h 3567"/>
                <a:gd name="T94" fmla="*/ 999 w 1934"/>
                <a:gd name="T95" fmla="*/ 768 h 3567"/>
                <a:gd name="T96" fmla="*/ 927 w 1934"/>
                <a:gd name="T97" fmla="*/ 454 h 3567"/>
                <a:gd name="T98" fmla="*/ 615 w 1934"/>
                <a:gd name="T99" fmla="*/ 454 h 3567"/>
                <a:gd name="T100" fmla="*/ 506 w 1934"/>
                <a:gd name="T101" fmla="*/ 428 h 3567"/>
                <a:gd name="T102" fmla="*/ 696 w 1934"/>
                <a:gd name="T103" fmla="*/ 246 h 3567"/>
                <a:gd name="T104" fmla="*/ 806 w 1934"/>
                <a:gd name="T105" fmla="*/ 91 h 3567"/>
                <a:gd name="T106" fmla="*/ 606 w 1934"/>
                <a:gd name="T107" fmla="*/ 33 h 3567"/>
                <a:gd name="T108" fmla="*/ 287 w 1934"/>
                <a:gd name="T109" fmla="*/ 22 h 3567"/>
                <a:gd name="T110" fmla="*/ 272 w 1934"/>
                <a:gd name="T111" fmla="*/ 192 h 3567"/>
                <a:gd name="T112" fmla="*/ 183 w 1934"/>
                <a:gd name="T113" fmla="*/ 258 h 3567"/>
                <a:gd name="T114" fmla="*/ 244 w 1934"/>
                <a:gd name="T115" fmla="*/ 356 h 3567"/>
                <a:gd name="T116" fmla="*/ 190 w 1934"/>
                <a:gd name="T117" fmla="*/ 378 h 3567"/>
                <a:gd name="T118" fmla="*/ 97 w 1934"/>
                <a:gd name="T119" fmla="*/ 705 h 3567"/>
                <a:gd name="T120" fmla="*/ 33 w 1934"/>
                <a:gd name="T121" fmla="*/ 1018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4" h="3567">
                  <a:moveTo>
                    <a:pt x="675" y="1206"/>
                  </a:moveTo>
                  <a:lnTo>
                    <a:pt x="675" y="1206"/>
                  </a:lnTo>
                  <a:cubicBezTo>
                    <a:pt x="653" y="1205"/>
                    <a:pt x="633" y="1193"/>
                    <a:pt x="621" y="1175"/>
                  </a:cubicBezTo>
                  <a:lnTo>
                    <a:pt x="619" y="1171"/>
                  </a:lnTo>
                  <a:lnTo>
                    <a:pt x="743" y="1186"/>
                  </a:lnTo>
                  <a:lnTo>
                    <a:pt x="675" y="1206"/>
                  </a:lnTo>
                  <a:close/>
                  <a:moveTo>
                    <a:pt x="33" y="1018"/>
                  </a:moveTo>
                  <a:lnTo>
                    <a:pt x="33" y="1018"/>
                  </a:lnTo>
                  <a:lnTo>
                    <a:pt x="46" y="1028"/>
                  </a:lnTo>
                  <a:lnTo>
                    <a:pt x="62" y="1028"/>
                  </a:lnTo>
                  <a:cubicBezTo>
                    <a:pt x="93" y="1028"/>
                    <a:pt x="119" y="1006"/>
                    <a:pt x="161" y="970"/>
                  </a:cubicBezTo>
                  <a:lnTo>
                    <a:pt x="178" y="957"/>
                  </a:lnTo>
                  <a:lnTo>
                    <a:pt x="190" y="942"/>
                  </a:lnTo>
                  <a:cubicBezTo>
                    <a:pt x="201" y="920"/>
                    <a:pt x="209" y="912"/>
                    <a:pt x="210" y="910"/>
                  </a:cubicBezTo>
                  <a:cubicBezTo>
                    <a:pt x="211" y="910"/>
                    <a:pt x="211" y="911"/>
                    <a:pt x="212" y="912"/>
                  </a:cubicBezTo>
                  <a:cubicBezTo>
                    <a:pt x="212" y="938"/>
                    <a:pt x="210" y="971"/>
                    <a:pt x="184" y="1029"/>
                  </a:cubicBezTo>
                  <a:lnTo>
                    <a:pt x="147" y="1175"/>
                  </a:lnTo>
                  <a:lnTo>
                    <a:pt x="146" y="1187"/>
                  </a:lnTo>
                  <a:cubicBezTo>
                    <a:pt x="146" y="1262"/>
                    <a:pt x="193" y="1268"/>
                    <a:pt x="208" y="1268"/>
                  </a:cubicBezTo>
                  <a:cubicBezTo>
                    <a:pt x="221" y="1268"/>
                    <a:pt x="235" y="1265"/>
                    <a:pt x="246" y="1259"/>
                  </a:cubicBezTo>
                  <a:cubicBezTo>
                    <a:pt x="287" y="1247"/>
                    <a:pt x="318" y="1220"/>
                    <a:pt x="338" y="1181"/>
                  </a:cubicBezTo>
                  <a:cubicBezTo>
                    <a:pt x="342" y="1174"/>
                    <a:pt x="345" y="1169"/>
                    <a:pt x="348" y="1164"/>
                  </a:cubicBezTo>
                  <a:cubicBezTo>
                    <a:pt x="351" y="1199"/>
                    <a:pt x="349" y="1282"/>
                    <a:pt x="315" y="1471"/>
                  </a:cubicBezTo>
                  <a:cubicBezTo>
                    <a:pt x="262" y="1569"/>
                    <a:pt x="235" y="1623"/>
                    <a:pt x="246" y="1669"/>
                  </a:cubicBezTo>
                  <a:lnTo>
                    <a:pt x="252" y="1698"/>
                  </a:lnTo>
                  <a:lnTo>
                    <a:pt x="409" y="1732"/>
                  </a:lnTo>
                  <a:lnTo>
                    <a:pt x="605" y="1682"/>
                  </a:lnTo>
                  <a:cubicBezTo>
                    <a:pt x="679" y="1657"/>
                    <a:pt x="710" y="1665"/>
                    <a:pt x="713" y="1670"/>
                  </a:cubicBezTo>
                  <a:lnTo>
                    <a:pt x="716" y="1675"/>
                  </a:lnTo>
                  <a:cubicBezTo>
                    <a:pt x="713" y="1691"/>
                    <a:pt x="693" y="1729"/>
                    <a:pt x="676" y="1765"/>
                  </a:cubicBezTo>
                  <a:cubicBezTo>
                    <a:pt x="645" y="1819"/>
                    <a:pt x="604" y="1892"/>
                    <a:pt x="673" y="1942"/>
                  </a:cubicBezTo>
                  <a:cubicBezTo>
                    <a:pt x="727" y="2006"/>
                    <a:pt x="758" y="2074"/>
                    <a:pt x="767" y="2152"/>
                  </a:cubicBezTo>
                  <a:cubicBezTo>
                    <a:pt x="774" y="2180"/>
                    <a:pt x="779" y="2219"/>
                    <a:pt x="757" y="2247"/>
                  </a:cubicBezTo>
                  <a:cubicBezTo>
                    <a:pt x="732" y="2280"/>
                    <a:pt x="681" y="2287"/>
                    <a:pt x="645" y="2287"/>
                  </a:cubicBezTo>
                  <a:cubicBezTo>
                    <a:pt x="547" y="2279"/>
                    <a:pt x="461" y="2298"/>
                    <a:pt x="419" y="2340"/>
                  </a:cubicBezTo>
                  <a:cubicBezTo>
                    <a:pt x="388" y="2364"/>
                    <a:pt x="360" y="2407"/>
                    <a:pt x="399" y="2479"/>
                  </a:cubicBezTo>
                  <a:lnTo>
                    <a:pt x="409" y="2499"/>
                  </a:lnTo>
                  <a:lnTo>
                    <a:pt x="483" y="2511"/>
                  </a:lnTo>
                  <a:lnTo>
                    <a:pt x="500" y="2511"/>
                  </a:lnTo>
                  <a:lnTo>
                    <a:pt x="494" y="2574"/>
                  </a:lnTo>
                  <a:lnTo>
                    <a:pt x="465" y="2658"/>
                  </a:lnTo>
                  <a:cubicBezTo>
                    <a:pt x="457" y="2713"/>
                    <a:pt x="381" y="2732"/>
                    <a:pt x="319" y="2738"/>
                  </a:cubicBezTo>
                  <a:lnTo>
                    <a:pt x="301" y="2740"/>
                  </a:lnTo>
                  <a:lnTo>
                    <a:pt x="241" y="2808"/>
                  </a:lnTo>
                  <a:lnTo>
                    <a:pt x="232" y="2823"/>
                  </a:lnTo>
                  <a:cubicBezTo>
                    <a:pt x="224" y="2843"/>
                    <a:pt x="216" y="2873"/>
                    <a:pt x="233" y="2897"/>
                  </a:cubicBezTo>
                  <a:cubicBezTo>
                    <a:pt x="241" y="2910"/>
                    <a:pt x="259" y="2925"/>
                    <a:pt x="296" y="2925"/>
                  </a:cubicBezTo>
                  <a:lnTo>
                    <a:pt x="460" y="2924"/>
                  </a:lnTo>
                  <a:cubicBezTo>
                    <a:pt x="503" y="2931"/>
                    <a:pt x="538" y="2944"/>
                    <a:pt x="572" y="2967"/>
                  </a:cubicBezTo>
                  <a:lnTo>
                    <a:pt x="634" y="3008"/>
                  </a:lnTo>
                  <a:lnTo>
                    <a:pt x="735" y="3020"/>
                  </a:lnTo>
                  <a:lnTo>
                    <a:pt x="749" y="3009"/>
                  </a:lnTo>
                  <a:cubicBezTo>
                    <a:pt x="776" y="2989"/>
                    <a:pt x="805" y="2981"/>
                    <a:pt x="830" y="2984"/>
                  </a:cubicBezTo>
                  <a:lnTo>
                    <a:pt x="756" y="3066"/>
                  </a:lnTo>
                  <a:cubicBezTo>
                    <a:pt x="723" y="3099"/>
                    <a:pt x="686" y="3104"/>
                    <a:pt x="647" y="3089"/>
                  </a:cubicBezTo>
                  <a:cubicBezTo>
                    <a:pt x="584" y="3053"/>
                    <a:pt x="511" y="3085"/>
                    <a:pt x="407" y="3189"/>
                  </a:cubicBezTo>
                  <a:lnTo>
                    <a:pt x="239" y="3366"/>
                  </a:lnTo>
                  <a:lnTo>
                    <a:pt x="152" y="3454"/>
                  </a:lnTo>
                  <a:cubicBezTo>
                    <a:pt x="147" y="3460"/>
                    <a:pt x="143" y="3466"/>
                    <a:pt x="140" y="3470"/>
                  </a:cubicBezTo>
                  <a:lnTo>
                    <a:pt x="94" y="3494"/>
                  </a:lnTo>
                  <a:lnTo>
                    <a:pt x="140" y="3538"/>
                  </a:lnTo>
                  <a:cubicBezTo>
                    <a:pt x="147" y="3545"/>
                    <a:pt x="156" y="3551"/>
                    <a:pt x="173" y="3558"/>
                  </a:cubicBezTo>
                  <a:lnTo>
                    <a:pt x="193" y="3567"/>
                  </a:lnTo>
                  <a:lnTo>
                    <a:pt x="372" y="3467"/>
                  </a:lnTo>
                  <a:cubicBezTo>
                    <a:pt x="444" y="3435"/>
                    <a:pt x="491" y="3432"/>
                    <a:pt x="530" y="3462"/>
                  </a:cubicBezTo>
                  <a:lnTo>
                    <a:pt x="654" y="3493"/>
                  </a:lnTo>
                  <a:lnTo>
                    <a:pt x="688" y="3356"/>
                  </a:lnTo>
                  <a:cubicBezTo>
                    <a:pt x="695" y="3333"/>
                    <a:pt x="776" y="3282"/>
                    <a:pt x="1395" y="3282"/>
                  </a:cubicBezTo>
                  <a:cubicBezTo>
                    <a:pt x="1484" y="3282"/>
                    <a:pt x="1583" y="3252"/>
                    <a:pt x="1719" y="3184"/>
                  </a:cubicBezTo>
                  <a:cubicBezTo>
                    <a:pt x="1798" y="3139"/>
                    <a:pt x="1829" y="3110"/>
                    <a:pt x="1843" y="3096"/>
                  </a:cubicBezTo>
                  <a:lnTo>
                    <a:pt x="1932" y="3050"/>
                  </a:lnTo>
                  <a:lnTo>
                    <a:pt x="1831" y="3015"/>
                  </a:lnTo>
                  <a:cubicBezTo>
                    <a:pt x="1823" y="3012"/>
                    <a:pt x="1812" y="3011"/>
                    <a:pt x="1800" y="3011"/>
                  </a:cubicBezTo>
                  <a:cubicBezTo>
                    <a:pt x="1721" y="3011"/>
                    <a:pt x="1683" y="3004"/>
                    <a:pt x="1665" y="2999"/>
                  </a:cubicBezTo>
                  <a:lnTo>
                    <a:pt x="1801" y="2896"/>
                  </a:lnTo>
                  <a:cubicBezTo>
                    <a:pt x="1887" y="2800"/>
                    <a:pt x="1930" y="2702"/>
                    <a:pt x="1929" y="2599"/>
                  </a:cubicBezTo>
                  <a:cubicBezTo>
                    <a:pt x="1934" y="2546"/>
                    <a:pt x="1922" y="2503"/>
                    <a:pt x="1893" y="2471"/>
                  </a:cubicBezTo>
                  <a:cubicBezTo>
                    <a:pt x="1856" y="2430"/>
                    <a:pt x="1790" y="2410"/>
                    <a:pt x="1696" y="2410"/>
                  </a:cubicBezTo>
                  <a:cubicBezTo>
                    <a:pt x="1666" y="2410"/>
                    <a:pt x="1618" y="2433"/>
                    <a:pt x="1572" y="2468"/>
                  </a:cubicBezTo>
                  <a:cubicBezTo>
                    <a:pt x="1574" y="2460"/>
                    <a:pt x="1577" y="2447"/>
                    <a:pt x="1582" y="2431"/>
                  </a:cubicBezTo>
                  <a:lnTo>
                    <a:pt x="1592" y="2358"/>
                  </a:lnTo>
                  <a:lnTo>
                    <a:pt x="1559" y="2269"/>
                  </a:lnTo>
                  <a:lnTo>
                    <a:pt x="1460" y="2188"/>
                  </a:lnTo>
                  <a:cubicBezTo>
                    <a:pt x="1457" y="2040"/>
                    <a:pt x="1403" y="1917"/>
                    <a:pt x="1303" y="1827"/>
                  </a:cubicBezTo>
                  <a:lnTo>
                    <a:pt x="1200" y="1705"/>
                  </a:lnTo>
                  <a:cubicBezTo>
                    <a:pt x="1166" y="1663"/>
                    <a:pt x="1160" y="1632"/>
                    <a:pt x="1159" y="1588"/>
                  </a:cubicBezTo>
                  <a:cubicBezTo>
                    <a:pt x="1149" y="1482"/>
                    <a:pt x="1113" y="1402"/>
                    <a:pt x="1047" y="1335"/>
                  </a:cubicBezTo>
                  <a:lnTo>
                    <a:pt x="870" y="1178"/>
                  </a:lnTo>
                  <a:lnTo>
                    <a:pt x="783" y="1177"/>
                  </a:lnTo>
                  <a:cubicBezTo>
                    <a:pt x="805" y="1172"/>
                    <a:pt x="819" y="1167"/>
                    <a:pt x="829" y="1162"/>
                  </a:cubicBezTo>
                  <a:lnTo>
                    <a:pt x="896" y="1162"/>
                  </a:lnTo>
                  <a:lnTo>
                    <a:pt x="860" y="1095"/>
                  </a:lnTo>
                  <a:cubicBezTo>
                    <a:pt x="856" y="1087"/>
                    <a:pt x="850" y="1080"/>
                    <a:pt x="841" y="1073"/>
                  </a:cubicBezTo>
                  <a:cubicBezTo>
                    <a:pt x="820" y="1052"/>
                    <a:pt x="814" y="1041"/>
                    <a:pt x="812" y="1028"/>
                  </a:cubicBezTo>
                  <a:lnTo>
                    <a:pt x="869" y="972"/>
                  </a:lnTo>
                  <a:cubicBezTo>
                    <a:pt x="969" y="907"/>
                    <a:pt x="993" y="807"/>
                    <a:pt x="999" y="768"/>
                  </a:cubicBezTo>
                  <a:lnTo>
                    <a:pt x="1037" y="547"/>
                  </a:lnTo>
                  <a:cubicBezTo>
                    <a:pt x="1037" y="489"/>
                    <a:pt x="996" y="454"/>
                    <a:pt x="927" y="454"/>
                  </a:cubicBezTo>
                  <a:cubicBezTo>
                    <a:pt x="899" y="454"/>
                    <a:pt x="865" y="459"/>
                    <a:pt x="816" y="473"/>
                  </a:cubicBezTo>
                  <a:lnTo>
                    <a:pt x="615" y="454"/>
                  </a:lnTo>
                  <a:lnTo>
                    <a:pt x="532" y="454"/>
                  </a:lnTo>
                  <a:lnTo>
                    <a:pt x="506" y="428"/>
                  </a:lnTo>
                  <a:lnTo>
                    <a:pt x="546" y="334"/>
                  </a:lnTo>
                  <a:cubicBezTo>
                    <a:pt x="571" y="304"/>
                    <a:pt x="614" y="279"/>
                    <a:pt x="696" y="246"/>
                  </a:cubicBezTo>
                  <a:lnTo>
                    <a:pt x="707" y="240"/>
                  </a:lnTo>
                  <a:cubicBezTo>
                    <a:pt x="773" y="189"/>
                    <a:pt x="808" y="137"/>
                    <a:pt x="806" y="91"/>
                  </a:cubicBezTo>
                  <a:cubicBezTo>
                    <a:pt x="803" y="69"/>
                    <a:pt x="793" y="51"/>
                    <a:pt x="775" y="39"/>
                  </a:cubicBezTo>
                  <a:cubicBezTo>
                    <a:pt x="748" y="3"/>
                    <a:pt x="704" y="0"/>
                    <a:pt x="606" y="33"/>
                  </a:cubicBezTo>
                  <a:lnTo>
                    <a:pt x="474" y="77"/>
                  </a:lnTo>
                  <a:lnTo>
                    <a:pt x="287" y="22"/>
                  </a:lnTo>
                  <a:lnTo>
                    <a:pt x="287" y="189"/>
                  </a:lnTo>
                  <a:cubicBezTo>
                    <a:pt x="283" y="190"/>
                    <a:pt x="278" y="191"/>
                    <a:pt x="272" y="192"/>
                  </a:cubicBezTo>
                  <a:cubicBezTo>
                    <a:pt x="259" y="189"/>
                    <a:pt x="249" y="188"/>
                    <a:pt x="241" y="188"/>
                  </a:cubicBezTo>
                  <a:cubicBezTo>
                    <a:pt x="204" y="188"/>
                    <a:pt x="185" y="212"/>
                    <a:pt x="183" y="258"/>
                  </a:cubicBezTo>
                  <a:lnTo>
                    <a:pt x="183" y="274"/>
                  </a:lnTo>
                  <a:lnTo>
                    <a:pt x="244" y="356"/>
                  </a:lnTo>
                  <a:cubicBezTo>
                    <a:pt x="249" y="363"/>
                    <a:pt x="252" y="368"/>
                    <a:pt x="253" y="372"/>
                  </a:cubicBezTo>
                  <a:lnTo>
                    <a:pt x="190" y="378"/>
                  </a:lnTo>
                  <a:cubicBezTo>
                    <a:pt x="125" y="368"/>
                    <a:pt x="99" y="392"/>
                    <a:pt x="99" y="444"/>
                  </a:cubicBezTo>
                  <a:lnTo>
                    <a:pt x="97" y="705"/>
                  </a:lnTo>
                  <a:lnTo>
                    <a:pt x="45" y="846"/>
                  </a:lnTo>
                  <a:cubicBezTo>
                    <a:pt x="4" y="928"/>
                    <a:pt x="0" y="991"/>
                    <a:pt x="33" y="1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79">
              <a:extLst>
                <a:ext uri="{FF2B5EF4-FFF2-40B4-BE49-F238E27FC236}">
                  <a16:creationId xmlns:a16="http://schemas.microsoft.com/office/drawing/2014/main" id="{AB9371CC-A22C-41E1-86E1-17CAAF95B2F5}"/>
                </a:ext>
              </a:extLst>
            </p:cNvPr>
            <p:cNvSpPr>
              <a:spLocks/>
            </p:cNvSpPr>
            <p:nvPr userDrawn="1"/>
          </p:nvSpPr>
          <p:spPr bwMode="auto">
            <a:xfrm>
              <a:off x="3073401" y="2033588"/>
              <a:ext cx="171450" cy="168275"/>
            </a:xfrm>
            <a:custGeom>
              <a:avLst/>
              <a:gdLst>
                <a:gd name="T0" fmla="*/ 57 w 2029"/>
                <a:gd name="T1" fmla="*/ 1118 h 1988"/>
                <a:gd name="T2" fmla="*/ 57 w 2029"/>
                <a:gd name="T3" fmla="*/ 1118 h 1988"/>
                <a:gd name="T4" fmla="*/ 217 w 2029"/>
                <a:gd name="T5" fmla="*/ 1191 h 1988"/>
                <a:gd name="T6" fmla="*/ 238 w 2029"/>
                <a:gd name="T7" fmla="*/ 1189 h 1988"/>
                <a:gd name="T8" fmla="*/ 484 w 2029"/>
                <a:gd name="T9" fmla="*/ 1133 h 1988"/>
                <a:gd name="T10" fmla="*/ 577 w 2029"/>
                <a:gd name="T11" fmla="*/ 1126 h 1988"/>
                <a:gd name="T12" fmla="*/ 862 w 2029"/>
                <a:gd name="T13" fmla="*/ 1346 h 1988"/>
                <a:gd name="T14" fmla="*/ 821 w 2029"/>
                <a:gd name="T15" fmla="*/ 1557 h 1988"/>
                <a:gd name="T16" fmla="*/ 676 w 2029"/>
                <a:gd name="T17" fmla="*/ 1749 h 1988"/>
                <a:gd name="T18" fmla="*/ 615 w 2029"/>
                <a:gd name="T19" fmla="*/ 1839 h 1988"/>
                <a:gd name="T20" fmla="*/ 799 w 2029"/>
                <a:gd name="T21" fmla="*/ 1950 h 1988"/>
                <a:gd name="T22" fmla="*/ 1042 w 2029"/>
                <a:gd name="T23" fmla="*/ 1988 h 1988"/>
                <a:gd name="T24" fmla="*/ 1213 w 2029"/>
                <a:gd name="T25" fmla="*/ 1979 h 1988"/>
                <a:gd name="T26" fmla="*/ 1685 w 2029"/>
                <a:gd name="T27" fmla="*/ 1581 h 1988"/>
                <a:gd name="T28" fmla="*/ 2019 w 2029"/>
                <a:gd name="T29" fmla="*/ 1009 h 1988"/>
                <a:gd name="T30" fmla="*/ 2002 w 2029"/>
                <a:gd name="T31" fmla="*/ 755 h 1988"/>
                <a:gd name="T32" fmla="*/ 1862 w 2029"/>
                <a:gd name="T33" fmla="*/ 667 h 1988"/>
                <a:gd name="T34" fmla="*/ 1810 w 2029"/>
                <a:gd name="T35" fmla="*/ 671 h 1988"/>
                <a:gd name="T36" fmla="*/ 1594 w 2029"/>
                <a:gd name="T37" fmla="*/ 653 h 1988"/>
                <a:gd name="T38" fmla="*/ 1584 w 2029"/>
                <a:gd name="T39" fmla="*/ 652 h 1988"/>
                <a:gd name="T40" fmla="*/ 1580 w 2029"/>
                <a:gd name="T41" fmla="*/ 643 h 1988"/>
                <a:gd name="T42" fmla="*/ 1416 w 2029"/>
                <a:gd name="T43" fmla="*/ 332 h 1988"/>
                <a:gd name="T44" fmla="*/ 1341 w 2029"/>
                <a:gd name="T45" fmla="*/ 445 h 1988"/>
                <a:gd name="T46" fmla="*/ 1199 w 2029"/>
                <a:gd name="T47" fmla="*/ 755 h 1988"/>
                <a:gd name="T48" fmla="*/ 1189 w 2029"/>
                <a:gd name="T49" fmla="*/ 768 h 1988"/>
                <a:gd name="T50" fmla="*/ 1177 w 2029"/>
                <a:gd name="T51" fmla="*/ 768 h 1988"/>
                <a:gd name="T52" fmla="*/ 1098 w 2029"/>
                <a:gd name="T53" fmla="*/ 475 h 1988"/>
                <a:gd name="T54" fmla="*/ 1075 w 2029"/>
                <a:gd name="T55" fmla="*/ 24 h 1988"/>
                <a:gd name="T56" fmla="*/ 1060 w 2029"/>
                <a:gd name="T57" fmla="*/ 109 h 1988"/>
                <a:gd name="T58" fmla="*/ 905 w 2029"/>
                <a:gd name="T59" fmla="*/ 646 h 1988"/>
                <a:gd name="T60" fmla="*/ 848 w 2029"/>
                <a:gd name="T61" fmla="*/ 712 h 1988"/>
                <a:gd name="T62" fmla="*/ 825 w 2029"/>
                <a:gd name="T63" fmla="*/ 740 h 1988"/>
                <a:gd name="T64" fmla="*/ 816 w 2029"/>
                <a:gd name="T65" fmla="*/ 704 h 1988"/>
                <a:gd name="T66" fmla="*/ 781 w 2029"/>
                <a:gd name="T67" fmla="*/ 551 h 1988"/>
                <a:gd name="T68" fmla="*/ 722 w 2029"/>
                <a:gd name="T69" fmla="*/ 512 h 1988"/>
                <a:gd name="T70" fmla="*/ 619 w 2029"/>
                <a:gd name="T71" fmla="*/ 512 h 1988"/>
                <a:gd name="T72" fmla="*/ 441 w 2029"/>
                <a:gd name="T73" fmla="*/ 358 h 1988"/>
                <a:gd name="T74" fmla="*/ 318 w 2029"/>
                <a:gd name="T75" fmla="*/ 0 h 1988"/>
                <a:gd name="T76" fmla="*/ 137 w 2029"/>
                <a:gd name="T77" fmla="*/ 612 h 1988"/>
                <a:gd name="T78" fmla="*/ 57 w 2029"/>
                <a:gd name="T79" fmla="*/ 1118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9" h="1988">
                  <a:moveTo>
                    <a:pt x="57" y="1118"/>
                  </a:moveTo>
                  <a:lnTo>
                    <a:pt x="57" y="1118"/>
                  </a:lnTo>
                  <a:cubicBezTo>
                    <a:pt x="114" y="1167"/>
                    <a:pt x="166" y="1191"/>
                    <a:pt x="217" y="1191"/>
                  </a:cubicBezTo>
                  <a:cubicBezTo>
                    <a:pt x="225" y="1191"/>
                    <a:pt x="232" y="1190"/>
                    <a:pt x="238" y="1189"/>
                  </a:cubicBezTo>
                  <a:lnTo>
                    <a:pt x="484" y="1133"/>
                  </a:lnTo>
                  <a:cubicBezTo>
                    <a:pt x="517" y="1129"/>
                    <a:pt x="549" y="1126"/>
                    <a:pt x="577" y="1126"/>
                  </a:cubicBezTo>
                  <a:cubicBezTo>
                    <a:pt x="742" y="1126"/>
                    <a:pt x="836" y="1198"/>
                    <a:pt x="862" y="1346"/>
                  </a:cubicBezTo>
                  <a:cubicBezTo>
                    <a:pt x="873" y="1413"/>
                    <a:pt x="859" y="1492"/>
                    <a:pt x="821" y="1557"/>
                  </a:cubicBezTo>
                  <a:lnTo>
                    <a:pt x="676" y="1749"/>
                  </a:lnTo>
                  <a:cubicBezTo>
                    <a:pt x="631" y="1783"/>
                    <a:pt x="611" y="1814"/>
                    <a:pt x="615" y="1839"/>
                  </a:cubicBezTo>
                  <a:cubicBezTo>
                    <a:pt x="620" y="1866"/>
                    <a:pt x="657" y="1907"/>
                    <a:pt x="799" y="1950"/>
                  </a:cubicBezTo>
                  <a:lnTo>
                    <a:pt x="1042" y="1988"/>
                  </a:lnTo>
                  <a:lnTo>
                    <a:pt x="1213" y="1979"/>
                  </a:lnTo>
                  <a:cubicBezTo>
                    <a:pt x="1335" y="1936"/>
                    <a:pt x="1489" y="1806"/>
                    <a:pt x="1685" y="1581"/>
                  </a:cubicBezTo>
                  <a:cubicBezTo>
                    <a:pt x="1885" y="1353"/>
                    <a:pt x="2000" y="1155"/>
                    <a:pt x="2019" y="1009"/>
                  </a:cubicBezTo>
                  <a:cubicBezTo>
                    <a:pt x="2029" y="878"/>
                    <a:pt x="2016" y="792"/>
                    <a:pt x="2002" y="755"/>
                  </a:cubicBezTo>
                  <a:cubicBezTo>
                    <a:pt x="1972" y="696"/>
                    <a:pt x="1926" y="667"/>
                    <a:pt x="1862" y="667"/>
                  </a:cubicBezTo>
                  <a:cubicBezTo>
                    <a:pt x="1847" y="667"/>
                    <a:pt x="1831" y="668"/>
                    <a:pt x="1810" y="671"/>
                  </a:cubicBezTo>
                  <a:lnTo>
                    <a:pt x="1594" y="653"/>
                  </a:lnTo>
                  <a:lnTo>
                    <a:pt x="1584" y="652"/>
                  </a:lnTo>
                  <a:lnTo>
                    <a:pt x="1580" y="643"/>
                  </a:lnTo>
                  <a:lnTo>
                    <a:pt x="1416" y="332"/>
                  </a:lnTo>
                  <a:lnTo>
                    <a:pt x="1341" y="445"/>
                  </a:lnTo>
                  <a:lnTo>
                    <a:pt x="1199" y="755"/>
                  </a:lnTo>
                  <a:lnTo>
                    <a:pt x="1189" y="768"/>
                  </a:lnTo>
                  <a:lnTo>
                    <a:pt x="1177" y="768"/>
                  </a:lnTo>
                  <a:cubicBezTo>
                    <a:pt x="1161" y="768"/>
                    <a:pt x="1124" y="768"/>
                    <a:pt x="1098" y="475"/>
                  </a:cubicBezTo>
                  <a:cubicBezTo>
                    <a:pt x="1092" y="311"/>
                    <a:pt x="1085" y="116"/>
                    <a:pt x="1075" y="24"/>
                  </a:cubicBezTo>
                  <a:cubicBezTo>
                    <a:pt x="1071" y="44"/>
                    <a:pt x="1066" y="71"/>
                    <a:pt x="1060" y="109"/>
                  </a:cubicBezTo>
                  <a:cubicBezTo>
                    <a:pt x="1051" y="278"/>
                    <a:pt x="1000" y="458"/>
                    <a:pt x="905" y="646"/>
                  </a:cubicBezTo>
                  <a:lnTo>
                    <a:pt x="848" y="712"/>
                  </a:lnTo>
                  <a:lnTo>
                    <a:pt x="825" y="740"/>
                  </a:lnTo>
                  <a:lnTo>
                    <a:pt x="816" y="704"/>
                  </a:lnTo>
                  <a:lnTo>
                    <a:pt x="781" y="551"/>
                  </a:lnTo>
                  <a:cubicBezTo>
                    <a:pt x="766" y="528"/>
                    <a:pt x="753" y="520"/>
                    <a:pt x="722" y="512"/>
                  </a:cubicBezTo>
                  <a:lnTo>
                    <a:pt x="619" y="512"/>
                  </a:lnTo>
                  <a:cubicBezTo>
                    <a:pt x="523" y="512"/>
                    <a:pt x="460" y="456"/>
                    <a:pt x="441" y="358"/>
                  </a:cubicBezTo>
                  <a:lnTo>
                    <a:pt x="318" y="0"/>
                  </a:lnTo>
                  <a:lnTo>
                    <a:pt x="137" y="612"/>
                  </a:lnTo>
                  <a:cubicBezTo>
                    <a:pt x="0" y="980"/>
                    <a:pt x="17" y="1090"/>
                    <a:pt x="57" y="11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81">
              <a:extLst>
                <a:ext uri="{FF2B5EF4-FFF2-40B4-BE49-F238E27FC236}">
                  <a16:creationId xmlns:a16="http://schemas.microsoft.com/office/drawing/2014/main" id="{EA094C27-B16D-4694-BB34-8A2F1EB37C94}"/>
                </a:ext>
              </a:extLst>
            </p:cNvPr>
            <p:cNvSpPr>
              <a:spLocks/>
            </p:cNvSpPr>
            <p:nvPr userDrawn="1"/>
          </p:nvSpPr>
          <p:spPr bwMode="auto">
            <a:xfrm>
              <a:off x="2922588" y="2112963"/>
              <a:ext cx="193675" cy="325438"/>
            </a:xfrm>
            <a:custGeom>
              <a:avLst/>
              <a:gdLst>
                <a:gd name="T0" fmla="*/ 92 w 2284"/>
                <a:gd name="T1" fmla="*/ 1015 h 3837"/>
                <a:gd name="T2" fmla="*/ 147 w 2284"/>
                <a:gd name="T3" fmla="*/ 993 h 3837"/>
                <a:gd name="T4" fmla="*/ 249 w 2284"/>
                <a:gd name="T5" fmla="*/ 901 h 3837"/>
                <a:gd name="T6" fmla="*/ 319 w 2284"/>
                <a:gd name="T7" fmla="*/ 1016 h 3837"/>
                <a:gd name="T8" fmla="*/ 259 w 2284"/>
                <a:gd name="T9" fmla="*/ 1329 h 3837"/>
                <a:gd name="T10" fmla="*/ 400 w 2284"/>
                <a:gd name="T11" fmla="*/ 1954 h 3837"/>
                <a:gd name="T12" fmla="*/ 666 w 2284"/>
                <a:gd name="T13" fmla="*/ 2129 h 3837"/>
                <a:gd name="T14" fmla="*/ 905 w 2284"/>
                <a:gd name="T15" fmla="*/ 1581 h 3837"/>
                <a:gd name="T16" fmla="*/ 928 w 2284"/>
                <a:gd name="T17" fmla="*/ 1577 h 3837"/>
                <a:gd name="T18" fmla="*/ 1279 w 2284"/>
                <a:gd name="T19" fmla="*/ 2065 h 3837"/>
                <a:gd name="T20" fmla="*/ 766 w 2284"/>
                <a:gd name="T21" fmla="*/ 2409 h 3837"/>
                <a:gd name="T22" fmla="*/ 868 w 2284"/>
                <a:gd name="T23" fmla="*/ 2709 h 3837"/>
                <a:gd name="T24" fmla="*/ 1361 w 2284"/>
                <a:gd name="T25" fmla="*/ 2692 h 3837"/>
                <a:gd name="T26" fmla="*/ 1144 w 2284"/>
                <a:gd name="T27" fmla="*/ 2913 h 3837"/>
                <a:gd name="T28" fmla="*/ 843 w 2284"/>
                <a:gd name="T29" fmla="*/ 3084 h 3837"/>
                <a:gd name="T30" fmla="*/ 1058 w 2284"/>
                <a:gd name="T31" fmla="*/ 3535 h 3837"/>
                <a:gd name="T32" fmla="*/ 1411 w 2284"/>
                <a:gd name="T33" fmla="*/ 3837 h 3837"/>
                <a:gd name="T34" fmla="*/ 1456 w 2284"/>
                <a:gd name="T35" fmla="*/ 3580 h 3837"/>
                <a:gd name="T36" fmla="*/ 1822 w 2284"/>
                <a:gd name="T37" fmla="*/ 2678 h 3837"/>
                <a:gd name="T38" fmla="*/ 1921 w 2284"/>
                <a:gd name="T39" fmla="*/ 1887 h 3837"/>
                <a:gd name="T40" fmla="*/ 2264 w 2284"/>
                <a:gd name="T41" fmla="*/ 1323 h 3837"/>
                <a:gd name="T42" fmla="*/ 1814 w 2284"/>
                <a:gd name="T43" fmla="*/ 779 h 3837"/>
                <a:gd name="T44" fmla="*/ 1743 w 2284"/>
                <a:gd name="T45" fmla="*/ 627 h 3837"/>
                <a:gd name="T46" fmla="*/ 1698 w 2284"/>
                <a:gd name="T47" fmla="*/ 811 h 3837"/>
                <a:gd name="T48" fmla="*/ 1648 w 2284"/>
                <a:gd name="T49" fmla="*/ 831 h 3837"/>
                <a:gd name="T50" fmla="*/ 1587 w 2284"/>
                <a:gd name="T51" fmla="*/ 415 h 3837"/>
                <a:gd name="T52" fmla="*/ 1483 w 2284"/>
                <a:gd name="T53" fmla="*/ 176 h 3837"/>
                <a:gd name="T54" fmla="*/ 1231 w 2284"/>
                <a:gd name="T55" fmla="*/ 0 h 3837"/>
                <a:gd name="T56" fmla="*/ 1155 w 2284"/>
                <a:gd name="T57" fmla="*/ 195 h 3837"/>
                <a:gd name="T58" fmla="*/ 1241 w 2284"/>
                <a:gd name="T59" fmla="*/ 1107 h 3837"/>
                <a:gd name="T60" fmla="*/ 1034 w 2284"/>
                <a:gd name="T61" fmla="*/ 777 h 3837"/>
                <a:gd name="T62" fmla="*/ 742 w 2284"/>
                <a:gd name="T63" fmla="*/ 800 h 3837"/>
                <a:gd name="T64" fmla="*/ 736 w 2284"/>
                <a:gd name="T65" fmla="*/ 813 h 3837"/>
                <a:gd name="T66" fmla="*/ 707 w 2284"/>
                <a:gd name="T67" fmla="*/ 842 h 3837"/>
                <a:gd name="T68" fmla="*/ 616 w 2284"/>
                <a:gd name="T69" fmla="*/ 784 h 3837"/>
                <a:gd name="T70" fmla="*/ 508 w 2284"/>
                <a:gd name="T71" fmla="*/ 278 h 3837"/>
                <a:gd name="T72" fmla="*/ 372 w 2284"/>
                <a:gd name="T73" fmla="*/ 291 h 3837"/>
                <a:gd name="T74" fmla="*/ 188 w 2284"/>
                <a:gd name="T75" fmla="*/ 320 h 3837"/>
                <a:gd name="T76" fmla="*/ 27 w 2284"/>
                <a:gd name="T77" fmla="*/ 840 h 3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4" h="3837">
                  <a:moveTo>
                    <a:pt x="92" y="1015"/>
                  </a:moveTo>
                  <a:lnTo>
                    <a:pt x="92" y="1015"/>
                  </a:lnTo>
                  <a:cubicBezTo>
                    <a:pt x="98" y="1020"/>
                    <a:pt x="105" y="1026"/>
                    <a:pt x="112" y="1026"/>
                  </a:cubicBezTo>
                  <a:cubicBezTo>
                    <a:pt x="121" y="1026"/>
                    <a:pt x="133" y="1016"/>
                    <a:pt x="147" y="993"/>
                  </a:cubicBezTo>
                  <a:lnTo>
                    <a:pt x="241" y="908"/>
                  </a:lnTo>
                  <a:lnTo>
                    <a:pt x="249" y="901"/>
                  </a:lnTo>
                  <a:lnTo>
                    <a:pt x="260" y="904"/>
                  </a:lnTo>
                  <a:cubicBezTo>
                    <a:pt x="300" y="918"/>
                    <a:pt x="310" y="959"/>
                    <a:pt x="319" y="1016"/>
                  </a:cubicBezTo>
                  <a:lnTo>
                    <a:pt x="318" y="1183"/>
                  </a:lnTo>
                  <a:lnTo>
                    <a:pt x="259" y="1329"/>
                  </a:lnTo>
                  <a:cubicBezTo>
                    <a:pt x="200" y="1396"/>
                    <a:pt x="187" y="1489"/>
                    <a:pt x="216" y="1622"/>
                  </a:cubicBezTo>
                  <a:cubicBezTo>
                    <a:pt x="253" y="1754"/>
                    <a:pt x="308" y="1853"/>
                    <a:pt x="400" y="1954"/>
                  </a:cubicBezTo>
                  <a:cubicBezTo>
                    <a:pt x="473" y="2043"/>
                    <a:pt x="562" y="2105"/>
                    <a:pt x="643" y="2126"/>
                  </a:cubicBezTo>
                  <a:cubicBezTo>
                    <a:pt x="651" y="2128"/>
                    <a:pt x="659" y="2129"/>
                    <a:pt x="666" y="2129"/>
                  </a:cubicBezTo>
                  <a:cubicBezTo>
                    <a:pt x="726" y="2129"/>
                    <a:pt x="751" y="2054"/>
                    <a:pt x="761" y="1992"/>
                  </a:cubicBezTo>
                  <a:cubicBezTo>
                    <a:pt x="781" y="1716"/>
                    <a:pt x="829" y="1581"/>
                    <a:pt x="905" y="1581"/>
                  </a:cubicBezTo>
                  <a:lnTo>
                    <a:pt x="906" y="1581"/>
                  </a:lnTo>
                  <a:cubicBezTo>
                    <a:pt x="912" y="1579"/>
                    <a:pt x="920" y="1577"/>
                    <a:pt x="928" y="1577"/>
                  </a:cubicBezTo>
                  <a:cubicBezTo>
                    <a:pt x="991" y="1577"/>
                    <a:pt x="1085" y="1653"/>
                    <a:pt x="1234" y="1820"/>
                  </a:cubicBezTo>
                  <a:cubicBezTo>
                    <a:pt x="1321" y="1898"/>
                    <a:pt x="1340" y="1993"/>
                    <a:pt x="1279" y="2065"/>
                  </a:cubicBezTo>
                  <a:lnTo>
                    <a:pt x="1023" y="2245"/>
                  </a:lnTo>
                  <a:cubicBezTo>
                    <a:pt x="880" y="2317"/>
                    <a:pt x="799" y="2369"/>
                    <a:pt x="766" y="2409"/>
                  </a:cubicBezTo>
                  <a:cubicBezTo>
                    <a:pt x="696" y="2497"/>
                    <a:pt x="697" y="2572"/>
                    <a:pt x="770" y="2675"/>
                  </a:cubicBezTo>
                  <a:cubicBezTo>
                    <a:pt x="775" y="2698"/>
                    <a:pt x="807" y="2708"/>
                    <a:pt x="868" y="2709"/>
                  </a:cubicBezTo>
                  <a:lnTo>
                    <a:pt x="1221" y="2586"/>
                  </a:lnTo>
                  <a:cubicBezTo>
                    <a:pt x="1285" y="2586"/>
                    <a:pt x="1330" y="2620"/>
                    <a:pt x="1361" y="2692"/>
                  </a:cubicBezTo>
                  <a:cubicBezTo>
                    <a:pt x="1372" y="2721"/>
                    <a:pt x="1371" y="2749"/>
                    <a:pt x="1358" y="2776"/>
                  </a:cubicBezTo>
                  <a:cubicBezTo>
                    <a:pt x="1333" y="2829"/>
                    <a:pt x="1262" y="2874"/>
                    <a:pt x="1144" y="2913"/>
                  </a:cubicBezTo>
                  <a:lnTo>
                    <a:pt x="960" y="2995"/>
                  </a:lnTo>
                  <a:lnTo>
                    <a:pt x="843" y="3084"/>
                  </a:lnTo>
                  <a:cubicBezTo>
                    <a:pt x="802" y="3149"/>
                    <a:pt x="814" y="3224"/>
                    <a:pt x="879" y="3307"/>
                  </a:cubicBezTo>
                  <a:lnTo>
                    <a:pt x="1058" y="3535"/>
                  </a:lnTo>
                  <a:cubicBezTo>
                    <a:pt x="1109" y="3617"/>
                    <a:pt x="1196" y="3706"/>
                    <a:pt x="1289" y="3774"/>
                  </a:cubicBezTo>
                  <a:cubicBezTo>
                    <a:pt x="1342" y="3815"/>
                    <a:pt x="1383" y="3837"/>
                    <a:pt x="1411" y="3837"/>
                  </a:cubicBezTo>
                  <a:cubicBezTo>
                    <a:pt x="1423" y="3837"/>
                    <a:pt x="1459" y="3837"/>
                    <a:pt x="1465" y="3743"/>
                  </a:cubicBezTo>
                  <a:lnTo>
                    <a:pt x="1456" y="3580"/>
                  </a:lnTo>
                  <a:lnTo>
                    <a:pt x="1476" y="3405"/>
                  </a:lnTo>
                  <a:lnTo>
                    <a:pt x="1822" y="2678"/>
                  </a:lnTo>
                  <a:lnTo>
                    <a:pt x="1860" y="2285"/>
                  </a:lnTo>
                  <a:cubicBezTo>
                    <a:pt x="1860" y="2070"/>
                    <a:pt x="1900" y="1939"/>
                    <a:pt x="1921" y="1887"/>
                  </a:cubicBezTo>
                  <a:lnTo>
                    <a:pt x="2248" y="1495"/>
                  </a:lnTo>
                  <a:cubicBezTo>
                    <a:pt x="2279" y="1440"/>
                    <a:pt x="2284" y="1390"/>
                    <a:pt x="2264" y="1323"/>
                  </a:cubicBezTo>
                  <a:cubicBezTo>
                    <a:pt x="2238" y="1252"/>
                    <a:pt x="2149" y="1183"/>
                    <a:pt x="2038" y="1098"/>
                  </a:cubicBezTo>
                  <a:cubicBezTo>
                    <a:pt x="1960" y="1049"/>
                    <a:pt x="1905" y="950"/>
                    <a:pt x="1814" y="779"/>
                  </a:cubicBezTo>
                  <a:lnTo>
                    <a:pt x="1760" y="641"/>
                  </a:lnTo>
                  <a:cubicBezTo>
                    <a:pt x="1753" y="635"/>
                    <a:pt x="1748" y="630"/>
                    <a:pt x="1743" y="627"/>
                  </a:cubicBezTo>
                  <a:lnTo>
                    <a:pt x="1700" y="805"/>
                  </a:lnTo>
                  <a:lnTo>
                    <a:pt x="1698" y="811"/>
                  </a:lnTo>
                  <a:lnTo>
                    <a:pt x="1692" y="815"/>
                  </a:lnTo>
                  <a:cubicBezTo>
                    <a:pt x="1676" y="826"/>
                    <a:pt x="1662" y="831"/>
                    <a:pt x="1648" y="831"/>
                  </a:cubicBezTo>
                  <a:cubicBezTo>
                    <a:pt x="1585" y="831"/>
                    <a:pt x="1578" y="733"/>
                    <a:pt x="1578" y="658"/>
                  </a:cubicBezTo>
                  <a:lnTo>
                    <a:pt x="1587" y="415"/>
                  </a:lnTo>
                  <a:cubicBezTo>
                    <a:pt x="1587" y="320"/>
                    <a:pt x="1583" y="222"/>
                    <a:pt x="1552" y="206"/>
                  </a:cubicBezTo>
                  <a:lnTo>
                    <a:pt x="1483" y="176"/>
                  </a:lnTo>
                  <a:lnTo>
                    <a:pt x="1387" y="109"/>
                  </a:lnTo>
                  <a:cubicBezTo>
                    <a:pt x="1330" y="58"/>
                    <a:pt x="1265" y="0"/>
                    <a:pt x="1231" y="0"/>
                  </a:cubicBezTo>
                  <a:lnTo>
                    <a:pt x="1221" y="0"/>
                  </a:lnTo>
                  <a:cubicBezTo>
                    <a:pt x="1191" y="0"/>
                    <a:pt x="1155" y="52"/>
                    <a:pt x="1155" y="195"/>
                  </a:cubicBezTo>
                  <a:lnTo>
                    <a:pt x="1240" y="722"/>
                  </a:lnTo>
                  <a:cubicBezTo>
                    <a:pt x="1283" y="974"/>
                    <a:pt x="1284" y="1075"/>
                    <a:pt x="1241" y="1107"/>
                  </a:cubicBezTo>
                  <a:cubicBezTo>
                    <a:pt x="1230" y="1114"/>
                    <a:pt x="1219" y="1117"/>
                    <a:pt x="1208" y="1117"/>
                  </a:cubicBezTo>
                  <a:cubicBezTo>
                    <a:pt x="1148" y="1117"/>
                    <a:pt x="1096" y="1015"/>
                    <a:pt x="1034" y="777"/>
                  </a:cubicBezTo>
                  <a:lnTo>
                    <a:pt x="881" y="271"/>
                  </a:lnTo>
                  <a:cubicBezTo>
                    <a:pt x="790" y="319"/>
                    <a:pt x="742" y="501"/>
                    <a:pt x="742" y="800"/>
                  </a:cubicBezTo>
                  <a:lnTo>
                    <a:pt x="742" y="807"/>
                  </a:lnTo>
                  <a:lnTo>
                    <a:pt x="736" y="813"/>
                  </a:lnTo>
                  <a:lnTo>
                    <a:pt x="718" y="832"/>
                  </a:lnTo>
                  <a:lnTo>
                    <a:pt x="707" y="842"/>
                  </a:lnTo>
                  <a:lnTo>
                    <a:pt x="694" y="834"/>
                  </a:lnTo>
                  <a:lnTo>
                    <a:pt x="616" y="784"/>
                  </a:lnTo>
                  <a:cubicBezTo>
                    <a:pt x="544" y="702"/>
                    <a:pt x="508" y="612"/>
                    <a:pt x="508" y="518"/>
                  </a:cubicBezTo>
                  <a:lnTo>
                    <a:pt x="508" y="278"/>
                  </a:lnTo>
                  <a:cubicBezTo>
                    <a:pt x="507" y="274"/>
                    <a:pt x="505" y="264"/>
                    <a:pt x="478" y="264"/>
                  </a:cubicBezTo>
                  <a:cubicBezTo>
                    <a:pt x="453" y="264"/>
                    <a:pt x="417" y="273"/>
                    <a:pt x="372" y="291"/>
                  </a:cubicBezTo>
                  <a:lnTo>
                    <a:pt x="282" y="320"/>
                  </a:lnTo>
                  <a:lnTo>
                    <a:pt x="188" y="320"/>
                  </a:lnTo>
                  <a:cubicBezTo>
                    <a:pt x="149" y="320"/>
                    <a:pt x="106" y="354"/>
                    <a:pt x="54" y="424"/>
                  </a:cubicBezTo>
                  <a:cubicBezTo>
                    <a:pt x="9" y="505"/>
                    <a:pt x="0" y="650"/>
                    <a:pt x="27" y="840"/>
                  </a:cubicBezTo>
                  <a:lnTo>
                    <a:pt x="92" y="10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5">
              <a:extLst>
                <a:ext uri="{FF2B5EF4-FFF2-40B4-BE49-F238E27FC236}">
                  <a16:creationId xmlns:a16="http://schemas.microsoft.com/office/drawing/2014/main" id="{57A4A413-16D9-4A0B-9930-9B784C29D274}"/>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6">
              <a:extLst>
                <a:ext uri="{FF2B5EF4-FFF2-40B4-BE49-F238E27FC236}">
                  <a16:creationId xmlns:a16="http://schemas.microsoft.com/office/drawing/2014/main" id="{EF967F50-07CA-49B5-90A4-4DA49E4751ED}"/>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 name="T44" fmla="*/ 766 w 766"/>
                <a:gd name="T45"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lnTo>
                    <a:pt x="766" y="29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Freeform 7">
              <a:extLst>
                <a:ext uri="{FF2B5EF4-FFF2-40B4-BE49-F238E27FC236}">
                  <a16:creationId xmlns:a16="http://schemas.microsoft.com/office/drawing/2014/main" id="{2D6AA0AD-D7DB-42D9-A86B-1B9B43C9A5A2}"/>
                </a:ext>
              </a:extLst>
            </p:cNvPr>
            <p:cNvSpPr>
              <a:spLocks noEditPoints="1"/>
            </p:cNvSpPr>
            <p:nvPr userDrawn="1"/>
          </p:nvSpPr>
          <p:spPr bwMode="auto">
            <a:xfrm>
              <a:off x="2468563" y="2162176"/>
              <a:ext cx="4187825" cy="3308350"/>
            </a:xfrm>
            <a:custGeom>
              <a:avLst/>
              <a:gdLst>
                <a:gd name="T0" fmla="*/ 8587 w 49459"/>
                <a:gd name="T1" fmla="*/ 29175 h 39084"/>
                <a:gd name="T2" fmla="*/ 7015 w 49459"/>
                <a:gd name="T3" fmla="*/ 24525 h 39084"/>
                <a:gd name="T4" fmla="*/ 6464 w 49459"/>
                <a:gd name="T5" fmla="*/ 22877 h 39084"/>
                <a:gd name="T6" fmla="*/ 9922 w 49459"/>
                <a:gd name="T7" fmla="*/ 29063 h 39084"/>
                <a:gd name="T8" fmla="*/ 31463 w 49459"/>
                <a:gd name="T9" fmla="*/ 16448 h 39084"/>
                <a:gd name="T10" fmla="*/ 7222 w 49459"/>
                <a:gd name="T11" fmla="*/ 17370 h 39084"/>
                <a:gd name="T12" fmla="*/ 8204 w 49459"/>
                <a:gd name="T13" fmla="*/ 17196 h 39084"/>
                <a:gd name="T14" fmla="*/ 7688 w 49459"/>
                <a:gd name="T15" fmla="*/ 22154 h 39084"/>
                <a:gd name="T16" fmla="*/ 3862 w 49459"/>
                <a:gd name="T17" fmla="*/ 21218 h 39084"/>
                <a:gd name="T18" fmla="*/ 7507 w 49459"/>
                <a:gd name="T19" fmla="*/ 19668 h 39084"/>
                <a:gd name="T20" fmla="*/ 8110 w 49459"/>
                <a:gd name="T21" fmla="*/ 19528 h 39084"/>
                <a:gd name="T22" fmla="*/ 8764 w 49459"/>
                <a:gd name="T23" fmla="*/ 19686 h 39084"/>
                <a:gd name="T24" fmla="*/ 9666 w 49459"/>
                <a:gd name="T25" fmla="*/ 20196 h 39084"/>
                <a:gd name="T26" fmla="*/ 11768 w 49459"/>
                <a:gd name="T27" fmla="*/ 17705 h 39084"/>
                <a:gd name="T28" fmla="*/ 13137 w 49459"/>
                <a:gd name="T29" fmla="*/ 17720 h 39084"/>
                <a:gd name="T30" fmla="*/ 14385 w 49459"/>
                <a:gd name="T31" fmla="*/ 20752 h 39084"/>
                <a:gd name="T32" fmla="*/ 49177 w 49459"/>
                <a:gd name="T33" fmla="*/ 8730 h 39084"/>
                <a:gd name="T34" fmla="*/ 43876 w 49459"/>
                <a:gd name="T35" fmla="*/ 6948 h 39084"/>
                <a:gd name="T36" fmla="*/ 38881 w 49459"/>
                <a:gd name="T37" fmla="*/ 4775 h 39084"/>
                <a:gd name="T38" fmla="*/ 34221 w 49459"/>
                <a:gd name="T39" fmla="*/ 3978 h 39084"/>
                <a:gd name="T40" fmla="*/ 30769 w 49459"/>
                <a:gd name="T41" fmla="*/ 2932 h 39084"/>
                <a:gd name="T42" fmla="*/ 27104 w 49459"/>
                <a:gd name="T43" fmla="*/ 1508 h 39084"/>
                <a:gd name="T44" fmla="*/ 23113 w 49459"/>
                <a:gd name="T45" fmla="*/ 4908 h 39084"/>
                <a:gd name="T46" fmla="*/ 22703 w 49459"/>
                <a:gd name="T47" fmla="*/ 8294 h 39084"/>
                <a:gd name="T48" fmla="*/ 20178 w 49459"/>
                <a:gd name="T49" fmla="*/ 5701 h 39084"/>
                <a:gd name="T50" fmla="*/ 17112 w 49459"/>
                <a:gd name="T51" fmla="*/ 7850 h 39084"/>
                <a:gd name="T52" fmla="*/ 14267 w 49459"/>
                <a:gd name="T53" fmla="*/ 8893 h 39084"/>
                <a:gd name="T54" fmla="*/ 13313 w 49459"/>
                <a:gd name="T55" fmla="*/ 7754 h 39084"/>
                <a:gd name="T56" fmla="*/ 9743 w 49459"/>
                <a:gd name="T57" fmla="*/ 6523 h 39084"/>
                <a:gd name="T58" fmla="*/ 7502 w 49459"/>
                <a:gd name="T59" fmla="*/ 8557 h 39084"/>
                <a:gd name="T60" fmla="*/ 5513 w 49459"/>
                <a:gd name="T61" fmla="*/ 12291 h 39084"/>
                <a:gd name="T62" fmla="*/ 6987 w 49459"/>
                <a:gd name="T63" fmla="*/ 14150 h 39084"/>
                <a:gd name="T64" fmla="*/ 8125 w 49459"/>
                <a:gd name="T65" fmla="*/ 12614 h 39084"/>
                <a:gd name="T66" fmla="*/ 10154 w 49459"/>
                <a:gd name="T67" fmla="*/ 9848 h 39084"/>
                <a:gd name="T68" fmla="*/ 10749 w 49459"/>
                <a:gd name="T69" fmla="*/ 12178 h 39084"/>
                <a:gd name="T70" fmla="*/ 9173 w 49459"/>
                <a:gd name="T71" fmla="*/ 13783 h 39084"/>
                <a:gd name="T72" fmla="*/ 6431 w 49459"/>
                <a:gd name="T73" fmla="*/ 14561 h 39084"/>
                <a:gd name="T74" fmla="*/ 6174 w 49459"/>
                <a:gd name="T75" fmla="*/ 14946 h 39084"/>
                <a:gd name="T76" fmla="*/ 3432 w 49459"/>
                <a:gd name="T77" fmla="*/ 16918 h 39084"/>
                <a:gd name="T78" fmla="*/ 2034 w 49459"/>
                <a:gd name="T79" fmla="*/ 20766 h 39084"/>
                <a:gd name="T80" fmla="*/ 0 w 49459"/>
                <a:gd name="T81" fmla="*/ 26726 h 39084"/>
                <a:gd name="T82" fmla="*/ 1478 w 49459"/>
                <a:gd name="T83" fmla="*/ 28665 h 39084"/>
                <a:gd name="T84" fmla="*/ 7759 w 49459"/>
                <a:gd name="T85" fmla="*/ 29483 h 39084"/>
                <a:gd name="T86" fmla="*/ 7165 w 49459"/>
                <a:gd name="T87" fmla="*/ 30761 h 39084"/>
                <a:gd name="T88" fmla="*/ 8443 w 49459"/>
                <a:gd name="T89" fmla="*/ 38471 h 39084"/>
                <a:gd name="T90" fmla="*/ 13559 w 49459"/>
                <a:gd name="T91" fmla="*/ 32480 h 39084"/>
                <a:gd name="T92" fmla="*/ 14378 w 49459"/>
                <a:gd name="T93" fmla="*/ 27201 h 39084"/>
                <a:gd name="T94" fmla="*/ 12483 w 49459"/>
                <a:gd name="T95" fmla="*/ 23046 h 39084"/>
                <a:gd name="T96" fmla="*/ 17719 w 49459"/>
                <a:gd name="T97" fmla="*/ 25827 h 39084"/>
                <a:gd name="T98" fmla="*/ 16636 w 49459"/>
                <a:gd name="T99" fmla="*/ 23588 h 39084"/>
                <a:gd name="T100" fmla="*/ 22490 w 49459"/>
                <a:gd name="T101" fmla="*/ 28315 h 39084"/>
                <a:gd name="T102" fmla="*/ 26194 w 49459"/>
                <a:gd name="T103" fmla="*/ 25296 h 39084"/>
                <a:gd name="T104" fmla="*/ 28018 w 49459"/>
                <a:gd name="T105" fmla="*/ 28845 h 39084"/>
                <a:gd name="T106" fmla="*/ 28876 w 49459"/>
                <a:gd name="T107" fmla="*/ 27765 h 39084"/>
                <a:gd name="T108" fmla="*/ 30557 w 49459"/>
                <a:gd name="T109" fmla="*/ 25151 h 39084"/>
                <a:gd name="T110" fmla="*/ 33288 w 49459"/>
                <a:gd name="T111" fmla="*/ 20726 h 39084"/>
                <a:gd name="T112" fmla="*/ 34251 w 49459"/>
                <a:gd name="T113" fmla="*/ 20868 h 39084"/>
                <a:gd name="T114" fmla="*/ 37439 w 49459"/>
                <a:gd name="T115" fmla="*/ 17295 h 39084"/>
                <a:gd name="T116" fmla="*/ 40242 w 49459"/>
                <a:gd name="T117" fmla="*/ 12817 h 39084"/>
                <a:gd name="T118" fmla="*/ 42599 w 49459"/>
                <a:gd name="T119" fmla="*/ 12558 h 39084"/>
                <a:gd name="T120" fmla="*/ 43072 w 49459"/>
                <a:gd name="T121" fmla="*/ 12849 h 39084"/>
                <a:gd name="T122" fmla="*/ 46583 w 49459"/>
                <a:gd name="T123" fmla="*/ 10232 h 39084"/>
                <a:gd name="T124" fmla="*/ 48862 w 49459"/>
                <a:gd name="T125" fmla="*/ 9411 h 39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459" h="39084">
                  <a:moveTo>
                    <a:pt x="35556" y="18979"/>
                  </a:moveTo>
                  <a:lnTo>
                    <a:pt x="35556" y="18979"/>
                  </a:lnTo>
                  <a:lnTo>
                    <a:pt x="35572" y="18959"/>
                  </a:lnTo>
                  <a:cubicBezTo>
                    <a:pt x="35573" y="18958"/>
                    <a:pt x="35575" y="18956"/>
                    <a:pt x="35577" y="18955"/>
                  </a:cubicBezTo>
                  <a:lnTo>
                    <a:pt x="35556" y="18979"/>
                  </a:lnTo>
                  <a:close/>
                  <a:moveTo>
                    <a:pt x="7156" y="31318"/>
                  </a:moveTo>
                  <a:lnTo>
                    <a:pt x="7156" y="31318"/>
                  </a:lnTo>
                  <a:cubicBezTo>
                    <a:pt x="7157" y="31318"/>
                    <a:pt x="7158" y="31318"/>
                    <a:pt x="7159" y="31318"/>
                  </a:cubicBezTo>
                  <a:cubicBezTo>
                    <a:pt x="7129" y="31320"/>
                    <a:pt x="7090" y="31340"/>
                    <a:pt x="7037" y="31382"/>
                  </a:cubicBezTo>
                  <a:cubicBezTo>
                    <a:pt x="7088" y="31339"/>
                    <a:pt x="7125" y="31318"/>
                    <a:pt x="7156" y="31318"/>
                  </a:cubicBezTo>
                  <a:close/>
                  <a:moveTo>
                    <a:pt x="7316" y="31385"/>
                  </a:moveTo>
                  <a:lnTo>
                    <a:pt x="7316" y="31385"/>
                  </a:lnTo>
                  <a:lnTo>
                    <a:pt x="7315" y="31385"/>
                  </a:lnTo>
                  <a:lnTo>
                    <a:pt x="7252" y="31385"/>
                  </a:lnTo>
                  <a:lnTo>
                    <a:pt x="7251" y="31385"/>
                  </a:lnTo>
                  <a:lnTo>
                    <a:pt x="7316" y="31385"/>
                  </a:lnTo>
                  <a:close/>
                  <a:moveTo>
                    <a:pt x="7516" y="31287"/>
                  </a:moveTo>
                  <a:lnTo>
                    <a:pt x="7516" y="31287"/>
                  </a:lnTo>
                  <a:cubicBezTo>
                    <a:pt x="7520" y="31287"/>
                    <a:pt x="7524" y="31288"/>
                    <a:pt x="7528" y="31288"/>
                  </a:cubicBezTo>
                  <a:cubicBezTo>
                    <a:pt x="7524" y="31288"/>
                    <a:pt x="7521" y="31287"/>
                    <a:pt x="7517" y="31287"/>
                  </a:cubicBezTo>
                  <a:cubicBezTo>
                    <a:pt x="7509" y="31287"/>
                    <a:pt x="7500" y="31288"/>
                    <a:pt x="7491" y="31289"/>
                  </a:cubicBezTo>
                  <a:lnTo>
                    <a:pt x="7414" y="31321"/>
                  </a:lnTo>
                  <a:cubicBezTo>
                    <a:pt x="7430" y="31309"/>
                    <a:pt x="7447" y="31297"/>
                    <a:pt x="7473" y="31290"/>
                  </a:cubicBezTo>
                  <a:cubicBezTo>
                    <a:pt x="7489" y="31288"/>
                    <a:pt x="7503" y="31287"/>
                    <a:pt x="7516" y="31287"/>
                  </a:cubicBezTo>
                  <a:close/>
                  <a:moveTo>
                    <a:pt x="7776" y="31296"/>
                  </a:moveTo>
                  <a:lnTo>
                    <a:pt x="7776" y="31296"/>
                  </a:lnTo>
                  <a:cubicBezTo>
                    <a:pt x="7728" y="31351"/>
                    <a:pt x="7670" y="31380"/>
                    <a:pt x="7600" y="31385"/>
                  </a:cubicBezTo>
                  <a:lnTo>
                    <a:pt x="7600" y="31384"/>
                  </a:lnTo>
                  <a:cubicBezTo>
                    <a:pt x="7667" y="31381"/>
                    <a:pt x="7727" y="31350"/>
                    <a:pt x="7776" y="31296"/>
                  </a:cubicBezTo>
                  <a:close/>
                  <a:moveTo>
                    <a:pt x="7928" y="30869"/>
                  </a:moveTo>
                  <a:lnTo>
                    <a:pt x="7928" y="30869"/>
                  </a:lnTo>
                  <a:cubicBezTo>
                    <a:pt x="7976" y="30764"/>
                    <a:pt x="8010" y="30702"/>
                    <a:pt x="8035" y="30676"/>
                  </a:cubicBezTo>
                  <a:lnTo>
                    <a:pt x="8170" y="30530"/>
                  </a:lnTo>
                  <a:lnTo>
                    <a:pt x="8040" y="30677"/>
                  </a:lnTo>
                  <a:lnTo>
                    <a:pt x="7932" y="30868"/>
                  </a:lnTo>
                  <a:lnTo>
                    <a:pt x="7873" y="31113"/>
                  </a:lnTo>
                  <a:cubicBezTo>
                    <a:pt x="7869" y="31123"/>
                    <a:pt x="7866" y="31132"/>
                    <a:pt x="7862" y="31142"/>
                  </a:cubicBezTo>
                  <a:cubicBezTo>
                    <a:pt x="7865" y="31134"/>
                    <a:pt x="7868" y="31126"/>
                    <a:pt x="7870" y="31117"/>
                  </a:cubicBezTo>
                  <a:lnTo>
                    <a:pt x="7928" y="30869"/>
                  </a:lnTo>
                  <a:close/>
                  <a:moveTo>
                    <a:pt x="8587" y="29158"/>
                  </a:moveTo>
                  <a:lnTo>
                    <a:pt x="8587" y="29158"/>
                  </a:lnTo>
                  <a:cubicBezTo>
                    <a:pt x="8629" y="29077"/>
                    <a:pt x="8689" y="29035"/>
                    <a:pt x="8758" y="29035"/>
                  </a:cubicBezTo>
                  <a:cubicBezTo>
                    <a:pt x="8768" y="29035"/>
                    <a:pt x="8777" y="29036"/>
                    <a:pt x="8787" y="29038"/>
                  </a:cubicBezTo>
                  <a:cubicBezTo>
                    <a:pt x="8781" y="29037"/>
                    <a:pt x="8776" y="29037"/>
                    <a:pt x="8771" y="29037"/>
                  </a:cubicBezTo>
                  <a:cubicBezTo>
                    <a:pt x="8719" y="29037"/>
                    <a:pt x="8645" y="29060"/>
                    <a:pt x="8587" y="29175"/>
                  </a:cubicBezTo>
                  <a:lnTo>
                    <a:pt x="8532" y="29322"/>
                  </a:lnTo>
                  <a:lnTo>
                    <a:pt x="8531" y="29324"/>
                  </a:lnTo>
                  <a:lnTo>
                    <a:pt x="8587" y="29158"/>
                  </a:lnTo>
                  <a:close/>
                  <a:moveTo>
                    <a:pt x="6288" y="28892"/>
                  </a:moveTo>
                  <a:lnTo>
                    <a:pt x="6288" y="28892"/>
                  </a:lnTo>
                  <a:cubicBezTo>
                    <a:pt x="6306" y="28855"/>
                    <a:pt x="6342" y="28818"/>
                    <a:pt x="6378" y="28785"/>
                  </a:cubicBezTo>
                  <a:lnTo>
                    <a:pt x="6288" y="28892"/>
                  </a:lnTo>
                  <a:close/>
                  <a:moveTo>
                    <a:pt x="6306" y="13764"/>
                  </a:moveTo>
                  <a:lnTo>
                    <a:pt x="6306" y="13764"/>
                  </a:lnTo>
                  <a:cubicBezTo>
                    <a:pt x="6317" y="13741"/>
                    <a:pt x="6359" y="13732"/>
                    <a:pt x="6442" y="13732"/>
                  </a:cubicBezTo>
                  <a:lnTo>
                    <a:pt x="6460" y="13732"/>
                  </a:lnTo>
                  <a:cubicBezTo>
                    <a:pt x="6415" y="13757"/>
                    <a:pt x="6369" y="13818"/>
                    <a:pt x="6359" y="13900"/>
                  </a:cubicBezTo>
                  <a:cubicBezTo>
                    <a:pt x="6355" y="13905"/>
                    <a:pt x="6348" y="13908"/>
                    <a:pt x="6326" y="13879"/>
                  </a:cubicBezTo>
                  <a:lnTo>
                    <a:pt x="6258" y="13827"/>
                  </a:lnTo>
                  <a:cubicBezTo>
                    <a:pt x="6273" y="13809"/>
                    <a:pt x="6289" y="13788"/>
                    <a:pt x="6306" y="13764"/>
                  </a:cubicBezTo>
                  <a:close/>
                  <a:moveTo>
                    <a:pt x="7479" y="28032"/>
                  </a:moveTo>
                  <a:lnTo>
                    <a:pt x="7479" y="28032"/>
                  </a:lnTo>
                  <a:cubicBezTo>
                    <a:pt x="7471" y="28016"/>
                    <a:pt x="7466" y="28000"/>
                    <a:pt x="7464" y="27986"/>
                  </a:cubicBezTo>
                  <a:lnTo>
                    <a:pt x="7479" y="28032"/>
                  </a:lnTo>
                  <a:close/>
                  <a:moveTo>
                    <a:pt x="4727" y="27302"/>
                  </a:moveTo>
                  <a:lnTo>
                    <a:pt x="4727" y="27302"/>
                  </a:lnTo>
                  <a:lnTo>
                    <a:pt x="4725" y="27299"/>
                  </a:lnTo>
                  <a:lnTo>
                    <a:pt x="4877" y="27344"/>
                  </a:lnTo>
                  <a:lnTo>
                    <a:pt x="4880" y="27345"/>
                  </a:lnTo>
                  <a:lnTo>
                    <a:pt x="4884" y="27347"/>
                  </a:lnTo>
                  <a:lnTo>
                    <a:pt x="4964" y="27415"/>
                  </a:lnTo>
                  <a:lnTo>
                    <a:pt x="4957" y="27465"/>
                  </a:lnTo>
                  <a:lnTo>
                    <a:pt x="4863" y="27378"/>
                  </a:lnTo>
                  <a:lnTo>
                    <a:pt x="4737" y="27341"/>
                  </a:lnTo>
                  <a:lnTo>
                    <a:pt x="4727" y="27302"/>
                  </a:lnTo>
                  <a:close/>
                  <a:moveTo>
                    <a:pt x="6853" y="22165"/>
                  </a:moveTo>
                  <a:lnTo>
                    <a:pt x="6853" y="22165"/>
                  </a:lnTo>
                  <a:lnTo>
                    <a:pt x="6881" y="22115"/>
                  </a:lnTo>
                  <a:cubicBezTo>
                    <a:pt x="6875" y="22135"/>
                    <a:pt x="6865" y="22151"/>
                    <a:pt x="6853" y="22165"/>
                  </a:cubicBezTo>
                  <a:close/>
                  <a:moveTo>
                    <a:pt x="7645" y="24691"/>
                  </a:moveTo>
                  <a:lnTo>
                    <a:pt x="7645" y="24691"/>
                  </a:lnTo>
                  <a:lnTo>
                    <a:pt x="7645" y="24707"/>
                  </a:lnTo>
                  <a:cubicBezTo>
                    <a:pt x="7645" y="24716"/>
                    <a:pt x="7646" y="24725"/>
                    <a:pt x="7647" y="24735"/>
                  </a:cubicBezTo>
                  <a:cubicBezTo>
                    <a:pt x="7594" y="24771"/>
                    <a:pt x="7551" y="24789"/>
                    <a:pt x="7514" y="24789"/>
                  </a:cubicBezTo>
                  <a:cubicBezTo>
                    <a:pt x="7505" y="24789"/>
                    <a:pt x="7496" y="24788"/>
                    <a:pt x="7484" y="24783"/>
                  </a:cubicBezTo>
                  <a:lnTo>
                    <a:pt x="7217" y="24607"/>
                  </a:lnTo>
                  <a:lnTo>
                    <a:pt x="7008" y="24552"/>
                  </a:lnTo>
                  <a:lnTo>
                    <a:pt x="7027" y="24542"/>
                  </a:lnTo>
                  <a:lnTo>
                    <a:pt x="7013" y="24524"/>
                  </a:lnTo>
                  <a:lnTo>
                    <a:pt x="7015" y="24525"/>
                  </a:lnTo>
                  <a:lnTo>
                    <a:pt x="7227" y="24581"/>
                  </a:lnTo>
                  <a:cubicBezTo>
                    <a:pt x="7326" y="24616"/>
                    <a:pt x="7437" y="24666"/>
                    <a:pt x="7512" y="24751"/>
                  </a:cubicBezTo>
                  <a:cubicBezTo>
                    <a:pt x="7512" y="24751"/>
                    <a:pt x="7514" y="24752"/>
                    <a:pt x="7520" y="24752"/>
                  </a:cubicBezTo>
                  <a:cubicBezTo>
                    <a:pt x="7529" y="24752"/>
                    <a:pt x="7575" y="24748"/>
                    <a:pt x="7645" y="24691"/>
                  </a:cubicBezTo>
                  <a:close/>
                  <a:moveTo>
                    <a:pt x="9208" y="29251"/>
                  </a:moveTo>
                  <a:lnTo>
                    <a:pt x="9208" y="29251"/>
                  </a:lnTo>
                  <a:lnTo>
                    <a:pt x="9208" y="29251"/>
                  </a:lnTo>
                  <a:cubicBezTo>
                    <a:pt x="9130" y="29222"/>
                    <a:pt x="9053" y="29181"/>
                    <a:pt x="8962" y="29120"/>
                  </a:cubicBezTo>
                  <a:lnTo>
                    <a:pt x="9208" y="29251"/>
                  </a:lnTo>
                  <a:close/>
                  <a:moveTo>
                    <a:pt x="9059" y="28032"/>
                  </a:moveTo>
                  <a:lnTo>
                    <a:pt x="9059" y="28032"/>
                  </a:lnTo>
                  <a:cubicBezTo>
                    <a:pt x="9022" y="28054"/>
                    <a:pt x="8984" y="28070"/>
                    <a:pt x="8938" y="28080"/>
                  </a:cubicBezTo>
                  <a:lnTo>
                    <a:pt x="9059" y="28032"/>
                  </a:lnTo>
                  <a:close/>
                  <a:moveTo>
                    <a:pt x="7656" y="27889"/>
                  </a:moveTo>
                  <a:lnTo>
                    <a:pt x="7656" y="27889"/>
                  </a:lnTo>
                  <a:lnTo>
                    <a:pt x="7653" y="27890"/>
                  </a:lnTo>
                  <a:lnTo>
                    <a:pt x="7550" y="27898"/>
                  </a:lnTo>
                  <a:cubicBezTo>
                    <a:pt x="7549" y="27898"/>
                    <a:pt x="7548" y="27898"/>
                    <a:pt x="7546" y="27898"/>
                  </a:cubicBezTo>
                  <a:cubicBezTo>
                    <a:pt x="7547" y="27898"/>
                    <a:pt x="7548" y="27898"/>
                    <a:pt x="7549" y="27898"/>
                  </a:cubicBezTo>
                  <a:lnTo>
                    <a:pt x="7656" y="27889"/>
                  </a:lnTo>
                  <a:close/>
                  <a:moveTo>
                    <a:pt x="4676" y="27242"/>
                  </a:moveTo>
                  <a:lnTo>
                    <a:pt x="4676" y="27242"/>
                  </a:lnTo>
                  <a:cubicBezTo>
                    <a:pt x="4698" y="27254"/>
                    <a:pt x="4712" y="27270"/>
                    <a:pt x="4717" y="27290"/>
                  </a:cubicBezTo>
                  <a:lnTo>
                    <a:pt x="4676" y="27242"/>
                  </a:lnTo>
                  <a:close/>
                  <a:moveTo>
                    <a:pt x="4427" y="27617"/>
                  </a:moveTo>
                  <a:lnTo>
                    <a:pt x="4427" y="27617"/>
                  </a:lnTo>
                  <a:lnTo>
                    <a:pt x="4450" y="27587"/>
                  </a:lnTo>
                  <a:cubicBezTo>
                    <a:pt x="4471" y="27566"/>
                    <a:pt x="4484" y="27553"/>
                    <a:pt x="4508" y="27545"/>
                  </a:cubicBezTo>
                  <a:lnTo>
                    <a:pt x="4443" y="27601"/>
                  </a:lnTo>
                  <a:lnTo>
                    <a:pt x="4427" y="27617"/>
                  </a:lnTo>
                  <a:close/>
                  <a:moveTo>
                    <a:pt x="9488" y="29205"/>
                  </a:moveTo>
                  <a:lnTo>
                    <a:pt x="9488" y="29205"/>
                  </a:lnTo>
                  <a:cubicBezTo>
                    <a:pt x="9467" y="29237"/>
                    <a:pt x="9443" y="29259"/>
                    <a:pt x="9441" y="29261"/>
                  </a:cubicBezTo>
                  <a:lnTo>
                    <a:pt x="9431" y="29261"/>
                  </a:lnTo>
                  <a:lnTo>
                    <a:pt x="9488" y="29205"/>
                  </a:lnTo>
                  <a:close/>
                  <a:moveTo>
                    <a:pt x="6580" y="24242"/>
                  </a:moveTo>
                  <a:lnTo>
                    <a:pt x="6580" y="24242"/>
                  </a:lnTo>
                  <a:cubicBezTo>
                    <a:pt x="6558" y="24229"/>
                    <a:pt x="6546" y="24207"/>
                    <a:pt x="6544" y="24175"/>
                  </a:cubicBezTo>
                  <a:lnTo>
                    <a:pt x="6588" y="24244"/>
                  </a:lnTo>
                  <a:lnTo>
                    <a:pt x="6580" y="24242"/>
                  </a:lnTo>
                  <a:close/>
                  <a:moveTo>
                    <a:pt x="6563" y="22431"/>
                  </a:moveTo>
                  <a:lnTo>
                    <a:pt x="6563" y="22431"/>
                  </a:lnTo>
                  <a:cubicBezTo>
                    <a:pt x="6568" y="22410"/>
                    <a:pt x="6599" y="22377"/>
                    <a:pt x="6637" y="22341"/>
                  </a:cubicBezTo>
                  <a:lnTo>
                    <a:pt x="6563" y="22431"/>
                  </a:lnTo>
                  <a:close/>
                  <a:moveTo>
                    <a:pt x="6464" y="22877"/>
                  </a:moveTo>
                  <a:lnTo>
                    <a:pt x="6464" y="22877"/>
                  </a:lnTo>
                  <a:cubicBezTo>
                    <a:pt x="6457" y="22843"/>
                    <a:pt x="6448" y="22808"/>
                    <a:pt x="6438" y="22770"/>
                  </a:cubicBezTo>
                  <a:lnTo>
                    <a:pt x="6439" y="22769"/>
                  </a:lnTo>
                  <a:cubicBezTo>
                    <a:pt x="6449" y="22807"/>
                    <a:pt x="6457" y="22842"/>
                    <a:pt x="6464" y="22877"/>
                  </a:cubicBezTo>
                  <a:close/>
                  <a:moveTo>
                    <a:pt x="6470" y="23263"/>
                  </a:moveTo>
                  <a:lnTo>
                    <a:pt x="6470" y="23263"/>
                  </a:lnTo>
                  <a:cubicBezTo>
                    <a:pt x="6470" y="23265"/>
                    <a:pt x="6469" y="23267"/>
                    <a:pt x="6469" y="23269"/>
                  </a:cubicBezTo>
                  <a:cubicBezTo>
                    <a:pt x="6469" y="23269"/>
                    <a:pt x="6469" y="23270"/>
                    <a:pt x="6468" y="23270"/>
                  </a:cubicBezTo>
                  <a:cubicBezTo>
                    <a:pt x="6468" y="23270"/>
                    <a:pt x="6469" y="23269"/>
                    <a:pt x="6469" y="23268"/>
                  </a:cubicBezTo>
                  <a:cubicBezTo>
                    <a:pt x="6469" y="23267"/>
                    <a:pt x="6470" y="23265"/>
                    <a:pt x="6470" y="23263"/>
                  </a:cubicBezTo>
                  <a:close/>
                  <a:moveTo>
                    <a:pt x="6468" y="23486"/>
                  </a:moveTo>
                  <a:lnTo>
                    <a:pt x="6468" y="23486"/>
                  </a:lnTo>
                  <a:cubicBezTo>
                    <a:pt x="6468" y="23483"/>
                    <a:pt x="6468" y="23480"/>
                    <a:pt x="6467" y="23477"/>
                  </a:cubicBezTo>
                  <a:cubicBezTo>
                    <a:pt x="6468" y="23480"/>
                    <a:pt x="6469" y="23484"/>
                    <a:pt x="6469" y="23487"/>
                  </a:cubicBezTo>
                  <a:lnTo>
                    <a:pt x="6472" y="23505"/>
                  </a:lnTo>
                  <a:lnTo>
                    <a:pt x="6468" y="23486"/>
                  </a:lnTo>
                  <a:close/>
                  <a:moveTo>
                    <a:pt x="5754" y="27044"/>
                  </a:moveTo>
                  <a:lnTo>
                    <a:pt x="5754" y="27044"/>
                  </a:lnTo>
                  <a:lnTo>
                    <a:pt x="5723" y="27002"/>
                  </a:lnTo>
                  <a:lnTo>
                    <a:pt x="5709" y="26989"/>
                  </a:lnTo>
                  <a:cubicBezTo>
                    <a:pt x="5690" y="26978"/>
                    <a:pt x="5672" y="26968"/>
                    <a:pt x="5653" y="26960"/>
                  </a:cubicBezTo>
                  <a:cubicBezTo>
                    <a:pt x="5674" y="26968"/>
                    <a:pt x="5695" y="26977"/>
                    <a:pt x="5717" y="26988"/>
                  </a:cubicBezTo>
                  <a:lnTo>
                    <a:pt x="5722" y="26990"/>
                  </a:lnTo>
                  <a:lnTo>
                    <a:pt x="5724" y="26994"/>
                  </a:lnTo>
                  <a:lnTo>
                    <a:pt x="5754" y="27044"/>
                  </a:lnTo>
                  <a:close/>
                  <a:moveTo>
                    <a:pt x="5825" y="27106"/>
                  </a:moveTo>
                  <a:lnTo>
                    <a:pt x="5825" y="27106"/>
                  </a:lnTo>
                  <a:lnTo>
                    <a:pt x="5819" y="27107"/>
                  </a:lnTo>
                  <a:lnTo>
                    <a:pt x="5791" y="27082"/>
                  </a:lnTo>
                  <a:lnTo>
                    <a:pt x="5825" y="27106"/>
                  </a:lnTo>
                  <a:close/>
                  <a:moveTo>
                    <a:pt x="9518" y="27688"/>
                  </a:moveTo>
                  <a:lnTo>
                    <a:pt x="9518" y="27688"/>
                  </a:lnTo>
                  <a:lnTo>
                    <a:pt x="9407" y="27717"/>
                  </a:lnTo>
                  <a:cubicBezTo>
                    <a:pt x="9445" y="27699"/>
                    <a:pt x="9482" y="27689"/>
                    <a:pt x="9518" y="27688"/>
                  </a:cubicBezTo>
                  <a:close/>
                  <a:moveTo>
                    <a:pt x="9670" y="27836"/>
                  </a:moveTo>
                  <a:lnTo>
                    <a:pt x="9670" y="27836"/>
                  </a:lnTo>
                  <a:cubicBezTo>
                    <a:pt x="9690" y="27870"/>
                    <a:pt x="9701" y="27916"/>
                    <a:pt x="9703" y="27984"/>
                  </a:cubicBezTo>
                  <a:lnTo>
                    <a:pt x="9669" y="27835"/>
                  </a:lnTo>
                  <a:lnTo>
                    <a:pt x="9670" y="27836"/>
                  </a:lnTo>
                  <a:close/>
                  <a:moveTo>
                    <a:pt x="9816" y="29130"/>
                  </a:moveTo>
                  <a:lnTo>
                    <a:pt x="9816" y="29130"/>
                  </a:lnTo>
                  <a:lnTo>
                    <a:pt x="9808" y="29131"/>
                  </a:lnTo>
                  <a:lnTo>
                    <a:pt x="9838" y="29116"/>
                  </a:lnTo>
                  <a:lnTo>
                    <a:pt x="9816" y="29130"/>
                  </a:lnTo>
                  <a:close/>
                  <a:moveTo>
                    <a:pt x="9922" y="29063"/>
                  </a:moveTo>
                  <a:lnTo>
                    <a:pt x="9922" y="29063"/>
                  </a:lnTo>
                  <a:lnTo>
                    <a:pt x="9878" y="29091"/>
                  </a:lnTo>
                  <a:lnTo>
                    <a:pt x="9907" y="29067"/>
                  </a:lnTo>
                  <a:lnTo>
                    <a:pt x="9914" y="29061"/>
                  </a:lnTo>
                  <a:lnTo>
                    <a:pt x="9922" y="29063"/>
                  </a:lnTo>
                  <a:lnTo>
                    <a:pt x="9922" y="29063"/>
                  </a:lnTo>
                  <a:close/>
                  <a:moveTo>
                    <a:pt x="10303" y="28999"/>
                  </a:moveTo>
                  <a:lnTo>
                    <a:pt x="10303" y="28999"/>
                  </a:lnTo>
                  <a:lnTo>
                    <a:pt x="10302" y="28999"/>
                  </a:lnTo>
                  <a:lnTo>
                    <a:pt x="10303" y="28999"/>
                  </a:lnTo>
                  <a:lnTo>
                    <a:pt x="10314" y="29005"/>
                  </a:lnTo>
                  <a:cubicBezTo>
                    <a:pt x="10310" y="29003"/>
                    <a:pt x="10307" y="29001"/>
                    <a:pt x="10303" y="28999"/>
                  </a:cubicBezTo>
                  <a:close/>
                  <a:moveTo>
                    <a:pt x="7841" y="25889"/>
                  </a:moveTo>
                  <a:lnTo>
                    <a:pt x="7841" y="25889"/>
                  </a:lnTo>
                  <a:lnTo>
                    <a:pt x="7834" y="25591"/>
                  </a:lnTo>
                  <a:cubicBezTo>
                    <a:pt x="7848" y="25698"/>
                    <a:pt x="7850" y="25796"/>
                    <a:pt x="7841" y="25889"/>
                  </a:cubicBezTo>
                  <a:close/>
                  <a:moveTo>
                    <a:pt x="7357" y="26875"/>
                  </a:moveTo>
                  <a:lnTo>
                    <a:pt x="7357" y="26875"/>
                  </a:lnTo>
                  <a:lnTo>
                    <a:pt x="7360" y="26935"/>
                  </a:lnTo>
                  <a:cubicBezTo>
                    <a:pt x="7357" y="26915"/>
                    <a:pt x="7356" y="26896"/>
                    <a:pt x="7357" y="26875"/>
                  </a:cubicBezTo>
                  <a:close/>
                  <a:moveTo>
                    <a:pt x="7616" y="27422"/>
                  </a:moveTo>
                  <a:lnTo>
                    <a:pt x="7616" y="27422"/>
                  </a:lnTo>
                  <a:lnTo>
                    <a:pt x="7552" y="27311"/>
                  </a:lnTo>
                  <a:lnTo>
                    <a:pt x="7613" y="27408"/>
                  </a:lnTo>
                  <a:lnTo>
                    <a:pt x="7618" y="27417"/>
                  </a:lnTo>
                  <a:lnTo>
                    <a:pt x="7616" y="27422"/>
                  </a:lnTo>
                  <a:close/>
                  <a:moveTo>
                    <a:pt x="10009" y="22695"/>
                  </a:moveTo>
                  <a:lnTo>
                    <a:pt x="10009" y="22695"/>
                  </a:lnTo>
                  <a:lnTo>
                    <a:pt x="10019" y="22641"/>
                  </a:lnTo>
                  <a:cubicBezTo>
                    <a:pt x="10026" y="22652"/>
                    <a:pt x="10027" y="22665"/>
                    <a:pt x="10009" y="22695"/>
                  </a:cubicBezTo>
                  <a:close/>
                  <a:moveTo>
                    <a:pt x="9993" y="22739"/>
                  </a:moveTo>
                  <a:lnTo>
                    <a:pt x="9993" y="22739"/>
                  </a:lnTo>
                  <a:lnTo>
                    <a:pt x="9980" y="22788"/>
                  </a:lnTo>
                  <a:cubicBezTo>
                    <a:pt x="9979" y="22775"/>
                    <a:pt x="9983" y="22758"/>
                    <a:pt x="9993" y="22739"/>
                  </a:cubicBezTo>
                  <a:close/>
                  <a:moveTo>
                    <a:pt x="7628" y="18112"/>
                  </a:moveTo>
                  <a:lnTo>
                    <a:pt x="7628" y="18112"/>
                  </a:lnTo>
                  <a:cubicBezTo>
                    <a:pt x="7628" y="18112"/>
                    <a:pt x="7631" y="18112"/>
                    <a:pt x="7638" y="18117"/>
                  </a:cubicBezTo>
                  <a:cubicBezTo>
                    <a:pt x="7658" y="18136"/>
                    <a:pt x="7676" y="18151"/>
                    <a:pt x="7694" y="18160"/>
                  </a:cubicBezTo>
                  <a:cubicBezTo>
                    <a:pt x="7676" y="18152"/>
                    <a:pt x="7655" y="18138"/>
                    <a:pt x="7631" y="18117"/>
                  </a:cubicBezTo>
                  <a:cubicBezTo>
                    <a:pt x="7629" y="18115"/>
                    <a:pt x="7628" y="18113"/>
                    <a:pt x="7626" y="18112"/>
                  </a:cubicBezTo>
                  <a:cubicBezTo>
                    <a:pt x="7627" y="18112"/>
                    <a:pt x="7627" y="18112"/>
                    <a:pt x="7628" y="18112"/>
                  </a:cubicBezTo>
                  <a:close/>
                  <a:moveTo>
                    <a:pt x="31463" y="16448"/>
                  </a:moveTo>
                  <a:lnTo>
                    <a:pt x="31463" y="16448"/>
                  </a:lnTo>
                  <a:lnTo>
                    <a:pt x="31463" y="16448"/>
                  </a:lnTo>
                  <a:lnTo>
                    <a:pt x="31463" y="16448"/>
                  </a:lnTo>
                  <a:lnTo>
                    <a:pt x="31463" y="16448"/>
                  </a:lnTo>
                  <a:close/>
                  <a:moveTo>
                    <a:pt x="7926" y="17887"/>
                  </a:moveTo>
                  <a:lnTo>
                    <a:pt x="7926" y="17887"/>
                  </a:lnTo>
                  <a:cubicBezTo>
                    <a:pt x="7926" y="17886"/>
                    <a:pt x="7928" y="17881"/>
                    <a:pt x="7938" y="17873"/>
                  </a:cubicBezTo>
                  <a:lnTo>
                    <a:pt x="7926" y="17890"/>
                  </a:lnTo>
                  <a:lnTo>
                    <a:pt x="7926" y="17887"/>
                  </a:lnTo>
                  <a:close/>
                  <a:moveTo>
                    <a:pt x="6713" y="17473"/>
                  </a:moveTo>
                  <a:lnTo>
                    <a:pt x="6713" y="17473"/>
                  </a:lnTo>
                  <a:lnTo>
                    <a:pt x="6696" y="17472"/>
                  </a:lnTo>
                  <a:lnTo>
                    <a:pt x="6715" y="17473"/>
                  </a:lnTo>
                  <a:lnTo>
                    <a:pt x="6713" y="17473"/>
                  </a:lnTo>
                  <a:close/>
                  <a:moveTo>
                    <a:pt x="8079" y="18207"/>
                  </a:moveTo>
                  <a:lnTo>
                    <a:pt x="8079" y="18207"/>
                  </a:lnTo>
                  <a:lnTo>
                    <a:pt x="8085" y="18207"/>
                  </a:lnTo>
                  <a:lnTo>
                    <a:pt x="8116" y="18205"/>
                  </a:lnTo>
                  <a:lnTo>
                    <a:pt x="8081" y="18209"/>
                  </a:lnTo>
                  <a:lnTo>
                    <a:pt x="8069" y="18225"/>
                  </a:lnTo>
                  <a:cubicBezTo>
                    <a:pt x="8058" y="18240"/>
                    <a:pt x="8043" y="18252"/>
                    <a:pt x="8024" y="18260"/>
                  </a:cubicBezTo>
                  <a:lnTo>
                    <a:pt x="8021" y="18258"/>
                  </a:lnTo>
                  <a:lnTo>
                    <a:pt x="8074" y="18212"/>
                  </a:lnTo>
                  <a:lnTo>
                    <a:pt x="8079" y="18207"/>
                  </a:lnTo>
                  <a:close/>
                  <a:moveTo>
                    <a:pt x="8062" y="17800"/>
                  </a:moveTo>
                  <a:lnTo>
                    <a:pt x="8062" y="17800"/>
                  </a:lnTo>
                  <a:lnTo>
                    <a:pt x="8142" y="17897"/>
                  </a:lnTo>
                  <a:cubicBezTo>
                    <a:pt x="8163" y="17919"/>
                    <a:pt x="8186" y="17938"/>
                    <a:pt x="8212" y="17955"/>
                  </a:cubicBezTo>
                  <a:cubicBezTo>
                    <a:pt x="8183" y="17938"/>
                    <a:pt x="8155" y="17919"/>
                    <a:pt x="8127" y="17898"/>
                  </a:cubicBezTo>
                  <a:lnTo>
                    <a:pt x="8060" y="17801"/>
                  </a:lnTo>
                  <a:lnTo>
                    <a:pt x="8062" y="17800"/>
                  </a:lnTo>
                  <a:close/>
                  <a:moveTo>
                    <a:pt x="7423" y="17047"/>
                  </a:moveTo>
                  <a:lnTo>
                    <a:pt x="7423" y="17047"/>
                  </a:lnTo>
                  <a:lnTo>
                    <a:pt x="7424" y="17046"/>
                  </a:lnTo>
                  <a:lnTo>
                    <a:pt x="7516" y="17077"/>
                  </a:lnTo>
                  <a:lnTo>
                    <a:pt x="7478" y="17068"/>
                  </a:lnTo>
                  <a:lnTo>
                    <a:pt x="7423" y="17047"/>
                  </a:lnTo>
                  <a:lnTo>
                    <a:pt x="7423" y="17047"/>
                  </a:lnTo>
                  <a:close/>
                  <a:moveTo>
                    <a:pt x="6463" y="17483"/>
                  </a:moveTo>
                  <a:lnTo>
                    <a:pt x="6463" y="17483"/>
                  </a:lnTo>
                  <a:lnTo>
                    <a:pt x="6469" y="17581"/>
                  </a:lnTo>
                  <a:cubicBezTo>
                    <a:pt x="6470" y="17585"/>
                    <a:pt x="6471" y="17589"/>
                    <a:pt x="6472" y="17593"/>
                  </a:cubicBezTo>
                  <a:cubicBezTo>
                    <a:pt x="6471" y="17589"/>
                    <a:pt x="6469" y="17585"/>
                    <a:pt x="6468" y="17581"/>
                  </a:cubicBezTo>
                  <a:cubicBezTo>
                    <a:pt x="6462" y="17551"/>
                    <a:pt x="6461" y="17516"/>
                    <a:pt x="6463" y="17483"/>
                  </a:cubicBezTo>
                  <a:close/>
                  <a:moveTo>
                    <a:pt x="7219" y="17380"/>
                  </a:moveTo>
                  <a:lnTo>
                    <a:pt x="7219" y="17380"/>
                  </a:lnTo>
                  <a:lnTo>
                    <a:pt x="7222" y="17348"/>
                  </a:lnTo>
                  <a:lnTo>
                    <a:pt x="7222" y="17370"/>
                  </a:lnTo>
                  <a:lnTo>
                    <a:pt x="7222" y="17378"/>
                  </a:lnTo>
                  <a:lnTo>
                    <a:pt x="7216" y="17383"/>
                  </a:lnTo>
                  <a:cubicBezTo>
                    <a:pt x="7208" y="17391"/>
                    <a:pt x="7197" y="17402"/>
                    <a:pt x="7179" y="17402"/>
                  </a:cubicBezTo>
                  <a:cubicBezTo>
                    <a:pt x="7174" y="17402"/>
                    <a:pt x="7169" y="17401"/>
                    <a:pt x="7163" y="17399"/>
                  </a:cubicBezTo>
                  <a:lnTo>
                    <a:pt x="7163" y="17399"/>
                  </a:lnTo>
                  <a:lnTo>
                    <a:pt x="7219" y="17380"/>
                  </a:lnTo>
                  <a:close/>
                  <a:moveTo>
                    <a:pt x="8665" y="18289"/>
                  </a:moveTo>
                  <a:lnTo>
                    <a:pt x="8665" y="18289"/>
                  </a:lnTo>
                  <a:lnTo>
                    <a:pt x="8650" y="18189"/>
                  </a:lnTo>
                  <a:lnTo>
                    <a:pt x="8643" y="18016"/>
                  </a:lnTo>
                  <a:lnTo>
                    <a:pt x="8686" y="18007"/>
                  </a:lnTo>
                  <a:lnTo>
                    <a:pt x="8697" y="18004"/>
                  </a:lnTo>
                  <a:lnTo>
                    <a:pt x="8697" y="18195"/>
                  </a:lnTo>
                  <a:lnTo>
                    <a:pt x="8710" y="18294"/>
                  </a:lnTo>
                  <a:lnTo>
                    <a:pt x="8665" y="18289"/>
                  </a:lnTo>
                  <a:close/>
                  <a:moveTo>
                    <a:pt x="7829" y="16991"/>
                  </a:moveTo>
                  <a:lnTo>
                    <a:pt x="7829" y="16991"/>
                  </a:lnTo>
                  <a:lnTo>
                    <a:pt x="8086" y="17022"/>
                  </a:lnTo>
                  <a:lnTo>
                    <a:pt x="8089" y="17022"/>
                  </a:lnTo>
                  <a:lnTo>
                    <a:pt x="8084" y="17022"/>
                  </a:lnTo>
                  <a:lnTo>
                    <a:pt x="7844" y="16994"/>
                  </a:lnTo>
                  <a:lnTo>
                    <a:pt x="7694" y="17011"/>
                  </a:lnTo>
                  <a:cubicBezTo>
                    <a:pt x="7726" y="16971"/>
                    <a:pt x="7767" y="16969"/>
                    <a:pt x="7829" y="16991"/>
                  </a:cubicBezTo>
                  <a:close/>
                  <a:moveTo>
                    <a:pt x="8793" y="18683"/>
                  </a:moveTo>
                  <a:lnTo>
                    <a:pt x="8793" y="18683"/>
                  </a:lnTo>
                  <a:lnTo>
                    <a:pt x="8793" y="18683"/>
                  </a:lnTo>
                  <a:lnTo>
                    <a:pt x="8792" y="18686"/>
                  </a:lnTo>
                  <a:lnTo>
                    <a:pt x="8793" y="18683"/>
                  </a:lnTo>
                  <a:close/>
                  <a:moveTo>
                    <a:pt x="8718" y="18562"/>
                  </a:moveTo>
                  <a:lnTo>
                    <a:pt x="8718" y="18562"/>
                  </a:lnTo>
                  <a:lnTo>
                    <a:pt x="8741" y="18508"/>
                  </a:lnTo>
                  <a:cubicBezTo>
                    <a:pt x="8751" y="18483"/>
                    <a:pt x="8757" y="18462"/>
                    <a:pt x="8758" y="18441"/>
                  </a:cubicBezTo>
                  <a:cubicBezTo>
                    <a:pt x="8758" y="18462"/>
                    <a:pt x="8753" y="18484"/>
                    <a:pt x="8743" y="18505"/>
                  </a:cubicBezTo>
                  <a:lnTo>
                    <a:pt x="8720" y="18565"/>
                  </a:lnTo>
                  <a:lnTo>
                    <a:pt x="8718" y="18562"/>
                  </a:lnTo>
                  <a:close/>
                  <a:moveTo>
                    <a:pt x="9524" y="18422"/>
                  </a:moveTo>
                  <a:lnTo>
                    <a:pt x="9524" y="18422"/>
                  </a:lnTo>
                  <a:cubicBezTo>
                    <a:pt x="9528" y="18422"/>
                    <a:pt x="9531" y="18422"/>
                    <a:pt x="9532" y="18421"/>
                  </a:cubicBezTo>
                  <a:cubicBezTo>
                    <a:pt x="9532" y="18422"/>
                    <a:pt x="9532" y="18423"/>
                    <a:pt x="9532" y="18423"/>
                  </a:cubicBezTo>
                  <a:cubicBezTo>
                    <a:pt x="9530" y="18423"/>
                    <a:pt x="9527" y="18423"/>
                    <a:pt x="9524" y="18423"/>
                  </a:cubicBezTo>
                  <a:cubicBezTo>
                    <a:pt x="9517" y="18423"/>
                    <a:pt x="9505" y="18425"/>
                    <a:pt x="9492" y="18429"/>
                  </a:cubicBezTo>
                  <a:cubicBezTo>
                    <a:pt x="9506" y="18424"/>
                    <a:pt x="9517" y="18422"/>
                    <a:pt x="9524" y="18422"/>
                  </a:cubicBezTo>
                  <a:close/>
                  <a:moveTo>
                    <a:pt x="8208" y="17198"/>
                  </a:moveTo>
                  <a:lnTo>
                    <a:pt x="8208" y="17198"/>
                  </a:lnTo>
                  <a:lnTo>
                    <a:pt x="8204" y="17196"/>
                  </a:lnTo>
                  <a:lnTo>
                    <a:pt x="8202" y="17192"/>
                  </a:lnTo>
                  <a:cubicBezTo>
                    <a:pt x="8193" y="17178"/>
                    <a:pt x="8186" y="17162"/>
                    <a:pt x="8181" y="17144"/>
                  </a:cubicBezTo>
                  <a:cubicBezTo>
                    <a:pt x="8188" y="17159"/>
                    <a:pt x="8198" y="17172"/>
                    <a:pt x="8209" y="17183"/>
                  </a:cubicBezTo>
                  <a:lnTo>
                    <a:pt x="8259" y="17228"/>
                  </a:lnTo>
                  <a:lnTo>
                    <a:pt x="8256" y="17230"/>
                  </a:lnTo>
                  <a:lnTo>
                    <a:pt x="8208" y="17198"/>
                  </a:lnTo>
                  <a:close/>
                  <a:moveTo>
                    <a:pt x="8312" y="30148"/>
                  </a:moveTo>
                  <a:lnTo>
                    <a:pt x="8312" y="30148"/>
                  </a:lnTo>
                  <a:cubicBezTo>
                    <a:pt x="8312" y="30152"/>
                    <a:pt x="8312" y="30156"/>
                    <a:pt x="8313" y="30160"/>
                  </a:cubicBezTo>
                  <a:cubicBezTo>
                    <a:pt x="8312" y="30167"/>
                    <a:pt x="8312" y="30173"/>
                    <a:pt x="8311" y="30179"/>
                  </a:cubicBezTo>
                  <a:cubicBezTo>
                    <a:pt x="8311" y="30170"/>
                    <a:pt x="8312" y="30162"/>
                    <a:pt x="8312" y="30153"/>
                  </a:cubicBezTo>
                  <a:cubicBezTo>
                    <a:pt x="8312" y="30151"/>
                    <a:pt x="8312" y="30150"/>
                    <a:pt x="8312" y="30148"/>
                  </a:cubicBezTo>
                  <a:close/>
                  <a:moveTo>
                    <a:pt x="12240" y="22399"/>
                  </a:moveTo>
                  <a:lnTo>
                    <a:pt x="12240" y="22399"/>
                  </a:lnTo>
                  <a:lnTo>
                    <a:pt x="12193" y="22447"/>
                  </a:lnTo>
                  <a:cubicBezTo>
                    <a:pt x="12146" y="22495"/>
                    <a:pt x="12103" y="22517"/>
                    <a:pt x="12068" y="22498"/>
                  </a:cubicBezTo>
                  <a:lnTo>
                    <a:pt x="11965" y="22483"/>
                  </a:lnTo>
                  <a:lnTo>
                    <a:pt x="11928" y="22530"/>
                  </a:lnTo>
                  <a:lnTo>
                    <a:pt x="11841" y="22522"/>
                  </a:lnTo>
                  <a:lnTo>
                    <a:pt x="11754" y="22490"/>
                  </a:lnTo>
                  <a:lnTo>
                    <a:pt x="11713" y="22389"/>
                  </a:lnTo>
                  <a:lnTo>
                    <a:pt x="11436" y="22399"/>
                  </a:lnTo>
                  <a:lnTo>
                    <a:pt x="11425" y="22401"/>
                  </a:lnTo>
                  <a:cubicBezTo>
                    <a:pt x="11282" y="22442"/>
                    <a:pt x="11200" y="22480"/>
                    <a:pt x="11151" y="22529"/>
                  </a:cubicBezTo>
                  <a:cubicBezTo>
                    <a:pt x="11150" y="22530"/>
                    <a:pt x="11139" y="22536"/>
                    <a:pt x="11091" y="22536"/>
                  </a:cubicBezTo>
                  <a:cubicBezTo>
                    <a:pt x="11049" y="22536"/>
                    <a:pt x="10991" y="22531"/>
                    <a:pt x="10921" y="22523"/>
                  </a:cubicBezTo>
                  <a:lnTo>
                    <a:pt x="10424" y="22410"/>
                  </a:lnTo>
                  <a:lnTo>
                    <a:pt x="10118" y="22324"/>
                  </a:lnTo>
                  <a:lnTo>
                    <a:pt x="10107" y="22326"/>
                  </a:lnTo>
                  <a:cubicBezTo>
                    <a:pt x="10089" y="22330"/>
                    <a:pt x="10069" y="22337"/>
                    <a:pt x="10050" y="22349"/>
                  </a:cubicBezTo>
                  <a:cubicBezTo>
                    <a:pt x="9802" y="22264"/>
                    <a:pt x="9623" y="22168"/>
                    <a:pt x="9556" y="22081"/>
                  </a:cubicBezTo>
                  <a:cubicBezTo>
                    <a:pt x="9523" y="22034"/>
                    <a:pt x="9471" y="22011"/>
                    <a:pt x="9398" y="22011"/>
                  </a:cubicBezTo>
                  <a:cubicBezTo>
                    <a:pt x="9385" y="22011"/>
                    <a:pt x="9371" y="22012"/>
                    <a:pt x="9360" y="22013"/>
                  </a:cubicBezTo>
                  <a:lnTo>
                    <a:pt x="9133" y="22079"/>
                  </a:lnTo>
                  <a:cubicBezTo>
                    <a:pt x="9052" y="22095"/>
                    <a:pt x="8996" y="22134"/>
                    <a:pt x="8957" y="22202"/>
                  </a:cubicBezTo>
                  <a:cubicBezTo>
                    <a:pt x="8931" y="22244"/>
                    <a:pt x="8922" y="22306"/>
                    <a:pt x="8931" y="22383"/>
                  </a:cubicBezTo>
                  <a:lnTo>
                    <a:pt x="8903" y="22571"/>
                  </a:lnTo>
                  <a:cubicBezTo>
                    <a:pt x="8893" y="22623"/>
                    <a:pt x="8853" y="22667"/>
                    <a:pt x="8795" y="22689"/>
                  </a:cubicBezTo>
                  <a:cubicBezTo>
                    <a:pt x="8752" y="22700"/>
                    <a:pt x="8707" y="22706"/>
                    <a:pt x="8661" y="22706"/>
                  </a:cubicBezTo>
                  <a:cubicBezTo>
                    <a:pt x="8505" y="22706"/>
                    <a:pt x="8337" y="22640"/>
                    <a:pt x="8163" y="22511"/>
                  </a:cubicBezTo>
                  <a:lnTo>
                    <a:pt x="8039" y="22492"/>
                  </a:lnTo>
                  <a:cubicBezTo>
                    <a:pt x="7981" y="22492"/>
                    <a:pt x="7910" y="22486"/>
                    <a:pt x="7877" y="22442"/>
                  </a:cubicBezTo>
                  <a:cubicBezTo>
                    <a:pt x="7822" y="22397"/>
                    <a:pt x="7795" y="22344"/>
                    <a:pt x="7796" y="22282"/>
                  </a:cubicBezTo>
                  <a:lnTo>
                    <a:pt x="7770" y="22196"/>
                  </a:lnTo>
                  <a:lnTo>
                    <a:pt x="7688" y="22154"/>
                  </a:lnTo>
                  <a:lnTo>
                    <a:pt x="7584" y="22135"/>
                  </a:lnTo>
                  <a:lnTo>
                    <a:pt x="7580" y="22134"/>
                  </a:lnTo>
                  <a:lnTo>
                    <a:pt x="7576" y="22131"/>
                  </a:lnTo>
                  <a:lnTo>
                    <a:pt x="7511" y="22076"/>
                  </a:lnTo>
                  <a:lnTo>
                    <a:pt x="7451" y="22033"/>
                  </a:lnTo>
                  <a:lnTo>
                    <a:pt x="7306" y="22042"/>
                  </a:lnTo>
                  <a:lnTo>
                    <a:pt x="7127" y="22042"/>
                  </a:lnTo>
                  <a:cubicBezTo>
                    <a:pt x="7090" y="22042"/>
                    <a:pt x="7043" y="22019"/>
                    <a:pt x="6988" y="21974"/>
                  </a:cubicBezTo>
                  <a:lnTo>
                    <a:pt x="6920" y="21943"/>
                  </a:lnTo>
                  <a:lnTo>
                    <a:pt x="6920" y="21909"/>
                  </a:lnTo>
                  <a:lnTo>
                    <a:pt x="6914" y="21864"/>
                  </a:lnTo>
                  <a:lnTo>
                    <a:pt x="6876" y="21863"/>
                  </a:lnTo>
                  <a:cubicBezTo>
                    <a:pt x="6652" y="21785"/>
                    <a:pt x="6609" y="21722"/>
                    <a:pt x="6600" y="21699"/>
                  </a:cubicBezTo>
                  <a:cubicBezTo>
                    <a:pt x="6598" y="21691"/>
                    <a:pt x="6595" y="21678"/>
                    <a:pt x="6604" y="21663"/>
                  </a:cubicBezTo>
                  <a:lnTo>
                    <a:pt x="6776" y="21424"/>
                  </a:lnTo>
                  <a:cubicBezTo>
                    <a:pt x="6838" y="21299"/>
                    <a:pt x="6836" y="21212"/>
                    <a:pt x="6765" y="21154"/>
                  </a:cubicBezTo>
                  <a:cubicBezTo>
                    <a:pt x="6749" y="21144"/>
                    <a:pt x="6715" y="21099"/>
                    <a:pt x="6750" y="20901"/>
                  </a:cubicBezTo>
                  <a:lnTo>
                    <a:pt x="6782" y="20750"/>
                  </a:lnTo>
                  <a:lnTo>
                    <a:pt x="6649" y="20821"/>
                  </a:lnTo>
                  <a:lnTo>
                    <a:pt x="6637" y="20830"/>
                  </a:lnTo>
                  <a:cubicBezTo>
                    <a:pt x="6634" y="20833"/>
                    <a:pt x="6631" y="20835"/>
                    <a:pt x="6631" y="20836"/>
                  </a:cubicBezTo>
                  <a:cubicBezTo>
                    <a:pt x="6629" y="20834"/>
                    <a:pt x="6621" y="20827"/>
                    <a:pt x="6609" y="20803"/>
                  </a:cubicBezTo>
                  <a:lnTo>
                    <a:pt x="6494" y="20663"/>
                  </a:lnTo>
                  <a:lnTo>
                    <a:pt x="6461" y="20659"/>
                  </a:lnTo>
                  <a:cubicBezTo>
                    <a:pt x="6410" y="20659"/>
                    <a:pt x="6364" y="20689"/>
                    <a:pt x="6311" y="20732"/>
                  </a:cubicBezTo>
                  <a:cubicBezTo>
                    <a:pt x="6227" y="20799"/>
                    <a:pt x="6164" y="20823"/>
                    <a:pt x="6118" y="20836"/>
                  </a:cubicBezTo>
                  <a:lnTo>
                    <a:pt x="6107" y="20840"/>
                  </a:lnTo>
                  <a:lnTo>
                    <a:pt x="6026" y="20821"/>
                  </a:lnTo>
                  <a:lnTo>
                    <a:pt x="5936" y="20772"/>
                  </a:lnTo>
                  <a:lnTo>
                    <a:pt x="5837" y="20805"/>
                  </a:lnTo>
                  <a:lnTo>
                    <a:pt x="5778" y="20834"/>
                  </a:lnTo>
                  <a:lnTo>
                    <a:pt x="5731" y="20796"/>
                  </a:lnTo>
                  <a:lnTo>
                    <a:pt x="5651" y="20750"/>
                  </a:lnTo>
                  <a:lnTo>
                    <a:pt x="5575" y="20802"/>
                  </a:lnTo>
                  <a:lnTo>
                    <a:pt x="5564" y="20813"/>
                  </a:lnTo>
                  <a:cubicBezTo>
                    <a:pt x="5537" y="20849"/>
                    <a:pt x="5526" y="20849"/>
                    <a:pt x="5522" y="20849"/>
                  </a:cubicBezTo>
                  <a:lnTo>
                    <a:pt x="5311" y="20840"/>
                  </a:lnTo>
                  <a:lnTo>
                    <a:pt x="4898" y="20868"/>
                  </a:lnTo>
                  <a:lnTo>
                    <a:pt x="4524" y="20905"/>
                  </a:lnTo>
                  <a:cubicBezTo>
                    <a:pt x="4423" y="20905"/>
                    <a:pt x="4343" y="20944"/>
                    <a:pt x="4285" y="21021"/>
                  </a:cubicBezTo>
                  <a:lnTo>
                    <a:pt x="4223" y="21110"/>
                  </a:lnTo>
                  <a:lnTo>
                    <a:pt x="4139" y="21160"/>
                  </a:lnTo>
                  <a:lnTo>
                    <a:pt x="4018" y="21169"/>
                  </a:lnTo>
                  <a:lnTo>
                    <a:pt x="3871" y="21209"/>
                  </a:lnTo>
                  <a:lnTo>
                    <a:pt x="3862" y="21218"/>
                  </a:lnTo>
                  <a:cubicBezTo>
                    <a:pt x="3792" y="21286"/>
                    <a:pt x="3723" y="21328"/>
                    <a:pt x="3668" y="21338"/>
                  </a:cubicBezTo>
                  <a:lnTo>
                    <a:pt x="3643" y="21338"/>
                  </a:lnTo>
                  <a:lnTo>
                    <a:pt x="3475" y="21309"/>
                  </a:lnTo>
                  <a:lnTo>
                    <a:pt x="3260" y="21318"/>
                  </a:lnTo>
                  <a:lnTo>
                    <a:pt x="3244" y="21321"/>
                  </a:lnTo>
                  <a:cubicBezTo>
                    <a:pt x="3165" y="21353"/>
                    <a:pt x="3115" y="21346"/>
                    <a:pt x="3035" y="21277"/>
                  </a:cubicBezTo>
                  <a:lnTo>
                    <a:pt x="2926" y="21203"/>
                  </a:lnTo>
                  <a:lnTo>
                    <a:pt x="2819" y="21158"/>
                  </a:lnTo>
                  <a:cubicBezTo>
                    <a:pt x="2908" y="21086"/>
                    <a:pt x="3014" y="21036"/>
                    <a:pt x="3134" y="21007"/>
                  </a:cubicBezTo>
                  <a:lnTo>
                    <a:pt x="3553" y="20987"/>
                  </a:lnTo>
                  <a:lnTo>
                    <a:pt x="3565" y="20966"/>
                  </a:lnTo>
                  <a:cubicBezTo>
                    <a:pt x="3655" y="20815"/>
                    <a:pt x="3771" y="20738"/>
                    <a:pt x="3929" y="20725"/>
                  </a:cubicBezTo>
                  <a:lnTo>
                    <a:pt x="3963" y="20723"/>
                  </a:lnTo>
                  <a:lnTo>
                    <a:pt x="3971" y="20689"/>
                  </a:lnTo>
                  <a:cubicBezTo>
                    <a:pt x="4006" y="20528"/>
                    <a:pt x="4079" y="20413"/>
                    <a:pt x="4181" y="20358"/>
                  </a:cubicBezTo>
                  <a:lnTo>
                    <a:pt x="4241" y="20326"/>
                  </a:lnTo>
                  <a:lnTo>
                    <a:pt x="4189" y="20282"/>
                  </a:lnTo>
                  <a:cubicBezTo>
                    <a:pt x="4113" y="20219"/>
                    <a:pt x="4095" y="20150"/>
                    <a:pt x="4127" y="20049"/>
                  </a:cubicBezTo>
                  <a:cubicBezTo>
                    <a:pt x="4159" y="19961"/>
                    <a:pt x="4230" y="19881"/>
                    <a:pt x="4346" y="19802"/>
                  </a:cubicBezTo>
                  <a:lnTo>
                    <a:pt x="4359" y="19794"/>
                  </a:lnTo>
                  <a:lnTo>
                    <a:pt x="4390" y="19702"/>
                  </a:lnTo>
                  <a:lnTo>
                    <a:pt x="4397" y="19691"/>
                  </a:lnTo>
                  <a:cubicBezTo>
                    <a:pt x="4414" y="19664"/>
                    <a:pt x="4431" y="19638"/>
                    <a:pt x="4468" y="19608"/>
                  </a:cubicBezTo>
                  <a:cubicBezTo>
                    <a:pt x="4500" y="19576"/>
                    <a:pt x="4539" y="19560"/>
                    <a:pt x="4594" y="19559"/>
                  </a:cubicBezTo>
                  <a:lnTo>
                    <a:pt x="4691" y="19542"/>
                  </a:lnTo>
                  <a:lnTo>
                    <a:pt x="4815" y="19475"/>
                  </a:lnTo>
                  <a:lnTo>
                    <a:pt x="4909" y="19372"/>
                  </a:lnTo>
                  <a:lnTo>
                    <a:pt x="4899" y="19252"/>
                  </a:lnTo>
                  <a:lnTo>
                    <a:pt x="4885" y="19208"/>
                  </a:lnTo>
                  <a:lnTo>
                    <a:pt x="4889" y="19208"/>
                  </a:lnTo>
                  <a:lnTo>
                    <a:pt x="4889" y="19143"/>
                  </a:lnTo>
                  <a:cubicBezTo>
                    <a:pt x="4897" y="19074"/>
                    <a:pt x="4935" y="19008"/>
                    <a:pt x="4995" y="18957"/>
                  </a:cubicBezTo>
                  <a:cubicBezTo>
                    <a:pt x="5048" y="18912"/>
                    <a:pt x="5093" y="18893"/>
                    <a:pt x="5148" y="18892"/>
                  </a:cubicBezTo>
                  <a:lnTo>
                    <a:pt x="5557" y="18987"/>
                  </a:lnTo>
                  <a:lnTo>
                    <a:pt x="5567" y="18984"/>
                  </a:lnTo>
                  <a:cubicBezTo>
                    <a:pt x="5647" y="18967"/>
                    <a:pt x="5742" y="18940"/>
                    <a:pt x="5843" y="18861"/>
                  </a:cubicBezTo>
                  <a:lnTo>
                    <a:pt x="6064" y="18652"/>
                  </a:lnTo>
                  <a:lnTo>
                    <a:pt x="6036" y="18641"/>
                  </a:lnTo>
                  <a:lnTo>
                    <a:pt x="6044" y="18632"/>
                  </a:lnTo>
                  <a:cubicBezTo>
                    <a:pt x="6160" y="18544"/>
                    <a:pt x="6237" y="18508"/>
                    <a:pt x="6282" y="18524"/>
                  </a:cubicBezTo>
                  <a:cubicBezTo>
                    <a:pt x="6389" y="18560"/>
                    <a:pt x="6507" y="18679"/>
                    <a:pt x="6615" y="18860"/>
                  </a:cubicBezTo>
                  <a:lnTo>
                    <a:pt x="6749" y="19079"/>
                  </a:lnTo>
                  <a:lnTo>
                    <a:pt x="6886" y="19254"/>
                  </a:lnTo>
                  <a:lnTo>
                    <a:pt x="7179" y="19471"/>
                  </a:lnTo>
                  <a:lnTo>
                    <a:pt x="7507" y="19668"/>
                  </a:lnTo>
                  <a:cubicBezTo>
                    <a:pt x="7746" y="19827"/>
                    <a:pt x="7881" y="19984"/>
                    <a:pt x="7898" y="20123"/>
                  </a:cubicBezTo>
                  <a:lnTo>
                    <a:pt x="7957" y="20277"/>
                  </a:lnTo>
                  <a:lnTo>
                    <a:pt x="7935" y="20285"/>
                  </a:lnTo>
                  <a:cubicBezTo>
                    <a:pt x="7923" y="20287"/>
                    <a:pt x="7903" y="20291"/>
                    <a:pt x="7891" y="20306"/>
                  </a:cubicBezTo>
                  <a:lnTo>
                    <a:pt x="7884" y="20314"/>
                  </a:lnTo>
                  <a:lnTo>
                    <a:pt x="7881" y="20324"/>
                  </a:lnTo>
                  <a:cubicBezTo>
                    <a:pt x="7863" y="20396"/>
                    <a:pt x="7855" y="20447"/>
                    <a:pt x="7853" y="20484"/>
                  </a:cubicBezTo>
                  <a:lnTo>
                    <a:pt x="7778" y="20488"/>
                  </a:lnTo>
                  <a:cubicBezTo>
                    <a:pt x="7747" y="20489"/>
                    <a:pt x="7698" y="20494"/>
                    <a:pt x="7629" y="20502"/>
                  </a:cubicBezTo>
                  <a:cubicBezTo>
                    <a:pt x="7506" y="20528"/>
                    <a:pt x="7428" y="20530"/>
                    <a:pt x="7397" y="20506"/>
                  </a:cubicBezTo>
                  <a:lnTo>
                    <a:pt x="7334" y="20460"/>
                  </a:lnTo>
                  <a:lnTo>
                    <a:pt x="7319" y="20460"/>
                  </a:lnTo>
                  <a:cubicBezTo>
                    <a:pt x="7300" y="20460"/>
                    <a:pt x="7282" y="20470"/>
                    <a:pt x="7269" y="20488"/>
                  </a:cubicBezTo>
                  <a:lnTo>
                    <a:pt x="7188" y="20521"/>
                  </a:lnTo>
                  <a:cubicBezTo>
                    <a:pt x="7132" y="20532"/>
                    <a:pt x="7107" y="20567"/>
                    <a:pt x="7089" y="20592"/>
                  </a:cubicBezTo>
                  <a:lnTo>
                    <a:pt x="7080" y="20606"/>
                  </a:lnTo>
                  <a:lnTo>
                    <a:pt x="7081" y="20622"/>
                  </a:lnTo>
                  <a:cubicBezTo>
                    <a:pt x="7086" y="20681"/>
                    <a:pt x="7131" y="20711"/>
                    <a:pt x="7174" y="20733"/>
                  </a:cubicBezTo>
                  <a:lnTo>
                    <a:pt x="7433" y="20843"/>
                  </a:lnTo>
                  <a:lnTo>
                    <a:pt x="7462" y="20862"/>
                  </a:lnTo>
                  <a:cubicBezTo>
                    <a:pt x="7525" y="20901"/>
                    <a:pt x="7575" y="20932"/>
                    <a:pt x="7626" y="20949"/>
                  </a:cubicBezTo>
                  <a:cubicBezTo>
                    <a:pt x="7647" y="20956"/>
                    <a:pt x="7664" y="20960"/>
                    <a:pt x="7680" y="20960"/>
                  </a:cubicBezTo>
                  <a:cubicBezTo>
                    <a:pt x="7716" y="20960"/>
                    <a:pt x="7737" y="20944"/>
                    <a:pt x="7748" y="20931"/>
                  </a:cubicBezTo>
                  <a:cubicBezTo>
                    <a:pt x="7771" y="20905"/>
                    <a:pt x="7780" y="20866"/>
                    <a:pt x="7774" y="20818"/>
                  </a:cubicBezTo>
                  <a:cubicBezTo>
                    <a:pt x="7766" y="20725"/>
                    <a:pt x="7782" y="20639"/>
                    <a:pt x="7822" y="20553"/>
                  </a:cubicBezTo>
                  <a:lnTo>
                    <a:pt x="7852" y="20489"/>
                  </a:lnTo>
                  <a:cubicBezTo>
                    <a:pt x="7850" y="20542"/>
                    <a:pt x="7862" y="20565"/>
                    <a:pt x="7874" y="20578"/>
                  </a:cubicBezTo>
                  <a:lnTo>
                    <a:pt x="7892" y="20594"/>
                  </a:lnTo>
                  <a:lnTo>
                    <a:pt x="7902" y="20594"/>
                  </a:lnTo>
                  <a:cubicBezTo>
                    <a:pt x="7909" y="20596"/>
                    <a:pt x="7919" y="20599"/>
                    <a:pt x="7929" y="20599"/>
                  </a:cubicBezTo>
                  <a:cubicBezTo>
                    <a:pt x="7979" y="20599"/>
                    <a:pt x="8008" y="20545"/>
                    <a:pt x="8024" y="20505"/>
                  </a:cubicBezTo>
                  <a:lnTo>
                    <a:pt x="8106" y="20378"/>
                  </a:lnTo>
                  <a:lnTo>
                    <a:pt x="8248" y="20226"/>
                  </a:lnTo>
                  <a:cubicBezTo>
                    <a:pt x="8265" y="20205"/>
                    <a:pt x="8272" y="20180"/>
                    <a:pt x="8267" y="20153"/>
                  </a:cubicBezTo>
                  <a:cubicBezTo>
                    <a:pt x="8255" y="20099"/>
                    <a:pt x="8194" y="20058"/>
                    <a:pt x="8146" y="20034"/>
                  </a:cubicBezTo>
                  <a:cubicBezTo>
                    <a:pt x="8116" y="20018"/>
                    <a:pt x="8110" y="20004"/>
                    <a:pt x="8107" y="19993"/>
                  </a:cubicBezTo>
                  <a:cubicBezTo>
                    <a:pt x="8102" y="19973"/>
                    <a:pt x="8115" y="19942"/>
                    <a:pt x="8146" y="19897"/>
                  </a:cubicBezTo>
                  <a:lnTo>
                    <a:pt x="8215" y="19843"/>
                  </a:lnTo>
                  <a:lnTo>
                    <a:pt x="8254" y="19849"/>
                  </a:lnTo>
                  <a:lnTo>
                    <a:pt x="8383" y="19946"/>
                  </a:lnTo>
                  <a:lnTo>
                    <a:pt x="8528" y="19989"/>
                  </a:lnTo>
                  <a:lnTo>
                    <a:pt x="8543" y="19950"/>
                  </a:lnTo>
                  <a:cubicBezTo>
                    <a:pt x="8549" y="19934"/>
                    <a:pt x="8551" y="19919"/>
                    <a:pt x="8548" y="19909"/>
                  </a:cubicBezTo>
                  <a:cubicBezTo>
                    <a:pt x="8543" y="19856"/>
                    <a:pt x="8493" y="19793"/>
                    <a:pt x="8392" y="19716"/>
                  </a:cubicBezTo>
                  <a:lnTo>
                    <a:pt x="8110" y="19528"/>
                  </a:lnTo>
                  <a:cubicBezTo>
                    <a:pt x="8064" y="19499"/>
                    <a:pt x="8003" y="19456"/>
                    <a:pt x="8001" y="19404"/>
                  </a:cubicBezTo>
                  <a:lnTo>
                    <a:pt x="8000" y="19390"/>
                  </a:lnTo>
                  <a:lnTo>
                    <a:pt x="7962" y="19340"/>
                  </a:lnTo>
                  <a:lnTo>
                    <a:pt x="7857" y="19301"/>
                  </a:lnTo>
                  <a:lnTo>
                    <a:pt x="7844" y="19298"/>
                  </a:lnTo>
                  <a:cubicBezTo>
                    <a:pt x="7726" y="19290"/>
                    <a:pt x="7619" y="19215"/>
                    <a:pt x="7527" y="19076"/>
                  </a:cubicBezTo>
                  <a:lnTo>
                    <a:pt x="7422" y="18906"/>
                  </a:lnTo>
                  <a:lnTo>
                    <a:pt x="7307" y="18733"/>
                  </a:lnTo>
                  <a:cubicBezTo>
                    <a:pt x="7122" y="18548"/>
                    <a:pt x="7109" y="18503"/>
                    <a:pt x="7107" y="18503"/>
                  </a:cubicBezTo>
                  <a:lnTo>
                    <a:pt x="7107" y="18503"/>
                  </a:lnTo>
                  <a:lnTo>
                    <a:pt x="7137" y="18313"/>
                  </a:lnTo>
                  <a:lnTo>
                    <a:pt x="7128" y="18299"/>
                  </a:lnTo>
                  <a:cubicBezTo>
                    <a:pt x="7066" y="18197"/>
                    <a:pt x="7066" y="18173"/>
                    <a:pt x="7066" y="18171"/>
                  </a:cubicBezTo>
                  <a:cubicBezTo>
                    <a:pt x="7066" y="18171"/>
                    <a:pt x="7071" y="18167"/>
                    <a:pt x="7081" y="18168"/>
                  </a:cubicBezTo>
                  <a:cubicBezTo>
                    <a:pt x="7178" y="18176"/>
                    <a:pt x="7242" y="18168"/>
                    <a:pt x="7274" y="18137"/>
                  </a:cubicBezTo>
                  <a:lnTo>
                    <a:pt x="7384" y="18103"/>
                  </a:lnTo>
                  <a:lnTo>
                    <a:pt x="7419" y="18103"/>
                  </a:lnTo>
                  <a:cubicBezTo>
                    <a:pt x="7427" y="18103"/>
                    <a:pt x="7431" y="18105"/>
                    <a:pt x="7431" y="18100"/>
                  </a:cubicBezTo>
                  <a:lnTo>
                    <a:pt x="7434" y="18138"/>
                  </a:lnTo>
                  <a:lnTo>
                    <a:pt x="7463" y="18141"/>
                  </a:lnTo>
                  <a:lnTo>
                    <a:pt x="7456" y="18141"/>
                  </a:lnTo>
                  <a:lnTo>
                    <a:pt x="7421" y="18184"/>
                  </a:lnTo>
                  <a:cubicBezTo>
                    <a:pt x="7392" y="18207"/>
                    <a:pt x="7373" y="18237"/>
                    <a:pt x="7423" y="18307"/>
                  </a:cubicBezTo>
                  <a:cubicBezTo>
                    <a:pt x="7439" y="18323"/>
                    <a:pt x="7446" y="18330"/>
                    <a:pt x="7465" y="18337"/>
                  </a:cubicBezTo>
                  <a:cubicBezTo>
                    <a:pt x="7470" y="18333"/>
                    <a:pt x="7480" y="18322"/>
                    <a:pt x="7485" y="18306"/>
                  </a:cubicBezTo>
                  <a:cubicBezTo>
                    <a:pt x="7508" y="18201"/>
                    <a:pt x="7546" y="18178"/>
                    <a:pt x="7574" y="18178"/>
                  </a:cubicBezTo>
                  <a:cubicBezTo>
                    <a:pt x="7604" y="18178"/>
                    <a:pt x="7634" y="18204"/>
                    <a:pt x="7661" y="18256"/>
                  </a:cubicBezTo>
                  <a:lnTo>
                    <a:pt x="7772" y="18505"/>
                  </a:lnTo>
                  <a:lnTo>
                    <a:pt x="7819" y="18561"/>
                  </a:lnTo>
                  <a:lnTo>
                    <a:pt x="7839" y="18585"/>
                  </a:lnTo>
                  <a:lnTo>
                    <a:pt x="7808" y="18592"/>
                  </a:lnTo>
                  <a:lnTo>
                    <a:pt x="7761" y="18601"/>
                  </a:lnTo>
                  <a:lnTo>
                    <a:pt x="7755" y="18596"/>
                  </a:lnTo>
                  <a:lnTo>
                    <a:pt x="7753" y="18596"/>
                  </a:lnTo>
                  <a:cubicBezTo>
                    <a:pt x="7753" y="18599"/>
                    <a:pt x="7756" y="18621"/>
                    <a:pt x="7847" y="18702"/>
                  </a:cubicBezTo>
                  <a:cubicBezTo>
                    <a:pt x="7891" y="18755"/>
                    <a:pt x="7953" y="18782"/>
                    <a:pt x="8043" y="18809"/>
                  </a:cubicBezTo>
                  <a:cubicBezTo>
                    <a:pt x="8094" y="18819"/>
                    <a:pt x="8147" y="18833"/>
                    <a:pt x="8199" y="18861"/>
                  </a:cubicBezTo>
                  <a:lnTo>
                    <a:pt x="8269" y="18955"/>
                  </a:lnTo>
                  <a:lnTo>
                    <a:pt x="8278" y="18984"/>
                  </a:lnTo>
                  <a:lnTo>
                    <a:pt x="8475" y="19151"/>
                  </a:lnTo>
                  <a:lnTo>
                    <a:pt x="8584" y="19226"/>
                  </a:lnTo>
                  <a:lnTo>
                    <a:pt x="8584" y="19225"/>
                  </a:lnTo>
                  <a:lnTo>
                    <a:pt x="8751" y="19362"/>
                  </a:lnTo>
                  <a:lnTo>
                    <a:pt x="8752" y="19364"/>
                  </a:lnTo>
                  <a:cubicBezTo>
                    <a:pt x="8803" y="19453"/>
                    <a:pt x="8808" y="19556"/>
                    <a:pt x="8764" y="19686"/>
                  </a:cubicBezTo>
                  <a:cubicBezTo>
                    <a:pt x="8744" y="19787"/>
                    <a:pt x="8764" y="19871"/>
                    <a:pt x="8829" y="19948"/>
                  </a:cubicBezTo>
                  <a:lnTo>
                    <a:pt x="8898" y="20009"/>
                  </a:lnTo>
                  <a:lnTo>
                    <a:pt x="8898" y="20201"/>
                  </a:lnTo>
                  <a:lnTo>
                    <a:pt x="8916" y="20162"/>
                  </a:lnTo>
                  <a:cubicBezTo>
                    <a:pt x="8934" y="20204"/>
                    <a:pt x="8973" y="20236"/>
                    <a:pt x="9031" y="20237"/>
                  </a:cubicBezTo>
                  <a:lnTo>
                    <a:pt x="9118" y="20219"/>
                  </a:lnTo>
                  <a:lnTo>
                    <a:pt x="9143" y="20229"/>
                  </a:lnTo>
                  <a:cubicBezTo>
                    <a:pt x="9144" y="20239"/>
                    <a:pt x="9138" y="20250"/>
                    <a:pt x="9123" y="20273"/>
                  </a:cubicBezTo>
                  <a:lnTo>
                    <a:pt x="9088" y="20356"/>
                  </a:lnTo>
                  <a:lnTo>
                    <a:pt x="9108" y="20378"/>
                  </a:lnTo>
                  <a:cubicBezTo>
                    <a:pt x="9148" y="20422"/>
                    <a:pt x="9202" y="20445"/>
                    <a:pt x="9267" y="20445"/>
                  </a:cubicBezTo>
                  <a:cubicBezTo>
                    <a:pt x="9277" y="20445"/>
                    <a:pt x="9286" y="20445"/>
                    <a:pt x="9300" y="20443"/>
                  </a:cubicBezTo>
                  <a:lnTo>
                    <a:pt x="9514" y="20479"/>
                  </a:lnTo>
                  <a:cubicBezTo>
                    <a:pt x="9573" y="20521"/>
                    <a:pt x="9566" y="20550"/>
                    <a:pt x="9565" y="20554"/>
                  </a:cubicBezTo>
                  <a:cubicBezTo>
                    <a:pt x="9561" y="20563"/>
                    <a:pt x="9557" y="20567"/>
                    <a:pt x="9555" y="20567"/>
                  </a:cubicBezTo>
                  <a:cubicBezTo>
                    <a:pt x="9550" y="20567"/>
                    <a:pt x="9540" y="20562"/>
                    <a:pt x="9522" y="20544"/>
                  </a:cubicBezTo>
                  <a:cubicBezTo>
                    <a:pt x="9478" y="20512"/>
                    <a:pt x="9436" y="20492"/>
                    <a:pt x="9370" y="20473"/>
                  </a:cubicBezTo>
                  <a:cubicBezTo>
                    <a:pt x="9341" y="20466"/>
                    <a:pt x="9315" y="20463"/>
                    <a:pt x="9292" y="20463"/>
                  </a:cubicBezTo>
                  <a:cubicBezTo>
                    <a:pt x="9265" y="20463"/>
                    <a:pt x="9227" y="20468"/>
                    <a:pt x="9202" y="20492"/>
                  </a:cubicBezTo>
                  <a:lnTo>
                    <a:pt x="9185" y="20508"/>
                  </a:lnTo>
                  <a:lnTo>
                    <a:pt x="9207" y="20676"/>
                  </a:lnTo>
                  <a:lnTo>
                    <a:pt x="9247" y="20847"/>
                  </a:lnTo>
                  <a:lnTo>
                    <a:pt x="9348" y="20903"/>
                  </a:lnTo>
                  <a:lnTo>
                    <a:pt x="9386" y="20903"/>
                  </a:lnTo>
                  <a:cubicBezTo>
                    <a:pt x="9424" y="20973"/>
                    <a:pt x="9471" y="21008"/>
                    <a:pt x="9526" y="21008"/>
                  </a:cubicBezTo>
                  <a:cubicBezTo>
                    <a:pt x="9533" y="21008"/>
                    <a:pt x="9541" y="21007"/>
                    <a:pt x="9551" y="21005"/>
                  </a:cubicBezTo>
                  <a:cubicBezTo>
                    <a:pt x="9594" y="20991"/>
                    <a:pt x="9662" y="20949"/>
                    <a:pt x="9635" y="20822"/>
                  </a:cubicBezTo>
                  <a:lnTo>
                    <a:pt x="9609" y="20728"/>
                  </a:lnTo>
                  <a:cubicBezTo>
                    <a:pt x="9616" y="20731"/>
                    <a:pt x="9625" y="20737"/>
                    <a:pt x="9636" y="20745"/>
                  </a:cubicBezTo>
                  <a:lnTo>
                    <a:pt x="9648" y="20753"/>
                  </a:lnTo>
                  <a:lnTo>
                    <a:pt x="9785" y="20753"/>
                  </a:lnTo>
                  <a:lnTo>
                    <a:pt x="9763" y="20692"/>
                  </a:lnTo>
                  <a:cubicBezTo>
                    <a:pt x="9752" y="20658"/>
                    <a:pt x="9720" y="20650"/>
                    <a:pt x="9685" y="20644"/>
                  </a:cubicBezTo>
                  <a:lnTo>
                    <a:pt x="9669" y="20631"/>
                  </a:lnTo>
                  <a:lnTo>
                    <a:pt x="9676" y="20611"/>
                  </a:lnTo>
                  <a:lnTo>
                    <a:pt x="9768" y="20603"/>
                  </a:lnTo>
                  <a:cubicBezTo>
                    <a:pt x="9811" y="20647"/>
                    <a:pt x="9830" y="20660"/>
                    <a:pt x="9852" y="20661"/>
                  </a:cubicBezTo>
                  <a:lnTo>
                    <a:pt x="9897" y="20663"/>
                  </a:lnTo>
                  <a:lnTo>
                    <a:pt x="9900" y="20618"/>
                  </a:lnTo>
                  <a:cubicBezTo>
                    <a:pt x="9901" y="20606"/>
                    <a:pt x="9900" y="20582"/>
                    <a:pt x="9877" y="20507"/>
                  </a:cubicBezTo>
                  <a:cubicBezTo>
                    <a:pt x="9830" y="20411"/>
                    <a:pt x="9762" y="20353"/>
                    <a:pt x="9666" y="20323"/>
                  </a:cubicBezTo>
                  <a:lnTo>
                    <a:pt x="9607" y="20284"/>
                  </a:lnTo>
                  <a:cubicBezTo>
                    <a:pt x="9618" y="20254"/>
                    <a:pt x="9606" y="20232"/>
                    <a:pt x="9585" y="20203"/>
                  </a:cubicBezTo>
                  <a:cubicBezTo>
                    <a:pt x="9582" y="20194"/>
                    <a:pt x="9581" y="20187"/>
                    <a:pt x="9580" y="20182"/>
                  </a:cubicBezTo>
                  <a:lnTo>
                    <a:pt x="9666" y="20196"/>
                  </a:lnTo>
                  <a:lnTo>
                    <a:pt x="9660" y="20136"/>
                  </a:lnTo>
                  <a:cubicBezTo>
                    <a:pt x="9657" y="20106"/>
                    <a:pt x="9633" y="20089"/>
                    <a:pt x="9627" y="20085"/>
                  </a:cubicBezTo>
                  <a:cubicBezTo>
                    <a:pt x="9572" y="20039"/>
                    <a:pt x="9545" y="19982"/>
                    <a:pt x="9523" y="19930"/>
                  </a:cubicBezTo>
                  <a:cubicBezTo>
                    <a:pt x="9508" y="19874"/>
                    <a:pt x="9517" y="19819"/>
                    <a:pt x="9549" y="19765"/>
                  </a:cubicBezTo>
                  <a:cubicBezTo>
                    <a:pt x="9558" y="19773"/>
                    <a:pt x="9574" y="19794"/>
                    <a:pt x="9604" y="19848"/>
                  </a:cubicBezTo>
                  <a:cubicBezTo>
                    <a:pt x="9678" y="19958"/>
                    <a:pt x="9724" y="20001"/>
                    <a:pt x="9769" y="20001"/>
                  </a:cubicBezTo>
                  <a:cubicBezTo>
                    <a:pt x="9849" y="20001"/>
                    <a:pt x="9859" y="19970"/>
                    <a:pt x="9862" y="19960"/>
                  </a:cubicBezTo>
                  <a:lnTo>
                    <a:pt x="9872" y="19928"/>
                  </a:lnTo>
                  <a:lnTo>
                    <a:pt x="9853" y="19914"/>
                  </a:lnTo>
                  <a:lnTo>
                    <a:pt x="9824" y="19864"/>
                  </a:lnTo>
                  <a:cubicBezTo>
                    <a:pt x="9825" y="19844"/>
                    <a:pt x="9829" y="19838"/>
                    <a:pt x="9828" y="19843"/>
                  </a:cubicBezTo>
                  <a:lnTo>
                    <a:pt x="9876" y="19765"/>
                  </a:lnTo>
                  <a:cubicBezTo>
                    <a:pt x="9865" y="19757"/>
                    <a:pt x="9855" y="19751"/>
                    <a:pt x="9844" y="19746"/>
                  </a:cubicBezTo>
                  <a:lnTo>
                    <a:pt x="9823" y="19712"/>
                  </a:lnTo>
                  <a:lnTo>
                    <a:pt x="10097" y="19665"/>
                  </a:lnTo>
                  <a:cubicBezTo>
                    <a:pt x="10111" y="19676"/>
                    <a:pt x="10151" y="19695"/>
                    <a:pt x="10289" y="19719"/>
                  </a:cubicBezTo>
                  <a:lnTo>
                    <a:pt x="10365" y="19758"/>
                  </a:lnTo>
                  <a:lnTo>
                    <a:pt x="10383" y="19711"/>
                  </a:lnTo>
                  <a:cubicBezTo>
                    <a:pt x="10398" y="19674"/>
                    <a:pt x="10422" y="19626"/>
                    <a:pt x="10483" y="19587"/>
                  </a:cubicBezTo>
                  <a:lnTo>
                    <a:pt x="10497" y="19578"/>
                  </a:lnTo>
                  <a:lnTo>
                    <a:pt x="10502" y="19562"/>
                  </a:lnTo>
                  <a:cubicBezTo>
                    <a:pt x="10511" y="19533"/>
                    <a:pt x="10520" y="19501"/>
                    <a:pt x="10509" y="19459"/>
                  </a:cubicBezTo>
                  <a:lnTo>
                    <a:pt x="10485" y="19371"/>
                  </a:lnTo>
                  <a:lnTo>
                    <a:pt x="10530" y="19352"/>
                  </a:lnTo>
                  <a:lnTo>
                    <a:pt x="10804" y="19331"/>
                  </a:lnTo>
                  <a:lnTo>
                    <a:pt x="10735" y="19152"/>
                  </a:lnTo>
                  <a:cubicBezTo>
                    <a:pt x="10729" y="19122"/>
                    <a:pt x="10733" y="19109"/>
                    <a:pt x="10731" y="19107"/>
                  </a:cubicBezTo>
                  <a:lnTo>
                    <a:pt x="10816" y="19052"/>
                  </a:lnTo>
                  <a:lnTo>
                    <a:pt x="10867" y="18927"/>
                  </a:lnTo>
                  <a:cubicBezTo>
                    <a:pt x="10870" y="18912"/>
                    <a:pt x="10880" y="18878"/>
                    <a:pt x="10910" y="18873"/>
                  </a:cubicBezTo>
                  <a:lnTo>
                    <a:pt x="10935" y="18869"/>
                  </a:lnTo>
                  <a:lnTo>
                    <a:pt x="10977" y="18771"/>
                  </a:lnTo>
                  <a:lnTo>
                    <a:pt x="10982" y="18771"/>
                  </a:lnTo>
                  <a:lnTo>
                    <a:pt x="11000" y="18715"/>
                  </a:lnTo>
                  <a:lnTo>
                    <a:pt x="11003" y="18709"/>
                  </a:lnTo>
                  <a:lnTo>
                    <a:pt x="11002" y="18709"/>
                  </a:lnTo>
                  <a:lnTo>
                    <a:pt x="11027" y="18635"/>
                  </a:lnTo>
                  <a:cubicBezTo>
                    <a:pt x="11052" y="18498"/>
                    <a:pt x="11070" y="18426"/>
                    <a:pt x="11101" y="18399"/>
                  </a:cubicBezTo>
                  <a:cubicBezTo>
                    <a:pt x="11116" y="18393"/>
                    <a:pt x="11159" y="18377"/>
                    <a:pt x="11227" y="18354"/>
                  </a:cubicBezTo>
                  <a:cubicBezTo>
                    <a:pt x="11257" y="18341"/>
                    <a:pt x="11279" y="18320"/>
                    <a:pt x="11289" y="18295"/>
                  </a:cubicBezTo>
                  <a:cubicBezTo>
                    <a:pt x="11299" y="18271"/>
                    <a:pt x="11301" y="18242"/>
                    <a:pt x="11294" y="18217"/>
                  </a:cubicBezTo>
                  <a:lnTo>
                    <a:pt x="11291" y="18205"/>
                  </a:lnTo>
                  <a:lnTo>
                    <a:pt x="11236" y="18150"/>
                  </a:lnTo>
                  <a:cubicBezTo>
                    <a:pt x="11328" y="17952"/>
                    <a:pt x="11455" y="17818"/>
                    <a:pt x="11622" y="17743"/>
                  </a:cubicBezTo>
                  <a:cubicBezTo>
                    <a:pt x="11684" y="17715"/>
                    <a:pt x="11732" y="17702"/>
                    <a:pt x="11768" y="17705"/>
                  </a:cubicBezTo>
                  <a:lnTo>
                    <a:pt x="11781" y="17752"/>
                  </a:lnTo>
                  <a:lnTo>
                    <a:pt x="11770" y="17858"/>
                  </a:lnTo>
                  <a:lnTo>
                    <a:pt x="11773" y="17868"/>
                  </a:lnTo>
                  <a:cubicBezTo>
                    <a:pt x="11787" y="17911"/>
                    <a:pt x="11819" y="17933"/>
                    <a:pt x="11878" y="17933"/>
                  </a:cubicBezTo>
                  <a:lnTo>
                    <a:pt x="11878" y="17933"/>
                  </a:lnTo>
                  <a:lnTo>
                    <a:pt x="12008" y="17915"/>
                  </a:lnTo>
                  <a:lnTo>
                    <a:pt x="12122" y="17934"/>
                  </a:lnTo>
                  <a:cubicBezTo>
                    <a:pt x="12129" y="17938"/>
                    <a:pt x="12135" y="17943"/>
                    <a:pt x="12135" y="17949"/>
                  </a:cubicBezTo>
                  <a:cubicBezTo>
                    <a:pt x="12136" y="17953"/>
                    <a:pt x="12134" y="17977"/>
                    <a:pt x="12064" y="18026"/>
                  </a:cubicBezTo>
                  <a:cubicBezTo>
                    <a:pt x="11964" y="18106"/>
                    <a:pt x="11940" y="18136"/>
                    <a:pt x="11930" y="18153"/>
                  </a:cubicBezTo>
                  <a:lnTo>
                    <a:pt x="11903" y="18201"/>
                  </a:lnTo>
                  <a:lnTo>
                    <a:pt x="12029" y="18243"/>
                  </a:lnTo>
                  <a:cubicBezTo>
                    <a:pt x="12068" y="18251"/>
                    <a:pt x="12078" y="18257"/>
                    <a:pt x="12083" y="18266"/>
                  </a:cubicBezTo>
                  <a:lnTo>
                    <a:pt x="12100" y="18357"/>
                  </a:lnTo>
                  <a:cubicBezTo>
                    <a:pt x="12100" y="18414"/>
                    <a:pt x="12123" y="18447"/>
                    <a:pt x="12165" y="18458"/>
                  </a:cubicBezTo>
                  <a:cubicBezTo>
                    <a:pt x="12200" y="18472"/>
                    <a:pt x="12234" y="18478"/>
                    <a:pt x="12269" y="18478"/>
                  </a:cubicBezTo>
                  <a:cubicBezTo>
                    <a:pt x="12338" y="18478"/>
                    <a:pt x="12408" y="18452"/>
                    <a:pt x="12481" y="18399"/>
                  </a:cubicBezTo>
                  <a:lnTo>
                    <a:pt x="12611" y="18316"/>
                  </a:lnTo>
                  <a:lnTo>
                    <a:pt x="12784" y="18280"/>
                  </a:lnTo>
                  <a:lnTo>
                    <a:pt x="12866" y="18256"/>
                  </a:lnTo>
                  <a:lnTo>
                    <a:pt x="12880" y="18175"/>
                  </a:lnTo>
                  <a:lnTo>
                    <a:pt x="12874" y="18161"/>
                  </a:lnTo>
                  <a:cubicBezTo>
                    <a:pt x="12845" y="18105"/>
                    <a:pt x="12787" y="18092"/>
                    <a:pt x="12706" y="18136"/>
                  </a:cubicBezTo>
                  <a:cubicBezTo>
                    <a:pt x="12638" y="18175"/>
                    <a:pt x="12571" y="18177"/>
                    <a:pt x="12544" y="18143"/>
                  </a:cubicBezTo>
                  <a:lnTo>
                    <a:pt x="12475" y="18055"/>
                  </a:lnTo>
                  <a:lnTo>
                    <a:pt x="12378" y="17968"/>
                  </a:lnTo>
                  <a:lnTo>
                    <a:pt x="12301" y="17917"/>
                  </a:lnTo>
                  <a:cubicBezTo>
                    <a:pt x="12296" y="17902"/>
                    <a:pt x="12296" y="17896"/>
                    <a:pt x="12294" y="17897"/>
                  </a:cubicBezTo>
                  <a:cubicBezTo>
                    <a:pt x="12296" y="17897"/>
                    <a:pt x="12299" y="17896"/>
                    <a:pt x="12306" y="17896"/>
                  </a:cubicBezTo>
                  <a:lnTo>
                    <a:pt x="12478" y="17896"/>
                  </a:lnTo>
                  <a:lnTo>
                    <a:pt x="12572" y="17783"/>
                  </a:lnTo>
                  <a:lnTo>
                    <a:pt x="12586" y="17773"/>
                  </a:lnTo>
                  <a:lnTo>
                    <a:pt x="12606" y="17794"/>
                  </a:lnTo>
                  <a:lnTo>
                    <a:pt x="12715" y="17781"/>
                  </a:lnTo>
                  <a:lnTo>
                    <a:pt x="12727" y="17767"/>
                  </a:lnTo>
                  <a:cubicBezTo>
                    <a:pt x="12750" y="17740"/>
                    <a:pt x="12793" y="17723"/>
                    <a:pt x="12849" y="17707"/>
                  </a:cubicBezTo>
                  <a:lnTo>
                    <a:pt x="13020" y="17659"/>
                  </a:lnTo>
                  <a:lnTo>
                    <a:pt x="13179" y="17603"/>
                  </a:lnTo>
                  <a:lnTo>
                    <a:pt x="13318" y="17564"/>
                  </a:lnTo>
                  <a:lnTo>
                    <a:pt x="13356" y="17576"/>
                  </a:lnTo>
                  <a:lnTo>
                    <a:pt x="13524" y="17559"/>
                  </a:lnTo>
                  <a:cubicBezTo>
                    <a:pt x="13519" y="17567"/>
                    <a:pt x="13507" y="17584"/>
                    <a:pt x="13474" y="17612"/>
                  </a:cubicBezTo>
                  <a:cubicBezTo>
                    <a:pt x="13402" y="17666"/>
                    <a:pt x="13350" y="17691"/>
                    <a:pt x="13312" y="17691"/>
                  </a:cubicBezTo>
                  <a:cubicBezTo>
                    <a:pt x="13243" y="17691"/>
                    <a:pt x="13214" y="17697"/>
                    <a:pt x="13198" y="17702"/>
                  </a:cubicBezTo>
                  <a:lnTo>
                    <a:pt x="13137" y="17720"/>
                  </a:lnTo>
                  <a:lnTo>
                    <a:pt x="13230" y="17852"/>
                  </a:lnTo>
                  <a:lnTo>
                    <a:pt x="13239" y="17862"/>
                  </a:lnTo>
                  <a:cubicBezTo>
                    <a:pt x="13281" y="17895"/>
                    <a:pt x="13290" y="17908"/>
                    <a:pt x="13293" y="17905"/>
                  </a:cubicBezTo>
                  <a:lnTo>
                    <a:pt x="13268" y="17931"/>
                  </a:lnTo>
                  <a:lnTo>
                    <a:pt x="13204" y="17976"/>
                  </a:lnTo>
                  <a:cubicBezTo>
                    <a:pt x="13175" y="17992"/>
                    <a:pt x="13152" y="18040"/>
                    <a:pt x="13162" y="18094"/>
                  </a:cubicBezTo>
                  <a:cubicBezTo>
                    <a:pt x="13162" y="18123"/>
                    <a:pt x="13156" y="18146"/>
                    <a:pt x="13146" y="18162"/>
                  </a:cubicBezTo>
                  <a:lnTo>
                    <a:pt x="13061" y="18171"/>
                  </a:lnTo>
                  <a:lnTo>
                    <a:pt x="12963" y="18193"/>
                  </a:lnTo>
                  <a:lnTo>
                    <a:pt x="12953" y="18215"/>
                  </a:lnTo>
                  <a:cubicBezTo>
                    <a:pt x="12937" y="18253"/>
                    <a:pt x="12952" y="18298"/>
                    <a:pt x="12998" y="18346"/>
                  </a:cubicBezTo>
                  <a:lnTo>
                    <a:pt x="13504" y="18691"/>
                  </a:lnTo>
                  <a:lnTo>
                    <a:pt x="13547" y="18717"/>
                  </a:lnTo>
                  <a:lnTo>
                    <a:pt x="13752" y="18911"/>
                  </a:lnTo>
                  <a:lnTo>
                    <a:pt x="13928" y="19020"/>
                  </a:lnTo>
                  <a:cubicBezTo>
                    <a:pt x="13993" y="19057"/>
                    <a:pt x="14032" y="19101"/>
                    <a:pt x="14047" y="19156"/>
                  </a:cubicBezTo>
                  <a:cubicBezTo>
                    <a:pt x="14065" y="19208"/>
                    <a:pt x="14065" y="19262"/>
                    <a:pt x="14065" y="19330"/>
                  </a:cubicBezTo>
                  <a:lnTo>
                    <a:pt x="14033" y="19536"/>
                  </a:lnTo>
                  <a:lnTo>
                    <a:pt x="14177" y="19560"/>
                  </a:lnTo>
                  <a:lnTo>
                    <a:pt x="14264" y="19538"/>
                  </a:lnTo>
                  <a:lnTo>
                    <a:pt x="14272" y="19531"/>
                  </a:lnTo>
                  <a:cubicBezTo>
                    <a:pt x="14366" y="19451"/>
                    <a:pt x="14433" y="19490"/>
                    <a:pt x="14489" y="19635"/>
                  </a:cubicBezTo>
                  <a:lnTo>
                    <a:pt x="14547" y="19803"/>
                  </a:lnTo>
                  <a:lnTo>
                    <a:pt x="14544" y="19808"/>
                  </a:lnTo>
                  <a:lnTo>
                    <a:pt x="14555" y="19915"/>
                  </a:lnTo>
                  <a:lnTo>
                    <a:pt x="14655" y="19976"/>
                  </a:lnTo>
                  <a:lnTo>
                    <a:pt x="14670" y="19982"/>
                  </a:lnTo>
                  <a:cubicBezTo>
                    <a:pt x="14706" y="19989"/>
                    <a:pt x="14716" y="20001"/>
                    <a:pt x="14722" y="20022"/>
                  </a:cubicBezTo>
                  <a:lnTo>
                    <a:pt x="14732" y="20040"/>
                  </a:lnTo>
                  <a:lnTo>
                    <a:pt x="14731" y="20041"/>
                  </a:lnTo>
                  <a:cubicBezTo>
                    <a:pt x="14726" y="20070"/>
                    <a:pt x="14701" y="20112"/>
                    <a:pt x="14664" y="20172"/>
                  </a:cubicBezTo>
                  <a:lnTo>
                    <a:pt x="14658" y="20181"/>
                  </a:lnTo>
                  <a:lnTo>
                    <a:pt x="14647" y="20339"/>
                  </a:lnTo>
                  <a:lnTo>
                    <a:pt x="14696" y="20409"/>
                  </a:lnTo>
                  <a:lnTo>
                    <a:pt x="14741" y="20447"/>
                  </a:lnTo>
                  <a:cubicBezTo>
                    <a:pt x="14739" y="20470"/>
                    <a:pt x="14730" y="20499"/>
                    <a:pt x="14715" y="20529"/>
                  </a:cubicBezTo>
                  <a:lnTo>
                    <a:pt x="14693" y="20595"/>
                  </a:lnTo>
                  <a:lnTo>
                    <a:pt x="14746" y="20722"/>
                  </a:lnTo>
                  <a:lnTo>
                    <a:pt x="14807" y="20818"/>
                  </a:lnTo>
                  <a:lnTo>
                    <a:pt x="14805" y="20820"/>
                  </a:lnTo>
                  <a:cubicBezTo>
                    <a:pt x="14777" y="20845"/>
                    <a:pt x="14758" y="20857"/>
                    <a:pt x="14744" y="20855"/>
                  </a:cubicBezTo>
                  <a:lnTo>
                    <a:pt x="14726" y="20779"/>
                  </a:lnTo>
                  <a:lnTo>
                    <a:pt x="14601" y="20745"/>
                  </a:lnTo>
                  <a:lnTo>
                    <a:pt x="14466" y="20764"/>
                  </a:lnTo>
                  <a:lnTo>
                    <a:pt x="14385" y="20752"/>
                  </a:lnTo>
                  <a:lnTo>
                    <a:pt x="14413" y="20714"/>
                  </a:lnTo>
                  <a:lnTo>
                    <a:pt x="14328" y="20744"/>
                  </a:lnTo>
                  <a:lnTo>
                    <a:pt x="14324" y="20743"/>
                  </a:lnTo>
                  <a:lnTo>
                    <a:pt x="14322" y="20746"/>
                  </a:lnTo>
                  <a:lnTo>
                    <a:pt x="14249" y="20772"/>
                  </a:lnTo>
                  <a:lnTo>
                    <a:pt x="14184" y="20822"/>
                  </a:lnTo>
                  <a:lnTo>
                    <a:pt x="14005" y="20839"/>
                  </a:lnTo>
                  <a:lnTo>
                    <a:pt x="13861" y="20820"/>
                  </a:lnTo>
                  <a:lnTo>
                    <a:pt x="13847" y="20828"/>
                  </a:lnTo>
                  <a:cubicBezTo>
                    <a:pt x="13695" y="20917"/>
                    <a:pt x="13591" y="20959"/>
                    <a:pt x="13520" y="20961"/>
                  </a:cubicBezTo>
                  <a:lnTo>
                    <a:pt x="13404" y="20934"/>
                  </a:lnTo>
                  <a:lnTo>
                    <a:pt x="13293" y="20884"/>
                  </a:lnTo>
                  <a:lnTo>
                    <a:pt x="13165" y="20952"/>
                  </a:lnTo>
                  <a:lnTo>
                    <a:pt x="13037" y="20944"/>
                  </a:lnTo>
                  <a:lnTo>
                    <a:pt x="12927" y="20914"/>
                  </a:lnTo>
                  <a:lnTo>
                    <a:pt x="12917" y="20916"/>
                  </a:lnTo>
                  <a:cubicBezTo>
                    <a:pt x="12886" y="20922"/>
                    <a:pt x="12866" y="20935"/>
                    <a:pt x="12858" y="20955"/>
                  </a:cubicBezTo>
                  <a:cubicBezTo>
                    <a:pt x="12850" y="20972"/>
                    <a:pt x="12852" y="20994"/>
                    <a:pt x="12866" y="21022"/>
                  </a:cubicBezTo>
                  <a:cubicBezTo>
                    <a:pt x="12889" y="21061"/>
                    <a:pt x="12875" y="21071"/>
                    <a:pt x="12867" y="21077"/>
                  </a:cubicBezTo>
                  <a:lnTo>
                    <a:pt x="12857" y="21085"/>
                  </a:lnTo>
                  <a:lnTo>
                    <a:pt x="12823" y="21169"/>
                  </a:lnTo>
                  <a:lnTo>
                    <a:pt x="12662" y="21169"/>
                  </a:lnTo>
                  <a:lnTo>
                    <a:pt x="12682" y="21460"/>
                  </a:lnTo>
                  <a:lnTo>
                    <a:pt x="12661" y="21570"/>
                  </a:lnTo>
                  <a:lnTo>
                    <a:pt x="12652" y="21568"/>
                  </a:lnTo>
                  <a:lnTo>
                    <a:pt x="12619" y="21713"/>
                  </a:lnTo>
                  <a:lnTo>
                    <a:pt x="12502" y="22045"/>
                  </a:lnTo>
                  <a:lnTo>
                    <a:pt x="12494" y="22048"/>
                  </a:lnTo>
                  <a:lnTo>
                    <a:pt x="12459" y="22116"/>
                  </a:lnTo>
                  <a:cubicBezTo>
                    <a:pt x="12388" y="22286"/>
                    <a:pt x="12318" y="22400"/>
                    <a:pt x="12270" y="22467"/>
                  </a:cubicBezTo>
                  <a:lnTo>
                    <a:pt x="12240" y="22399"/>
                  </a:lnTo>
                  <a:close/>
                  <a:moveTo>
                    <a:pt x="48747" y="9229"/>
                  </a:moveTo>
                  <a:lnTo>
                    <a:pt x="48747" y="9229"/>
                  </a:lnTo>
                  <a:cubicBezTo>
                    <a:pt x="48757" y="9229"/>
                    <a:pt x="48774" y="9235"/>
                    <a:pt x="48801" y="9246"/>
                  </a:cubicBezTo>
                  <a:lnTo>
                    <a:pt x="48926" y="9333"/>
                  </a:lnTo>
                  <a:lnTo>
                    <a:pt x="49104" y="9343"/>
                  </a:lnTo>
                  <a:lnTo>
                    <a:pt x="49110" y="9342"/>
                  </a:lnTo>
                  <a:cubicBezTo>
                    <a:pt x="49140" y="9336"/>
                    <a:pt x="49160" y="9321"/>
                    <a:pt x="49166" y="9295"/>
                  </a:cubicBezTo>
                  <a:cubicBezTo>
                    <a:pt x="49168" y="9285"/>
                    <a:pt x="49167" y="9273"/>
                    <a:pt x="49161" y="9260"/>
                  </a:cubicBezTo>
                  <a:cubicBezTo>
                    <a:pt x="49231" y="9259"/>
                    <a:pt x="49279" y="9220"/>
                    <a:pt x="49307" y="9141"/>
                  </a:cubicBezTo>
                  <a:lnTo>
                    <a:pt x="49357" y="9093"/>
                  </a:lnTo>
                  <a:lnTo>
                    <a:pt x="49402" y="9071"/>
                  </a:lnTo>
                  <a:lnTo>
                    <a:pt x="49459" y="9016"/>
                  </a:lnTo>
                  <a:lnTo>
                    <a:pt x="49366" y="8900"/>
                  </a:lnTo>
                  <a:lnTo>
                    <a:pt x="49177" y="8730"/>
                  </a:lnTo>
                  <a:cubicBezTo>
                    <a:pt x="49106" y="8674"/>
                    <a:pt x="49050" y="8607"/>
                    <a:pt x="49011" y="8532"/>
                  </a:cubicBezTo>
                  <a:lnTo>
                    <a:pt x="48999" y="8509"/>
                  </a:lnTo>
                  <a:lnTo>
                    <a:pt x="48858" y="8498"/>
                  </a:lnTo>
                  <a:lnTo>
                    <a:pt x="48697" y="8507"/>
                  </a:lnTo>
                  <a:lnTo>
                    <a:pt x="48595" y="8439"/>
                  </a:lnTo>
                  <a:cubicBezTo>
                    <a:pt x="48562" y="8411"/>
                    <a:pt x="48533" y="8397"/>
                    <a:pt x="48506" y="8397"/>
                  </a:cubicBezTo>
                  <a:cubicBezTo>
                    <a:pt x="48489" y="8397"/>
                    <a:pt x="48457" y="8403"/>
                    <a:pt x="48434" y="8440"/>
                  </a:cubicBezTo>
                  <a:lnTo>
                    <a:pt x="48429" y="8453"/>
                  </a:lnTo>
                  <a:cubicBezTo>
                    <a:pt x="48423" y="8479"/>
                    <a:pt x="48416" y="8538"/>
                    <a:pt x="48428" y="8747"/>
                  </a:cubicBezTo>
                  <a:cubicBezTo>
                    <a:pt x="48445" y="8850"/>
                    <a:pt x="48430" y="8896"/>
                    <a:pt x="48427" y="8903"/>
                  </a:cubicBezTo>
                  <a:cubicBezTo>
                    <a:pt x="48406" y="8903"/>
                    <a:pt x="48378" y="8899"/>
                    <a:pt x="48361" y="8882"/>
                  </a:cubicBezTo>
                  <a:cubicBezTo>
                    <a:pt x="48348" y="8869"/>
                    <a:pt x="48342" y="8849"/>
                    <a:pt x="48343" y="8822"/>
                  </a:cubicBezTo>
                  <a:lnTo>
                    <a:pt x="48343" y="8816"/>
                  </a:lnTo>
                  <a:lnTo>
                    <a:pt x="48341" y="8810"/>
                  </a:lnTo>
                  <a:cubicBezTo>
                    <a:pt x="48328" y="8761"/>
                    <a:pt x="48325" y="8704"/>
                    <a:pt x="48332" y="8636"/>
                  </a:cubicBezTo>
                  <a:lnTo>
                    <a:pt x="48333" y="8631"/>
                  </a:lnTo>
                  <a:lnTo>
                    <a:pt x="48332" y="8625"/>
                  </a:lnTo>
                  <a:cubicBezTo>
                    <a:pt x="48293" y="8338"/>
                    <a:pt x="48183" y="8111"/>
                    <a:pt x="48002" y="7949"/>
                  </a:cubicBezTo>
                  <a:lnTo>
                    <a:pt x="47691" y="7714"/>
                  </a:lnTo>
                  <a:lnTo>
                    <a:pt x="47298" y="7433"/>
                  </a:lnTo>
                  <a:lnTo>
                    <a:pt x="47090" y="7263"/>
                  </a:lnTo>
                  <a:lnTo>
                    <a:pt x="46832" y="7072"/>
                  </a:lnTo>
                  <a:lnTo>
                    <a:pt x="46544" y="6933"/>
                  </a:lnTo>
                  <a:lnTo>
                    <a:pt x="46309" y="6791"/>
                  </a:lnTo>
                  <a:cubicBezTo>
                    <a:pt x="46246" y="6735"/>
                    <a:pt x="46121" y="6715"/>
                    <a:pt x="45954" y="6741"/>
                  </a:cubicBezTo>
                  <a:cubicBezTo>
                    <a:pt x="45851" y="6745"/>
                    <a:pt x="45771" y="6748"/>
                    <a:pt x="45712" y="6748"/>
                  </a:cubicBezTo>
                  <a:cubicBezTo>
                    <a:pt x="45634" y="6748"/>
                    <a:pt x="45608" y="6744"/>
                    <a:pt x="45600" y="6742"/>
                  </a:cubicBezTo>
                  <a:lnTo>
                    <a:pt x="45593" y="6740"/>
                  </a:lnTo>
                  <a:lnTo>
                    <a:pt x="45502" y="6748"/>
                  </a:lnTo>
                  <a:lnTo>
                    <a:pt x="45493" y="6731"/>
                  </a:lnTo>
                  <a:cubicBezTo>
                    <a:pt x="45489" y="6669"/>
                    <a:pt x="45435" y="6638"/>
                    <a:pt x="45339" y="6638"/>
                  </a:cubicBezTo>
                  <a:lnTo>
                    <a:pt x="45339" y="6638"/>
                  </a:lnTo>
                  <a:lnTo>
                    <a:pt x="45114" y="6600"/>
                  </a:lnTo>
                  <a:cubicBezTo>
                    <a:pt x="44987" y="6579"/>
                    <a:pt x="44931" y="6577"/>
                    <a:pt x="44877" y="6605"/>
                  </a:cubicBezTo>
                  <a:cubicBezTo>
                    <a:pt x="44784" y="6671"/>
                    <a:pt x="44773" y="6746"/>
                    <a:pt x="44781" y="6802"/>
                  </a:cubicBezTo>
                  <a:cubicBezTo>
                    <a:pt x="44791" y="6849"/>
                    <a:pt x="44809" y="6898"/>
                    <a:pt x="44860" y="6978"/>
                  </a:cubicBezTo>
                  <a:lnTo>
                    <a:pt x="44954" y="7156"/>
                  </a:lnTo>
                  <a:cubicBezTo>
                    <a:pt x="44982" y="7212"/>
                    <a:pt x="44960" y="7258"/>
                    <a:pt x="44938" y="7286"/>
                  </a:cubicBezTo>
                  <a:cubicBezTo>
                    <a:pt x="44814" y="7433"/>
                    <a:pt x="44738" y="7464"/>
                    <a:pt x="44695" y="7464"/>
                  </a:cubicBezTo>
                  <a:cubicBezTo>
                    <a:pt x="44643" y="7464"/>
                    <a:pt x="44599" y="7418"/>
                    <a:pt x="44565" y="7328"/>
                  </a:cubicBezTo>
                  <a:lnTo>
                    <a:pt x="44318" y="7048"/>
                  </a:lnTo>
                  <a:lnTo>
                    <a:pt x="44048" y="6828"/>
                  </a:lnTo>
                  <a:lnTo>
                    <a:pt x="44022" y="6841"/>
                  </a:lnTo>
                  <a:cubicBezTo>
                    <a:pt x="44008" y="6847"/>
                    <a:pt x="43983" y="6863"/>
                    <a:pt x="43896" y="6932"/>
                  </a:cubicBezTo>
                  <a:lnTo>
                    <a:pt x="43876" y="6948"/>
                  </a:lnTo>
                  <a:cubicBezTo>
                    <a:pt x="43832" y="6999"/>
                    <a:pt x="43773" y="7023"/>
                    <a:pt x="43690" y="7023"/>
                  </a:cubicBezTo>
                  <a:cubicBezTo>
                    <a:pt x="43524" y="7023"/>
                    <a:pt x="43398" y="6975"/>
                    <a:pt x="43310" y="6877"/>
                  </a:cubicBezTo>
                  <a:cubicBezTo>
                    <a:pt x="43304" y="6859"/>
                    <a:pt x="43287" y="6835"/>
                    <a:pt x="43236" y="6835"/>
                  </a:cubicBezTo>
                  <a:cubicBezTo>
                    <a:pt x="43203" y="6835"/>
                    <a:pt x="43160" y="6844"/>
                    <a:pt x="43103" y="6864"/>
                  </a:cubicBezTo>
                  <a:lnTo>
                    <a:pt x="42868" y="6909"/>
                  </a:lnTo>
                  <a:cubicBezTo>
                    <a:pt x="42858" y="6905"/>
                    <a:pt x="42848" y="6902"/>
                    <a:pt x="42837" y="6902"/>
                  </a:cubicBezTo>
                  <a:cubicBezTo>
                    <a:pt x="42778" y="6902"/>
                    <a:pt x="42731" y="6972"/>
                    <a:pt x="42681" y="7072"/>
                  </a:cubicBezTo>
                  <a:lnTo>
                    <a:pt x="42614" y="7164"/>
                  </a:lnTo>
                  <a:lnTo>
                    <a:pt x="42576" y="7164"/>
                  </a:lnTo>
                  <a:cubicBezTo>
                    <a:pt x="42561" y="7140"/>
                    <a:pt x="42561" y="7090"/>
                    <a:pt x="42561" y="7026"/>
                  </a:cubicBezTo>
                  <a:lnTo>
                    <a:pt x="42530" y="6850"/>
                  </a:lnTo>
                  <a:lnTo>
                    <a:pt x="42414" y="6818"/>
                  </a:lnTo>
                  <a:lnTo>
                    <a:pt x="42318" y="6816"/>
                  </a:lnTo>
                  <a:cubicBezTo>
                    <a:pt x="42304" y="6816"/>
                    <a:pt x="42301" y="6816"/>
                    <a:pt x="42297" y="6807"/>
                  </a:cubicBezTo>
                  <a:lnTo>
                    <a:pt x="42297" y="6677"/>
                  </a:lnTo>
                  <a:cubicBezTo>
                    <a:pt x="42317" y="6497"/>
                    <a:pt x="42282" y="6341"/>
                    <a:pt x="42190" y="6198"/>
                  </a:cubicBezTo>
                  <a:cubicBezTo>
                    <a:pt x="42103" y="6073"/>
                    <a:pt x="41986" y="5984"/>
                    <a:pt x="41834" y="5926"/>
                  </a:cubicBezTo>
                  <a:lnTo>
                    <a:pt x="41343" y="5857"/>
                  </a:lnTo>
                  <a:lnTo>
                    <a:pt x="41338" y="5857"/>
                  </a:lnTo>
                  <a:cubicBezTo>
                    <a:pt x="41157" y="5877"/>
                    <a:pt x="40995" y="5923"/>
                    <a:pt x="40837" y="6003"/>
                  </a:cubicBezTo>
                  <a:cubicBezTo>
                    <a:pt x="40751" y="6057"/>
                    <a:pt x="40672" y="6084"/>
                    <a:pt x="40602" y="6084"/>
                  </a:cubicBezTo>
                  <a:cubicBezTo>
                    <a:pt x="40593" y="6084"/>
                    <a:pt x="40583" y="6084"/>
                    <a:pt x="40570" y="6083"/>
                  </a:cubicBezTo>
                  <a:cubicBezTo>
                    <a:pt x="40522" y="6083"/>
                    <a:pt x="40465" y="6034"/>
                    <a:pt x="40410" y="5986"/>
                  </a:cubicBezTo>
                  <a:lnTo>
                    <a:pt x="40265" y="5796"/>
                  </a:lnTo>
                  <a:lnTo>
                    <a:pt x="40039" y="5603"/>
                  </a:lnTo>
                  <a:lnTo>
                    <a:pt x="40023" y="5595"/>
                  </a:lnTo>
                  <a:cubicBezTo>
                    <a:pt x="39873" y="5549"/>
                    <a:pt x="39792" y="5487"/>
                    <a:pt x="39777" y="5440"/>
                  </a:cubicBezTo>
                  <a:cubicBezTo>
                    <a:pt x="39753" y="5393"/>
                    <a:pt x="39771" y="5345"/>
                    <a:pt x="39805" y="5286"/>
                  </a:cubicBezTo>
                  <a:lnTo>
                    <a:pt x="39883" y="5128"/>
                  </a:lnTo>
                  <a:lnTo>
                    <a:pt x="39882" y="5114"/>
                  </a:lnTo>
                  <a:cubicBezTo>
                    <a:pt x="39874" y="5050"/>
                    <a:pt x="39800" y="5030"/>
                    <a:pt x="39707" y="5004"/>
                  </a:cubicBezTo>
                  <a:lnTo>
                    <a:pt x="39338" y="4982"/>
                  </a:lnTo>
                  <a:lnTo>
                    <a:pt x="39330" y="4985"/>
                  </a:lnTo>
                  <a:cubicBezTo>
                    <a:pt x="39274" y="5003"/>
                    <a:pt x="39206" y="5034"/>
                    <a:pt x="39174" y="5108"/>
                  </a:cubicBezTo>
                  <a:lnTo>
                    <a:pt x="39084" y="5245"/>
                  </a:lnTo>
                  <a:cubicBezTo>
                    <a:pt x="39031" y="5298"/>
                    <a:pt x="38965" y="5337"/>
                    <a:pt x="38891" y="5360"/>
                  </a:cubicBezTo>
                  <a:cubicBezTo>
                    <a:pt x="38832" y="5373"/>
                    <a:pt x="38789" y="5379"/>
                    <a:pt x="38768" y="5378"/>
                  </a:cubicBezTo>
                  <a:cubicBezTo>
                    <a:pt x="38772" y="5372"/>
                    <a:pt x="38779" y="5363"/>
                    <a:pt x="38791" y="5352"/>
                  </a:cubicBezTo>
                  <a:lnTo>
                    <a:pt x="39025" y="5174"/>
                  </a:lnTo>
                  <a:cubicBezTo>
                    <a:pt x="39059" y="5152"/>
                    <a:pt x="39066" y="5128"/>
                    <a:pt x="39065" y="5110"/>
                  </a:cubicBezTo>
                  <a:cubicBezTo>
                    <a:pt x="39062" y="5078"/>
                    <a:pt x="39031" y="5052"/>
                    <a:pt x="38966" y="5030"/>
                  </a:cubicBezTo>
                  <a:lnTo>
                    <a:pt x="38789" y="5006"/>
                  </a:lnTo>
                  <a:lnTo>
                    <a:pt x="38841" y="4954"/>
                  </a:lnTo>
                  <a:cubicBezTo>
                    <a:pt x="38895" y="4901"/>
                    <a:pt x="38916" y="4861"/>
                    <a:pt x="38912" y="4831"/>
                  </a:cubicBezTo>
                  <a:cubicBezTo>
                    <a:pt x="38912" y="4810"/>
                    <a:pt x="38901" y="4789"/>
                    <a:pt x="38881" y="4775"/>
                  </a:cubicBezTo>
                  <a:lnTo>
                    <a:pt x="38356" y="4617"/>
                  </a:lnTo>
                  <a:lnTo>
                    <a:pt x="37881" y="4530"/>
                  </a:lnTo>
                  <a:lnTo>
                    <a:pt x="37721" y="4699"/>
                  </a:lnTo>
                  <a:cubicBezTo>
                    <a:pt x="37669" y="4729"/>
                    <a:pt x="37574" y="4763"/>
                    <a:pt x="37478" y="4787"/>
                  </a:cubicBezTo>
                  <a:cubicBezTo>
                    <a:pt x="37465" y="4791"/>
                    <a:pt x="37402" y="4815"/>
                    <a:pt x="37359" y="4893"/>
                  </a:cubicBezTo>
                  <a:cubicBezTo>
                    <a:pt x="37324" y="4929"/>
                    <a:pt x="37309" y="4960"/>
                    <a:pt x="37311" y="4988"/>
                  </a:cubicBezTo>
                  <a:cubicBezTo>
                    <a:pt x="37311" y="5008"/>
                    <a:pt x="37321" y="5027"/>
                    <a:pt x="37338" y="5043"/>
                  </a:cubicBezTo>
                  <a:lnTo>
                    <a:pt x="37356" y="5059"/>
                  </a:lnTo>
                  <a:lnTo>
                    <a:pt x="37379" y="5054"/>
                  </a:lnTo>
                  <a:cubicBezTo>
                    <a:pt x="37404" y="5049"/>
                    <a:pt x="37443" y="5029"/>
                    <a:pt x="37499" y="4997"/>
                  </a:cubicBezTo>
                  <a:cubicBezTo>
                    <a:pt x="37511" y="4990"/>
                    <a:pt x="37517" y="4989"/>
                    <a:pt x="37516" y="4989"/>
                  </a:cubicBezTo>
                  <a:cubicBezTo>
                    <a:pt x="37518" y="4991"/>
                    <a:pt x="37528" y="5002"/>
                    <a:pt x="37534" y="5057"/>
                  </a:cubicBezTo>
                  <a:lnTo>
                    <a:pt x="37526" y="5433"/>
                  </a:lnTo>
                  <a:cubicBezTo>
                    <a:pt x="37526" y="5535"/>
                    <a:pt x="37503" y="5547"/>
                    <a:pt x="37487" y="5547"/>
                  </a:cubicBezTo>
                  <a:cubicBezTo>
                    <a:pt x="37475" y="5546"/>
                    <a:pt x="37431" y="5526"/>
                    <a:pt x="37372" y="5488"/>
                  </a:cubicBezTo>
                  <a:cubicBezTo>
                    <a:pt x="37316" y="5441"/>
                    <a:pt x="37272" y="5431"/>
                    <a:pt x="37245" y="5431"/>
                  </a:cubicBezTo>
                  <a:cubicBezTo>
                    <a:pt x="37236" y="5431"/>
                    <a:pt x="37227" y="5432"/>
                    <a:pt x="37224" y="5432"/>
                  </a:cubicBezTo>
                  <a:lnTo>
                    <a:pt x="37211" y="5437"/>
                  </a:lnTo>
                  <a:cubicBezTo>
                    <a:pt x="37161" y="5462"/>
                    <a:pt x="37140" y="5526"/>
                    <a:pt x="37140" y="5650"/>
                  </a:cubicBezTo>
                  <a:cubicBezTo>
                    <a:pt x="37140" y="5766"/>
                    <a:pt x="37094" y="5766"/>
                    <a:pt x="37072" y="5766"/>
                  </a:cubicBezTo>
                  <a:cubicBezTo>
                    <a:pt x="37043" y="5766"/>
                    <a:pt x="37005" y="5754"/>
                    <a:pt x="36954" y="5729"/>
                  </a:cubicBezTo>
                  <a:lnTo>
                    <a:pt x="36654" y="5481"/>
                  </a:lnTo>
                  <a:lnTo>
                    <a:pt x="36642" y="5474"/>
                  </a:lnTo>
                  <a:cubicBezTo>
                    <a:pt x="36589" y="5452"/>
                    <a:pt x="36525" y="5468"/>
                    <a:pt x="36447" y="5523"/>
                  </a:cubicBezTo>
                  <a:lnTo>
                    <a:pt x="36251" y="5645"/>
                  </a:lnTo>
                  <a:cubicBezTo>
                    <a:pt x="36182" y="5687"/>
                    <a:pt x="36130" y="5698"/>
                    <a:pt x="36078" y="5671"/>
                  </a:cubicBezTo>
                  <a:cubicBezTo>
                    <a:pt x="36018" y="5646"/>
                    <a:pt x="35957" y="5574"/>
                    <a:pt x="35903" y="5467"/>
                  </a:cubicBezTo>
                  <a:cubicBezTo>
                    <a:pt x="35845" y="5369"/>
                    <a:pt x="35817" y="5329"/>
                    <a:pt x="35775" y="5329"/>
                  </a:cubicBezTo>
                  <a:lnTo>
                    <a:pt x="35763" y="5329"/>
                  </a:lnTo>
                  <a:lnTo>
                    <a:pt x="35752" y="5335"/>
                  </a:lnTo>
                  <a:cubicBezTo>
                    <a:pt x="35739" y="5342"/>
                    <a:pt x="35697" y="5376"/>
                    <a:pt x="35683" y="5503"/>
                  </a:cubicBezTo>
                  <a:lnTo>
                    <a:pt x="35628" y="5753"/>
                  </a:lnTo>
                  <a:lnTo>
                    <a:pt x="35562" y="5939"/>
                  </a:lnTo>
                  <a:cubicBezTo>
                    <a:pt x="35514" y="5994"/>
                    <a:pt x="35467" y="6021"/>
                    <a:pt x="35417" y="6021"/>
                  </a:cubicBezTo>
                  <a:cubicBezTo>
                    <a:pt x="35339" y="6021"/>
                    <a:pt x="35254" y="5958"/>
                    <a:pt x="35160" y="5832"/>
                  </a:cubicBezTo>
                  <a:lnTo>
                    <a:pt x="34708" y="5117"/>
                  </a:lnTo>
                  <a:cubicBezTo>
                    <a:pt x="34669" y="5058"/>
                    <a:pt x="34592" y="5007"/>
                    <a:pt x="34477" y="4965"/>
                  </a:cubicBezTo>
                  <a:cubicBezTo>
                    <a:pt x="34373" y="4937"/>
                    <a:pt x="34332" y="4913"/>
                    <a:pt x="34324" y="4902"/>
                  </a:cubicBezTo>
                  <a:cubicBezTo>
                    <a:pt x="34316" y="4888"/>
                    <a:pt x="34316" y="4840"/>
                    <a:pt x="34496" y="4684"/>
                  </a:cubicBezTo>
                  <a:lnTo>
                    <a:pt x="34855" y="4391"/>
                  </a:lnTo>
                  <a:cubicBezTo>
                    <a:pt x="34919" y="4327"/>
                    <a:pt x="34932" y="4239"/>
                    <a:pt x="34888" y="4150"/>
                  </a:cubicBezTo>
                  <a:cubicBezTo>
                    <a:pt x="34839" y="4071"/>
                    <a:pt x="34759" y="4011"/>
                    <a:pt x="34664" y="3980"/>
                  </a:cubicBezTo>
                  <a:lnTo>
                    <a:pt x="34655" y="3977"/>
                  </a:lnTo>
                  <a:lnTo>
                    <a:pt x="34443" y="3996"/>
                  </a:lnTo>
                  <a:lnTo>
                    <a:pt x="34221" y="3978"/>
                  </a:lnTo>
                  <a:cubicBezTo>
                    <a:pt x="34177" y="3969"/>
                    <a:pt x="34115" y="3913"/>
                    <a:pt x="34058" y="3856"/>
                  </a:cubicBezTo>
                  <a:cubicBezTo>
                    <a:pt x="33994" y="3782"/>
                    <a:pt x="33935" y="3739"/>
                    <a:pt x="33890" y="3733"/>
                  </a:cubicBezTo>
                  <a:cubicBezTo>
                    <a:pt x="33783" y="3701"/>
                    <a:pt x="33707" y="3722"/>
                    <a:pt x="33660" y="3788"/>
                  </a:cubicBezTo>
                  <a:cubicBezTo>
                    <a:pt x="33585" y="3864"/>
                    <a:pt x="33576" y="3934"/>
                    <a:pt x="33627" y="4016"/>
                  </a:cubicBezTo>
                  <a:cubicBezTo>
                    <a:pt x="33726" y="4236"/>
                    <a:pt x="33667" y="4306"/>
                    <a:pt x="33589" y="4348"/>
                  </a:cubicBezTo>
                  <a:lnTo>
                    <a:pt x="33581" y="4353"/>
                  </a:lnTo>
                  <a:cubicBezTo>
                    <a:pt x="33566" y="4366"/>
                    <a:pt x="33552" y="4395"/>
                    <a:pt x="33543" y="4433"/>
                  </a:cubicBezTo>
                  <a:lnTo>
                    <a:pt x="33510" y="4479"/>
                  </a:lnTo>
                  <a:lnTo>
                    <a:pt x="33412" y="4442"/>
                  </a:lnTo>
                  <a:cubicBezTo>
                    <a:pt x="33341" y="4402"/>
                    <a:pt x="33281" y="4373"/>
                    <a:pt x="33222" y="4392"/>
                  </a:cubicBezTo>
                  <a:cubicBezTo>
                    <a:pt x="33140" y="4397"/>
                    <a:pt x="33060" y="4400"/>
                    <a:pt x="32986" y="4400"/>
                  </a:cubicBezTo>
                  <a:cubicBezTo>
                    <a:pt x="32791" y="4400"/>
                    <a:pt x="32642" y="4380"/>
                    <a:pt x="32544" y="4340"/>
                  </a:cubicBezTo>
                  <a:cubicBezTo>
                    <a:pt x="32454" y="4302"/>
                    <a:pt x="32410" y="4251"/>
                    <a:pt x="32410" y="4183"/>
                  </a:cubicBezTo>
                  <a:cubicBezTo>
                    <a:pt x="32410" y="4035"/>
                    <a:pt x="32381" y="3938"/>
                    <a:pt x="32320" y="3884"/>
                  </a:cubicBezTo>
                  <a:lnTo>
                    <a:pt x="32312" y="3876"/>
                  </a:lnTo>
                  <a:lnTo>
                    <a:pt x="32087" y="3826"/>
                  </a:lnTo>
                  <a:lnTo>
                    <a:pt x="31802" y="3846"/>
                  </a:lnTo>
                  <a:lnTo>
                    <a:pt x="31502" y="3826"/>
                  </a:lnTo>
                  <a:cubicBezTo>
                    <a:pt x="31441" y="3804"/>
                    <a:pt x="31396" y="3847"/>
                    <a:pt x="31366" y="3892"/>
                  </a:cubicBezTo>
                  <a:lnTo>
                    <a:pt x="31304" y="4052"/>
                  </a:lnTo>
                  <a:cubicBezTo>
                    <a:pt x="31289" y="4092"/>
                    <a:pt x="31275" y="4105"/>
                    <a:pt x="31276" y="4108"/>
                  </a:cubicBezTo>
                  <a:cubicBezTo>
                    <a:pt x="31276" y="4108"/>
                    <a:pt x="31274" y="4106"/>
                    <a:pt x="31270" y="4095"/>
                  </a:cubicBezTo>
                  <a:cubicBezTo>
                    <a:pt x="31246" y="4049"/>
                    <a:pt x="31245" y="4002"/>
                    <a:pt x="31267" y="3966"/>
                  </a:cubicBezTo>
                  <a:lnTo>
                    <a:pt x="31271" y="3957"/>
                  </a:lnTo>
                  <a:cubicBezTo>
                    <a:pt x="31300" y="3869"/>
                    <a:pt x="31299" y="3803"/>
                    <a:pt x="31268" y="3758"/>
                  </a:cubicBezTo>
                  <a:cubicBezTo>
                    <a:pt x="31242" y="3723"/>
                    <a:pt x="31200" y="3705"/>
                    <a:pt x="31140" y="3705"/>
                  </a:cubicBezTo>
                  <a:lnTo>
                    <a:pt x="30978" y="3715"/>
                  </a:lnTo>
                  <a:lnTo>
                    <a:pt x="30860" y="3733"/>
                  </a:lnTo>
                  <a:cubicBezTo>
                    <a:pt x="30792" y="3733"/>
                    <a:pt x="30746" y="3667"/>
                    <a:pt x="30718" y="3611"/>
                  </a:cubicBezTo>
                  <a:lnTo>
                    <a:pt x="30604" y="3484"/>
                  </a:lnTo>
                  <a:lnTo>
                    <a:pt x="30582" y="3469"/>
                  </a:lnTo>
                  <a:lnTo>
                    <a:pt x="30552" y="3469"/>
                  </a:lnTo>
                  <a:cubicBezTo>
                    <a:pt x="30502" y="3469"/>
                    <a:pt x="30468" y="3482"/>
                    <a:pt x="30447" y="3509"/>
                  </a:cubicBezTo>
                  <a:cubicBezTo>
                    <a:pt x="30425" y="3539"/>
                    <a:pt x="30422" y="3583"/>
                    <a:pt x="30440" y="3648"/>
                  </a:cubicBezTo>
                  <a:cubicBezTo>
                    <a:pt x="30476" y="3741"/>
                    <a:pt x="30509" y="3829"/>
                    <a:pt x="30507" y="3848"/>
                  </a:cubicBezTo>
                  <a:lnTo>
                    <a:pt x="30504" y="3864"/>
                  </a:lnTo>
                  <a:cubicBezTo>
                    <a:pt x="30504" y="3903"/>
                    <a:pt x="30308" y="4011"/>
                    <a:pt x="30230" y="4055"/>
                  </a:cubicBezTo>
                  <a:lnTo>
                    <a:pt x="29864" y="4204"/>
                  </a:lnTo>
                  <a:cubicBezTo>
                    <a:pt x="29786" y="4215"/>
                    <a:pt x="29699" y="4254"/>
                    <a:pt x="29602" y="4322"/>
                  </a:cubicBezTo>
                  <a:lnTo>
                    <a:pt x="29419" y="4469"/>
                  </a:lnTo>
                  <a:cubicBezTo>
                    <a:pt x="29410" y="4474"/>
                    <a:pt x="29402" y="4477"/>
                    <a:pt x="29396" y="4480"/>
                  </a:cubicBezTo>
                  <a:lnTo>
                    <a:pt x="29493" y="4254"/>
                  </a:lnTo>
                  <a:cubicBezTo>
                    <a:pt x="29576" y="4115"/>
                    <a:pt x="29734" y="3948"/>
                    <a:pt x="29975" y="3744"/>
                  </a:cubicBezTo>
                  <a:cubicBezTo>
                    <a:pt x="30229" y="3536"/>
                    <a:pt x="30416" y="3370"/>
                    <a:pt x="30505" y="3242"/>
                  </a:cubicBezTo>
                  <a:lnTo>
                    <a:pt x="30769" y="2932"/>
                  </a:lnTo>
                  <a:cubicBezTo>
                    <a:pt x="30897" y="2783"/>
                    <a:pt x="31000" y="2704"/>
                    <a:pt x="31061" y="2666"/>
                  </a:cubicBezTo>
                  <a:cubicBezTo>
                    <a:pt x="31155" y="2619"/>
                    <a:pt x="31205" y="2562"/>
                    <a:pt x="31245" y="2513"/>
                  </a:cubicBezTo>
                  <a:lnTo>
                    <a:pt x="31253" y="2502"/>
                  </a:lnTo>
                  <a:lnTo>
                    <a:pt x="31274" y="2315"/>
                  </a:lnTo>
                  <a:lnTo>
                    <a:pt x="31235" y="2139"/>
                  </a:lnTo>
                  <a:cubicBezTo>
                    <a:pt x="31235" y="2073"/>
                    <a:pt x="31236" y="2012"/>
                    <a:pt x="31264" y="1976"/>
                  </a:cubicBezTo>
                  <a:lnTo>
                    <a:pt x="31270" y="1967"/>
                  </a:lnTo>
                  <a:cubicBezTo>
                    <a:pt x="31324" y="1852"/>
                    <a:pt x="31363" y="1739"/>
                    <a:pt x="31287" y="1678"/>
                  </a:cubicBezTo>
                  <a:lnTo>
                    <a:pt x="31204" y="1631"/>
                  </a:lnTo>
                  <a:lnTo>
                    <a:pt x="31135" y="1561"/>
                  </a:lnTo>
                  <a:lnTo>
                    <a:pt x="31055" y="1401"/>
                  </a:lnTo>
                  <a:lnTo>
                    <a:pt x="31001" y="1255"/>
                  </a:lnTo>
                  <a:lnTo>
                    <a:pt x="30994" y="1243"/>
                  </a:lnTo>
                  <a:cubicBezTo>
                    <a:pt x="30932" y="1162"/>
                    <a:pt x="30809" y="1096"/>
                    <a:pt x="30560" y="1010"/>
                  </a:cubicBezTo>
                  <a:cubicBezTo>
                    <a:pt x="30338" y="917"/>
                    <a:pt x="30170" y="903"/>
                    <a:pt x="30080" y="960"/>
                  </a:cubicBezTo>
                  <a:lnTo>
                    <a:pt x="29994" y="1063"/>
                  </a:lnTo>
                  <a:lnTo>
                    <a:pt x="29899" y="1168"/>
                  </a:lnTo>
                  <a:cubicBezTo>
                    <a:pt x="29877" y="1198"/>
                    <a:pt x="29850" y="1203"/>
                    <a:pt x="29836" y="1204"/>
                  </a:cubicBezTo>
                  <a:lnTo>
                    <a:pt x="29719" y="1177"/>
                  </a:lnTo>
                  <a:cubicBezTo>
                    <a:pt x="29643" y="1162"/>
                    <a:pt x="29614" y="1136"/>
                    <a:pt x="29619" y="1087"/>
                  </a:cubicBezTo>
                  <a:lnTo>
                    <a:pt x="29725" y="891"/>
                  </a:lnTo>
                  <a:cubicBezTo>
                    <a:pt x="29762" y="843"/>
                    <a:pt x="29776" y="801"/>
                    <a:pt x="29764" y="764"/>
                  </a:cubicBezTo>
                  <a:cubicBezTo>
                    <a:pt x="29754" y="738"/>
                    <a:pt x="29730" y="719"/>
                    <a:pt x="29688" y="707"/>
                  </a:cubicBezTo>
                  <a:lnTo>
                    <a:pt x="29418" y="679"/>
                  </a:lnTo>
                  <a:lnTo>
                    <a:pt x="29151" y="633"/>
                  </a:lnTo>
                  <a:cubicBezTo>
                    <a:pt x="29140" y="625"/>
                    <a:pt x="29134" y="614"/>
                    <a:pt x="29133" y="601"/>
                  </a:cubicBezTo>
                  <a:cubicBezTo>
                    <a:pt x="29129" y="569"/>
                    <a:pt x="29156" y="522"/>
                    <a:pt x="29209" y="468"/>
                  </a:cubicBezTo>
                  <a:cubicBezTo>
                    <a:pt x="29302" y="342"/>
                    <a:pt x="29342" y="241"/>
                    <a:pt x="29327" y="165"/>
                  </a:cubicBezTo>
                  <a:cubicBezTo>
                    <a:pt x="29318" y="125"/>
                    <a:pt x="29294" y="94"/>
                    <a:pt x="29261" y="74"/>
                  </a:cubicBezTo>
                  <a:cubicBezTo>
                    <a:pt x="29176" y="0"/>
                    <a:pt x="29030" y="1"/>
                    <a:pt x="28851" y="69"/>
                  </a:cubicBezTo>
                  <a:cubicBezTo>
                    <a:pt x="28653" y="128"/>
                    <a:pt x="28499" y="236"/>
                    <a:pt x="28395" y="388"/>
                  </a:cubicBezTo>
                  <a:cubicBezTo>
                    <a:pt x="28261" y="561"/>
                    <a:pt x="28236" y="748"/>
                    <a:pt x="28316" y="980"/>
                  </a:cubicBezTo>
                  <a:cubicBezTo>
                    <a:pt x="28341" y="1034"/>
                    <a:pt x="28330" y="1058"/>
                    <a:pt x="28326" y="1066"/>
                  </a:cubicBezTo>
                  <a:cubicBezTo>
                    <a:pt x="28312" y="1096"/>
                    <a:pt x="28271" y="1120"/>
                    <a:pt x="28203" y="1140"/>
                  </a:cubicBezTo>
                  <a:lnTo>
                    <a:pt x="28044" y="1179"/>
                  </a:lnTo>
                  <a:lnTo>
                    <a:pt x="27974" y="1269"/>
                  </a:lnTo>
                  <a:lnTo>
                    <a:pt x="27901" y="1536"/>
                  </a:lnTo>
                  <a:cubicBezTo>
                    <a:pt x="27896" y="1556"/>
                    <a:pt x="27886" y="1556"/>
                    <a:pt x="27882" y="1556"/>
                  </a:cubicBezTo>
                  <a:cubicBezTo>
                    <a:pt x="27878" y="1556"/>
                    <a:pt x="27874" y="1555"/>
                    <a:pt x="27872" y="1555"/>
                  </a:cubicBezTo>
                  <a:lnTo>
                    <a:pt x="27793" y="1527"/>
                  </a:lnTo>
                  <a:lnTo>
                    <a:pt x="27778" y="1524"/>
                  </a:lnTo>
                  <a:cubicBezTo>
                    <a:pt x="27721" y="1524"/>
                    <a:pt x="27669" y="1546"/>
                    <a:pt x="27608" y="1598"/>
                  </a:cubicBezTo>
                  <a:cubicBezTo>
                    <a:pt x="27452" y="1754"/>
                    <a:pt x="27358" y="1803"/>
                    <a:pt x="27277" y="1754"/>
                  </a:cubicBezTo>
                  <a:lnTo>
                    <a:pt x="27187" y="1656"/>
                  </a:lnTo>
                  <a:lnTo>
                    <a:pt x="27104" y="1508"/>
                  </a:lnTo>
                  <a:cubicBezTo>
                    <a:pt x="27002" y="1354"/>
                    <a:pt x="26872" y="1348"/>
                    <a:pt x="26705" y="1504"/>
                  </a:cubicBezTo>
                  <a:cubicBezTo>
                    <a:pt x="26533" y="1686"/>
                    <a:pt x="26435" y="1783"/>
                    <a:pt x="26377" y="1808"/>
                  </a:cubicBezTo>
                  <a:lnTo>
                    <a:pt x="26153" y="1883"/>
                  </a:lnTo>
                  <a:lnTo>
                    <a:pt x="25852" y="1967"/>
                  </a:lnTo>
                  <a:cubicBezTo>
                    <a:pt x="25606" y="2043"/>
                    <a:pt x="25465" y="2127"/>
                    <a:pt x="25407" y="2237"/>
                  </a:cubicBezTo>
                  <a:cubicBezTo>
                    <a:pt x="25248" y="2341"/>
                    <a:pt x="25125" y="2455"/>
                    <a:pt x="25019" y="2599"/>
                  </a:cubicBezTo>
                  <a:cubicBezTo>
                    <a:pt x="24923" y="2754"/>
                    <a:pt x="24874" y="2892"/>
                    <a:pt x="24874" y="3008"/>
                  </a:cubicBezTo>
                  <a:cubicBezTo>
                    <a:pt x="24874" y="3104"/>
                    <a:pt x="24912" y="3231"/>
                    <a:pt x="24990" y="3398"/>
                  </a:cubicBezTo>
                  <a:cubicBezTo>
                    <a:pt x="25051" y="3511"/>
                    <a:pt x="25071" y="3617"/>
                    <a:pt x="25046" y="3682"/>
                  </a:cubicBezTo>
                  <a:cubicBezTo>
                    <a:pt x="25008" y="3757"/>
                    <a:pt x="24944" y="3815"/>
                    <a:pt x="24843" y="3866"/>
                  </a:cubicBezTo>
                  <a:lnTo>
                    <a:pt x="24816" y="3869"/>
                  </a:lnTo>
                  <a:lnTo>
                    <a:pt x="24840" y="3820"/>
                  </a:lnTo>
                  <a:cubicBezTo>
                    <a:pt x="24898" y="3746"/>
                    <a:pt x="24916" y="3700"/>
                    <a:pt x="24920" y="3673"/>
                  </a:cubicBezTo>
                  <a:lnTo>
                    <a:pt x="24930" y="3623"/>
                  </a:lnTo>
                  <a:lnTo>
                    <a:pt x="24765" y="3610"/>
                  </a:lnTo>
                  <a:lnTo>
                    <a:pt x="24575" y="3695"/>
                  </a:lnTo>
                  <a:lnTo>
                    <a:pt x="24441" y="3803"/>
                  </a:lnTo>
                  <a:cubicBezTo>
                    <a:pt x="24421" y="3749"/>
                    <a:pt x="24368" y="3715"/>
                    <a:pt x="24297" y="3713"/>
                  </a:cubicBezTo>
                  <a:lnTo>
                    <a:pt x="24289" y="3713"/>
                  </a:lnTo>
                  <a:lnTo>
                    <a:pt x="24090" y="3783"/>
                  </a:lnTo>
                  <a:cubicBezTo>
                    <a:pt x="24017" y="3819"/>
                    <a:pt x="23859" y="3836"/>
                    <a:pt x="23604" y="3836"/>
                  </a:cubicBezTo>
                  <a:cubicBezTo>
                    <a:pt x="23441" y="3836"/>
                    <a:pt x="23386" y="3933"/>
                    <a:pt x="23370" y="4018"/>
                  </a:cubicBezTo>
                  <a:cubicBezTo>
                    <a:pt x="23335" y="4094"/>
                    <a:pt x="23338" y="4203"/>
                    <a:pt x="23381" y="4361"/>
                  </a:cubicBezTo>
                  <a:cubicBezTo>
                    <a:pt x="23413" y="4466"/>
                    <a:pt x="23455" y="4573"/>
                    <a:pt x="23524" y="4724"/>
                  </a:cubicBezTo>
                  <a:cubicBezTo>
                    <a:pt x="23590" y="4838"/>
                    <a:pt x="23649" y="4915"/>
                    <a:pt x="23703" y="4959"/>
                  </a:cubicBezTo>
                  <a:cubicBezTo>
                    <a:pt x="23928" y="5094"/>
                    <a:pt x="24038" y="5363"/>
                    <a:pt x="24038" y="5780"/>
                  </a:cubicBezTo>
                  <a:lnTo>
                    <a:pt x="24028" y="6189"/>
                  </a:lnTo>
                  <a:lnTo>
                    <a:pt x="24020" y="6227"/>
                  </a:lnTo>
                  <a:lnTo>
                    <a:pt x="23997" y="6084"/>
                  </a:lnTo>
                  <a:cubicBezTo>
                    <a:pt x="23983" y="6038"/>
                    <a:pt x="23971" y="6005"/>
                    <a:pt x="23960" y="5986"/>
                  </a:cubicBezTo>
                  <a:lnTo>
                    <a:pt x="23919" y="5911"/>
                  </a:lnTo>
                  <a:lnTo>
                    <a:pt x="23879" y="5986"/>
                  </a:lnTo>
                  <a:cubicBezTo>
                    <a:pt x="23874" y="5995"/>
                    <a:pt x="23867" y="6011"/>
                    <a:pt x="23861" y="6035"/>
                  </a:cubicBezTo>
                  <a:lnTo>
                    <a:pt x="23836" y="6099"/>
                  </a:lnTo>
                  <a:cubicBezTo>
                    <a:pt x="23815" y="6157"/>
                    <a:pt x="23795" y="6209"/>
                    <a:pt x="23778" y="6243"/>
                  </a:cubicBezTo>
                  <a:cubicBezTo>
                    <a:pt x="23778" y="6230"/>
                    <a:pt x="23779" y="6212"/>
                    <a:pt x="23782" y="6188"/>
                  </a:cubicBezTo>
                  <a:lnTo>
                    <a:pt x="23810" y="5908"/>
                  </a:lnTo>
                  <a:lnTo>
                    <a:pt x="23893" y="5669"/>
                  </a:lnTo>
                  <a:cubicBezTo>
                    <a:pt x="23998" y="5504"/>
                    <a:pt x="23981" y="5473"/>
                    <a:pt x="23973" y="5458"/>
                  </a:cubicBezTo>
                  <a:lnTo>
                    <a:pt x="23960" y="5434"/>
                  </a:lnTo>
                  <a:lnTo>
                    <a:pt x="23689" y="5434"/>
                  </a:lnTo>
                  <a:cubicBezTo>
                    <a:pt x="23640" y="5434"/>
                    <a:pt x="23571" y="5358"/>
                    <a:pt x="23503" y="5275"/>
                  </a:cubicBezTo>
                  <a:lnTo>
                    <a:pt x="23284" y="5018"/>
                  </a:lnTo>
                  <a:lnTo>
                    <a:pt x="23221" y="4964"/>
                  </a:lnTo>
                  <a:lnTo>
                    <a:pt x="23113" y="4908"/>
                  </a:lnTo>
                  <a:lnTo>
                    <a:pt x="22978" y="4908"/>
                  </a:lnTo>
                  <a:lnTo>
                    <a:pt x="22859" y="4958"/>
                  </a:lnTo>
                  <a:cubicBezTo>
                    <a:pt x="22840" y="4967"/>
                    <a:pt x="22778" y="5002"/>
                    <a:pt x="22778" y="5062"/>
                  </a:cubicBezTo>
                  <a:lnTo>
                    <a:pt x="22797" y="5173"/>
                  </a:lnTo>
                  <a:lnTo>
                    <a:pt x="22806" y="5260"/>
                  </a:lnTo>
                  <a:cubicBezTo>
                    <a:pt x="22800" y="5269"/>
                    <a:pt x="22785" y="5275"/>
                    <a:pt x="22750" y="5283"/>
                  </a:cubicBezTo>
                  <a:lnTo>
                    <a:pt x="22608" y="5238"/>
                  </a:lnTo>
                  <a:cubicBezTo>
                    <a:pt x="22548" y="5196"/>
                    <a:pt x="22521" y="5187"/>
                    <a:pt x="22500" y="5187"/>
                  </a:cubicBezTo>
                  <a:lnTo>
                    <a:pt x="22479" y="5191"/>
                  </a:lnTo>
                  <a:cubicBezTo>
                    <a:pt x="22399" y="5213"/>
                    <a:pt x="22370" y="5281"/>
                    <a:pt x="22393" y="5390"/>
                  </a:cubicBezTo>
                  <a:cubicBezTo>
                    <a:pt x="22406" y="5496"/>
                    <a:pt x="22454" y="5537"/>
                    <a:pt x="22497" y="5554"/>
                  </a:cubicBezTo>
                  <a:lnTo>
                    <a:pt x="22742" y="5620"/>
                  </a:lnTo>
                  <a:cubicBezTo>
                    <a:pt x="22831" y="5644"/>
                    <a:pt x="22891" y="5700"/>
                    <a:pt x="22891" y="5765"/>
                  </a:cubicBezTo>
                  <a:lnTo>
                    <a:pt x="22910" y="5922"/>
                  </a:lnTo>
                  <a:cubicBezTo>
                    <a:pt x="22910" y="5934"/>
                    <a:pt x="22910" y="5956"/>
                    <a:pt x="22907" y="5968"/>
                  </a:cubicBezTo>
                  <a:cubicBezTo>
                    <a:pt x="22903" y="5966"/>
                    <a:pt x="22897" y="5963"/>
                    <a:pt x="22888" y="5957"/>
                  </a:cubicBezTo>
                  <a:lnTo>
                    <a:pt x="22770" y="5866"/>
                  </a:lnTo>
                  <a:lnTo>
                    <a:pt x="22614" y="5801"/>
                  </a:lnTo>
                  <a:cubicBezTo>
                    <a:pt x="22451" y="5759"/>
                    <a:pt x="22329" y="5698"/>
                    <a:pt x="22231" y="5610"/>
                  </a:cubicBezTo>
                  <a:cubicBezTo>
                    <a:pt x="22097" y="5495"/>
                    <a:pt x="22077" y="5368"/>
                    <a:pt x="22170" y="5232"/>
                  </a:cubicBezTo>
                  <a:cubicBezTo>
                    <a:pt x="22211" y="5170"/>
                    <a:pt x="22239" y="5062"/>
                    <a:pt x="22259" y="4890"/>
                  </a:cubicBezTo>
                  <a:cubicBezTo>
                    <a:pt x="22273" y="4645"/>
                    <a:pt x="22243" y="4581"/>
                    <a:pt x="22198" y="4564"/>
                  </a:cubicBezTo>
                  <a:cubicBezTo>
                    <a:pt x="22180" y="4554"/>
                    <a:pt x="22160" y="4549"/>
                    <a:pt x="22142" y="4549"/>
                  </a:cubicBezTo>
                  <a:cubicBezTo>
                    <a:pt x="22097" y="4549"/>
                    <a:pt x="22039" y="4581"/>
                    <a:pt x="22017" y="4737"/>
                  </a:cubicBezTo>
                  <a:lnTo>
                    <a:pt x="22007" y="5036"/>
                  </a:lnTo>
                  <a:cubicBezTo>
                    <a:pt x="21999" y="5122"/>
                    <a:pt x="21936" y="5200"/>
                    <a:pt x="21802" y="5289"/>
                  </a:cubicBezTo>
                  <a:lnTo>
                    <a:pt x="21693" y="5371"/>
                  </a:lnTo>
                  <a:lnTo>
                    <a:pt x="21591" y="5493"/>
                  </a:lnTo>
                  <a:lnTo>
                    <a:pt x="21699" y="5848"/>
                  </a:lnTo>
                  <a:cubicBezTo>
                    <a:pt x="21803" y="6114"/>
                    <a:pt x="21802" y="6221"/>
                    <a:pt x="21791" y="6267"/>
                  </a:cubicBezTo>
                  <a:lnTo>
                    <a:pt x="21743" y="6836"/>
                  </a:lnTo>
                  <a:cubicBezTo>
                    <a:pt x="21759" y="7025"/>
                    <a:pt x="21798" y="7221"/>
                    <a:pt x="21978" y="7246"/>
                  </a:cubicBezTo>
                  <a:lnTo>
                    <a:pt x="22082" y="7247"/>
                  </a:lnTo>
                  <a:lnTo>
                    <a:pt x="22179" y="7218"/>
                  </a:lnTo>
                  <a:lnTo>
                    <a:pt x="22359" y="7191"/>
                  </a:lnTo>
                  <a:lnTo>
                    <a:pt x="22506" y="7269"/>
                  </a:lnTo>
                  <a:cubicBezTo>
                    <a:pt x="22587" y="7332"/>
                    <a:pt x="22661" y="7424"/>
                    <a:pt x="22724" y="7541"/>
                  </a:cubicBezTo>
                  <a:cubicBezTo>
                    <a:pt x="22795" y="7692"/>
                    <a:pt x="22796" y="7802"/>
                    <a:pt x="22728" y="7887"/>
                  </a:cubicBezTo>
                  <a:cubicBezTo>
                    <a:pt x="22662" y="7960"/>
                    <a:pt x="22636" y="8015"/>
                    <a:pt x="22645" y="8061"/>
                  </a:cubicBezTo>
                  <a:cubicBezTo>
                    <a:pt x="22649" y="8083"/>
                    <a:pt x="22662" y="8113"/>
                    <a:pt x="22711" y="8138"/>
                  </a:cubicBezTo>
                  <a:lnTo>
                    <a:pt x="22815" y="8175"/>
                  </a:lnTo>
                  <a:cubicBezTo>
                    <a:pt x="22850" y="8188"/>
                    <a:pt x="22869" y="8203"/>
                    <a:pt x="22875" y="8218"/>
                  </a:cubicBezTo>
                  <a:cubicBezTo>
                    <a:pt x="22887" y="8243"/>
                    <a:pt x="22882" y="8255"/>
                    <a:pt x="22880" y="8259"/>
                  </a:cubicBezTo>
                  <a:cubicBezTo>
                    <a:pt x="22873" y="8277"/>
                    <a:pt x="22850" y="8288"/>
                    <a:pt x="22838" y="8292"/>
                  </a:cubicBezTo>
                  <a:cubicBezTo>
                    <a:pt x="22785" y="8301"/>
                    <a:pt x="22735" y="8299"/>
                    <a:pt x="22703" y="8294"/>
                  </a:cubicBezTo>
                  <a:cubicBezTo>
                    <a:pt x="22598" y="8250"/>
                    <a:pt x="22552" y="8145"/>
                    <a:pt x="22560" y="7973"/>
                  </a:cubicBezTo>
                  <a:lnTo>
                    <a:pt x="22579" y="7736"/>
                  </a:lnTo>
                  <a:cubicBezTo>
                    <a:pt x="22579" y="7665"/>
                    <a:pt x="22566" y="7596"/>
                    <a:pt x="22537" y="7524"/>
                  </a:cubicBezTo>
                  <a:cubicBezTo>
                    <a:pt x="22482" y="7437"/>
                    <a:pt x="22426" y="7399"/>
                    <a:pt x="22338" y="7390"/>
                  </a:cubicBezTo>
                  <a:cubicBezTo>
                    <a:pt x="22262" y="7381"/>
                    <a:pt x="22184" y="7399"/>
                    <a:pt x="22116" y="7449"/>
                  </a:cubicBezTo>
                  <a:cubicBezTo>
                    <a:pt x="22031" y="7496"/>
                    <a:pt x="21979" y="7559"/>
                    <a:pt x="21935" y="7668"/>
                  </a:cubicBezTo>
                  <a:cubicBezTo>
                    <a:pt x="21894" y="7760"/>
                    <a:pt x="21894" y="7881"/>
                    <a:pt x="21934" y="7979"/>
                  </a:cubicBezTo>
                  <a:cubicBezTo>
                    <a:pt x="21971" y="8092"/>
                    <a:pt x="21968" y="8184"/>
                    <a:pt x="21927" y="8266"/>
                  </a:cubicBezTo>
                  <a:lnTo>
                    <a:pt x="21749" y="8538"/>
                  </a:lnTo>
                  <a:lnTo>
                    <a:pt x="21551" y="8812"/>
                  </a:lnTo>
                  <a:cubicBezTo>
                    <a:pt x="21407" y="8988"/>
                    <a:pt x="21366" y="9005"/>
                    <a:pt x="21368" y="9006"/>
                  </a:cubicBezTo>
                  <a:lnTo>
                    <a:pt x="21001" y="8997"/>
                  </a:lnTo>
                  <a:cubicBezTo>
                    <a:pt x="20949" y="8997"/>
                    <a:pt x="20881" y="8980"/>
                    <a:pt x="20826" y="8953"/>
                  </a:cubicBezTo>
                  <a:lnTo>
                    <a:pt x="20722" y="8846"/>
                  </a:lnTo>
                  <a:cubicBezTo>
                    <a:pt x="20719" y="8838"/>
                    <a:pt x="20720" y="8834"/>
                    <a:pt x="20720" y="8834"/>
                  </a:cubicBezTo>
                  <a:cubicBezTo>
                    <a:pt x="20722" y="8831"/>
                    <a:pt x="20729" y="8822"/>
                    <a:pt x="20759" y="8817"/>
                  </a:cubicBezTo>
                  <a:lnTo>
                    <a:pt x="21039" y="8862"/>
                  </a:lnTo>
                  <a:cubicBezTo>
                    <a:pt x="21135" y="8896"/>
                    <a:pt x="21201" y="8861"/>
                    <a:pt x="21225" y="8774"/>
                  </a:cubicBezTo>
                  <a:lnTo>
                    <a:pt x="21251" y="8576"/>
                  </a:lnTo>
                  <a:lnTo>
                    <a:pt x="21369" y="8412"/>
                  </a:lnTo>
                  <a:lnTo>
                    <a:pt x="21535" y="8228"/>
                  </a:lnTo>
                  <a:lnTo>
                    <a:pt x="21545" y="8210"/>
                  </a:lnTo>
                  <a:cubicBezTo>
                    <a:pt x="21557" y="8168"/>
                    <a:pt x="21563" y="8122"/>
                    <a:pt x="21563" y="8077"/>
                  </a:cubicBezTo>
                  <a:lnTo>
                    <a:pt x="21572" y="7955"/>
                  </a:lnTo>
                  <a:cubicBezTo>
                    <a:pt x="21640" y="7877"/>
                    <a:pt x="21640" y="7717"/>
                    <a:pt x="21572" y="7467"/>
                  </a:cubicBezTo>
                  <a:lnTo>
                    <a:pt x="21497" y="7168"/>
                  </a:lnTo>
                  <a:lnTo>
                    <a:pt x="21451" y="6887"/>
                  </a:lnTo>
                  <a:lnTo>
                    <a:pt x="21498" y="6271"/>
                  </a:lnTo>
                  <a:cubicBezTo>
                    <a:pt x="21507" y="6013"/>
                    <a:pt x="21479" y="5822"/>
                    <a:pt x="21408" y="5680"/>
                  </a:cubicBezTo>
                  <a:cubicBezTo>
                    <a:pt x="21369" y="5627"/>
                    <a:pt x="21356" y="5570"/>
                    <a:pt x="21365" y="5507"/>
                  </a:cubicBezTo>
                  <a:lnTo>
                    <a:pt x="21411" y="5351"/>
                  </a:lnTo>
                  <a:lnTo>
                    <a:pt x="21506" y="5161"/>
                  </a:lnTo>
                  <a:cubicBezTo>
                    <a:pt x="21535" y="5083"/>
                    <a:pt x="21554" y="4985"/>
                    <a:pt x="21554" y="4916"/>
                  </a:cubicBezTo>
                  <a:cubicBezTo>
                    <a:pt x="21554" y="4796"/>
                    <a:pt x="21546" y="4633"/>
                    <a:pt x="21504" y="4537"/>
                  </a:cubicBezTo>
                  <a:cubicBezTo>
                    <a:pt x="21473" y="4477"/>
                    <a:pt x="21412" y="4438"/>
                    <a:pt x="21343" y="4438"/>
                  </a:cubicBezTo>
                  <a:lnTo>
                    <a:pt x="21338" y="4438"/>
                  </a:lnTo>
                  <a:lnTo>
                    <a:pt x="21112" y="4485"/>
                  </a:lnTo>
                  <a:lnTo>
                    <a:pt x="20811" y="4503"/>
                  </a:lnTo>
                  <a:cubicBezTo>
                    <a:pt x="20800" y="4502"/>
                    <a:pt x="20789" y="4501"/>
                    <a:pt x="20780" y="4501"/>
                  </a:cubicBezTo>
                  <a:cubicBezTo>
                    <a:pt x="20723" y="4501"/>
                    <a:pt x="20623" y="4528"/>
                    <a:pt x="20597" y="4717"/>
                  </a:cubicBezTo>
                  <a:lnTo>
                    <a:pt x="20588" y="4894"/>
                  </a:lnTo>
                  <a:cubicBezTo>
                    <a:pt x="20577" y="4968"/>
                    <a:pt x="20558" y="5022"/>
                    <a:pt x="20549" y="5035"/>
                  </a:cubicBezTo>
                  <a:lnTo>
                    <a:pt x="20542" y="5051"/>
                  </a:lnTo>
                  <a:cubicBezTo>
                    <a:pt x="20509" y="5179"/>
                    <a:pt x="20458" y="5296"/>
                    <a:pt x="20386" y="5408"/>
                  </a:cubicBezTo>
                  <a:lnTo>
                    <a:pt x="20178" y="5701"/>
                  </a:lnTo>
                  <a:lnTo>
                    <a:pt x="20049" y="5913"/>
                  </a:lnTo>
                  <a:lnTo>
                    <a:pt x="20044" y="5924"/>
                  </a:lnTo>
                  <a:cubicBezTo>
                    <a:pt x="20021" y="6004"/>
                    <a:pt x="20057" y="6072"/>
                    <a:pt x="20154" y="6131"/>
                  </a:cubicBezTo>
                  <a:lnTo>
                    <a:pt x="20167" y="6136"/>
                  </a:lnTo>
                  <a:cubicBezTo>
                    <a:pt x="20185" y="6141"/>
                    <a:pt x="20212" y="6190"/>
                    <a:pt x="20212" y="6277"/>
                  </a:cubicBezTo>
                  <a:lnTo>
                    <a:pt x="20192" y="6481"/>
                  </a:lnTo>
                  <a:lnTo>
                    <a:pt x="20151" y="6565"/>
                  </a:lnTo>
                  <a:lnTo>
                    <a:pt x="20056" y="6708"/>
                  </a:lnTo>
                  <a:cubicBezTo>
                    <a:pt x="20026" y="6763"/>
                    <a:pt x="20021" y="6809"/>
                    <a:pt x="20042" y="6846"/>
                  </a:cubicBezTo>
                  <a:cubicBezTo>
                    <a:pt x="20067" y="6888"/>
                    <a:pt x="20122" y="6908"/>
                    <a:pt x="20211" y="6908"/>
                  </a:cubicBezTo>
                  <a:cubicBezTo>
                    <a:pt x="20249" y="6908"/>
                    <a:pt x="20284" y="6922"/>
                    <a:pt x="20308" y="6950"/>
                  </a:cubicBezTo>
                  <a:lnTo>
                    <a:pt x="20344" y="7102"/>
                  </a:lnTo>
                  <a:cubicBezTo>
                    <a:pt x="20371" y="7257"/>
                    <a:pt x="20452" y="7374"/>
                    <a:pt x="20572" y="7430"/>
                  </a:cubicBezTo>
                  <a:lnTo>
                    <a:pt x="20573" y="7429"/>
                  </a:lnTo>
                  <a:lnTo>
                    <a:pt x="20581" y="7430"/>
                  </a:lnTo>
                  <a:cubicBezTo>
                    <a:pt x="20581" y="7430"/>
                    <a:pt x="20594" y="7452"/>
                    <a:pt x="20542" y="7588"/>
                  </a:cubicBezTo>
                  <a:cubicBezTo>
                    <a:pt x="20519" y="7680"/>
                    <a:pt x="20488" y="7737"/>
                    <a:pt x="20465" y="7762"/>
                  </a:cubicBezTo>
                  <a:cubicBezTo>
                    <a:pt x="20459" y="7765"/>
                    <a:pt x="20454" y="7766"/>
                    <a:pt x="20449" y="7766"/>
                  </a:cubicBezTo>
                  <a:cubicBezTo>
                    <a:pt x="20424" y="7766"/>
                    <a:pt x="20387" y="7736"/>
                    <a:pt x="20337" y="7673"/>
                  </a:cubicBezTo>
                  <a:lnTo>
                    <a:pt x="20199" y="7471"/>
                  </a:lnTo>
                  <a:lnTo>
                    <a:pt x="19955" y="7263"/>
                  </a:lnTo>
                  <a:lnTo>
                    <a:pt x="19690" y="7065"/>
                  </a:lnTo>
                  <a:cubicBezTo>
                    <a:pt x="19476" y="6916"/>
                    <a:pt x="19284" y="6837"/>
                    <a:pt x="19087" y="6816"/>
                  </a:cubicBezTo>
                  <a:cubicBezTo>
                    <a:pt x="18831" y="6735"/>
                    <a:pt x="18682" y="6753"/>
                    <a:pt x="18601" y="6864"/>
                  </a:cubicBezTo>
                  <a:cubicBezTo>
                    <a:pt x="18548" y="6927"/>
                    <a:pt x="18538" y="7004"/>
                    <a:pt x="18569" y="7108"/>
                  </a:cubicBezTo>
                  <a:lnTo>
                    <a:pt x="18661" y="7329"/>
                  </a:lnTo>
                  <a:cubicBezTo>
                    <a:pt x="18679" y="7408"/>
                    <a:pt x="18669" y="7441"/>
                    <a:pt x="18641" y="7470"/>
                  </a:cubicBezTo>
                  <a:lnTo>
                    <a:pt x="18510" y="7526"/>
                  </a:lnTo>
                  <a:lnTo>
                    <a:pt x="18451" y="7623"/>
                  </a:lnTo>
                  <a:lnTo>
                    <a:pt x="18417" y="7727"/>
                  </a:lnTo>
                  <a:cubicBezTo>
                    <a:pt x="18398" y="7758"/>
                    <a:pt x="18380" y="7758"/>
                    <a:pt x="18373" y="7758"/>
                  </a:cubicBezTo>
                  <a:cubicBezTo>
                    <a:pt x="18352" y="7758"/>
                    <a:pt x="18325" y="7744"/>
                    <a:pt x="18294" y="7717"/>
                  </a:cubicBezTo>
                  <a:cubicBezTo>
                    <a:pt x="18273" y="7696"/>
                    <a:pt x="18265" y="7659"/>
                    <a:pt x="18273" y="7620"/>
                  </a:cubicBezTo>
                  <a:lnTo>
                    <a:pt x="18301" y="7488"/>
                  </a:lnTo>
                  <a:cubicBezTo>
                    <a:pt x="18310" y="7444"/>
                    <a:pt x="18311" y="7416"/>
                    <a:pt x="18306" y="7394"/>
                  </a:cubicBezTo>
                  <a:lnTo>
                    <a:pt x="18298" y="7365"/>
                  </a:lnTo>
                  <a:lnTo>
                    <a:pt x="18086" y="7331"/>
                  </a:lnTo>
                  <a:lnTo>
                    <a:pt x="17960" y="7468"/>
                  </a:lnTo>
                  <a:lnTo>
                    <a:pt x="17859" y="7625"/>
                  </a:lnTo>
                  <a:cubicBezTo>
                    <a:pt x="17851" y="7629"/>
                    <a:pt x="17807" y="7632"/>
                    <a:pt x="17727" y="7616"/>
                  </a:cubicBezTo>
                  <a:lnTo>
                    <a:pt x="17534" y="7569"/>
                  </a:lnTo>
                  <a:lnTo>
                    <a:pt x="17523" y="7568"/>
                  </a:lnTo>
                  <a:cubicBezTo>
                    <a:pt x="17436" y="7568"/>
                    <a:pt x="17347" y="7676"/>
                    <a:pt x="17305" y="7737"/>
                  </a:cubicBezTo>
                  <a:lnTo>
                    <a:pt x="17193" y="7866"/>
                  </a:lnTo>
                  <a:lnTo>
                    <a:pt x="17112" y="7850"/>
                  </a:lnTo>
                  <a:lnTo>
                    <a:pt x="16949" y="7831"/>
                  </a:lnTo>
                  <a:cubicBezTo>
                    <a:pt x="16912" y="7831"/>
                    <a:pt x="16896" y="7826"/>
                    <a:pt x="16892" y="7828"/>
                  </a:cubicBezTo>
                  <a:cubicBezTo>
                    <a:pt x="16896" y="7820"/>
                    <a:pt x="16913" y="7799"/>
                    <a:pt x="16978" y="7763"/>
                  </a:cubicBezTo>
                  <a:lnTo>
                    <a:pt x="16989" y="7755"/>
                  </a:lnTo>
                  <a:cubicBezTo>
                    <a:pt x="17027" y="7715"/>
                    <a:pt x="17033" y="7609"/>
                    <a:pt x="17033" y="7546"/>
                  </a:cubicBezTo>
                  <a:cubicBezTo>
                    <a:pt x="17026" y="7451"/>
                    <a:pt x="17007" y="7397"/>
                    <a:pt x="16975" y="7379"/>
                  </a:cubicBezTo>
                  <a:lnTo>
                    <a:pt x="16945" y="7333"/>
                  </a:lnTo>
                  <a:lnTo>
                    <a:pt x="16774" y="7603"/>
                  </a:lnTo>
                  <a:cubicBezTo>
                    <a:pt x="16737" y="7686"/>
                    <a:pt x="16694" y="7733"/>
                    <a:pt x="16677" y="7740"/>
                  </a:cubicBezTo>
                  <a:lnTo>
                    <a:pt x="16644" y="7772"/>
                  </a:lnTo>
                  <a:cubicBezTo>
                    <a:pt x="16644" y="7772"/>
                    <a:pt x="16644" y="7772"/>
                    <a:pt x="16644" y="7772"/>
                  </a:cubicBezTo>
                  <a:lnTo>
                    <a:pt x="16673" y="7730"/>
                  </a:lnTo>
                  <a:cubicBezTo>
                    <a:pt x="16669" y="7716"/>
                    <a:pt x="16667" y="7694"/>
                    <a:pt x="16667" y="7657"/>
                  </a:cubicBezTo>
                  <a:cubicBezTo>
                    <a:pt x="16656" y="7586"/>
                    <a:pt x="16640" y="7561"/>
                    <a:pt x="16607" y="7561"/>
                  </a:cubicBezTo>
                  <a:lnTo>
                    <a:pt x="16561" y="7561"/>
                  </a:lnTo>
                  <a:lnTo>
                    <a:pt x="16561" y="7590"/>
                  </a:lnTo>
                  <a:lnTo>
                    <a:pt x="16479" y="7689"/>
                  </a:lnTo>
                  <a:cubicBezTo>
                    <a:pt x="16445" y="7723"/>
                    <a:pt x="16393" y="7758"/>
                    <a:pt x="16335" y="7787"/>
                  </a:cubicBezTo>
                  <a:lnTo>
                    <a:pt x="15914" y="8012"/>
                  </a:lnTo>
                  <a:lnTo>
                    <a:pt x="15905" y="8017"/>
                  </a:lnTo>
                  <a:cubicBezTo>
                    <a:pt x="15676" y="8171"/>
                    <a:pt x="15587" y="8256"/>
                    <a:pt x="15588" y="8316"/>
                  </a:cubicBezTo>
                  <a:cubicBezTo>
                    <a:pt x="15570" y="8461"/>
                    <a:pt x="15524" y="8557"/>
                    <a:pt x="15451" y="8605"/>
                  </a:cubicBezTo>
                  <a:cubicBezTo>
                    <a:pt x="15389" y="8640"/>
                    <a:pt x="15331" y="8656"/>
                    <a:pt x="15269" y="8656"/>
                  </a:cubicBezTo>
                  <a:cubicBezTo>
                    <a:pt x="15245" y="8656"/>
                    <a:pt x="15221" y="8654"/>
                    <a:pt x="15200" y="8650"/>
                  </a:cubicBezTo>
                  <a:cubicBezTo>
                    <a:pt x="15120" y="8626"/>
                    <a:pt x="15046" y="8585"/>
                    <a:pt x="14975" y="8524"/>
                  </a:cubicBezTo>
                  <a:cubicBezTo>
                    <a:pt x="14919" y="8476"/>
                    <a:pt x="14895" y="8431"/>
                    <a:pt x="14912" y="8404"/>
                  </a:cubicBezTo>
                  <a:lnTo>
                    <a:pt x="14917" y="8392"/>
                  </a:lnTo>
                  <a:cubicBezTo>
                    <a:pt x="14934" y="8333"/>
                    <a:pt x="15021" y="8251"/>
                    <a:pt x="15140" y="8182"/>
                  </a:cubicBezTo>
                  <a:lnTo>
                    <a:pt x="15240" y="8119"/>
                  </a:lnTo>
                  <a:lnTo>
                    <a:pt x="15248" y="8113"/>
                  </a:lnTo>
                  <a:cubicBezTo>
                    <a:pt x="15280" y="8082"/>
                    <a:pt x="15285" y="8039"/>
                    <a:pt x="15263" y="8005"/>
                  </a:cubicBezTo>
                  <a:lnTo>
                    <a:pt x="15177" y="7844"/>
                  </a:lnTo>
                  <a:lnTo>
                    <a:pt x="15068" y="7675"/>
                  </a:lnTo>
                  <a:lnTo>
                    <a:pt x="14932" y="7634"/>
                  </a:lnTo>
                  <a:lnTo>
                    <a:pt x="14755" y="7614"/>
                  </a:lnTo>
                  <a:cubicBezTo>
                    <a:pt x="14666" y="7571"/>
                    <a:pt x="14624" y="7595"/>
                    <a:pt x="14613" y="7611"/>
                  </a:cubicBezTo>
                  <a:cubicBezTo>
                    <a:pt x="14596" y="7634"/>
                    <a:pt x="14587" y="7674"/>
                    <a:pt x="14632" y="7812"/>
                  </a:cubicBezTo>
                  <a:cubicBezTo>
                    <a:pt x="14683" y="7938"/>
                    <a:pt x="14682" y="8038"/>
                    <a:pt x="14676" y="8089"/>
                  </a:cubicBezTo>
                  <a:lnTo>
                    <a:pt x="14583" y="8341"/>
                  </a:lnTo>
                  <a:cubicBezTo>
                    <a:pt x="14573" y="8378"/>
                    <a:pt x="14569" y="8432"/>
                    <a:pt x="14613" y="8508"/>
                  </a:cubicBezTo>
                  <a:lnTo>
                    <a:pt x="14687" y="8686"/>
                  </a:lnTo>
                  <a:cubicBezTo>
                    <a:pt x="14694" y="8732"/>
                    <a:pt x="14694" y="8827"/>
                    <a:pt x="14685" y="8945"/>
                  </a:cubicBezTo>
                  <a:cubicBezTo>
                    <a:pt x="14667" y="9074"/>
                    <a:pt x="14643" y="9120"/>
                    <a:pt x="14624" y="9133"/>
                  </a:cubicBezTo>
                  <a:lnTo>
                    <a:pt x="14486" y="9013"/>
                  </a:lnTo>
                  <a:cubicBezTo>
                    <a:pt x="14426" y="8959"/>
                    <a:pt x="14340" y="8893"/>
                    <a:pt x="14267" y="8893"/>
                  </a:cubicBezTo>
                  <a:lnTo>
                    <a:pt x="14267" y="8893"/>
                  </a:lnTo>
                  <a:cubicBezTo>
                    <a:pt x="14199" y="8903"/>
                    <a:pt x="14144" y="8947"/>
                    <a:pt x="14087" y="9040"/>
                  </a:cubicBezTo>
                  <a:cubicBezTo>
                    <a:pt x="14041" y="9130"/>
                    <a:pt x="13998" y="9180"/>
                    <a:pt x="13952" y="9196"/>
                  </a:cubicBezTo>
                  <a:cubicBezTo>
                    <a:pt x="13835" y="9235"/>
                    <a:pt x="13734" y="9314"/>
                    <a:pt x="13686" y="9401"/>
                  </a:cubicBezTo>
                  <a:cubicBezTo>
                    <a:pt x="13594" y="9514"/>
                    <a:pt x="13594" y="9633"/>
                    <a:pt x="13684" y="9754"/>
                  </a:cubicBezTo>
                  <a:cubicBezTo>
                    <a:pt x="13797" y="9917"/>
                    <a:pt x="13792" y="9968"/>
                    <a:pt x="13784" y="9982"/>
                  </a:cubicBezTo>
                  <a:cubicBezTo>
                    <a:pt x="13778" y="9994"/>
                    <a:pt x="13758" y="9996"/>
                    <a:pt x="13741" y="9996"/>
                  </a:cubicBezTo>
                  <a:cubicBezTo>
                    <a:pt x="13698" y="9996"/>
                    <a:pt x="13635" y="9980"/>
                    <a:pt x="13548" y="9948"/>
                  </a:cubicBezTo>
                  <a:lnTo>
                    <a:pt x="13202" y="9799"/>
                  </a:lnTo>
                  <a:lnTo>
                    <a:pt x="12989" y="9687"/>
                  </a:lnTo>
                  <a:lnTo>
                    <a:pt x="12976" y="9682"/>
                  </a:lnTo>
                  <a:cubicBezTo>
                    <a:pt x="12968" y="9680"/>
                    <a:pt x="12959" y="9678"/>
                    <a:pt x="12948" y="9678"/>
                  </a:cubicBezTo>
                  <a:cubicBezTo>
                    <a:pt x="12867" y="9678"/>
                    <a:pt x="12856" y="9783"/>
                    <a:pt x="12853" y="9823"/>
                  </a:cubicBezTo>
                  <a:cubicBezTo>
                    <a:pt x="12853" y="9920"/>
                    <a:pt x="12868" y="9982"/>
                    <a:pt x="12907" y="10030"/>
                  </a:cubicBezTo>
                  <a:cubicBezTo>
                    <a:pt x="12958" y="10081"/>
                    <a:pt x="13019" y="10111"/>
                    <a:pt x="13104" y="10130"/>
                  </a:cubicBezTo>
                  <a:cubicBezTo>
                    <a:pt x="13167" y="10157"/>
                    <a:pt x="13198" y="10182"/>
                    <a:pt x="13221" y="10219"/>
                  </a:cubicBezTo>
                  <a:cubicBezTo>
                    <a:pt x="13237" y="10256"/>
                    <a:pt x="13251" y="10308"/>
                    <a:pt x="13231" y="10344"/>
                  </a:cubicBezTo>
                  <a:cubicBezTo>
                    <a:pt x="13219" y="10367"/>
                    <a:pt x="13195" y="10381"/>
                    <a:pt x="13156" y="10388"/>
                  </a:cubicBezTo>
                  <a:cubicBezTo>
                    <a:pt x="13065" y="10407"/>
                    <a:pt x="12968" y="10393"/>
                    <a:pt x="12861" y="10338"/>
                  </a:cubicBezTo>
                  <a:lnTo>
                    <a:pt x="12757" y="10176"/>
                  </a:lnTo>
                  <a:lnTo>
                    <a:pt x="12585" y="10110"/>
                  </a:lnTo>
                  <a:lnTo>
                    <a:pt x="12491" y="10050"/>
                  </a:lnTo>
                  <a:lnTo>
                    <a:pt x="12437" y="9784"/>
                  </a:lnTo>
                  <a:lnTo>
                    <a:pt x="12429" y="9767"/>
                  </a:lnTo>
                  <a:cubicBezTo>
                    <a:pt x="12385" y="9704"/>
                    <a:pt x="12381" y="9602"/>
                    <a:pt x="12418" y="9452"/>
                  </a:cubicBezTo>
                  <a:lnTo>
                    <a:pt x="12446" y="9315"/>
                  </a:lnTo>
                  <a:lnTo>
                    <a:pt x="12447" y="9306"/>
                  </a:lnTo>
                  <a:cubicBezTo>
                    <a:pt x="12447" y="9225"/>
                    <a:pt x="12431" y="9176"/>
                    <a:pt x="12390" y="9135"/>
                  </a:cubicBezTo>
                  <a:lnTo>
                    <a:pt x="12098" y="8872"/>
                  </a:lnTo>
                  <a:cubicBezTo>
                    <a:pt x="11892" y="8699"/>
                    <a:pt x="11872" y="8621"/>
                    <a:pt x="11873" y="8596"/>
                  </a:cubicBezTo>
                  <a:cubicBezTo>
                    <a:pt x="11906" y="8527"/>
                    <a:pt x="11937" y="8542"/>
                    <a:pt x="11968" y="8551"/>
                  </a:cubicBezTo>
                  <a:cubicBezTo>
                    <a:pt x="12006" y="8566"/>
                    <a:pt x="12040" y="8598"/>
                    <a:pt x="12066" y="8641"/>
                  </a:cubicBezTo>
                  <a:cubicBezTo>
                    <a:pt x="12091" y="8691"/>
                    <a:pt x="12161" y="8773"/>
                    <a:pt x="12484" y="8909"/>
                  </a:cubicBezTo>
                  <a:lnTo>
                    <a:pt x="12987" y="9103"/>
                  </a:lnTo>
                  <a:cubicBezTo>
                    <a:pt x="13051" y="9144"/>
                    <a:pt x="13158" y="9192"/>
                    <a:pt x="13302" y="9192"/>
                  </a:cubicBezTo>
                  <a:cubicBezTo>
                    <a:pt x="13416" y="9192"/>
                    <a:pt x="13514" y="9169"/>
                    <a:pt x="13595" y="9124"/>
                  </a:cubicBezTo>
                  <a:cubicBezTo>
                    <a:pt x="13687" y="9085"/>
                    <a:pt x="13845" y="8946"/>
                    <a:pt x="13959" y="8838"/>
                  </a:cubicBezTo>
                  <a:cubicBezTo>
                    <a:pt x="14034" y="8774"/>
                    <a:pt x="14037" y="8637"/>
                    <a:pt x="13969" y="8406"/>
                  </a:cubicBezTo>
                  <a:lnTo>
                    <a:pt x="13969" y="8305"/>
                  </a:lnTo>
                  <a:cubicBezTo>
                    <a:pt x="13975" y="8272"/>
                    <a:pt x="13973" y="8248"/>
                    <a:pt x="13971" y="8222"/>
                  </a:cubicBezTo>
                  <a:lnTo>
                    <a:pt x="13968" y="8185"/>
                  </a:lnTo>
                  <a:lnTo>
                    <a:pt x="13958" y="8174"/>
                  </a:lnTo>
                  <a:cubicBezTo>
                    <a:pt x="13889" y="8092"/>
                    <a:pt x="13762" y="7975"/>
                    <a:pt x="13549" y="7890"/>
                  </a:cubicBezTo>
                  <a:lnTo>
                    <a:pt x="13381" y="7814"/>
                  </a:lnTo>
                  <a:lnTo>
                    <a:pt x="13313" y="7754"/>
                  </a:lnTo>
                  <a:cubicBezTo>
                    <a:pt x="13266" y="7661"/>
                    <a:pt x="13203" y="7580"/>
                    <a:pt x="13112" y="7498"/>
                  </a:cubicBezTo>
                  <a:lnTo>
                    <a:pt x="12772" y="7252"/>
                  </a:lnTo>
                  <a:cubicBezTo>
                    <a:pt x="12492" y="7087"/>
                    <a:pt x="12264" y="7067"/>
                    <a:pt x="12131" y="7192"/>
                  </a:cubicBezTo>
                  <a:lnTo>
                    <a:pt x="12116" y="7136"/>
                  </a:lnTo>
                  <a:cubicBezTo>
                    <a:pt x="12087" y="7050"/>
                    <a:pt x="12022" y="6991"/>
                    <a:pt x="11927" y="6967"/>
                  </a:cubicBezTo>
                  <a:cubicBezTo>
                    <a:pt x="11903" y="6961"/>
                    <a:pt x="11871" y="6913"/>
                    <a:pt x="11854" y="6820"/>
                  </a:cubicBezTo>
                  <a:lnTo>
                    <a:pt x="11818" y="6631"/>
                  </a:lnTo>
                  <a:lnTo>
                    <a:pt x="11613" y="6750"/>
                  </a:lnTo>
                  <a:lnTo>
                    <a:pt x="11574" y="6750"/>
                  </a:lnTo>
                  <a:lnTo>
                    <a:pt x="11568" y="6765"/>
                  </a:lnTo>
                  <a:lnTo>
                    <a:pt x="11203" y="6703"/>
                  </a:lnTo>
                  <a:cubicBezTo>
                    <a:pt x="11121" y="6664"/>
                    <a:pt x="11090" y="6615"/>
                    <a:pt x="11099" y="6536"/>
                  </a:cubicBezTo>
                  <a:lnTo>
                    <a:pt x="11426" y="6448"/>
                  </a:lnTo>
                  <a:lnTo>
                    <a:pt x="11436" y="6444"/>
                  </a:lnTo>
                  <a:cubicBezTo>
                    <a:pt x="11475" y="6423"/>
                    <a:pt x="11527" y="6390"/>
                    <a:pt x="11524" y="6341"/>
                  </a:cubicBezTo>
                  <a:cubicBezTo>
                    <a:pt x="11522" y="6292"/>
                    <a:pt x="11468" y="6250"/>
                    <a:pt x="11341" y="6197"/>
                  </a:cubicBezTo>
                  <a:lnTo>
                    <a:pt x="11107" y="6002"/>
                  </a:lnTo>
                  <a:cubicBezTo>
                    <a:pt x="11079" y="5986"/>
                    <a:pt x="11054" y="5979"/>
                    <a:pt x="11030" y="5979"/>
                  </a:cubicBezTo>
                  <a:cubicBezTo>
                    <a:pt x="10913" y="5979"/>
                    <a:pt x="10888" y="6165"/>
                    <a:pt x="10879" y="6232"/>
                  </a:cubicBezTo>
                  <a:cubicBezTo>
                    <a:pt x="10879" y="6249"/>
                    <a:pt x="10878" y="6261"/>
                    <a:pt x="10876" y="6269"/>
                  </a:cubicBezTo>
                  <a:cubicBezTo>
                    <a:pt x="10861" y="6232"/>
                    <a:pt x="10849" y="6203"/>
                    <a:pt x="10849" y="6159"/>
                  </a:cubicBezTo>
                  <a:lnTo>
                    <a:pt x="10886" y="6014"/>
                  </a:lnTo>
                  <a:cubicBezTo>
                    <a:pt x="10909" y="5964"/>
                    <a:pt x="10910" y="5918"/>
                    <a:pt x="10889" y="5878"/>
                  </a:cubicBezTo>
                  <a:lnTo>
                    <a:pt x="10884" y="5868"/>
                  </a:lnTo>
                  <a:lnTo>
                    <a:pt x="10874" y="5862"/>
                  </a:lnTo>
                  <a:cubicBezTo>
                    <a:pt x="10845" y="5843"/>
                    <a:pt x="10819" y="5834"/>
                    <a:pt x="10793" y="5834"/>
                  </a:cubicBezTo>
                  <a:cubicBezTo>
                    <a:pt x="10714" y="5834"/>
                    <a:pt x="10671" y="5921"/>
                    <a:pt x="10645" y="5989"/>
                  </a:cubicBezTo>
                  <a:lnTo>
                    <a:pt x="10560" y="6241"/>
                  </a:lnTo>
                  <a:cubicBezTo>
                    <a:pt x="10531" y="6288"/>
                    <a:pt x="10515" y="6292"/>
                    <a:pt x="10517" y="6288"/>
                  </a:cubicBezTo>
                  <a:cubicBezTo>
                    <a:pt x="10515" y="6283"/>
                    <a:pt x="10510" y="6266"/>
                    <a:pt x="10510" y="6228"/>
                  </a:cubicBezTo>
                  <a:cubicBezTo>
                    <a:pt x="10501" y="6174"/>
                    <a:pt x="10501" y="6092"/>
                    <a:pt x="10501" y="5984"/>
                  </a:cubicBezTo>
                  <a:lnTo>
                    <a:pt x="10501" y="5842"/>
                  </a:lnTo>
                  <a:lnTo>
                    <a:pt x="10418" y="5957"/>
                  </a:lnTo>
                  <a:cubicBezTo>
                    <a:pt x="10411" y="5967"/>
                    <a:pt x="10402" y="5982"/>
                    <a:pt x="10392" y="6004"/>
                  </a:cubicBezTo>
                  <a:lnTo>
                    <a:pt x="10169" y="6462"/>
                  </a:lnTo>
                  <a:cubicBezTo>
                    <a:pt x="10165" y="6467"/>
                    <a:pt x="10163" y="6471"/>
                    <a:pt x="10160" y="6473"/>
                  </a:cubicBezTo>
                  <a:cubicBezTo>
                    <a:pt x="10157" y="6465"/>
                    <a:pt x="10151" y="6450"/>
                    <a:pt x="10144" y="6421"/>
                  </a:cubicBezTo>
                  <a:lnTo>
                    <a:pt x="10227" y="6117"/>
                  </a:lnTo>
                  <a:cubicBezTo>
                    <a:pt x="10247" y="6037"/>
                    <a:pt x="10254" y="5996"/>
                    <a:pt x="10256" y="5973"/>
                  </a:cubicBezTo>
                  <a:lnTo>
                    <a:pt x="10331" y="5893"/>
                  </a:lnTo>
                  <a:lnTo>
                    <a:pt x="10207" y="5907"/>
                  </a:lnTo>
                  <a:cubicBezTo>
                    <a:pt x="10194" y="5909"/>
                    <a:pt x="10181" y="5916"/>
                    <a:pt x="10162" y="5932"/>
                  </a:cubicBezTo>
                  <a:lnTo>
                    <a:pt x="9880" y="6232"/>
                  </a:lnTo>
                  <a:cubicBezTo>
                    <a:pt x="9835" y="6236"/>
                    <a:pt x="9807" y="6295"/>
                    <a:pt x="9790" y="6347"/>
                  </a:cubicBezTo>
                  <a:lnTo>
                    <a:pt x="9743" y="6523"/>
                  </a:lnTo>
                  <a:cubicBezTo>
                    <a:pt x="9733" y="6549"/>
                    <a:pt x="9712" y="6592"/>
                    <a:pt x="9688" y="6592"/>
                  </a:cubicBezTo>
                  <a:cubicBezTo>
                    <a:pt x="9675" y="6592"/>
                    <a:pt x="9657" y="6581"/>
                    <a:pt x="9637" y="6561"/>
                  </a:cubicBezTo>
                  <a:lnTo>
                    <a:pt x="9552" y="6477"/>
                  </a:lnTo>
                  <a:cubicBezTo>
                    <a:pt x="9530" y="6461"/>
                    <a:pt x="9514" y="6449"/>
                    <a:pt x="9493" y="6449"/>
                  </a:cubicBezTo>
                  <a:cubicBezTo>
                    <a:pt x="9480" y="6449"/>
                    <a:pt x="9470" y="6453"/>
                    <a:pt x="9462" y="6457"/>
                  </a:cubicBezTo>
                  <a:lnTo>
                    <a:pt x="9447" y="6467"/>
                  </a:lnTo>
                  <a:cubicBezTo>
                    <a:pt x="9424" y="6492"/>
                    <a:pt x="9413" y="6534"/>
                    <a:pt x="9412" y="6606"/>
                  </a:cubicBezTo>
                  <a:lnTo>
                    <a:pt x="9404" y="6702"/>
                  </a:lnTo>
                  <a:cubicBezTo>
                    <a:pt x="9394" y="6694"/>
                    <a:pt x="9379" y="6678"/>
                    <a:pt x="9362" y="6662"/>
                  </a:cubicBezTo>
                  <a:lnTo>
                    <a:pt x="9258" y="6580"/>
                  </a:lnTo>
                  <a:lnTo>
                    <a:pt x="9229" y="6608"/>
                  </a:lnTo>
                  <a:cubicBezTo>
                    <a:pt x="9198" y="6637"/>
                    <a:pt x="9150" y="6708"/>
                    <a:pt x="9097" y="6801"/>
                  </a:cubicBezTo>
                  <a:lnTo>
                    <a:pt x="9003" y="6955"/>
                  </a:lnTo>
                  <a:cubicBezTo>
                    <a:pt x="9002" y="6919"/>
                    <a:pt x="9003" y="6871"/>
                    <a:pt x="9006" y="6821"/>
                  </a:cubicBezTo>
                  <a:lnTo>
                    <a:pt x="9006" y="6631"/>
                  </a:lnTo>
                  <a:lnTo>
                    <a:pt x="8920" y="6800"/>
                  </a:lnTo>
                  <a:cubicBezTo>
                    <a:pt x="8894" y="6849"/>
                    <a:pt x="8857" y="6948"/>
                    <a:pt x="8812" y="7093"/>
                  </a:cubicBezTo>
                  <a:cubicBezTo>
                    <a:pt x="8807" y="7116"/>
                    <a:pt x="8794" y="7142"/>
                    <a:pt x="8756" y="7120"/>
                  </a:cubicBezTo>
                  <a:cubicBezTo>
                    <a:pt x="8696" y="7090"/>
                    <a:pt x="8656" y="7087"/>
                    <a:pt x="8605" y="7112"/>
                  </a:cubicBezTo>
                  <a:lnTo>
                    <a:pt x="8527" y="7056"/>
                  </a:lnTo>
                  <a:lnTo>
                    <a:pt x="8471" y="6976"/>
                  </a:lnTo>
                  <a:lnTo>
                    <a:pt x="8443" y="7064"/>
                  </a:lnTo>
                  <a:cubicBezTo>
                    <a:pt x="8438" y="7077"/>
                    <a:pt x="8436" y="7094"/>
                    <a:pt x="8435" y="7119"/>
                  </a:cubicBezTo>
                  <a:lnTo>
                    <a:pt x="8346" y="7306"/>
                  </a:lnTo>
                  <a:lnTo>
                    <a:pt x="8209" y="7490"/>
                  </a:lnTo>
                  <a:cubicBezTo>
                    <a:pt x="8169" y="7513"/>
                    <a:pt x="8146" y="7540"/>
                    <a:pt x="8139" y="7570"/>
                  </a:cubicBezTo>
                  <a:cubicBezTo>
                    <a:pt x="8130" y="7604"/>
                    <a:pt x="8139" y="7642"/>
                    <a:pt x="8166" y="7684"/>
                  </a:cubicBezTo>
                  <a:lnTo>
                    <a:pt x="8191" y="7728"/>
                  </a:lnTo>
                  <a:cubicBezTo>
                    <a:pt x="8185" y="7730"/>
                    <a:pt x="8177" y="7731"/>
                    <a:pt x="8172" y="7732"/>
                  </a:cubicBezTo>
                  <a:cubicBezTo>
                    <a:pt x="8165" y="7733"/>
                    <a:pt x="8157" y="7735"/>
                    <a:pt x="8148" y="7736"/>
                  </a:cubicBezTo>
                  <a:lnTo>
                    <a:pt x="8136" y="7738"/>
                  </a:lnTo>
                  <a:lnTo>
                    <a:pt x="8127" y="7746"/>
                  </a:lnTo>
                  <a:cubicBezTo>
                    <a:pt x="8109" y="7760"/>
                    <a:pt x="8098" y="7786"/>
                    <a:pt x="8096" y="7876"/>
                  </a:cubicBezTo>
                  <a:lnTo>
                    <a:pt x="8065" y="7990"/>
                  </a:lnTo>
                  <a:lnTo>
                    <a:pt x="8006" y="7976"/>
                  </a:lnTo>
                  <a:cubicBezTo>
                    <a:pt x="7991" y="7968"/>
                    <a:pt x="7975" y="7964"/>
                    <a:pt x="7960" y="7964"/>
                  </a:cubicBezTo>
                  <a:cubicBezTo>
                    <a:pt x="7924" y="7964"/>
                    <a:pt x="7873" y="7987"/>
                    <a:pt x="7828" y="8094"/>
                  </a:cubicBezTo>
                  <a:lnTo>
                    <a:pt x="7824" y="8166"/>
                  </a:lnTo>
                  <a:lnTo>
                    <a:pt x="7871" y="8190"/>
                  </a:lnTo>
                  <a:cubicBezTo>
                    <a:pt x="7872" y="8200"/>
                    <a:pt x="7864" y="8230"/>
                    <a:pt x="7827" y="8275"/>
                  </a:cubicBezTo>
                  <a:lnTo>
                    <a:pt x="7636" y="8313"/>
                  </a:lnTo>
                  <a:lnTo>
                    <a:pt x="7594" y="8397"/>
                  </a:lnTo>
                  <a:lnTo>
                    <a:pt x="7588" y="8461"/>
                  </a:lnTo>
                  <a:lnTo>
                    <a:pt x="7589" y="8466"/>
                  </a:lnTo>
                  <a:cubicBezTo>
                    <a:pt x="7594" y="8491"/>
                    <a:pt x="7568" y="8519"/>
                    <a:pt x="7502" y="8557"/>
                  </a:cubicBezTo>
                  <a:lnTo>
                    <a:pt x="7359" y="8755"/>
                  </a:lnTo>
                  <a:cubicBezTo>
                    <a:pt x="7287" y="8858"/>
                    <a:pt x="7269" y="8910"/>
                    <a:pt x="7264" y="8932"/>
                  </a:cubicBezTo>
                  <a:lnTo>
                    <a:pt x="7254" y="8977"/>
                  </a:lnTo>
                  <a:lnTo>
                    <a:pt x="7301" y="8986"/>
                  </a:lnTo>
                  <a:cubicBezTo>
                    <a:pt x="7310" y="8988"/>
                    <a:pt x="7321" y="8992"/>
                    <a:pt x="7324" y="8999"/>
                  </a:cubicBezTo>
                  <a:cubicBezTo>
                    <a:pt x="7325" y="9002"/>
                    <a:pt x="7333" y="9028"/>
                    <a:pt x="7267" y="9109"/>
                  </a:cubicBezTo>
                  <a:lnTo>
                    <a:pt x="7138" y="9256"/>
                  </a:lnTo>
                  <a:lnTo>
                    <a:pt x="7132" y="9265"/>
                  </a:lnTo>
                  <a:cubicBezTo>
                    <a:pt x="7095" y="9338"/>
                    <a:pt x="7082" y="9422"/>
                    <a:pt x="7091" y="9524"/>
                  </a:cubicBezTo>
                  <a:cubicBezTo>
                    <a:pt x="7099" y="9612"/>
                    <a:pt x="7091" y="9673"/>
                    <a:pt x="7069" y="9711"/>
                  </a:cubicBezTo>
                  <a:lnTo>
                    <a:pt x="6873" y="9954"/>
                  </a:lnTo>
                  <a:lnTo>
                    <a:pt x="6648" y="10179"/>
                  </a:lnTo>
                  <a:cubicBezTo>
                    <a:pt x="6578" y="10224"/>
                    <a:pt x="6518" y="10310"/>
                    <a:pt x="6463" y="10443"/>
                  </a:cubicBezTo>
                  <a:cubicBezTo>
                    <a:pt x="6409" y="10592"/>
                    <a:pt x="6368" y="10648"/>
                    <a:pt x="6346" y="10670"/>
                  </a:cubicBezTo>
                  <a:lnTo>
                    <a:pt x="6336" y="10670"/>
                  </a:lnTo>
                  <a:lnTo>
                    <a:pt x="6309" y="10656"/>
                  </a:lnTo>
                  <a:lnTo>
                    <a:pt x="6296" y="10651"/>
                  </a:lnTo>
                  <a:cubicBezTo>
                    <a:pt x="6288" y="10650"/>
                    <a:pt x="6280" y="10649"/>
                    <a:pt x="6274" y="10649"/>
                  </a:cubicBezTo>
                  <a:cubicBezTo>
                    <a:pt x="6219" y="10649"/>
                    <a:pt x="6181" y="10689"/>
                    <a:pt x="6162" y="10761"/>
                  </a:cubicBezTo>
                  <a:cubicBezTo>
                    <a:pt x="6129" y="10836"/>
                    <a:pt x="6097" y="10877"/>
                    <a:pt x="6056" y="10896"/>
                  </a:cubicBezTo>
                  <a:lnTo>
                    <a:pt x="5845" y="10905"/>
                  </a:lnTo>
                  <a:lnTo>
                    <a:pt x="5749" y="10905"/>
                  </a:lnTo>
                  <a:lnTo>
                    <a:pt x="5839" y="11017"/>
                  </a:lnTo>
                  <a:cubicBezTo>
                    <a:pt x="5862" y="11040"/>
                    <a:pt x="5868" y="11058"/>
                    <a:pt x="5866" y="11070"/>
                  </a:cubicBezTo>
                  <a:cubicBezTo>
                    <a:pt x="5865" y="11075"/>
                    <a:pt x="5860" y="11078"/>
                    <a:pt x="5855" y="11082"/>
                  </a:cubicBezTo>
                  <a:lnTo>
                    <a:pt x="5787" y="11067"/>
                  </a:lnTo>
                  <a:cubicBezTo>
                    <a:pt x="5778" y="11059"/>
                    <a:pt x="5763" y="11049"/>
                    <a:pt x="5743" y="11049"/>
                  </a:cubicBezTo>
                  <a:cubicBezTo>
                    <a:pt x="5708" y="11049"/>
                    <a:pt x="5684" y="11081"/>
                    <a:pt x="5665" y="11114"/>
                  </a:cubicBezTo>
                  <a:lnTo>
                    <a:pt x="5500" y="11270"/>
                  </a:lnTo>
                  <a:cubicBezTo>
                    <a:pt x="5444" y="11327"/>
                    <a:pt x="5437" y="11374"/>
                    <a:pt x="5442" y="11403"/>
                  </a:cubicBezTo>
                  <a:cubicBezTo>
                    <a:pt x="5445" y="11423"/>
                    <a:pt x="5457" y="11450"/>
                    <a:pt x="5490" y="11475"/>
                  </a:cubicBezTo>
                  <a:lnTo>
                    <a:pt x="5431" y="11488"/>
                  </a:lnTo>
                  <a:cubicBezTo>
                    <a:pt x="5369" y="11500"/>
                    <a:pt x="5333" y="11560"/>
                    <a:pt x="5333" y="11652"/>
                  </a:cubicBezTo>
                  <a:lnTo>
                    <a:pt x="5333" y="11656"/>
                  </a:lnTo>
                  <a:lnTo>
                    <a:pt x="5362" y="11803"/>
                  </a:lnTo>
                  <a:cubicBezTo>
                    <a:pt x="5370" y="11842"/>
                    <a:pt x="5370" y="11872"/>
                    <a:pt x="5349" y="11901"/>
                  </a:cubicBezTo>
                  <a:cubicBezTo>
                    <a:pt x="5312" y="11946"/>
                    <a:pt x="5297" y="11980"/>
                    <a:pt x="5301" y="12007"/>
                  </a:cubicBezTo>
                  <a:cubicBezTo>
                    <a:pt x="5304" y="12027"/>
                    <a:pt x="5315" y="12044"/>
                    <a:pt x="5333" y="12054"/>
                  </a:cubicBezTo>
                  <a:lnTo>
                    <a:pt x="5346" y="12058"/>
                  </a:lnTo>
                  <a:cubicBezTo>
                    <a:pt x="5389" y="12067"/>
                    <a:pt x="5403" y="12075"/>
                    <a:pt x="5429" y="12100"/>
                  </a:cubicBezTo>
                  <a:cubicBezTo>
                    <a:pt x="5442" y="12110"/>
                    <a:pt x="5445" y="12113"/>
                    <a:pt x="5414" y="12165"/>
                  </a:cubicBezTo>
                  <a:cubicBezTo>
                    <a:pt x="5383" y="12190"/>
                    <a:pt x="5369" y="12214"/>
                    <a:pt x="5365" y="12224"/>
                  </a:cubicBezTo>
                  <a:lnTo>
                    <a:pt x="5270" y="12314"/>
                  </a:lnTo>
                  <a:lnTo>
                    <a:pt x="5498" y="12295"/>
                  </a:lnTo>
                  <a:lnTo>
                    <a:pt x="5513" y="12291"/>
                  </a:lnTo>
                  <a:cubicBezTo>
                    <a:pt x="5520" y="12288"/>
                    <a:pt x="5525" y="12288"/>
                    <a:pt x="5527" y="12287"/>
                  </a:cubicBezTo>
                  <a:cubicBezTo>
                    <a:pt x="5527" y="12287"/>
                    <a:pt x="5532" y="12297"/>
                    <a:pt x="5522" y="12333"/>
                  </a:cubicBezTo>
                  <a:lnTo>
                    <a:pt x="5500" y="12368"/>
                  </a:lnTo>
                  <a:lnTo>
                    <a:pt x="5463" y="12387"/>
                  </a:lnTo>
                  <a:lnTo>
                    <a:pt x="5457" y="12398"/>
                  </a:lnTo>
                  <a:cubicBezTo>
                    <a:pt x="5445" y="12417"/>
                    <a:pt x="5442" y="12435"/>
                    <a:pt x="5446" y="12452"/>
                  </a:cubicBezTo>
                  <a:lnTo>
                    <a:pt x="5449" y="12461"/>
                  </a:lnTo>
                  <a:cubicBezTo>
                    <a:pt x="5456" y="12476"/>
                    <a:pt x="5469" y="12485"/>
                    <a:pt x="5482" y="12491"/>
                  </a:cubicBezTo>
                  <a:lnTo>
                    <a:pt x="5452" y="12501"/>
                  </a:lnTo>
                  <a:lnTo>
                    <a:pt x="5376" y="12560"/>
                  </a:lnTo>
                  <a:lnTo>
                    <a:pt x="5371" y="12571"/>
                  </a:lnTo>
                  <a:cubicBezTo>
                    <a:pt x="5346" y="12633"/>
                    <a:pt x="5344" y="12681"/>
                    <a:pt x="5368" y="12716"/>
                  </a:cubicBezTo>
                  <a:cubicBezTo>
                    <a:pt x="5387" y="12739"/>
                    <a:pt x="5412" y="12745"/>
                    <a:pt x="5430" y="12746"/>
                  </a:cubicBezTo>
                  <a:lnTo>
                    <a:pt x="5435" y="12746"/>
                  </a:lnTo>
                  <a:lnTo>
                    <a:pt x="5525" y="12729"/>
                  </a:lnTo>
                  <a:lnTo>
                    <a:pt x="5481" y="12791"/>
                  </a:lnTo>
                  <a:lnTo>
                    <a:pt x="5521" y="12817"/>
                  </a:lnTo>
                  <a:cubicBezTo>
                    <a:pt x="5529" y="12822"/>
                    <a:pt x="5536" y="12827"/>
                    <a:pt x="5541" y="12831"/>
                  </a:cubicBezTo>
                  <a:cubicBezTo>
                    <a:pt x="5484" y="12832"/>
                    <a:pt x="5420" y="12839"/>
                    <a:pt x="5399" y="12885"/>
                  </a:cubicBezTo>
                  <a:cubicBezTo>
                    <a:pt x="5376" y="12935"/>
                    <a:pt x="5425" y="12996"/>
                    <a:pt x="5463" y="13036"/>
                  </a:cubicBezTo>
                  <a:cubicBezTo>
                    <a:pt x="5542" y="13128"/>
                    <a:pt x="5654" y="13197"/>
                    <a:pt x="5714" y="13230"/>
                  </a:cubicBezTo>
                  <a:cubicBezTo>
                    <a:pt x="5794" y="13273"/>
                    <a:pt x="5866" y="13293"/>
                    <a:pt x="5935" y="13293"/>
                  </a:cubicBezTo>
                  <a:cubicBezTo>
                    <a:pt x="6028" y="13293"/>
                    <a:pt x="6111" y="13256"/>
                    <a:pt x="6189" y="13178"/>
                  </a:cubicBezTo>
                  <a:cubicBezTo>
                    <a:pt x="6370" y="12986"/>
                    <a:pt x="6398" y="12931"/>
                    <a:pt x="6402" y="12905"/>
                  </a:cubicBezTo>
                  <a:lnTo>
                    <a:pt x="6431" y="12839"/>
                  </a:lnTo>
                  <a:lnTo>
                    <a:pt x="6498" y="12839"/>
                  </a:lnTo>
                  <a:cubicBezTo>
                    <a:pt x="6593" y="12839"/>
                    <a:pt x="6646" y="12768"/>
                    <a:pt x="6647" y="12640"/>
                  </a:cubicBezTo>
                  <a:cubicBezTo>
                    <a:pt x="6648" y="12652"/>
                    <a:pt x="6649" y="12667"/>
                    <a:pt x="6650" y="12684"/>
                  </a:cubicBezTo>
                  <a:cubicBezTo>
                    <a:pt x="6646" y="12703"/>
                    <a:pt x="6644" y="12727"/>
                    <a:pt x="6659" y="12746"/>
                  </a:cubicBezTo>
                  <a:lnTo>
                    <a:pt x="6674" y="12764"/>
                  </a:lnTo>
                  <a:lnTo>
                    <a:pt x="6696" y="12764"/>
                  </a:lnTo>
                  <a:cubicBezTo>
                    <a:pt x="6706" y="12764"/>
                    <a:pt x="6719" y="12761"/>
                    <a:pt x="6735" y="12756"/>
                  </a:cubicBezTo>
                  <a:lnTo>
                    <a:pt x="6749" y="12749"/>
                  </a:lnTo>
                  <a:cubicBezTo>
                    <a:pt x="6750" y="12748"/>
                    <a:pt x="6751" y="12747"/>
                    <a:pt x="6752" y="12747"/>
                  </a:cubicBezTo>
                  <a:lnTo>
                    <a:pt x="6752" y="12807"/>
                  </a:lnTo>
                  <a:lnTo>
                    <a:pt x="6763" y="12815"/>
                  </a:lnTo>
                  <a:lnTo>
                    <a:pt x="6771" y="13027"/>
                  </a:lnTo>
                  <a:lnTo>
                    <a:pt x="6895" y="13220"/>
                  </a:lnTo>
                  <a:lnTo>
                    <a:pt x="6977" y="13612"/>
                  </a:lnTo>
                  <a:lnTo>
                    <a:pt x="7053" y="13778"/>
                  </a:lnTo>
                  <a:lnTo>
                    <a:pt x="7152" y="13899"/>
                  </a:lnTo>
                  <a:cubicBezTo>
                    <a:pt x="7168" y="13920"/>
                    <a:pt x="7179" y="13943"/>
                    <a:pt x="7134" y="13988"/>
                  </a:cubicBezTo>
                  <a:cubicBezTo>
                    <a:pt x="7099" y="14032"/>
                    <a:pt x="7073" y="14080"/>
                    <a:pt x="7117" y="14127"/>
                  </a:cubicBezTo>
                  <a:cubicBezTo>
                    <a:pt x="7119" y="14130"/>
                    <a:pt x="7121" y="14133"/>
                    <a:pt x="7122" y="14136"/>
                  </a:cubicBezTo>
                  <a:lnTo>
                    <a:pt x="6987" y="14150"/>
                  </a:lnTo>
                  <a:lnTo>
                    <a:pt x="6987" y="14250"/>
                  </a:lnTo>
                  <a:cubicBezTo>
                    <a:pt x="6987" y="14254"/>
                    <a:pt x="6987" y="14257"/>
                    <a:pt x="6987" y="14260"/>
                  </a:cubicBezTo>
                  <a:lnTo>
                    <a:pt x="6970" y="14249"/>
                  </a:lnTo>
                  <a:lnTo>
                    <a:pt x="6945" y="14208"/>
                  </a:lnTo>
                  <a:cubicBezTo>
                    <a:pt x="6942" y="14201"/>
                    <a:pt x="6939" y="14195"/>
                    <a:pt x="6936" y="14190"/>
                  </a:cubicBezTo>
                  <a:lnTo>
                    <a:pt x="6883" y="14113"/>
                  </a:lnTo>
                  <a:lnTo>
                    <a:pt x="6841" y="14243"/>
                  </a:lnTo>
                  <a:lnTo>
                    <a:pt x="6795" y="14282"/>
                  </a:lnTo>
                  <a:cubicBezTo>
                    <a:pt x="6784" y="14285"/>
                    <a:pt x="6764" y="14294"/>
                    <a:pt x="6752" y="14318"/>
                  </a:cubicBezTo>
                  <a:cubicBezTo>
                    <a:pt x="6745" y="14340"/>
                    <a:pt x="6756" y="14362"/>
                    <a:pt x="6766" y="14379"/>
                  </a:cubicBezTo>
                  <a:lnTo>
                    <a:pt x="6812" y="14443"/>
                  </a:lnTo>
                  <a:lnTo>
                    <a:pt x="6827" y="14482"/>
                  </a:lnTo>
                  <a:lnTo>
                    <a:pt x="6859" y="14531"/>
                  </a:lnTo>
                  <a:lnTo>
                    <a:pt x="6939" y="14531"/>
                  </a:lnTo>
                  <a:lnTo>
                    <a:pt x="6972" y="14557"/>
                  </a:lnTo>
                  <a:cubicBezTo>
                    <a:pt x="6975" y="14567"/>
                    <a:pt x="6979" y="14574"/>
                    <a:pt x="6983" y="14578"/>
                  </a:cubicBezTo>
                  <a:lnTo>
                    <a:pt x="6998" y="14600"/>
                  </a:lnTo>
                  <a:lnTo>
                    <a:pt x="7025" y="14597"/>
                  </a:lnTo>
                  <a:cubicBezTo>
                    <a:pt x="7051" y="14594"/>
                    <a:pt x="7077" y="14568"/>
                    <a:pt x="7102" y="14521"/>
                  </a:cubicBezTo>
                  <a:lnTo>
                    <a:pt x="7109" y="14508"/>
                  </a:lnTo>
                  <a:lnTo>
                    <a:pt x="7097" y="14429"/>
                  </a:lnTo>
                  <a:cubicBezTo>
                    <a:pt x="7086" y="14396"/>
                    <a:pt x="7097" y="14384"/>
                    <a:pt x="7097" y="14384"/>
                  </a:cubicBezTo>
                  <a:cubicBezTo>
                    <a:pt x="7151" y="14341"/>
                    <a:pt x="7165" y="14271"/>
                    <a:pt x="7139" y="14174"/>
                  </a:cubicBezTo>
                  <a:lnTo>
                    <a:pt x="7136" y="14160"/>
                  </a:lnTo>
                  <a:cubicBezTo>
                    <a:pt x="7154" y="14194"/>
                    <a:pt x="7167" y="14232"/>
                    <a:pt x="7176" y="14273"/>
                  </a:cubicBezTo>
                  <a:lnTo>
                    <a:pt x="7176" y="14366"/>
                  </a:lnTo>
                  <a:lnTo>
                    <a:pt x="7231" y="14409"/>
                  </a:lnTo>
                  <a:lnTo>
                    <a:pt x="7407" y="14408"/>
                  </a:lnTo>
                  <a:lnTo>
                    <a:pt x="7499" y="14418"/>
                  </a:lnTo>
                  <a:cubicBezTo>
                    <a:pt x="7509" y="14420"/>
                    <a:pt x="7518" y="14420"/>
                    <a:pt x="7526" y="14420"/>
                  </a:cubicBezTo>
                  <a:cubicBezTo>
                    <a:pt x="7582" y="14420"/>
                    <a:pt x="7597" y="14384"/>
                    <a:pt x="7597" y="14362"/>
                  </a:cubicBezTo>
                  <a:cubicBezTo>
                    <a:pt x="7597" y="14280"/>
                    <a:pt x="7601" y="14191"/>
                    <a:pt x="7635" y="14156"/>
                  </a:cubicBezTo>
                  <a:cubicBezTo>
                    <a:pt x="7657" y="14135"/>
                    <a:pt x="7668" y="14128"/>
                    <a:pt x="7709" y="14128"/>
                  </a:cubicBezTo>
                  <a:lnTo>
                    <a:pt x="7828" y="14164"/>
                  </a:lnTo>
                  <a:cubicBezTo>
                    <a:pt x="7890" y="14175"/>
                    <a:pt x="7934" y="14156"/>
                    <a:pt x="7961" y="14099"/>
                  </a:cubicBezTo>
                  <a:lnTo>
                    <a:pt x="8028" y="13907"/>
                  </a:lnTo>
                  <a:lnTo>
                    <a:pt x="8065" y="13714"/>
                  </a:lnTo>
                  <a:cubicBezTo>
                    <a:pt x="8089" y="13651"/>
                    <a:pt x="8115" y="13543"/>
                    <a:pt x="8104" y="13397"/>
                  </a:cubicBezTo>
                  <a:lnTo>
                    <a:pt x="8122" y="13176"/>
                  </a:lnTo>
                  <a:cubicBezTo>
                    <a:pt x="8157" y="13049"/>
                    <a:pt x="8182" y="13028"/>
                    <a:pt x="8184" y="13027"/>
                  </a:cubicBezTo>
                  <a:cubicBezTo>
                    <a:pt x="8276" y="13015"/>
                    <a:pt x="8332" y="12990"/>
                    <a:pt x="8362" y="12949"/>
                  </a:cubicBezTo>
                  <a:cubicBezTo>
                    <a:pt x="8380" y="12922"/>
                    <a:pt x="8385" y="12888"/>
                    <a:pt x="8377" y="12848"/>
                  </a:cubicBezTo>
                  <a:lnTo>
                    <a:pt x="8374" y="12838"/>
                  </a:lnTo>
                  <a:cubicBezTo>
                    <a:pt x="8343" y="12766"/>
                    <a:pt x="8293" y="12717"/>
                    <a:pt x="8211" y="12652"/>
                  </a:cubicBezTo>
                  <a:lnTo>
                    <a:pt x="8125" y="12614"/>
                  </a:lnTo>
                  <a:cubicBezTo>
                    <a:pt x="8176" y="12620"/>
                    <a:pt x="8256" y="12645"/>
                    <a:pt x="8380" y="12694"/>
                  </a:cubicBezTo>
                  <a:lnTo>
                    <a:pt x="8395" y="12699"/>
                  </a:lnTo>
                  <a:lnTo>
                    <a:pt x="8461" y="12681"/>
                  </a:lnTo>
                  <a:lnTo>
                    <a:pt x="8400" y="12742"/>
                  </a:lnTo>
                  <a:cubicBezTo>
                    <a:pt x="8351" y="12764"/>
                    <a:pt x="8373" y="12835"/>
                    <a:pt x="8393" y="12898"/>
                  </a:cubicBezTo>
                  <a:lnTo>
                    <a:pt x="8406" y="12938"/>
                  </a:lnTo>
                  <a:lnTo>
                    <a:pt x="8487" y="12921"/>
                  </a:lnTo>
                  <a:lnTo>
                    <a:pt x="8578" y="12790"/>
                  </a:lnTo>
                  <a:cubicBezTo>
                    <a:pt x="8600" y="12761"/>
                    <a:pt x="8620" y="12728"/>
                    <a:pt x="8615" y="12684"/>
                  </a:cubicBezTo>
                  <a:lnTo>
                    <a:pt x="8610" y="12643"/>
                  </a:lnTo>
                  <a:lnTo>
                    <a:pt x="8532" y="12643"/>
                  </a:lnTo>
                  <a:lnTo>
                    <a:pt x="8614" y="12585"/>
                  </a:lnTo>
                  <a:lnTo>
                    <a:pt x="8626" y="12572"/>
                  </a:lnTo>
                  <a:cubicBezTo>
                    <a:pt x="8713" y="12430"/>
                    <a:pt x="8659" y="12353"/>
                    <a:pt x="8623" y="12323"/>
                  </a:cubicBezTo>
                  <a:lnTo>
                    <a:pt x="8372" y="12063"/>
                  </a:lnTo>
                  <a:cubicBezTo>
                    <a:pt x="8299" y="11954"/>
                    <a:pt x="8264" y="11836"/>
                    <a:pt x="8264" y="11703"/>
                  </a:cubicBezTo>
                  <a:cubicBezTo>
                    <a:pt x="8264" y="11597"/>
                    <a:pt x="8291" y="11458"/>
                    <a:pt x="8347" y="11278"/>
                  </a:cubicBezTo>
                  <a:cubicBezTo>
                    <a:pt x="8425" y="11006"/>
                    <a:pt x="8490" y="10988"/>
                    <a:pt x="8497" y="10987"/>
                  </a:cubicBezTo>
                  <a:lnTo>
                    <a:pt x="8515" y="10985"/>
                  </a:lnTo>
                  <a:lnTo>
                    <a:pt x="8664" y="10806"/>
                  </a:lnTo>
                  <a:cubicBezTo>
                    <a:pt x="8731" y="10707"/>
                    <a:pt x="8783" y="10657"/>
                    <a:pt x="8821" y="10657"/>
                  </a:cubicBezTo>
                  <a:lnTo>
                    <a:pt x="8842" y="10657"/>
                  </a:lnTo>
                  <a:lnTo>
                    <a:pt x="9021" y="10459"/>
                  </a:lnTo>
                  <a:lnTo>
                    <a:pt x="9145" y="10276"/>
                  </a:lnTo>
                  <a:lnTo>
                    <a:pt x="9238" y="10069"/>
                  </a:lnTo>
                  <a:lnTo>
                    <a:pt x="9186" y="10027"/>
                  </a:lnTo>
                  <a:cubicBezTo>
                    <a:pt x="9173" y="10007"/>
                    <a:pt x="9166" y="9984"/>
                    <a:pt x="9166" y="9936"/>
                  </a:cubicBezTo>
                  <a:cubicBezTo>
                    <a:pt x="9166" y="9927"/>
                    <a:pt x="9180" y="9904"/>
                    <a:pt x="9207" y="9868"/>
                  </a:cubicBezTo>
                  <a:lnTo>
                    <a:pt x="9288" y="9798"/>
                  </a:lnTo>
                  <a:lnTo>
                    <a:pt x="9288" y="9653"/>
                  </a:lnTo>
                  <a:cubicBezTo>
                    <a:pt x="9288" y="9623"/>
                    <a:pt x="9315" y="9583"/>
                    <a:pt x="9366" y="9540"/>
                  </a:cubicBezTo>
                  <a:lnTo>
                    <a:pt x="9458" y="9431"/>
                  </a:lnTo>
                  <a:lnTo>
                    <a:pt x="9531" y="9277"/>
                  </a:lnTo>
                  <a:cubicBezTo>
                    <a:pt x="9541" y="9249"/>
                    <a:pt x="9547" y="9239"/>
                    <a:pt x="9546" y="9236"/>
                  </a:cubicBezTo>
                  <a:cubicBezTo>
                    <a:pt x="9547" y="9237"/>
                    <a:pt x="9549" y="9238"/>
                    <a:pt x="9551" y="9240"/>
                  </a:cubicBezTo>
                  <a:lnTo>
                    <a:pt x="9611" y="9340"/>
                  </a:lnTo>
                  <a:lnTo>
                    <a:pt x="9759" y="9361"/>
                  </a:lnTo>
                  <a:lnTo>
                    <a:pt x="9853" y="9361"/>
                  </a:lnTo>
                  <a:lnTo>
                    <a:pt x="9853" y="9361"/>
                  </a:lnTo>
                  <a:lnTo>
                    <a:pt x="9884" y="9361"/>
                  </a:lnTo>
                  <a:lnTo>
                    <a:pt x="9946" y="9396"/>
                  </a:lnTo>
                  <a:lnTo>
                    <a:pt x="10033" y="9435"/>
                  </a:lnTo>
                  <a:lnTo>
                    <a:pt x="10102" y="9455"/>
                  </a:lnTo>
                  <a:cubicBezTo>
                    <a:pt x="10126" y="9460"/>
                    <a:pt x="10136" y="9498"/>
                    <a:pt x="10136" y="9590"/>
                  </a:cubicBezTo>
                  <a:lnTo>
                    <a:pt x="10154" y="9848"/>
                  </a:lnTo>
                  <a:lnTo>
                    <a:pt x="10033" y="9943"/>
                  </a:lnTo>
                  <a:lnTo>
                    <a:pt x="9889" y="10069"/>
                  </a:lnTo>
                  <a:lnTo>
                    <a:pt x="9746" y="10249"/>
                  </a:lnTo>
                  <a:lnTo>
                    <a:pt x="9650" y="10384"/>
                  </a:lnTo>
                  <a:lnTo>
                    <a:pt x="9607" y="10471"/>
                  </a:lnTo>
                  <a:lnTo>
                    <a:pt x="9566" y="10496"/>
                  </a:lnTo>
                  <a:lnTo>
                    <a:pt x="9534" y="10423"/>
                  </a:lnTo>
                  <a:lnTo>
                    <a:pt x="9484" y="10508"/>
                  </a:lnTo>
                  <a:lnTo>
                    <a:pt x="9452" y="10687"/>
                  </a:lnTo>
                  <a:cubicBezTo>
                    <a:pt x="9442" y="10713"/>
                    <a:pt x="9421" y="10755"/>
                    <a:pt x="9387" y="10755"/>
                  </a:cubicBezTo>
                  <a:cubicBezTo>
                    <a:pt x="9377" y="10755"/>
                    <a:pt x="9368" y="10753"/>
                    <a:pt x="9364" y="10750"/>
                  </a:cubicBezTo>
                  <a:lnTo>
                    <a:pt x="9352" y="10745"/>
                  </a:lnTo>
                  <a:cubicBezTo>
                    <a:pt x="9295" y="10732"/>
                    <a:pt x="9247" y="10757"/>
                    <a:pt x="9234" y="10815"/>
                  </a:cubicBezTo>
                  <a:lnTo>
                    <a:pt x="9216" y="10939"/>
                  </a:lnTo>
                  <a:cubicBezTo>
                    <a:pt x="9154" y="11026"/>
                    <a:pt x="9142" y="11098"/>
                    <a:pt x="9179" y="11178"/>
                  </a:cubicBezTo>
                  <a:cubicBezTo>
                    <a:pt x="9196" y="11264"/>
                    <a:pt x="9196" y="11335"/>
                    <a:pt x="9178" y="11406"/>
                  </a:cubicBezTo>
                  <a:lnTo>
                    <a:pt x="9176" y="11416"/>
                  </a:lnTo>
                  <a:lnTo>
                    <a:pt x="9207" y="11577"/>
                  </a:lnTo>
                  <a:cubicBezTo>
                    <a:pt x="9230" y="11673"/>
                    <a:pt x="9235" y="11739"/>
                    <a:pt x="9226" y="11788"/>
                  </a:cubicBezTo>
                  <a:cubicBezTo>
                    <a:pt x="9195" y="11890"/>
                    <a:pt x="9214" y="11992"/>
                    <a:pt x="9288" y="12097"/>
                  </a:cubicBezTo>
                  <a:lnTo>
                    <a:pt x="9492" y="12312"/>
                  </a:lnTo>
                  <a:lnTo>
                    <a:pt x="9544" y="12275"/>
                  </a:lnTo>
                  <a:lnTo>
                    <a:pt x="9556" y="12263"/>
                  </a:lnTo>
                  <a:cubicBezTo>
                    <a:pt x="9562" y="12254"/>
                    <a:pt x="9568" y="12249"/>
                    <a:pt x="9573" y="12246"/>
                  </a:cubicBezTo>
                  <a:lnTo>
                    <a:pt x="9602" y="12306"/>
                  </a:lnTo>
                  <a:lnTo>
                    <a:pt x="9623" y="12410"/>
                  </a:lnTo>
                  <a:lnTo>
                    <a:pt x="9727" y="12442"/>
                  </a:lnTo>
                  <a:lnTo>
                    <a:pt x="9825" y="12444"/>
                  </a:lnTo>
                  <a:lnTo>
                    <a:pt x="9837" y="12435"/>
                  </a:lnTo>
                  <a:cubicBezTo>
                    <a:pt x="9864" y="12415"/>
                    <a:pt x="9878" y="12410"/>
                    <a:pt x="9905" y="12421"/>
                  </a:cubicBezTo>
                  <a:lnTo>
                    <a:pt x="9916" y="12426"/>
                  </a:lnTo>
                  <a:lnTo>
                    <a:pt x="10008" y="12414"/>
                  </a:lnTo>
                  <a:lnTo>
                    <a:pt x="10068" y="12345"/>
                  </a:lnTo>
                  <a:cubicBezTo>
                    <a:pt x="10081" y="12334"/>
                    <a:pt x="10108" y="12315"/>
                    <a:pt x="10128" y="12316"/>
                  </a:cubicBezTo>
                  <a:lnTo>
                    <a:pt x="10144" y="12324"/>
                  </a:lnTo>
                  <a:lnTo>
                    <a:pt x="10205" y="12303"/>
                  </a:lnTo>
                  <a:lnTo>
                    <a:pt x="10225" y="12290"/>
                  </a:lnTo>
                  <a:cubicBezTo>
                    <a:pt x="10232" y="12298"/>
                    <a:pt x="10236" y="12304"/>
                    <a:pt x="10240" y="12308"/>
                  </a:cubicBezTo>
                  <a:lnTo>
                    <a:pt x="10278" y="12352"/>
                  </a:lnTo>
                  <a:lnTo>
                    <a:pt x="10357" y="12242"/>
                  </a:lnTo>
                  <a:cubicBezTo>
                    <a:pt x="10359" y="12237"/>
                    <a:pt x="10371" y="12221"/>
                    <a:pt x="10424" y="12199"/>
                  </a:cubicBezTo>
                  <a:lnTo>
                    <a:pt x="10484" y="12182"/>
                  </a:lnTo>
                  <a:lnTo>
                    <a:pt x="10602" y="12201"/>
                  </a:lnTo>
                  <a:lnTo>
                    <a:pt x="10734" y="12183"/>
                  </a:lnTo>
                  <a:lnTo>
                    <a:pt x="10749" y="12178"/>
                  </a:lnTo>
                  <a:cubicBezTo>
                    <a:pt x="10754" y="12176"/>
                    <a:pt x="10758" y="12173"/>
                    <a:pt x="10763" y="12170"/>
                  </a:cubicBezTo>
                  <a:lnTo>
                    <a:pt x="10773" y="12164"/>
                  </a:lnTo>
                  <a:cubicBezTo>
                    <a:pt x="10787" y="12154"/>
                    <a:pt x="10803" y="12144"/>
                    <a:pt x="10828" y="12133"/>
                  </a:cubicBezTo>
                  <a:lnTo>
                    <a:pt x="10843" y="12124"/>
                  </a:lnTo>
                  <a:cubicBezTo>
                    <a:pt x="10860" y="12107"/>
                    <a:pt x="10865" y="12106"/>
                    <a:pt x="10868" y="12106"/>
                  </a:cubicBezTo>
                  <a:lnTo>
                    <a:pt x="10893" y="12102"/>
                  </a:lnTo>
                  <a:cubicBezTo>
                    <a:pt x="10895" y="12120"/>
                    <a:pt x="10895" y="12149"/>
                    <a:pt x="10889" y="12201"/>
                  </a:cubicBezTo>
                  <a:lnTo>
                    <a:pt x="10889" y="12309"/>
                  </a:lnTo>
                  <a:lnTo>
                    <a:pt x="10934" y="12309"/>
                  </a:lnTo>
                  <a:cubicBezTo>
                    <a:pt x="10941" y="12309"/>
                    <a:pt x="10948" y="12307"/>
                    <a:pt x="10957" y="12304"/>
                  </a:cubicBezTo>
                  <a:lnTo>
                    <a:pt x="11145" y="12321"/>
                  </a:lnTo>
                  <a:cubicBezTo>
                    <a:pt x="11236" y="12340"/>
                    <a:pt x="11296" y="12367"/>
                    <a:pt x="11310" y="12380"/>
                  </a:cubicBezTo>
                  <a:cubicBezTo>
                    <a:pt x="11320" y="12390"/>
                    <a:pt x="11323" y="12396"/>
                    <a:pt x="11324" y="12397"/>
                  </a:cubicBezTo>
                  <a:cubicBezTo>
                    <a:pt x="11320" y="12400"/>
                    <a:pt x="11304" y="12409"/>
                    <a:pt x="11251" y="12409"/>
                  </a:cubicBezTo>
                  <a:lnTo>
                    <a:pt x="11069" y="12426"/>
                  </a:lnTo>
                  <a:lnTo>
                    <a:pt x="10955" y="12474"/>
                  </a:lnTo>
                  <a:lnTo>
                    <a:pt x="10854" y="12474"/>
                  </a:lnTo>
                  <a:lnTo>
                    <a:pt x="10790" y="12559"/>
                  </a:lnTo>
                  <a:lnTo>
                    <a:pt x="10730" y="12630"/>
                  </a:lnTo>
                  <a:lnTo>
                    <a:pt x="10672" y="12642"/>
                  </a:lnTo>
                  <a:lnTo>
                    <a:pt x="10439" y="12578"/>
                  </a:lnTo>
                  <a:lnTo>
                    <a:pt x="10208" y="12549"/>
                  </a:lnTo>
                  <a:lnTo>
                    <a:pt x="9953" y="12624"/>
                  </a:lnTo>
                  <a:lnTo>
                    <a:pt x="9709" y="12765"/>
                  </a:lnTo>
                  <a:lnTo>
                    <a:pt x="9703" y="12779"/>
                  </a:lnTo>
                  <a:cubicBezTo>
                    <a:pt x="9689" y="12813"/>
                    <a:pt x="9646" y="12915"/>
                    <a:pt x="9712" y="12973"/>
                  </a:cubicBezTo>
                  <a:cubicBezTo>
                    <a:pt x="9746" y="13018"/>
                    <a:pt x="9751" y="13060"/>
                    <a:pt x="9751" y="13089"/>
                  </a:cubicBezTo>
                  <a:lnTo>
                    <a:pt x="9751" y="13102"/>
                  </a:lnTo>
                  <a:lnTo>
                    <a:pt x="9797" y="13170"/>
                  </a:lnTo>
                  <a:lnTo>
                    <a:pt x="9892" y="13235"/>
                  </a:lnTo>
                  <a:lnTo>
                    <a:pt x="9937" y="13153"/>
                  </a:lnTo>
                  <a:cubicBezTo>
                    <a:pt x="9938" y="13158"/>
                    <a:pt x="9939" y="13160"/>
                    <a:pt x="9939" y="13160"/>
                  </a:cubicBezTo>
                  <a:lnTo>
                    <a:pt x="9939" y="13304"/>
                  </a:lnTo>
                  <a:lnTo>
                    <a:pt x="9902" y="13503"/>
                  </a:lnTo>
                  <a:lnTo>
                    <a:pt x="9865" y="13739"/>
                  </a:lnTo>
                  <a:cubicBezTo>
                    <a:pt x="9805" y="13792"/>
                    <a:pt x="9739" y="13766"/>
                    <a:pt x="9660" y="13681"/>
                  </a:cubicBezTo>
                  <a:lnTo>
                    <a:pt x="9577" y="13550"/>
                  </a:lnTo>
                  <a:lnTo>
                    <a:pt x="9558" y="13473"/>
                  </a:lnTo>
                  <a:lnTo>
                    <a:pt x="9494" y="13422"/>
                  </a:lnTo>
                  <a:lnTo>
                    <a:pt x="9392" y="13441"/>
                  </a:lnTo>
                  <a:lnTo>
                    <a:pt x="9381" y="13445"/>
                  </a:lnTo>
                  <a:cubicBezTo>
                    <a:pt x="9304" y="13484"/>
                    <a:pt x="9225" y="13536"/>
                    <a:pt x="9224" y="13635"/>
                  </a:cubicBezTo>
                  <a:lnTo>
                    <a:pt x="9224" y="13640"/>
                  </a:lnTo>
                  <a:lnTo>
                    <a:pt x="9225" y="13645"/>
                  </a:lnTo>
                  <a:cubicBezTo>
                    <a:pt x="9230" y="13671"/>
                    <a:pt x="9228" y="13706"/>
                    <a:pt x="9173" y="13783"/>
                  </a:cubicBezTo>
                  <a:cubicBezTo>
                    <a:pt x="9123" y="13852"/>
                    <a:pt x="9102" y="13905"/>
                    <a:pt x="9103" y="13972"/>
                  </a:cubicBezTo>
                  <a:lnTo>
                    <a:pt x="9132" y="14137"/>
                  </a:lnTo>
                  <a:lnTo>
                    <a:pt x="9129" y="14154"/>
                  </a:lnTo>
                  <a:lnTo>
                    <a:pt x="9179" y="14445"/>
                  </a:lnTo>
                  <a:lnTo>
                    <a:pt x="9328" y="14544"/>
                  </a:lnTo>
                  <a:cubicBezTo>
                    <a:pt x="9391" y="14595"/>
                    <a:pt x="9450" y="14621"/>
                    <a:pt x="9522" y="14624"/>
                  </a:cubicBezTo>
                  <a:lnTo>
                    <a:pt x="9551" y="14654"/>
                  </a:lnTo>
                  <a:lnTo>
                    <a:pt x="9544" y="14705"/>
                  </a:lnTo>
                  <a:cubicBezTo>
                    <a:pt x="9533" y="14736"/>
                    <a:pt x="9531" y="14765"/>
                    <a:pt x="9538" y="14789"/>
                  </a:cubicBezTo>
                  <a:lnTo>
                    <a:pt x="9459" y="14805"/>
                  </a:lnTo>
                  <a:lnTo>
                    <a:pt x="9293" y="14806"/>
                  </a:lnTo>
                  <a:lnTo>
                    <a:pt x="8965" y="14762"/>
                  </a:lnTo>
                  <a:lnTo>
                    <a:pt x="8900" y="14761"/>
                  </a:lnTo>
                  <a:lnTo>
                    <a:pt x="8912" y="14808"/>
                  </a:lnTo>
                  <a:cubicBezTo>
                    <a:pt x="8903" y="14816"/>
                    <a:pt x="8880" y="14827"/>
                    <a:pt x="8833" y="14834"/>
                  </a:cubicBezTo>
                  <a:lnTo>
                    <a:pt x="8694" y="14862"/>
                  </a:lnTo>
                  <a:cubicBezTo>
                    <a:pt x="8683" y="14863"/>
                    <a:pt x="8674" y="14864"/>
                    <a:pt x="8664" y="14864"/>
                  </a:cubicBezTo>
                  <a:cubicBezTo>
                    <a:pt x="8644" y="14864"/>
                    <a:pt x="8608" y="14861"/>
                    <a:pt x="8589" y="14837"/>
                  </a:cubicBezTo>
                  <a:lnTo>
                    <a:pt x="8539" y="14705"/>
                  </a:lnTo>
                  <a:lnTo>
                    <a:pt x="8368" y="14674"/>
                  </a:lnTo>
                  <a:cubicBezTo>
                    <a:pt x="8227" y="14674"/>
                    <a:pt x="8104" y="14736"/>
                    <a:pt x="7994" y="14865"/>
                  </a:cubicBezTo>
                  <a:lnTo>
                    <a:pt x="7985" y="14880"/>
                  </a:lnTo>
                  <a:cubicBezTo>
                    <a:pt x="7984" y="14883"/>
                    <a:pt x="7960" y="14912"/>
                    <a:pt x="7752" y="14947"/>
                  </a:cubicBezTo>
                  <a:cubicBezTo>
                    <a:pt x="7607" y="14976"/>
                    <a:pt x="7568" y="15001"/>
                    <a:pt x="7553" y="15031"/>
                  </a:cubicBezTo>
                  <a:lnTo>
                    <a:pt x="7547" y="15053"/>
                  </a:lnTo>
                  <a:lnTo>
                    <a:pt x="7555" y="15083"/>
                  </a:lnTo>
                  <a:lnTo>
                    <a:pt x="7569" y="15095"/>
                  </a:lnTo>
                  <a:cubicBezTo>
                    <a:pt x="7569" y="15096"/>
                    <a:pt x="7567" y="15100"/>
                    <a:pt x="7560" y="15106"/>
                  </a:cubicBezTo>
                  <a:lnTo>
                    <a:pt x="7521" y="15106"/>
                  </a:lnTo>
                  <a:lnTo>
                    <a:pt x="7469" y="15024"/>
                  </a:lnTo>
                  <a:lnTo>
                    <a:pt x="7417" y="14950"/>
                  </a:lnTo>
                  <a:lnTo>
                    <a:pt x="7401" y="14946"/>
                  </a:lnTo>
                  <a:cubicBezTo>
                    <a:pt x="7359" y="14934"/>
                    <a:pt x="7324" y="14914"/>
                    <a:pt x="7292" y="14883"/>
                  </a:cubicBezTo>
                  <a:lnTo>
                    <a:pt x="7280" y="14872"/>
                  </a:lnTo>
                  <a:lnTo>
                    <a:pt x="7141" y="14861"/>
                  </a:lnTo>
                  <a:lnTo>
                    <a:pt x="7129" y="14867"/>
                  </a:lnTo>
                  <a:cubicBezTo>
                    <a:pt x="6952" y="14955"/>
                    <a:pt x="6842" y="14993"/>
                    <a:pt x="6761" y="14993"/>
                  </a:cubicBezTo>
                  <a:cubicBezTo>
                    <a:pt x="6759" y="14993"/>
                    <a:pt x="6757" y="14993"/>
                    <a:pt x="6755" y="14993"/>
                  </a:cubicBezTo>
                  <a:cubicBezTo>
                    <a:pt x="6758" y="14986"/>
                    <a:pt x="6765" y="14974"/>
                    <a:pt x="6782" y="14952"/>
                  </a:cubicBezTo>
                  <a:lnTo>
                    <a:pt x="6848" y="14866"/>
                  </a:lnTo>
                  <a:lnTo>
                    <a:pt x="6651" y="14852"/>
                  </a:lnTo>
                  <a:lnTo>
                    <a:pt x="6525" y="14813"/>
                  </a:lnTo>
                  <a:lnTo>
                    <a:pt x="6525" y="14780"/>
                  </a:lnTo>
                  <a:lnTo>
                    <a:pt x="6508" y="14693"/>
                  </a:lnTo>
                  <a:lnTo>
                    <a:pt x="6431" y="14561"/>
                  </a:lnTo>
                  <a:lnTo>
                    <a:pt x="6431" y="14528"/>
                  </a:lnTo>
                  <a:lnTo>
                    <a:pt x="6510" y="14378"/>
                  </a:lnTo>
                  <a:lnTo>
                    <a:pt x="6599" y="14250"/>
                  </a:lnTo>
                  <a:lnTo>
                    <a:pt x="6608" y="14141"/>
                  </a:lnTo>
                  <a:lnTo>
                    <a:pt x="6700" y="14124"/>
                  </a:lnTo>
                  <a:lnTo>
                    <a:pt x="6750" y="14067"/>
                  </a:lnTo>
                  <a:lnTo>
                    <a:pt x="6759" y="14052"/>
                  </a:lnTo>
                  <a:cubicBezTo>
                    <a:pt x="6762" y="14041"/>
                    <a:pt x="6765" y="14032"/>
                    <a:pt x="6766" y="14023"/>
                  </a:cubicBezTo>
                  <a:lnTo>
                    <a:pt x="7023" y="13965"/>
                  </a:lnTo>
                  <a:lnTo>
                    <a:pt x="6725" y="13941"/>
                  </a:lnTo>
                  <a:cubicBezTo>
                    <a:pt x="6598" y="13931"/>
                    <a:pt x="6572" y="13904"/>
                    <a:pt x="6572" y="13883"/>
                  </a:cubicBezTo>
                  <a:cubicBezTo>
                    <a:pt x="6572" y="13841"/>
                    <a:pt x="6572" y="13764"/>
                    <a:pt x="6540" y="13732"/>
                  </a:cubicBezTo>
                  <a:lnTo>
                    <a:pt x="6612" y="13732"/>
                  </a:lnTo>
                  <a:lnTo>
                    <a:pt x="6647" y="13615"/>
                  </a:lnTo>
                  <a:lnTo>
                    <a:pt x="6666" y="13479"/>
                  </a:lnTo>
                  <a:cubicBezTo>
                    <a:pt x="6666" y="13456"/>
                    <a:pt x="6672" y="13434"/>
                    <a:pt x="6683" y="13412"/>
                  </a:cubicBezTo>
                  <a:lnTo>
                    <a:pt x="6785" y="13216"/>
                  </a:lnTo>
                  <a:lnTo>
                    <a:pt x="6613" y="13355"/>
                  </a:lnTo>
                  <a:cubicBezTo>
                    <a:pt x="6606" y="13361"/>
                    <a:pt x="6598" y="13368"/>
                    <a:pt x="6594" y="13373"/>
                  </a:cubicBezTo>
                  <a:lnTo>
                    <a:pt x="6496" y="13451"/>
                  </a:lnTo>
                  <a:lnTo>
                    <a:pt x="6413" y="13544"/>
                  </a:lnTo>
                  <a:cubicBezTo>
                    <a:pt x="6385" y="13572"/>
                    <a:pt x="6360" y="13588"/>
                    <a:pt x="6324" y="13603"/>
                  </a:cubicBezTo>
                  <a:lnTo>
                    <a:pt x="6160" y="13633"/>
                  </a:lnTo>
                  <a:lnTo>
                    <a:pt x="6109" y="13725"/>
                  </a:lnTo>
                  <a:lnTo>
                    <a:pt x="6073" y="13841"/>
                  </a:lnTo>
                  <a:lnTo>
                    <a:pt x="6085" y="13859"/>
                  </a:lnTo>
                  <a:cubicBezTo>
                    <a:pt x="6103" y="13885"/>
                    <a:pt x="6124" y="13898"/>
                    <a:pt x="6150" y="13898"/>
                  </a:cubicBezTo>
                  <a:cubicBezTo>
                    <a:pt x="6177" y="13898"/>
                    <a:pt x="6206" y="13882"/>
                    <a:pt x="6240" y="13847"/>
                  </a:cubicBezTo>
                  <a:lnTo>
                    <a:pt x="6228" y="13872"/>
                  </a:lnTo>
                  <a:lnTo>
                    <a:pt x="6207" y="13961"/>
                  </a:lnTo>
                  <a:lnTo>
                    <a:pt x="6203" y="13967"/>
                  </a:lnTo>
                  <a:lnTo>
                    <a:pt x="6195" y="13956"/>
                  </a:lnTo>
                  <a:lnTo>
                    <a:pt x="6119" y="13907"/>
                  </a:lnTo>
                  <a:lnTo>
                    <a:pt x="6096" y="13919"/>
                  </a:lnTo>
                  <a:cubicBezTo>
                    <a:pt x="6065" y="13935"/>
                    <a:pt x="6047" y="13983"/>
                    <a:pt x="6048" y="14057"/>
                  </a:cubicBezTo>
                  <a:lnTo>
                    <a:pt x="6077" y="14209"/>
                  </a:lnTo>
                  <a:cubicBezTo>
                    <a:pt x="6083" y="14235"/>
                    <a:pt x="6070" y="14265"/>
                    <a:pt x="6043" y="14310"/>
                  </a:cubicBezTo>
                  <a:cubicBezTo>
                    <a:pt x="6034" y="14326"/>
                    <a:pt x="6020" y="14365"/>
                    <a:pt x="6077" y="14404"/>
                  </a:cubicBezTo>
                  <a:lnTo>
                    <a:pt x="6135" y="14445"/>
                  </a:lnTo>
                  <a:lnTo>
                    <a:pt x="6176" y="14657"/>
                  </a:lnTo>
                  <a:lnTo>
                    <a:pt x="6186" y="14655"/>
                  </a:lnTo>
                  <a:lnTo>
                    <a:pt x="6232" y="14813"/>
                  </a:lnTo>
                  <a:lnTo>
                    <a:pt x="6179" y="14858"/>
                  </a:lnTo>
                  <a:lnTo>
                    <a:pt x="6044" y="14900"/>
                  </a:lnTo>
                  <a:lnTo>
                    <a:pt x="6174" y="14946"/>
                  </a:lnTo>
                  <a:cubicBezTo>
                    <a:pt x="6188" y="14952"/>
                    <a:pt x="6206" y="14954"/>
                    <a:pt x="6221" y="14953"/>
                  </a:cubicBezTo>
                  <a:cubicBezTo>
                    <a:pt x="6228" y="14955"/>
                    <a:pt x="6238" y="14957"/>
                    <a:pt x="6241" y="14963"/>
                  </a:cubicBezTo>
                  <a:cubicBezTo>
                    <a:pt x="6243" y="14968"/>
                    <a:pt x="6249" y="14989"/>
                    <a:pt x="6219" y="15056"/>
                  </a:cubicBezTo>
                  <a:cubicBezTo>
                    <a:pt x="6185" y="15132"/>
                    <a:pt x="6156" y="15176"/>
                    <a:pt x="6136" y="15196"/>
                  </a:cubicBezTo>
                  <a:lnTo>
                    <a:pt x="6105" y="15183"/>
                  </a:lnTo>
                  <a:lnTo>
                    <a:pt x="6035" y="15134"/>
                  </a:lnTo>
                  <a:lnTo>
                    <a:pt x="5870" y="15144"/>
                  </a:lnTo>
                  <a:lnTo>
                    <a:pt x="5787" y="15182"/>
                  </a:lnTo>
                  <a:lnTo>
                    <a:pt x="5665" y="15210"/>
                  </a:lnTo>
                  <a:cubicBezTo>
                    <a:pt x="5562" y="15231"/>
                    <a:pt x="5496" y="15250"/>
                    <a:pt x="5464" y="15290"/>
                  </a:cubicBezTo>
                  <a:lnTo>
                    <a:pt x="5416" y="15415"/>
                  </a:lnTo>
                  <a:lnTo>
                    <a:pt x="5456" y="15525"/>
                  </a:lnTo>
                  <a:lnTo>
                    <a:pt x="5472" y="15594"/>
                  </a:lnTo>
                  <a:lnTo>
                    <a:pt x="5389" y="15676"/>
                  </a:lnTo>
                  <a:cubicBezTo>
                    <a:pt x="5380" y="15681"/>
                    <a:pt x="5375" y="15681"/>
                    <a:pt x="5367" y="15678"/>
                  </a:cubicBezTo>
                  <a:cubicBezTo>
                    <a:pt x="5359" y="15669"/>
                    <a:pt x="5357" y="15649"/>
                    <a:pt x="5359" y="15625"/>
                  </a:cubicBezTo>
                  <a:lnTo>
                    <a:pt x="5380" y="15453"/>
                  </a:lnTo>
                  <a:lnTo>
                    <a:pt x="5371" y="15442"/>
                  </a:lnTo>
                  <a:lnTo>
                    <a:pt x="5372" y="15398"/>
                  </a:lnTo>
                  <a:lnTo>
                    <a:pt x="5312" y="15415"/>
                  </a:lnTo>
                  <a:cubicBezTo>
                    <a:pt x="5291" y="15421"/>
                    <a:pt x="5266" y="15440"/>
                    <a:pt x="5231" y="15539"/>
                  </a:cubicBezTo>
                  <a:lnTo>
                    <a:pt x="5177" y="15710"/>
                  </a:lnTo>
                  <a:lnTo>
                    <a:pt x="5043" y="15833"/>
                  </a:lnTo>
                  <a:lnTo>
                    <a:pt x="5036" y="15842"/>
                  </a:lnTo>
                  <a:cubicBezTo>
                    <a:pt x="5001" y="15896"/>
                    <a:pt x="4995" y="15953"/>
                    <a:pt x="5018" y="16007"/>
                  </a:cubicBezTo>
                  <a:lnTo>
                    <a:pt x="4739" y="16064"/>
                  </a:lnTo>
                  <a:lnTo>
                    <a:pt x="4726" y="16070"/>
                  </a:lnTo>
                  <a:lnTo>
                    <a:pt x="4724" y="16068"/>
                  </a:lnTo>
                  <a:lnTo>
                    <a:pt x="4692" y="16076"/>
                  </a:lnTo>
                  <a:cubicBezTo>
                    <a:pt x="4555" y="16110"/>
                    <a:pt x="4483" y="16191"/>
                    <a:pt x="4460" y="16261"/>
                  </a:cubicBezTo>
                  <a:cubicBezTo>
                    <a:pt x="4423" y="16437"/>
                    <a:pt x="4397" y="16465"/>
                    <a:pt x="4396" y="16466"/>
                  </a:cubicBezTo>
                  <a:lnTo>
                    <a:pt x="4198" y="16589"/>
                  </a:lnTo>
                  <a:cubicBezTo>
                    <a:pt x="4153" y="16619"/>
                    <a:pt x="4136" y="16667"/>
                    <a:pt x="4152" y="16723"/>
                  </a:cubicBezTo>
                  <a:cubicBezTo>
                    <a:pt x="4150" y="16725"/>
                    <a:pt x="4146" y="16731"/>
                    <a:pt x="4132" y="16742"/>
                  </a:cubicBezTo>
                  <a:lnTo>
                    <a:pt x="3967" y="16742"/>
                  </a:lnTo>
                  <a:cubicBezTo>
                    <a:pt x="3934" y="16737"/>
                    <a:pt x="3911" y="16721"/>
                    <a:pt x="3892" y="16653"/>
                  </a:cubicBezTo>
                  <a:lnTo>
                    <a:pt x="3887" y="16636"/>
                  </a:lnTo>
                  <a:lnTo>
                    <a:pt x="3844" y="16608"/>
                  </a:lnTo>
                  <a:lnTo>
                    <a:pt x="3762" y="16591"/>
                  </a:lnTo>
                  <a:cubicBezTo>
                    <a:pt x="3736" y="16591"/>
                    <a:pt x="3713" y="16603"/>
                    <a:pt x="3699" y="16624"/>
                  </a:cubicBezTo>
                  <a:cubicBezTo>
                    <a:pt x="3681" y="16651"/>
                    <a:pt x="3664" y="16706"/>
                    <a:pt x="3730" y="16871"/>
                  </a:cubicBezTo>
                  <a:cubicBezTo>
                    <a:pt x="3751" y="16920"/>
                    <a:pt x="3745" y="16948"/>
                    <a:pt x="3711" y="16990"/>
                  </a:cubicBezTo>
                  <a:cubicBezTo>
                    <a:pt x="3689" y="17012"/>
                    <a:pt x="3659" y="17024"/>
                    <a:pt x="3622" y="17024"/>
                  </a:cubicBezTo>
                  <a:cubicBezTo>
                    <a:pt x="3597" y="17024"/>
                    <a:pt x="3528" y="17015"/>
                    <a:pt x="3447" y="16933"/>
                  </a:cubicBezTo>
                  <a:lnTo>
                    <a:pt x="3432" y="16918"/>
                  </a:lnTo>
                  <a:lnTo>
                    <a:pt x="3307" y="16930"/>
                  </a:lnTo>
                  <a:lnTo>
                    <a:pt x="3181" y="16977"/>
                  </a:lnTo>
                  <a:cubicBezTo>
                    <a:pt x="3117" y="16977"/>
                    <a:pt x="2974" y="16982"/>
                    <a:pt x="2974" y="17088"/>
                  </a:cubicBezTo>
                  <a:lnTo>
                    <a:pt x="3025" y="17208"/>
                  </a:lnTo>
                  <a:lnTo>
                    <a:pt x="3004" y="17219"/>
                  </a:lnTo>
                  <a:cubicBezTo>
                    <a:pt x="2991" y="17228"/>
                    <a:pt x="2963" y="17247"/>
                    <a:pt x="2963" y="17278"/>
                  </a:cubicBezTo>
                  <a:lnTo>
                    <a:pt x="2957" y="17281"/>
                  </a:lnTo>
                  <a:lnTo>
                    <a:pt x="2964" y="17283"/>
                  </a:lnTo>
                  <a:cubicBezTo>
                    <a:pt x="2964" y="17284"/>
                    <a:pt x="2964" y="17286"/>
                    <a:pt x="2964" y="17288"/>
                  </a:cubicBezTo>
                  <a:cubicBezTo>
                    <a:pt x="2965" y="17290"/>
                    <a:pt x="2965" y="17292"/>
                    <a:pt x="2966" y="17294"/>
                  </a:cubicBezTo>
                  <a:lnTo>
                    <a:pt x="2960" y="17301"/>
                  </a:lnTo>
                  <a:lnTo>
                    <a:pt x="2970" y="17304"/>
                  </a:lnTo>
                  <a:cubicBezTo>
                    <a:pt x="2983" y="17328"/>
                    <a:pt x="3013" y="17336"/>
                    <a:pt x="3026" y="17339"/>
                  </a:cubicBezTo>
                  <a:lnTo>
                    <a:pt x="3322" y="17422"/>
                  </a:lnTo>
                  <a:lnTo>
                    <a:pt x="3516" y="17502"/>
                  </a:lnTo>
                  <a:lnTo>
                    <a:pt x="3663" y="17712"/>
                  </a:lnTo>
                  <a:lnTo>
                    <a:pt x="3807" y="17864"/>
                  </a:lnTo>
                  <a:lnTo>
                    <a:pt x="3878" y="18086"/>
                  </a:lnTo>
                  <a:lnTo>
                    <a:pt x="3887" y="18126"/>
                  </a:lnTo>
                  <a:cubicBezTo>
                    <a:pt x="3864" y="18114"/>
                    <a:pt x="3834" y="18114"/>
                    <a:pt x="3816" y="18125"/>
                  </a:cubicBezTo>
                  <a:lnTo>
                    <a:pt x="3812" y="18122"/>
                  </a:lnTo>
                  <a:lnTo>
                    <a:pt x="3812" y="18128"/>
                  </a:lnTo>
                  <a:cubicBezTo>
                    <a:pt x="3798" y="18138"/>
                    <a:pt x="3788" y="18152"/>
                    <a:pt x="3781" y="18162"/>
                  </a:cubicBezTo>
                  <a:lnTo>
                    <a:pt x="3773" y="18173"/>
                  </a:lnTo>
                  <a:lnTo>
                    <a:pt x="3764" y="18501"/>
                  </a:lnTo>
                  <a:cubicBezTo>
                    <a:pt x="3772" y="18625"/>
                    <a:pt x="3749" y="18717"/>
                    <a:pt x="3694" y="18783"/>
                  </a:cubicBezTo>
                  <a:lnTo>
                    <a:pt x="3584" y="18851"/>
                  </a:lnTo>
                  <a:cubicBezTo>
                    <a:pt x="3501" y="18865"/>
                    <a:pt x="3398" y="18861"/>
                    <a:pt x="3219" y="18838"/>
                  </a:cubicBezTo>
                  <a:lnTo>
                    <a:pt x="2574" y="18800"/>
                  </a:lnTo>
                  <a:lnTo>
                    <a:pt x="2436" y="18773"/>
                  </a:lnTo>
                  <a:lnTo>
                    <a:pt x="2302" y="18734"/>
                  </a:lnTo>
                  <a:cubicBezTo>
                    <a:pt x="2284" y="18731"/>
                    <a:pt x="2270" y="18729"/>
                    <a:pt x="2258" y="18729"/>
                  </a:cubicBezTo>
                  <a:cubicBezTo>
                    <a:pt x="2169" y="18729"/>
                    <a:pt x="2147" y="18805"/>
                    <a:pt x="2140" y="18851"/>
                  </a:cubicBezTo>
                  <a:lnTo>
                    <a:pt x="2051" y="18866"/>
                  </a:lnTo>
                  <a:cubicBezTo>
                    <a:pt x="1978" y="18866"/>
                    <a:pt x="1925" y="18892"/>
                    <a:pt x="1914" y="18933"/>
                  </a:cubicBezTo>
                  <a:lnTo>
                    <a:pt x="1909" y="18950"/>
                  </a:lnTo>
                  <a:lnTo>
                    <a:pt x="2026" y="19186"/>
                  </a:lnTo>
                  <a:lnTo>
                    <a:pt x="2049" y="19323"/>
                  </a:lnTo>
                  <a:lnTo>
                    <a:pt x="2042" y="19326"/>
                  </a:lnTo>
                  <a:lnTo>
                    <a:pt x="2044" y="19359"/>
                  </a:lnTo>
                  <a:cubicBezTo>
                    <a:pt x="2051" y="19480"/>
                    <a:pt x="2034" y="19603"/>
                    <a:pt x="1988" y="19762"/>
                  </a:cubicBezTo>
                  <a:lnTo>
                    <a:pt x="1892" y="20267"/>
                  </a:lnTo>
                  <a:lnTo>
                    <a:pt x="1933" y="20399"/>
                  </a:lnTo>
                  <a:lnTo>
                    <a:pt x="2034" y="20619"/>
                  </a:lnTo>
                  <a:lnTo>
                    <a:pt x="2034" y="20766"/>
                  </a:lnTo>
                  <a:lnTo>
                    <a:pt x="2046" y="20894"/>
                  </a:lnTo>
                  <a:lnTo>
                    <a:pt x="2311" y="20894"/>
                  </a:lnTo>
                  <a:lnTo>
                    <a:pt x="2316" y="20886"/>
                  </a:lnTo>
                  <a:lnTo>
                    <a:pt x="2480" y="20896"/>
                  </a:lnTo>
                  <a:cubicBezTo>
                    <a:pt x="2539" y="20924"/>
                    <a:pt x="2625" y="21011"/>
                    <a:pt x="2742" y="21160"/>
                  </a:cubicBezTo>
                  <a:lnTo>
                    <a:pt x="2762" y="21185"/>
                  </a:lnTo>
                  <a:cubicBezTo>
                    <a:pt x="2663" y="21441"/>
                    <a:pt x="2553" y="21613"/>
                    <a:pt x="2434" y="21707"/>
                  </a:cubicBezTo>
                  <a:lnTo>
                    <a:pt x="2177" y="21841"/>
                  </a:lnTo>
                  <a:cubicBezTo>
                    <a:pt x="2064" y="21920"/>
                    <a:pt x="1998" y="21986"/>
                    <a:pt x="1963" y="22054"/>
                  </a:cubicBezTo>
                  <a:lnTo>
                    <a:pt x="1893" y="22315"/>
                  </a:lnTo>
                  <a:lnTo>
                    <a:pt x="1849" y="22387"/>
                  </a:lnTo>
                  <a:lnTo>
                    <a:pt x="1798" y="22489"/>
                  </a:lnTo>
                  <a:lnTo>
                    <a:pt x="1828" y="22705"/>
                  </a:lnTo>
                  <a:cubicBezTo>
                    <a:pt x="1843" y="22771"/>
                    <a:pt x="1826" y="22830"/>
                    <a:pt x="1780" y="22886"/>
                  </a:cubicBezTo>
                  <a:lnTo>
                    <a:pt x="1342" y="23296"/>
                  </a:lnTo>
                  <a:lnTo>
                    <a:pt x="1075" y="23382"/>
                  </a:lnTo>
                  <a:lnTo>
                    <a:pt x="1008" y="23497"/>
                  </a:lnTo>
                  <a:lnTo>
                    <a:pt x="1018" y="23497"/>
                  </a:lnTo>
                  <a:lnTo>
                    <a:pt x="965" y="23616"/>
                  </a:lnTo>
                  <a:lnTo>
                    <a:pt x="804" y="23769"/>
                  </a:lnTo>
                  <a:cubicBezTo>
                    <a:pt x="747" y="23816"/>
                    <a:pt x="697" y="23913"/>
                    <a:pt x="644" y="24082"/>
                  </a:cubicBezTo>
                  <a:cubicBezTo>
                    <a:pt x="589" y="24248"/>
                    <a:pt x="515" y="24330"/>
                    <a:pt x="489" y="24356"/>
                  </a:cubicBezTo>
                  <a:cubicBezTo>
                    <a:pt x="273" y="24647"/>
                    <a:pt x="128" y="24888"/>
                    <a:pt x="70" y="25053"/>
                  </a:cubicBezTo>
                  <a:lnTo>
                    <a:pt x="68" y="25059"/>
                  </a:lnTo>
                  <a:lnTo>
                    <a:pt x="67" y="25059"/>
                  </a:lnTo>
                  <a:lnTo>
                    <a:pt x="66" y="25064"/>
                  </a:lnTo>
                  <a:lnTo>
                    <a:pt x="49" y="25114"/>
                  </a:lnTo>
                  <a:lnTo>
                    <a:pt x="57" y="25114"/>
                  </a:lnTo>
                  <a:cubicBezTo>
                    <a:pt x="51" y="25169"/>
                    <a:pt x="64" y="25214"/>
                    <a:pt x="96" y="25246"/>
                  </a:cubicBezTo>
                  <a:lnTo>
                    <a:pt x="124" y="25273"/>
                  </a:lnTo>
                  <a:lnTo>
                    <a:pt x="155" y="25251"/>
                  </a:lnTo>
                  <a:cubicBezTo>
                    <a:pt x="179" y="25234"/>
                    <a:pt x="206" y="25224"/>
                    <a:pt x="227" y="25224"/>
                  </a:cubicBezTo>
                  <a:cubicBezTo>
                    <a:pt x="231" y="25224"/>
                    <a:pt x="234" y="25224"/>
                    <a:pt x="239" y="25225"/>
                  </a:cubicBezTo>
                  <a:cubicBezTo>
                    <a:pt x="258" y="25241"/>
                    <a:pt x="272" y="25272"/>
                    <a:pt x="279" y="25312"/>
                  </a:cubicBezTo>
                  <a:lnTo>
                    <a:pt x="279" y="25468"/>
                  </a:lnTo>
                  <a:cubicBezTo>
                    <a:pt x="272" y="25513"/>
                    <a:pt x="258" y="25548"/>
                    <a:pt x="242" y="25565"/>
                  </a:cubicBezTo>
                  <a:lnTo>
                    <a:pt x="215" y="25595"/>
                  </a:lnTo>
                  <a:lnTo>
                    <a:pt x="240" y="25625"/>
                  </a:lnTo>
                  <a:cubicBezTo>
                    <a:pt x="292" y="25690"/>
                    <a:pt x="316" y="25764"/>
                    <a:pt x="317" y="25860"/>
                  </a:cubicBezTo>
                  <a:cubicBezTo>
                    <a:pt x="325" y="25965"/>
                    <a:pt x="311" y="26092"/>
                    <a:pt x="277" y="26228"/>
                  </a:cubicBezTo>
                  <a:lnTo>
                    <a:pt x="275" y="26237"/>
                  </a:lnTo>
                  <a:lnTo>
                    <a:pt x="274" y="26237"/>
                  </a:lnTo>
                  <a:lnTo>
                    <a:pt x="240" y="26337"/>
                  </a:lnTo>
                  <a:cubicBezTo>
                    <a:pt x="177" y="26499"/>
                    <a:pt x="109" y="26618"/>
                    <a:pt x="37" y="26689"/>
                  </a:cubicBezTo>
                  <a:lnTo>
                    <a:pt x="0" y="26726"/>
                  </a:lnTo>
                  <a:lnTo>
                    <a:pt x="150" y="26843"/>
                  </a:lnTo>
                  <a:cubicBezTo>
                    <a:pt x="164" y="26871"/>
                    <a:pt x="172" y="26895"/>
                    <a:pt x="173" y="26925"/>
                  </a:cubicBezTo>
                  <a:lnTo>
                    <a:pt x="173" y="26938"/>
                  </a:lnTo>
                  <a:lnTo>
                    <a:pt x="200" y="26977"/>
                  </a:lnTo>
                  <a:lnTo>
                    <a:pt x="299" y="27043"/>
                  </a:lnTo>
                  <a:lnTo>
                    <a:pt x="478" y="27004"/>
                  </a:lnTo>
                  <a:lnTo>
                    <a:pt x="656" y="27022"/>
                  </a:lnTo>
                  <a:lnTo>
                    <a:pt x="780" y="27042"/>
                  </a:lnTo>
                  <a:lnTo>
                    <a:pt x="786" y="27041"/>
                  </a:lnTo>
                  <a:cubicBezTo>
                    <a:pt x="799" y="27039"/>
                    <a:pt x="809" y="27039"/>
                    <a:pt x="815" y="27039"/>
                  </a:cubicBezTo>
                  <a:lnTo>
                    <a:pt x="812" y="27054"/>
                  </a:lnTo>
                  <a:cubicBezTo>
                    <a:pt x="812" y="27060"/>
                    <a:pt x="811" y="27065"/>
                    <a:pt x="790" y="27065"/>
                  </a:cubicBezTo>
                  <a:cubicBezTo>
                    <a:pt x="781" y="27065"/>
                    <a:pt x="771" y="27064"/>
                    <a:pt x="761" y="27063"/>
                  </a:cubicBezTo>
                  <a:lnTo>
                    <a:pt x="534" y="27014"/>
                  </a:lnTo>
                  <a:lnTo>
                    <a:pt x="455" y="27024"/>
                  </a:lnTo>
                  <a:lnTo>
                    <a:pt x="342" y="27062"/>
                  </a:lnTo>
                  <a:lnTo>
                    <a:pt x="142" y="27072"/>
                  </a:lnTo>
                  <a:lnTo>
                    <a:pt x="162" y="27246"/>
                  </a:lnTo>
                  <a:lnTo>
                    <a:pt x="202" y="27331"/>
                  </a:lnTo>
                  <a:lnTo>
                    <a:pt x="219" y="27358"/>
                  </a:lnTo>
                  <a:lnTo>
                    <a:pt x="213" y="27371"/>
                  </a:lnTo>
                  <a:lnTo>
                    <a:pt x="244" y="27394"/>
                  </a:lnTo>
                  <a:cubicBezTo>
                    <a:pt x="286" y="27424"/>
                    <a:pt x="325" y="27439"/>
                    <a:pt x="364" y="27439"/>
                  </a:cubicBezTo>
                  <a:cubicBezTo>
                    <a:pt x="370" y="27439"/>
                    <a:pt x="377" y="27438"/>
                    <a:pt x="386" y="27437"/>
                  </a:cubicBezTo>
                  <a:lnTo>
                    <a:pt x="390" y="27436"/>
                  </a:lnTo>
                  <a:lnTo>
                    <a:pt x="491" y="27452"/>
                  </a:lnTo>
                  <a:lnTo>
                    <a:pt x="522" y="27529"/>
                  </a:lnTo>
                  <a:lnTo>
                    <a:pt x="543" y="27607"/>
                  </a:lnTo>
                  <a:lnTo>
                    <a:pt x="557" y="27651"/>
                  </a:lnTo>
                  <a:lnTo>
                    <a:pt x="552" y="27666"/>
                  </a:lnTo>
                  <a:lnTo>
                    <a:pt x="642" y="27713"/>
                  </a:lnTo>
                  <a:lnTo>
                    <a:pt x="658" y="27718"/>
                  </a:lnTo>
                  <a:cubicBezTo>
                    <a:pt x="725" y="27726"/>
                    <a:pt x="797" y="27782"/>
                    <a:pt x="884" y="27895"/>
                  </a:cubicBezTo>
                  <a:cubicBezTo>
                    <a:pt x="932" y="27955"/>
                    <a:pt x="967" y="28010"/>
                    <a:pt x="998" y="28059"/>
                  </a:cubicBezTo>
                  <a:lnTo>
                    <a:pt x="1038" y="28124"/>
                  </a:lnTo>
                  <a:lnTo>
                    <a:pt x="1038" y="28201"/>
                  </a:lnTo>
                  <a:lnTo>
                    <a:pt x="1013" y="28257"/>
                  </a:lnTo>
                  <a:lnTo>
                    <a:pt x="1009" y="28270"/>
                  </a:lnTo>
                  <a:cubicBezTo>
                    <a:pt x="999" y="28351"/>
                    <a:pt x="1053" y="28408"/>
                    <a:pt x="1168" y="28440"/>
                  </a:cubicBezTo>
                  <a:cubicBezTo>
                    <a:pt x="1243" y="28467"/>
                    <a:pt x="1331" y="28523"/>
                    <a:pt x="1432" y="28604"/>
                  </a:cubicBezTo>
                  <a:lnTo>
                    <a:pt x="1439" y="28614"/>
                  </a:lnTo>
                  <a:lnTo>
                    <a:pt x="1432" y="28624"/>
                  </a:lnTo>
                  <a:lnTo>
                    <a:pt x="1473" y="28661"/>
                  </a:lnTo>
                  <a:lnTo>
                    <a:pt x="1477" y="28667"/>
                  </a:lnTo>
                  <a:lnTo>
                    <a:pt x="1478" y="28665"/>
                  </a:lnTo>
                  <a:lnTo>
                    <a:pt x="1714" y="28876"/>
                  </a:lnTo>
                  <a:cubicBezTo>
                    <a:pt x="1959" y="29102"/>
                    <a:pt x="2160" y="29222"/>
                    <a:pt x="2315" y="29231"/>
                  </a:cubicBezTo>
                  <a:lnTo>
                    <a:pt x="2333" y="29231"/>
                  </a:lnTo>
                  <a:lnTo>
                    <a:pt x="2332" y="29238"/>
                  </a:lnTo>
                  <a:lnTo>
                    <a:pt x="2366" y="29231"/>
                  </a:lnTo>
                  <a:lnTo>
                    <a:pt x="2397" y="29231"/>
                  </a:lnTo>
                  <a:lnTo>
                    <a:pt x="2397" y="29224"/>
                  </a:lnTo>
                  <a:lnTo>
                    <a:pt x="3023" y="29090"/>
                  </a:lnTo>
                  <a:lnTo>
                    <a:pt x="3480" y="29051"/>
                  </a:lnTo>
                  <a:lnTo>
                    <a:pt x="3489" y="29035"/>
                  </a:lnTo>
                  <a:lnTo>
                    <a:pt x="3490" y="29035"/>
                  </a:lnTo>
                  <a:cubicBezTo>
                    <a:pt x="3563" y="29040"/>
                    <a:pt x="3617" y="29066"/>
                    <a:pt x="3638" y="29107"/>
                  </a:cubicBezTo>
                  <a:lnTo>
                    <a:pt x="3656" y="29143"/>
                  </a:lnTo>
                  <a:lnTo>
                    <a:pt x="4280" y="28909"/>
                  </a:lnTo>
                  <a:lnTo>
                    <a:pt x="4376" y="28872"/>
                  </a:lnTo>
                  <a:lnTo>
                    <a:pt x="4580" y="28810"/>
                  </a:lnTo>
                  <a:lnTo>
                    <a:pt x="4579" y="28795"/>
                  </a:lnTo>
                  <a:lnTo>
                    <a:pt x="4777" y="28752"/>
                  </a:lnTo>
                  <a:lnTo>
                    <a:pt x="4782" y="28797"/>
                  </a:lnTo>
                  <a:lnTo>
                    <a:pt x="4884" y="28770"/>
                  </a:lnTo>
                  <a:cubicBezTo>
                    <a:pt x="5014" y="28753"/>
                    <a:pt x="5113" y="28768"/>
                    <a:pt x="5194" y="28813"/>
                  </a:cubicBezTo>
                  <a:cubicBezTo>
                    <a:pt x="5247" y="28848"/>
                    <a:pt x="5292" y="28901"/>
                    <a:pt x="5327" y="28971"/>
                  </a:cubicBezTo>
                  <a:lnTo>
                    <a:pt x="5418" y="29165"/>
                  </a:lnTo>
                  <a:lnTo>
                    <a:pt x="5424" y="29174"/>
                  </a:lnTo>
                  <a:cubicBezTo>
                    <a:pt x="5479" y="29240"/>
                    <a:pt x="5543" y="29268"/>
                    <a:pt x="5640" y="29269"/>
                  </a:cubicBezTo>
                  <a:lnTo>
                    <a:pt x="5643" y="29269"/>
                  </a:lnTo>
                  <a:lnTo>
                    <a:pt x="5883" y="29240"/>
                  </a:lnTo>
                  <a:lnTo>
                    <a:pt x="6004" y="29213"/>
                  </a:lnTo>
                  <a:lnTo>
                    <a:pt x="6078" y="29224"/>
                  </a:lnTo>
                  <a:lnTo>
                    <a:pt x="6110" y="29180"/>
                  </a:lnTo>
                  <a:cubicBezTo>
                    <a:pt x="6152" y="29198"/>
                    <a:pt x="6205" y="29230"/>
                    <a:pt x="6268" y="29268"/>
                  </a:cubicBezTo>
                  <a:lnTo>
                    <a:pt x="6290" y="29282"/>
                  </a:lnTo>
                  <a:cubicBezTo>
                    <a:pt x="6360" y="29321"/>
                    <a:pt x="6402" y="29372"/>
                    <a:pt x="6422" y="29444"/>
                  </a:cubicBezTo>
                  <a:lnTo>
                    <a:pt x="6459" y="29592"/>
                  </a:lnTo>
                  <a:lnTo>
                    <a:pt x="6486" y="29666"/>
                  </a:lnTo>
                  <a:lnTo>
                    <a:pt x="6501" y="29698"/>
                  </a:lnTo>
                  <a:cubicBezTo>
                    <a:pt x="6532" y="29729"/>
                    <a:pt x="6569" y="29740"/>
                    <a:pt x="6643" y="29740"/>
                  </a:cubicBezTo>
                  <a:lnTo>
                    <a:pt x="6769" y="29768"/>
                  </a:lnTo>
                  <a:lnTo>
                    <a:pt x="7268" y="29749"/>
                  </a:lnTo>
                  <a:lnTo>
                    <a:pt x="7364" y="29749"/>
                  </a:lnTo>
                  <a:cubicBezTo>
                    <a:pt x="7506" y="29758"/>
                    <a:pt x="7661" y="29789"/>
                    <a:pt x="7842" y="29846"/>
                  </a:cubicBezTo>
                  <a:cubicBezTo>
                    <a:pt x="7854" y="29853"/>
                    <a:pt x="7866" y="29857"/>
                    <a:pt x="7879" y="29857"/>
                  </a:cubicBezTo>
                  <a:cubicBezTo>
                    <a:pt x="7899" y="29857"/>
                    <a:pt x="7919" y="29845"/>
                    <a:pt x="7932" y="29820"/>
                  </a:cubicBezTo>
                  <a:lnTo>
                    <a:pt x="7953" y="29799"/>
                  </a:lnTo>
                  <a:cubicBezTo>
                    <a:pt x="7941" y="29709"/>
                    <a:pt x="7875" y="29602"/>
                    <a:pt x="7759" y="29483"/>
                  </a:cubicBezTo>
                  <a:lnTo>
                    <a:pt x="7692" y="29322"/>
                  </a:lnTo>
                  <a:lnTo>
                    <a:pt x="7639" y="29150"/>
                  </a:lnTo>
                  <a:cubicBezTo>
                    <a:pt x="7541" y="29031"/>
                    <a:pt x="7530" y="28901"/>
                    <a:pt x="7610" y="28762"/>
                  </a:cubicBezTo>
                  <a:lnTo>
                    <a:pt x="7721" y="28577"/>
                  </a:lnTo>
                  <a:lnTo>
                    <a:pt x="7792" y="28412"/>
                  </a:lnTo>
                  <a:lnTo>
                    <a:pt x="7805" y="28433"/>
                  </a:lnTo>
                  <a:lnTo>
                    <a:pt x="7822" y="28432"/>
                  </a:lnTo>
                  <a:lnTo>
                    <a:pt x="7754" y="28594"/>
                  </a:lnTo>
                  <a:lnTo>
                    <a:pt x="7634" y="28779"/>
                  </a:lnTo>
                  <a:cubicBezTo>
                    <a:pt x="7570" y="28914"/>
                    <a:pt x="7578" y="29028"/>
                    <a:pt x="7660" y="29128"/>
                  </a:cubicBezTo>
                  <a:cubicBezTo>
                    <a:pt x="7680" y="29158"/>
                    <a:pt x="7709" y="29225"/>
                    <a:pt x="7727" y="29319"/>
                  </a:cubicBezTo>
                  <a:lnTo>
                    <a:pt x="7789" y="29464"/>
                  </a:lnTo>
                  <a:cubicBezTo>
                    <a:pt x="7885" y="29566"/>
                    <a:pt x="7946" y="29657"/>
                    <a:pt x="7976" y="29743"/>
                  </a:cubicBezTo>
                  <a:lnTo>
                    <a:pt x="8003" y="29667"/>
                  </a:lnTo>
                  <a:cubicBezTo>
                    <a:pt x="8071" y="29483"/>
                    <a:pt x="8226" y="29394"/>
                    <a:pt x="8475" y="29392"/>
                  </a:cubicBezTo>
                  <a:lnTo>
                    <a:pt x="8494" y="29381"/>
                  </a:lnTo>
                  <a:lnTo>
                    <a:pt x="8522" y="29340"/>
                  </a:lnTo>
                  <a:lnTo>
                    <a:pt x="8492" y="29394"/>
                  </a:lnTo>
                  <a:lnTo>
                    <a:pt x="8491" y="29420"/>
                  </a:lnTo>
                  <a:lnTo>
                    <a:pt x="8492" y="29425"/>
                  </a:lnTo>
                  <a:cubicBezTo>
                    <a:pt x="8492" y="29426"/>
                    <a:pt x="8492" y="29428"/>
                    <a:pt x="8493" y="29429"/>
                  </a:cubicBezTo>
                  <a:lnTo>
                    <a:pt x="8491" y="29429"/>
                  </a:lnTo>
                  <a:cubicBezTo>
                    <a:pt x="8254" y="29429"/>
                    <a:pt x="8110" y="29509"/>
                    <a:pt x="8038" y="29680"/>
                  </a:cubicBezTo>
                  <a:lnTo>
                    <a:pt x="7988" y="29816"/>
                  </a:lnTo>
                  <a:lnTo>
                    <a:pt x="7960" y="29854"/>
                  </a:lnTo>
                  <a:cubicBezTo>
                    <a:pt x="7941" y="29882"/>
                    <a:pt x="7911" y="29897"/>
                    <a:pt x="7875" y="29897"/>
                  </a:cubicBezTo>
                  <a:cubicBezTo>
                    <a:pt x="7860" y="29897"/>
                    <a:pt x="7843" y="29894"/>
                    <a:pt x="7829" y="29889"/>
                  </a:cubicBezTo>
                  <a:lnTo>
                    <a:pt x="7362" y="29796"/>
                  </a:lnTo>
                  <a:lnTo>
                    <a:pt x="7286" y="29796"/>
                  </a:lnTo>
                  <a:lnTo>
                    <a:pt x="7242" y="29848"/>
                  </a:lnTo>
                  <a:lnTo>
                    <a:pt x="7258" y="29920"/>
                  </a:lnTo>
                  <a:cubicBezTo>
                    <a:pt x="7272" y="29955"/>
                    <a:pt x="7295" y="29971"/>
                    <a:pt x="7329" y="29971"/>
                  </a:cubicBezTo>
                  <a:cubicBezTo>
                    <a:pt x="7347" y="29971"/>
                    <a:pt x="7369" y="29966"/>
                    <a:pt x="7394" y="29957"/>
                  </a:cubicBezTo>
                  <a:cubicBezTo>
                    <a:pt x="7435" y="29943"/>
                    <a:pt x="7468" y="29937"/>
                    <a:pt x="7494" y="29937"/>
                  </a:cubicBezTo>
                  <a:cubicBezTo>
                    <a:pt x="7547" y="29937"/>
                    <a:pt x="7569" y="29964"/>
                    <a:pt x="7578" y="29990"/>
                  </a:cubicBezTo>
                  <a:cubicBezTo>
                    <a:pt x="7591" y="30053"/>
                    <a:pt x="7567" y="30106"/>
                    <a:pt x="7498" y="30167"/>
                  </a:cubicBezTo>
                  <a:cubicBezTo>
                    <a:pt x="7450" y="30214"/>
                    <a:pt x="7447" y="30270"/>
                    <a:pt x="7492" y="30333"/>
                  </a:cubicBezTo>
                  <a:cubicBezTo>
                    <a:pt x="7554" y="30458"/>
                    <a:pt x="7588" y="30537"/>
                    <a:pt x="7588" y="30604"/>
                  </a:cubicBezTo>
                  <a:cubicBezTo>
                    <a:pt x="7588" y="30728"/>
                    <a:pt x="7577" y="30871"/>
                    <a:pt x="7495" y="30871"/>
                  </a:cubicBezTo>
                  <a:cubicBezTo>
                    <a:pt x="7470" y="30871"/>
                    <a:pt x="7443" y="30857"/>
                    <a:pt x="7410" y="30829"/>
                  </a:cubicBezTo>
                  <a:lnTo>
                    <a:pt x="7378" y="30822"/>
                  </a:lnTo>
                  <a:lnTo>
                    <a:pt x="7347" y="30853"/>
                  </a:lnTo>
                  <a:cubicBezTo>
                    <a:pt x="7332" y="30867"/>
                    <a:pt x="7317" y="30875"/>
                    <a:pt x="7301" y="30875"/>
                  </a:cubicBezTo>
                  <a:cubicBezTo>
                    <a:pt x="7265" y="30875"/>
                    <a:pt x="7241" y="30835"/>
                    <a:pt x="7224" y="30800"/>
                  </a:cubicBezTo>
                  <a:cubicBezTo>
                    <a:pt x="7211" y="30776"/>
                    <a:pt x="7190" y="30761"/>
                    <a:pt x="7165" y="30761"/>
                  </a:cubicBezTo>
                  <a:cubicBezTo>
                    <a:pt x="7161" y="30761"/>
                    <a:pt x="7156" y="30762"/>
                    <a:pt x="7146" y="30764"/>
                  </a:cubicBezTo>
                  <a:cubicBezTo>
                    <a:pt x="7133" y="30764"/>
                    <a:pt x="7124" y="30766"/>
                    <a:pt x="7121" y="30771"/>
                  </a:cubicBezTo>
                  <a:cubicBezTo>
                    <a:pt x="7114" y="30779"/>
                    <a:pt x="7113" y="30798"/>
                    <a:pt x="7118" y="30826"/>
                  </a:cubicBezTo>
                  <a:lnTo>
                    <a:pt x="7119" y="30838"/>
                  </a:lnTo>
                  <a:lnTo>
                    <a:pt x="7109" y="30846"/>
                  </a:lnTo>
                  <a:lnTo>
                    <a:pt x="7054" y="30883"/>
                  </a:lnTo>
                  <a:lnTo>
                    <a:pt x="7050" y="30885"/>
                  </a:lnTo>
                  <a:lnTo>
                    <a:pt x="7046" y="30886"/>
                  </a:lnTo>
                  <a:lnTo>
                    <a:pt x="6944" y="30904"/>
                  </a:lnTo>
                  <a:cubicBezTo>
                    <a:pt x="6927" y="30909"/>
                    <a:pt x="6907" y="30916"/>
                    <a:pt x="6902" y="30930"/>
                  </a:cubicBezTo>
                  <a:cubicBezTo>
                    <a:pt x="6900" y="30938"/>
                    <a:pt x="6901" y="30962"/>
                    <a:pt x="6953" y="31015"/>
                  </a:cubicBezTo>
                  <a:cubicBezTo>
                    <a:pt x="6996" y="31065"/>
                    <a:pt x="7011" y="31098"/>
                    <a:pt x="7004" y="31125"/>
                  </a:cubicBezTo>
                  <a:cubicBezTo>
                    <a:pt x="6998" y="31144"/>
                    <a:pt x="6983" y="31158"/>
                    <a:pt x="6953" y="31168"/>
                  </a:cubicBezTo>
                  <a:lnTo>
                    <a:pt x="6864" y="31187"/>
                  </a:lnTo>
                  <a:cubicBezTo>
                    <a:pt x="6839" y="31187"/>
                    <a:pt x="6828" y="31191"/>
                    <a:pt x="6821" y="31197"/>
                  </a:cubicBezTo>
                  <a:lnTo>
                    <a:pt x="6851" y="31242"/>
                  </a:lnTo>
                  <a:lnTo>
                    <a:pt x="6979" y="31430"/>
                  </a:lnTo>
                  <a:cubicBezTo>
                    <a:pt x="6976" y="31433"/>
                    <a:pt x="6973" y="31436"/>
                    <a:pt x="6970" y="31439"/>
                  </a:cubicBezTo>
                  <a:lnTo>
                    <a:pt x="6942" y="31464"/>
                  </a:lnTo>
                  <a:lnTo>
                    <a:pt x="7099" y="31728"/>
                  </a:lnTo>
                  <a:lnTo>
                    <a:pt x="7106" y="31743"/>
                  </a:lnTo>
                  <a:cubicBezTo>
                    <a:pt x="7176" y="31885"/>
                    <a:pt x="7222" y="32016"/>
                    <a:pt x="7251" y="32150"/>
                  </a:cubicBezTo>
                  <a:cubicBezTo>
                    <a:pt x="7332" y="32632"/>
                    <a:pt x="7397" y="33088"/>
                    <a:pt x="7331" y="33163"/>
                  </a:cubicBezTo>
                  <a:cubicBezTo>
                    <a:pt x="7213" y="33314"/>
                    <a:pt x="7123" y="33468"/>
                    <a:pt x="7065" y="33620"/>
                  </a:cubicBezTo>
                  <a:cubicBezTo>
                    <a:pt x="6971" y="33827"/>
                    <a:pt x="6924" y="34005"/>
                    <a:pt x="6922" y="34167"/>
                  </a:cubicBezTo>
                  <a:cubicBezTo>
                    <a:pt x="6887" y="34225"/>
                    <a:pt x="6884" y="34299"/>
                    <a:pt x="6884" y="34391"/>
                  </a:cubicBezTo>
                  <a:lnTo>
                    <a:pt x="6877" y="34390"/>
                  </a:lnTo>
                  <a:lnTo>
                    <a:pt x="6883" y="34420"/>
                  </a:lnTo>
                  <a:lnTo>
                    <a:pt x="6883" y="34436"/>
                  </a:lnTo>
                  <a:lnTo>
                    <a:pt x="6887" y="34437"/>
                  </a:lnTo>
                  <a:lnTo>
                    <a:pt x="6923" y="34608"/>
                  </a:lnTo>
                  <a:cubicBezTo>
                    <a:pt x="6977" y="34771"/>
                    <a:pt x="7051" y="34934"/>
                    <a:pt x="7141" y="35091"/>
                  </a:cubicBezTo>
                  <a:lnTo>
                    <a:pt x="7413" y="35588"/>
                  </a:lnTo>
                  <a:cubicBezTo>
                    <a:pt x="7505" y="35781"/>
                    <a:pt x="7553" y="35912"/>
                    <a:pt x="7571" y="36013"/>
                  </a:cubicBezTo>
                  <a:lnTo>
                    <a:pt x="7703" y="36769"/>
                  </a:lnTo>
                  <a:cubicBezTo>
                    <a:pt x="7768" y="36973"/>
                    <a:pt x="7858" y="37171"/>
                    <a:pt x="7964" y="37344"/>
                  </a:cubicBezTo>
                  <a:lnTo>
                    <a:pt x="7961" y="37346"/>
                  </a:lnTo>
                  <a:lnTo>
                    <a:pt x="7977" y="37366"/>
                  </a:lnTo>
                  <a:lnTo>
                    <a:pt x="7993" y="37391"/>
                  </a:lnTo>
                  <a:lnTo>
                    <a:pt x="7996" y="37389"/>
                  </a:lnTo>
                  <a:lnTo>
                    <a:pt x="8016" y="37414"/>
                  </a:lnTo>
                  <a:lnTo>
                    <a:pt x="8037" y="37450"/>
                  </a:lnTo>
                  <a:cubicBezTo>
                    <a:pt x="8093" y="37543"/>
                    <a:pt x="8168" y="37669"/>
                    <a:pt x="8250" y="37817"/>
                  </a:cubicBezTo>
                  <a:cubicBezTo>
                    <a:pt x="8374" y="38046"/>
                    <a:pt x="8439" y="38234"/>
                    <a:pt x="8482" y="38374"/>
                  </a:cubicBezTo>
                  <a:cubicBezTo>
                    <a:pt x="8480" y="38410"/>
                    <a:pt x="8468" y="38440"/>
                    <a:pt x="8443" y="38471"/>
                  </a:cubicBezTo>
                  <a:cubicBezTo>
                    <a:pt x="8403" y="38510"/>
                    <a:pt x="8384" y="38569"/>
                    <a:pt x="8401" y="38615"/>
                  </a:cubicBezTo>
                  <a:lnTo>
                    <a:pt x="8499" y="38813"/>
                  </a:lnTo>
                  <a:lnTo>
                    <a:pt x="8482" y="38871"/>
                  </a:lnTo>
                  <a:lnTo>
                    <a:pt x="8470" y="38950"/>
                  </a:lnTo>
                  <a:lnTo>
                    <a:pt x="8589" y="38995"/>
                  </a:lnTo>
                  <a:lnTo>
                    <a:pt x="8686" y="39005"/>
                  </a:lnTo>
                  <a:lnTo>
                    <a:pt x="8784" y="39084"/>
                  </a:lnTo>
                  <a:lnTo>
                    <a:pt x="9313" y="38958"/>
                  </a:lnTo>
                  <a:lnTo>
                    <a:pt x="9781" y="38876"/>
                  </a:lnTo>
                  <a:lnTo>
                    <a:pt x="10036" y="38931"/>
                  </a:lnTo>
                  <a:cubicBezTo>
                    <a:pt x="10116" y="38946"/>
                    <a:pt x="10190" y="38923"/>
                    <a:pt x="10263" y="38844"/>
                  </a:cubicBezTo>
                  <a:lnTo>
                    <a:pt x="10357" y="38818"/>
                  </a:lnTo>
                  <a:lnTo>
                    <a:pt x="10511" y="38818"/>
                  </a:lnTo>
                  <a:lnTo>
                    <a:pt x="10840" y="38548"/>
                  </a:lnTo>
                  <a:lnTo>
                    <a:pt x="11185" y="38222"/>
                  </a:lnTo>
                  <a:lnTo>
                    <a:pt x="11502" y="37773"/>
                  </a:lnTo>
                  <a:cubicBezTo>
                    <a:pt x="11541" y="37716"/>
                    <a:pt x="11659" y="37544"/>
                    <a:pt x="11720" y="37507"/>
                  </a:cubicBezTo>
                  <a:cubicBezTo>
                    <a:pt x="11816" y="37440"/>
                    <a:pt x="11879" y="37349"/>
                    <a:pt x="11919" y="37218"/>
                  </a:cubicBezTo>
                  <a:lnTo>
                    <a:pt x="11992" y="36887"/>
                  </a:lnTo>
                  <a:lnTo>
                    <a:pt x="11977" y="36886"/>
                  </a:lnTo>
                  <a:lnTo>
                    <a:pt x="11977" y="36877"/>
                  </a:lnTo>
                  <a:lnTo>
                    <a:pt x="11996" y="36691"/>
                  </a:lnTo>
                  <a:lnTo>
                    <a:pt x="11970" y="36631"/>
                  </a:lnTo>
                  <a:lnTo>
                    <a:pt x="11991" y="36598"/>
                  </a:lnTo>
                  <a:lnTo>
                    <a:pt x="12143" y="36473"/>
                  </a:lnTo>
                  <a:lnTo>
                    <a:pt x="12371" y="36320"/>
                  </a:lnTo>
                  <a:lnTo>
                    <a:pt x="12486" y="36225"/>
                  </a:lnTo>
                  <a:cubicBezTo>
                    <a:pt x="12551" y="36160"/>
                    <a:pt x="12597" y="35962"/>
                    <a:pt x="12625" y="35806"/>
                  </a:cubicBezTo>
                  <a:cubicBezTo>
                    <a:pt x="12636" y="35716"/>
                    <a:pt x="12599" y="35574"/>
                    <a:pt x="12518" y="35404"/>
                  </a:cubicBezTo>
                  <a:cubicBezTo>
                    <a:pt x="12450" y="35274"/>
                    <a:pt x="12419" y="35156"/>
                    <a:pt x="12435" y="35073"/>
                  </a:cubicBezTo>
                  <a:lnTo>
                    <a:pt x="12729" y="34769"/>
                  </a:lnTo>
                  <a:cubicBezTo>
                    <a:pt x="12920" y="34590"/>
                    <a:pt x="12995" y="34556"/>
                    <a:pt x="13029" y="34550"/>
                  </a:cubicBezTo>
                  <a:cubicBezTo>
                    <a:pt x="13199" y="34499"/>
                    <a:pt x="13347" y="34411"/>
                    <a:pt x="13525" y="34256"/>
                  </a:cubicBezTo>
                  <a:lnTo>
                    <a:pt x="13858" y="33806"/>
                  </a:lnTo>
                  <a:lnTo>
                    <a:pt x="13808" y="33567"/>
                  </a:lnTo>
                  <a:cubicBezTo>
                    <a:pt x="13761" y="33414"/>
                    <a:pt x="13744" y="33324"/>
                    <a:pt x="13744" y="33295"/>
                  </a:cubicBezTo>
                  <a:lnTo>
                    <a:pt x="13771" y="32991"/>
                  </a:lnTo>
                  <a:lnTo>
                    <a:pt x="13763" y="32760"/>
                  </a:lnTo>
                  <a:lnTo>
                    <a:pt x="13778" y="32750"/>
                  </a:lnTo>
                  <a:lnTo>
                    <a:pt x="13762" y="32735"/>
                  </a:lnTo>
                  <a:lnTo>
                    <a:pt x="13761" y="32686"/>
                  </a:lnTo>
                  <a:lnTo>
                    <a:pt x="13732" y="32707"/>
                  </a:lnTo>
                  <a:lnTo>
                    <a:pt x="13572" y="32555"/>
                  </a:lnTo>
                  <a:cubicBezTo>
                    <a:pt x="13569" y="32539"/>
                    <a:pt x="13565" y="32518"/>
                    <a:pt x="13561" y="32489"/>
                  </a:cubicBezTo>
                  <a:lnTo>
                    <a:pt x="13559" y="32480"/>
                  </a:lnTo>
                  <a:cubicBezTo>
                    <a:pt x="13552" y="32434"/>
                    <a:pt x="13542" y="32372"/>
                    <a:pt x="13527" y="32291"/>
                  </a:cubicBezTo>
                  <a:lnTo>
                    <a:pt x="13509" y="32201"/>
                  </a:lnTo>
                  <a:lnTo>
                    <a:pt x="13467" y="32135"/>
                  </a:lnTo>
                  <a:lnTo>
                    <a:pt x="13518" y="32040"/>
                  </a:lnTo>
                  <a:lnTo>
                    <a:pt x="13519" y="31919"/>
                  </a:lnTo>
                  <a:lnTo>
                    <a:pt x="13470" y="31772"/>
                  </a:lnTo>
                  <a:cubicBezTo>
                    <a:pt x="13437" y="31648"/>
                    <a:pt x="13441" y="31526"/>
                    <a:pt x="13482" y="31427"/>
                  </a:cubicBezTo>
                  <a:lnTo>
                    <a:pt x="13496" y="31393"/>
                  </a:lnTo>
                  <a:lnTo>
                    <a:pt x="13495" y="31392"/>
                  </a:lnTo>
                  <a:lnTo>
                    <a:pt x="13639" y="31074"/>
                  </a:lnTo>
                  <a:cubicBezTo>
                    <a:pt x="13696" y="30912"/>
                    <a:pt x="13741" y="30874"/>
                    <a:pt x="13765" y="30864"/>
                  </a:cubicBezTo>
                  <a:cubicBezTo>
                    <a:pt x="13827" y="30837"/>
                    <a:pt x="13899" y="30785"/>
                    <a:pt x="13969" y="30731"/>
                  </a:cubicBezTo>
                  <a:lnTo>
                    <a:pt x="13971" y="30737"/>
                  </a:lnTo>
                  <a:lnTo>
                    <a:pt x="13998" y="30708"/>
                  </a:lnTo>
                  <a:lnTo>
                    <a:pt x="14024" y="30687"/>
                  </a:lnTo>
                  <a:lnTo>
                    <a:pt x="14021" y="30682"/>
                  </a:lnTo>
                  <a:lnTo>
                    <a:pt x="14392" y="30277"/>
                  </a:lnTo>
                  <a:lnTo>
                    <a:pt x="14824" y="29892"/>
                  </a:lnTo>
                  <a:cubicBezTo>
                    <a:pt x="15038" y="29711"/>
                    <a:pt x="15200" y="29607"/>
                    <a:pt x="15281" y="29570"/>
                  </a:cubicBezTo>
                  <a:lnTo>
                    <a:pt x="15298" y="29562"/>
                  </a:lnTo>
                  <a:lnTo>
                    <a:pt x="15305" y="29545"/>
                  </a:lnTo>
                  <a:cubicBezTo>
                    <a:pt x="15347" y="29438"/>
                    <a:pt x="15431" y="29290"/>
                    <a:pt x="15552" y="29107"/>
                  </a:cubicBezTo>
                  <a:lnTo>
                    <a:pt x="15883" y="28654"/>
                  </a:lnTo>
                  <a:lnTo>
                    <a:pt x="16166" y="28171"/>
                  </a:lnTo>
                  <a:cubicBezTo>
                    <a:pt x="16248" y="27988"/>
                    <a:pt x="16290" y="27817"/>
                    <a:pt x="16291" y="27663"/>
                  </a:cubicBezTo>
                  <a:lnTo>
                    <a:pt x="16319" y="27539"/>
                  </a:lnTo>
                  <a:lnTo>
                    <a:pt x="16283" y="27418"/>
                  </a:lnTo>
                  <a:lnTo>
                    <a:pt x="16153" y="27427"/>
                  </a:lnTo>
                  <a:lnTo>
                    <a:pt x="16135" y="27432"/>
                  </a:lnTo>
                  <a:cubicBezTo>
                    <a:pt x="16096" y="27452"/>
                    <a:pt x="16054" y="27473"/>
                    <a:pt x="16043" y="27474"/>
                  </a:cubicBezTo>
                  <a:lnTo>
                    <a:pt x="15932" y="27506"/>
                  </a:lnTo>
                  <a:lnTo>
                    <a:pt x="15834" y="27550"/>
                  </a:lnTo>
                  <a:lnTo>
                    <a:pt x="15652" y="27541"/>
                  </a:lnTo>
                  <a:lnTo>
                    <a:pt x="15467" y="27541"/>
                  </a:lnTo>
                  <a:lnTo>
                    <a:pt x="15340" y="27609"/>
                  </a:lnTo>
                  <a:lnTo>
                    <a:pt x="15222" y="27664"/>
                  </a:lnTo>
                  <a:lnTo>
                    <a:pt x="15049" y="27662"/>
                  </a:lnTo>
                  <a:lnTo>
                    <a:pt x="14852" y="27731"/>
                  </a:lnTo>
                  <a:cubicBezTo>
                    <a:pt x="14702" y="27797"/>
                    <a:pt x="14564" y="27728"/>
                    <a:pt x="14459" y="27551"/>
                  </a:cubicBezTo>
                  <a:lnTo>
                    <a:pt x="14464" y="27546"/>
                  </a:lnTo>
                  <a:lnTo>
                    <a:pt x="14393" y="27398"/>
                  </a:lnTo>
                  <a:cubicBezTo>
                    <a:pt x="14422" y="27398"/>
                    <a:pt x="14454" y="27394"/>
                    <a:pt x="14476" y="27367"/>
                  </a:cubicBezTo>
                  <a:lnTo>
                    <a:pt x="14489" y="27351"/>
                  </a:lnTo>
                  <a:lnTo>
                    <a:pt x="14485" y="27330"/>
                  </a:lnTo>
                  <a:cubicBezTo>
                    <a:pt x="14480" y="27302"/>
                    <a:pt x="14457" y="27257"/>
                    <a:pt x="14378" y="27201"/>
                  </a:cubicBezTo>
                  <a:lnTo>
                    <a:pt x="14348" y="27179"/>
                  </a:lnTo>
                  <a:lnTo>
                    <a:pt x="14289" y="27135"/>
                  </a:lnTo>
                  <a:lnTo>
                    <a:pt x="13962" y="26817"/>
                  </a:lnTo>
                  <a:lnTo>
                    <a:pt x="13677" y="26511"/>
                  </a:lnTo>
                  <a:lnTo>
                    <a:pt x="13649" y="26521"/>
                  </a:lnTo>
                  <a:cubicBezTo>
                    <a:pt x="13632" y="26526"/>
                    <a:pt x="13619" y="26540"/>
                    <a:pt x="13609" y="26565"/>
                  </a:cubicBezTo>
                  <a:lnTo>
                    <a:pt x="13586" y="26584"/>
                  </a:lnTo>
                  <a:lnTo>
                    <a:pt x="13517" y="26413"/>
                  </a:lnTo>
                  <a:lnTo>
                    <a:pt x="13432" y="26149"/>
                  </a:lnTo>
                  <a:lnTo>
                    <a:pt x="13358" y="25955"/>
                  </a:lnTo>
                  <a:lnTo>
                    <a:pt x="13325" y="25906"/>
                  </a:lnTo>
                  <a:lnTo>
                    <a:pt x="13330" y="25899"/>
                  </a:lnTo>
                  <a:lnTo>
                    <a:pt x="13312" y="25885"/>
                  </a:lnTo>
                  <a:lnTo>
                    <a:pt x="13294" y="25858"/>
                  </a:lnTo>
                  <a:lnTo>
                    <a:pt x="13288" y="25867"/>
                  </a:lnTo>
                  <a:lnTo>
                    <a:pt x="13187" y="25789"/>
                  </a:lnTo>
                  <a:cubicBezTo>
                    <a:pt x="13130" y="25746"/>
                    <a:pt x="13083" y="25693"/>
                    <a:pt x="13046" y="25632"/>
                  </a:cubicBezTo>
                  <a:cubicBezTo>
                    <a:pt x="13032" y="25593"/>
                    <a:pt x="13019" y="25537"/>
                    <a:pt x="13004" y="25464"/>
                  </a:cubicBezTo>
                  <a:cubicBezTo>
                    <a:pt x="12991" y="25403"/>
                    <a:pt x="12975" y="25331"/>
                    <a:pt x="12954" y="25251"/>
                  </a:cubicBezTo>
                  <a:lnTo>
                    <a:pt x="12903" y="24955"/>
                  </a:lnTo>
                  <a:lnTo>
                    <a:pt x="12909" y="24955"/>
                  </a:lnTo>
                  <a:lnTo>
                    <a:pt x="12896" y="24917"/>
                  </a:lnTo>
                  <a:lnTo>
                    <a:pt x="12893" y="24900"/>
                  </a:lnTo>
                  <a:lnTo>
                    <a:pt x="12890" y="24900"/>
                  </a:lnTo>
                  <a:lnTo>
                    <a:pt x="12869" y="24838"/>
                  </a:lnTo>
                  <a:cubicBezTo>
                    <a:pt x="12859" y="24778"/>
                    <a:pt x="12821" y="24732"/>
                    <a:pt x="12761" y="24705"/>
                  </a:cubicBezTo>
                  <a:lnTo>
                    <a:pt x="12645" y="24615"/>
                  </a:lnTo>
                  <a:cubicBezTo>
                    <a:pt x="12636" y="24597"/>
                    <a:pt x="12635" y="24570"/>
                    <a:pt x="12643" y="24535"/>
                  </a:cubicBezTo>
                  <a:lnTo>
                    <a:pt x="12644" y="24528"/>
                  </a:lnTo>
                  <a:lnTo>
                    <a:pt x="12624" y="24362"/>
                  </a:lnTo>
                  <a:lnTo>
                    <a:pt x="12616" y="24352"/>
                  </a:lnTo>
                  <a:cubicBezTo>
                    <a:pt x="12552" y="24269"/>
                    <a:pt x="12453" y="24126"/>
                    <a:pt x="12350" y="23910"/>
                  </a:cubicBezTo>
                  <a:lnTo>
                    <a:pt x="12095" y="23381"/>
                  </a:lnTo>
                  <a:lnTo>
                    <a:pt x="11908" y="23082"/>
                  </a:lnTo>
                  <a:cubicBezTo>
                    <a:pt x="11863" y="22993"/>
                    <a:pt x="11858" y="22922"/>
                    <a:pt x="11892" y="22880"/>
                  </a:cubicBezTo>
                  <a:lnTo>
                    <a:pt x="11898" y="22872"/>
                  </a:lnTo>
                  <a:cubicBezTo>
                    <a:pt x="11901" y="22866"/>
                    <a:pt x="11904" y="22864"/>
                    <a:pt x="11904" y="22864"/>
                  </a:cubicBezTo>
                  <a:cubicBezTo>
                    <a:pt x="11909" y="22864"/>
                    <a:pt x="11925" y="22871"/>
                    <a:pt x="11943" y="22899"/>
                  </a:cubicBezTo>
                  <a:lnTo>
                    <a:pt x="12027" y="23094"/>
                  </a:lnTo>
                  <a:cubicBezTo>
                    <a:pt x="12071" y="23212"/>
                    <a:pt x="12160" y="23413"/>
                    <a:pt x="12257" y="23431"/>
                  </a:cubicBezTo>
                  <a:lnTo>
                    <a:pt x="12295" y="23438"/>
                  </a:lnTo>
                  <a:lnTo>
                    <a:pt x="12399" y="23157"/>
                  </a:lnTo>
                  <a:cubicBezTo>
                    <a:pt x="12423" y="23060"/>
                    <a:pt x="12445" y="23017"/>
                    <a:pt x="12460" y="22997"/>
                  </a:cubicBezTo>
                  <a:lnTo>
                    <a:pt x="12465" y="23007"/>
                  </a:lnTo>
                  <a:lnTo>
                    <a:pt x="12483" y="23046"/>
                  </a:lnTo>
                  <a:lnTo>
                    <a:pt x="12514" y="23035"/>
                  </a:lnTo>
                  <a:cubicBezTo>
                    <a:pt x="12514" y="23036"/>
                    <a:pt x="12514" y="23037"/>
                    <a:pt x="12514" y="23038"/>
                  </a:cubicBezTo>
                  <a:lnTo>
                    <a:pt x="12514" y="23080"/>
                  </a:lnTo>
                  <a:lnTo>
                    <a:pt x="12487" y="23163"/>
                  </a:lnTo>
                  <a:lnTo>
                    <a:pt x="12438" y="23372"/>
                  </a:lnTo>
                  <a:lnTo>
                    <a:pt x="12439" y="23380"/>
                  </a:lnTo>
                  <a:cubicBezTo>
                    <a:pt x="12449" y="23452"/>
                    <a:pt x="12480" y="23504"/>
                    <a:pt x="12534" y="23540"/>
                  </a:cubicBezTo>
                  <a:lnTo>
                    <a:pt x="12791" y="23823"/>
                  </a:lnTo>
                  <a:cubicBezTo>
                    <a:pt x="12849" y="23915"/>
                    <a:pt x="12896" y="24012"/>
                    <a:pt x="12939" y="24128"/>
                  </a:cubicBezTo>
                  <a:lnTo>
                    <a:pt x="13020" y="24357"/>
                  </a:lnTo>
                  <a:lnTo>
                    <a:pt x="13108" y="24462"/>
                  </a:lnTo>
                  <a:lnTo>
                    <a:pt x="13221" y="24527"/>
                  </a:lnTo>
                  <a:cubicBezTo>
                    <a:pt x="13313" y="24591"/>
                    <a:pt x="13373" y="24669"/>
                    <a:pt x="13427" y="24796"/>
                  </a:cubicBezTo>
                  <a:lnTo>
                    <a:pt x="13473" y="25052"/>
                  </a:lnTo>
                  <a:cubicBezTo>
                    <a:pt x="13480" y="25137"/>
                    <a:pt x="13496" y="25249"/>
                    <a:pt x="13538" y="25304"/>
                  </a:cubicBezTo>
                  <a:lnTo>
                    <a:pt x="13680" y="25436"/>
                  </a:lnTo>
                  <a:lnTo>
                    <a:pt x="13829" y="25568"/>
                  </a:lnTo>
                  <a:cubicBezTo>
                    <a:pt x="13855" y="25605"/>
                    <a:pt x="13891" y="25677"/>
                    <a:pt x="13928" y="25767"/>
                  </a:cubicBezTo>
                  <a:lnTo>
                    <a:pt x="14033" y="25959"/>
                  </a:lnTo>
                  <a:lnTo>
                    <a:pt x="14204" y="26176"/>
                  </a:lnTo>
                  <a:cubicBezTo>
                    <a:pt x="14264" y="26246"/>
                    <a:pt x="14309" y="26316"/>
                    <a:pt x="14339" y="26384"/>
                  </a:cubicBezTo>
                  <a:lnTo>
                    <a:pt x="14355" y="26516"/>
                  </a:lnTo>
                  <a:lnTo>
                    <a:pt x="14357" y="26514"/>
                  </a:lnTo>
                  <a:lnTo>
                    <a:pt x="14357" y="26523"/>
                  </a:lnTo>
                  <a:lnTo>
                    <a:pt x="14345" y="26694"/>
                  </a:lnTo>
                  <a:lnTo>
                    <a:pt x="14414" y="26938"/>
                  </a:lnTo>
                  <a:cubicBezTo>
                    <a:pt x="14436" y="27004"/>
                    <a:pt x="14449" y="27077"/>
                    <a:pt x="14450" y="27157"/>
                  </a:cubicBezTo>
                  <a:lnTo>
                    <a:pt x="14451" y="27201"/>
                  </a:lnTo>
                  <a:lnTo>
                    <a:pt x="15102" y="27210"/>
                  </a:lnTo>
                  <a:lnTo>
                    <a:pt x="15584" y="27041"/>
                  </a:lnTo>
                  <a:lnTo>
                    <a:pt x="15705" y="27012"/>
                  </a:lnTo>
                  <a:lnTo>
                    <a:pt x="15840" y="26986"/>
                  </a:lnTo>
                  <a:lnTo>
                    <a:pt x="16820" y="26410"/>
                  </a:lnTo>
                  <a:lnTo>
                    <a:pt x="16821" y="26412"/>
                  </a:lnTo>
                  <a:lnTo>
                    <a:pt x="16845" y="26395"/>
                  </a:lnTo>
                  <a:lnTo>
                    <a:pt x="16869" y="26382"/>
                  </a:lnTo>
                  <a:lnTo>
                    <a:pt x="16868" y="26380"/>
                  </a:lnTo>
                  <a:lnTo>
                    <a:pt x="17006" y="26288"/>
                  </a:lnTo>
                  <a:lnTo>
                    <a:pt x="17149" y="26270"/>
                  </a:lnTo>
                  <a:lnTo>
                    <a:pt x="17310" y="26259"/>
                  </a:lnTo>
                  <a:lnTo>
                    <a:pt x="17343" y="26116"/>
                  </a:lnTo>
                  <a:lnTo>
                    <a:pt x="17359" y="26024"/>
                  </a:lnTo>
                  <a:lnTo>
                    <a:pt x="17636" y="26006"/>
                  </a:lnTo>
                  <a:lnTo>
                    <a:pt x="17680" y="25896"/>
                  </a:lnTo>
                  <a:cubicBezTo>
                    <a:pt x="17700" y="25846"/>
                    <a:pt x="17715" y="25830"/>
                    <a:pt x="17719" y="25827"/>
                  </a:cubicBezTo>
                  <a:lnTo>
                    <a:pt x="17830" y="25790"/>
                  </a:lnTo>
                  <a:lnTo>
                    <a:pt x="17969" y="25759"/>
                  </a:lnTo>
                  <a:lnTo>
                    <a:pt x="18009" y="25586"/>
                  </a:lnTo>
                  <a:lnTo>
                    <a:pt x="18010" y="25576"/>
                  </a:lnTo>
                  <a:cubicBezTo>
                    <a:pt x="18010" y="25504"/>
                    <a:pt x="18026" y="25461"/>
                    <a:pt x="18029" y="25456"/>
                  </a:cubicBezTo>
                  <a:lnTo>
                    <a:pt x="18235" y="25288"/>
                  </a:lnTo>
                  <a:cubicBezTo>
                    <a:pt x="18372" y="25182"/>
                    <a:pt x="18538" y="25015"/>
                    <a:pt x="18395" y="24794"/>
                  </a:cubicBezTo>
                  <a:lnTo>
                    <a:pt x="18222" y="24630"/>
                  </a:lnTo>
                  <a:lnTo>
                    <a:pt x="18062" y="24598"/>
                  </a:lnTo>
                  <a:lnTo>
                    <a:pt x="18053" y="24600"/>
                  </a:lnTo>
                  <a:cubicBezTo>
                    <a:pt x="17950" y="24619"/>
                    <a:pt x="17836" y="24538"/>
                    <a:pt x="17745" y="24389"/>
                  </a:cubicBezTo>
                  <a:lnTo>
                    <a:pt x="17659" y="24216"/>
                  </a:lnTo>
                  <a:lnTo>
                    <a:pt x="17652" y="24197"/>
                  </a:lnTo>
                  <a:cubicBezTo>
                    <a:pt x="17622" y="24117"/>
                    <a:pt x="17613" y="24041"/>
                    <a:pt x="17623" y="23952"/>
                  </a:cubicBezTo>
                  <a:lnTo>
                    <a:pt x="17640" y="23802"/>
                  </a:lnTo>
                  <a:lnTo>
                    <a:pt x="17369" y="24122"/>
                  </a:lnTo>
                  <a:cubicBezTo>
                    <a:pt x="17287" y="24237"/>
                    <a:pt x="17194" y="24336"/>
                    <a:pt x="17123" y="24387"/>
                  </a:cubicBezTo>
                  <a:cubicBezTo>
                    <a:pt x="17050" y="24433"/>
                    <a:pt x="16931" y="24458"/>
                    <a:pt x="16790" y="24458"/>
                  </a:cubicBezTo>
                  <a:cubicBezTo>
                    <a:pt x="16662" y="24458"/>
                    <a:pt x="16551" y="24433"/>
                    <a:pt x="16470" y="24387"/>
                  </a:cubicBezTo>
                  <a:lnTo>
                    <a:pt x="16441" y="24370"/>
                  </a:lnTo>
                  <a:lnTo>
                    <a:pt x="16438" y="24359"/>
                  </a:lnTo>
                  <a:cubicBezTo>
                    <a:pt x="16494" y="24249"/>
                    <a:pt x="16516" y="24148"/>
                    <a:pt x="16507" y="24035"/>
                  </a:cubicBezTo>
                  <a:cubicBezTo>
                    <a:pt x="16507" y="23897"/>
                    <a:pt x="16455" y="23876"/>
                    <a:pt x="16424" y="23876"/>
                  </a:cubicBezTo>
                  <a:cubicBezTo>
                    <a:pt x="16400" y="23876"/>
                    <a:pt x="16375" y="23888"/>
                    <a:pt x="16350" y="23909"/>
                  </a:cubicBezTo>
                  <a:cubicBezTo>
                    <a:pt x="16235" y="23993"/>
                    <a:pt x="16196" y="24089"/>
                    <a:pt x="16239" y="24197"/>
                  </a:cubicBezTo>
                  <a:lnTo>
                    <a:pt x="16284" y="24288"/>
                  </a:lnTo>
                  <a:lnTo>
                    <a:pt x="16289" y="24301"/>
                  </a:lnTo>
                  <a:lnTo>
                    <a:pt x="16289" y="24301"/>
                  </a:lnTo>
                  <a:cubicBezTo>
                    <a:pt x="16238" y="24327"/>
                    <a:pt x="16206" y="24255"/>
                    <a:pt x="16195" y="24222"/>
                  </a:cubicBezTo>
                  <a:lnTo>
                    <a:pt x="16092" y="23968"/>
                  </a:lnTo>
                  <a:cubicBezTo>
                    <a:pt x="16078" y="23934"/>
                    <a:pt x="16080" y="23908"/>
                    <a:pt x="16099" y="23864"/>
                  </a:cubicBezTo>
                  <a:lnTo>
                    <a:pt x="16103" y="23730"/>
                  </a:lnTo>
                  <a:lnTo>
                    <a:pt x="15958" y="23616"/>
                  </a:lnTo>
                  <a:cubicBezTo>
                    <a:pt x="15891" y="23575"/>
                    <a:pt x="15846" y="23532"/>
                    <a:pt x="15838" y="23499"/>
                  </a:cubicBezTo>
                  <a:lnTo>
                    <a:pt x="15774" y="23317"/>
                  </a:lnTo>
                  <a:lnTo>
                    <a:pt x="15788" y="23315"/>
                  </a:lnTo>
                  <a:lnTo>
                    <a:pt x="15687" y="23111"/>
                  </a:lnTo>
                  <a:lnTo>
                    <a:pt x="15679" y="23080"/>
                  </a:lnTo>
                  <a:cubicBezTo>
                    <a:pt x="15670" y="23031"/>
                    <a:pt x="15672" y="23013"/>
                    <a:pt x="15674" y="23008"/>
                  </a:cubicBezTo>
                  <a:lnTo>
                    <a:pt x="15762" y="22896"/>
                  </a:lnTo>
                  <a:lnTo>
                    <a:pt x="15982" y="22879"/>
                  </a:lnTo>
                  <a:cubicBezTo>
                    <a:pt x="16093" y="22907"/>
                    <a:pt x="16169" y="22950"/>
                    <a:pt x="16196" y="23000"/>
                  </a:cubicBezTo>
                  <a:cubicBezTo>
                    <a:pt x="16209" y="23024"/>
                    <a:pt x="16210" y="23048"/>
                    <a:pt x="16199" y="23079"/>
                  </a:cubicBezTo>
                  <a:cubicBezTo>
                    <a:pt x="16188" y="23132"/>
                    <a:pt x="16222" y="23199"/>
                    <a:pt x="16333" y="23343"/>
                  </a:cubicBezTo>
                  <a:lnTo>
                    <a:pt x="16636" y="23588"/>
                  </a:lnTo>
                  <a:lnTo>
                    <a:pt x="16986" y="23783"/>
                  </a:lnTo>
                  <a:lnTo>
                    <a:pt x="17244" y="23818"/>
                  </a:lnTo>
                  <a:lnTo>
                    <a:pt x="17480" y="23742"/>
                  </a:lnTo>
                  <a:lnTo>
                    <a:pt x="17654" y="23714"/>
                  </a:lnTo>
                  <a:cubicBezTo>
                    <a:pt x="17659" y="23714"/>
                    <a:pt x="17667" y="23715"/>
                    <a:pt x="17676" y="23723"/>
                  </a:cubicBezTo>
                  <a:cubicBezTo>
                    <a:pt x="17692" y="23740"/>
                    <a:pt x="17702" y="23775"/>
                    <a:pt x="17702" y="23822"/>
                  </a:cubicBezTo>
                  <a:cubicBezTo>
                    <a:pt x="17723" y="23984"/>
                    <a:pt x="17853" y="24087"/>
                    <a:pt x="18104" y="24137"/>
                  </a:cubicBezTo>
                  <a:lnTo>
                    <a:pt x="18878" y="24185"/>
                  </a:lnTo>
                  <a:lnTo>
                    <a:pt x="18880" y="24178"/>
                  </a:lnTo>
                  <a:lnTo>
                    <a:pt x="18890" y="24184"/>
                  </a:lnTo>
                  <a:lnTo>
                    <a:pt x="19676" y="24137"/>
                  </a:lnTo>
                  <a:cubicBezTo>
                    <a:pt x="19717" y="24136"/>
                    <a:pt x="19754" y="24134"/>
                    <a:pt x="19789" y="24134"/>
                  </a:cubicBezTo>
                  <a:cubicBezTo>
                    <a:pt x="20031" y="24134"/>
                    <a:pt x="20061" y="24173"/>
                    <a:pt x="20068" y="24183"/>
                  </a:cubicBezTo>
                  <a:lnTo>
                    <a:pt x="20384" y="24573"/>
                  </a:lnTo>
                  <a:lnTo>
                    <a:pt x="20365" y="24588"/>
                  </a:lnTo>
                  <a:lnTo>
                    <a:pt x="20409" y="24625"/>
                  </a:lnTo>
                  <a:cubicBezTo>
                    <a:pt x="20527" y="24723"/>
                    <a:pt x="20662" y="24782"/>
                    <a:pt x="20819" y="24804"/>
                  </a:cubicBezTo>
                  <a:lnTo>
                    <a:pt x="20732" y="24848"/>
                  </a:lnTo>
                  <a:cubicBezTo>
                    <a:pt x="20676" y="24882"/>
                    <a:pt x="20645" y="24921"/>
                    <a:pt x="20643" y="24964"/>
                  </a:cubicBezTo>
                  <a:cubicBezTo>
                    <a:pt x="20641" y="25005"/>
                    <a:pt x="20664" y="25043"/>
                    <a:pt x="20709" y="25077"/>
                  </a:cubicBezTo>
                  <a:lnTo>
                    <a:pt x="20897" y="25266"/>
                  </a:lnTo>
                  <a:lnTo>
                    <a:pt x="20897" y="25265"/>
                  </a:lnTo>
                  <a:cubicBezTo>
                    <a:pt x="20921" y="25292"/>
                    <a:pt x="20977" y="25322"/>
                    <a:pt x="21030" y="25330"/>
                  </a:cubicBezTo>
                  <a:lnTo>
                    <a:pt x="21035" y="25331"/>
                  </a:lnTo>
                  <a:lnTo>
                    <a:pt x="21146" y="25323"/>
                  </a:lnTo>
                  <a:lnTo>
                    <a:pt x="21307" y="25251"/>
                  </a:lnTo>
                  <a:cubicBezTo>
                    <a:pt x="21380" y="25203"/>
                    <a:pt x="21413" y="25159"/>
                    <a:pt x="21413" y="25115"/>
                  </a:cubicBezTo>
                  <a:cubicBezTo>
                    <a:pt x="21413" y="25029"/>
                    <a:pt x="21420" y="24993"/>
                    <a:pt x="21425" y="24977"/>
                  </a:cubicBezTo>
                  <a:lnTo>
                    <a:pt x="21428" y="24979"/>
                  </a:lnTo>
                  <a:cubicBezTo>
                    <a:pt x="21467" y="25002"/>
                    <a:pt x="21490" y="25081"/>
                    <a:pt x="21490" y="25195"/>
                  </a:cubicBezTo>
                  <a:lnTo>
                    <a:pt x="21491" y="25207"/>
                  </a:lnTo>
                  <a:lnTo>
                    <a:pt x="21528" y="25274"/>
                  </a:lnTo>
                  <a:lnTo>
                    <a:pt x="21599" y="25348"/>
                  </a:lnTo>
                  <a:lnTo>
                    <a:pt x="21585" y="25386"/>
                  </a:lnTo>
                  <a:lnTo>
                    <a:pt x="21546" y="25433"/>
                  </a:lnTo>
                  <a:lnTo>
                    <a:pt x="21540" y="25442"/>
                  </a:lnTo>
                  <a:cubicBezTo>
                    <a:pt x="21490" y="25542"/>
                    <a:pt x="21490" y="25698"/>
                    <a:pt x="21539" y="25921"/>
                  </a:cubicBezTo>
                  <a:lnTo>
                    <a:pt x="21559" y="25993"/>
                  </a:lnTo>
                  <a:cubicBezTo>
                    <a:pt x="21612" y="26173"/>
                    <a:pt x="21650" y="26303"/>
                    <a:pt x="21649" y="26370"/>
                  </a:cubicBezTo>
                  <a:lnTo>
                    <a:pt x="21650" y="26380"/>
                  </a:lnTo>
                  <a:cubicBezTo>
                    <a:pt x="21672" y="26475"/>
                    <a:pt x="21734" y="26603"/>
                    <a:pt x="21843" y="26776"/>
                  </a:cubicBezTo>
                  <a:cubicBezTo>
                    <a:pt x="21940" y="26914"/>
                    <a:pt x="22005" y="27047"/>
                    <a:pt x="22016" y="27133"/>
                  </a:cubicBezTo>
                  <a:cubicBezTo>
                    <a:pt x="21989" y="27221"/>
                    <a:pt x="22020" y="27331"/>
                    <a:pt x="22115" y="27489"/>
                  </a:cubicBezTo>
                  <a:lnTo>
                    <a:pt x="22321" y="27808"/>
                  </a:lnTo>
                  <a:lnTo>
                    <a:pt x="22490" y="28315"/>
                  </a:lnTo>
                  <a:cubicBezTo>
                    <a:pt x="22534" y="28393"/>
                    <a:pt x="22584" y="28432"/>
                    <a:pt x="22639" y="28432"/>
                  </a:cubicBezTo>
                  <a:cubicBezTo>
                    <a:pt x="22705" y="28432"/>
                    <a:pt x="22772" y="28374"/>
                    <a:pt x="22839" y="28258"/>
                  </a:cubicBezTo>
                  <a:cubicBezTo>
                    <a:pt x="22849" y="28238"/>
                    <a:pt x="22855" y="28235"/>
                    <a:pt x="22928" y="28235"/>
                  </a:cubicBezTo>
                  <a:cubicBezTo>
                    <a:pt x="22982" y="28235"/>
                    <a:pt x="23049" y="28235"/>
                    <a:pt x="23048" y="28182"/>
                  </a:cubicBezTo>
                  <a:lnTo>
                    <a:pt x="23075" y="27997"/>
                  </a:lnTo>
                  <a:lnTo>
                    <a:pt x="23227" y="27883"/>
                  </a:lnTo>
                  <a:lnTo>
                    <a:pt x="23227" y="27711"/>
                  </a:lnTo>
                  <a:lnTo>
                    <a:pt x="23237" y="27524"/>
                  </a:lnTo>
                  <a:lnTo>
                    <a:pt x="23350" y="27185"/>
                  </a:lnTo>
                  <a:lnTo>
                    <a:pt x="23312" y="26966"/>
                  </a:lnTo>
                  <a:lnTo>
                    <a:pt x="23302" y="26746"/>
                  </a:lnTo>
                  <a:cubicBezTo>
                    <a:pt x="23337" y="26664"/>
                    <a:pt x="23421" y="26586"/>
                    <a:pt x="23572" y="26492"/>
                  </a:cubicBezTo>
                  <a:cubicBezTo>
                    <a:pt x="23715" y="26407"/>
                    <a:pt x="23824" y="26311"/>
                    <a:pt x="23883" y="26216"/>
                  </a:cubicBezTo>
                  <a:cubicBezTo>
                    <a:pt x="23902" y="26169"/>
                    <a:pt x="24012" y="26098"/>
                    <a:pt x="24108" y="26041"/>
                  </a:cubicBezTo>
                  <a:cubicBezTo>
                    <a:pt x="24257" y="25941"/>
                    <a:pt x="24338" y="25866"/>
                    <a:pt x="24386" y="25782"/>
                  </a:cubicBezTo>
                  <a:lnTo>
                    <a:pt x="24499" y="25694"/>
                  </a:lnTo>
                  <a:lnTo>
                    <a:pt x="24689" y="25600"/>
                  </a:lnTo>
                  <a:cubicBezTo>
                    <a:pt x="24824" y="25524"/>
                    <a:pt x="24946" y="25442"/>
                    <a:pt x="24919" y="25347"/>
                  </a:cubicBezTo>
                  <a:lnTo>
                    <a:pt x="24915" y="25336"/>
                  </a:lnTo>
                  <a:cubicBezTo>
                    <a:pt x="24897" y="25306"/>
                    <a:pt x="24890" y="25282"/>
                    <a:pt x="24898" y="25265"/>
                  </a:cubicBezTo>
                  <a:cubicBezTo>
                    <a:pt x="24908" y="25237"/>
                    <a:pt x="24927" y="25216"/>
                    <a:pt x="24963" y="25195"/>
                  </a:cubicBezTo>
                  <a:lnTo>
                    <a:pt x="25190" y="25046"/>
                  </a:lnTo>
                  <a:cubicBezTo>
                    <a:pt x="25210" y="25064"/>
                    <a:pt x="25227" y="25079"/>
                    <a:pt x="25239" y="25089"/>
                  </a:cubicBezTo>
                  <a:lnTo>
                    <a:pt x="25314" y="25147"/>
                  </a:lnTo>
                  <a:lnTo>
                    <a:pt x="25314" y="25112"/>
                  </a:lnTo>
                  <a:lnTo>
                    <a:pt x="25398" y="25174"/>
                  </a:lnTo>
                  <a:lnTo>
                    <a:pt x="25412" y="25076"/>
                  </a:lnTo>
                  <a:lnTo>
                    <a:pt x="25455" y="25153"/>
                  </a:lnTo>
                  <a:lnTo>
                    <a:pt x="25494" y="25080"/>
                  </a:lnTo>
                  <a:lnTo>
                    <a:pt x="25503" y="25061"/>
                  </a:lnTo>
                  <a:lnTo>
                    <a:pt x="25517" y="25075"/>
                  </a:lnTo>
                  <a:lnTo>
                    <a:pt x="25591" y="25089"/>
                  </a:lnTo>
                  <a:lnTo>
                    <a:pt x="25625" y="25030"/>
                  </a:lnTo>
                  <a:lnTo>
                    <a:pt x="25662" y="25096"/>
                  </a:lnTo>
                  <a:lnTo>
                    <a:pt x="25777" y="25032"/>
                  </a:lnTo>
                  <a:lnTo>
                    <a:pt x="25783" y="25020"/>
                  </a:lnTo>
                  <a:cubicBezTo>
                    <a:pt x="25817" y="24959"/>
                    <a:pt x="25819" y="24906"/>
                    <a:pt x="25790" y="24867"/>
                  </a:cubicBezTo>
                  <a:cubicBezTo>
                    <a:pt x="25772" y="24835"/>
                    <a:pt x="25765" y="24818"/>
                    <a:pt x="25762" y="24809"/>
                  </a:cubicBezTo>
                  <a:cubicBezTo>
                    <a:pt x="25765" y="24809"/>
                    <a:pt x="25769" y="24810"/>
                    <a:pt x="25774" y="24811"/>
                  </a:cubicBezTo>
                  <a:lnTo>
                    <a:pt x="25861" y="24848"/>
                  </a:lnTo>
                  <a:lnTo>
                    <a:pt x="25929" y="24851"/>
                  </a:lnTo>
                  <a:lnTo>
                    <a:pt x="26117" y="25163"/>
                  </a:lnTo>
                  <a:lnTo>
                    <a:pt x="26176" y="25305"/>
                  </a:lnTo>
                  <a:lnTo>
                    <a:pt x="26193" y="25296"/>
                  </a:lnTo>
                  <a:lnTo>
                    <a:pt x="26194" y="25296"/>
                  </a:lnTo>
                  <a:cubicBezTo>
                    <a:pt x="26309" y="25501"/>
                    <a:pt x="26377" y="25561"/>
                    <a:pt x="26414" y="25582"/>
                  </a:cubicBezTo>
                  <a:cubicBezTo>
                    <a:pt x="26445" y="25595"/>
                    <a:pt x="26475" y="25608"/>
                    <a:pt x="26499" y="25631"/>
                  </a:cubicBezTo>
                  <a:lnTo>
                    <a:pt x="26439" y="25692"/>
                  </a:lnTo>
                  <a:lnTo>
                    <a:pt x="26532" y="25759"/>
                  </a:lnTo>
                  <a:lnTo>
                    <a:pt x="26545" y="25767"/>
                  </a:lnTo>
                  <a:cubicBezTo>
                    <a:pt x="26580" y="25787"/>
                    <a:pt x="26592" y="25795"/>
                    <a:pt x="26607" y="25816"/>
                  </a:cubicBezTo>
                  <a:cubicBezTo>
                    <a:pt x="26609" y="25821"/>
                    <a:pt x="26611" y="25826"/>
                    <a:pt x="26614" y="25832"/>
                  </a:cubicBezTo>
                  <a:lnTo>
                    <a:pt x="26618" y="25841"/>
                  </a:lnTo>
                  <a:cubicBezTo>
                    <a:pt x="26636" y="25883"/>
                    <a:pt x="26662" y="25940"/>
                    <a:pt x="26670" y="26024"/>
                  </a:cubicBezTo>
                  <a:cubicBezTo>
                    <a:pt x="26695" y="26125"/>
                    <a:pt x="26706" y="26199"/>
                    <a:pt x="26681" y="26241"/>
                  </a:cubicBezTo>
                  <a:lnTo>
                    <a:pt x="26615" y="26382"/>
                  </a:lnTo>
                  <a:cubicBezTo>
                    <a:pt x="26576" y="26460"/>
                    <a:pt x="26592" y="26502"/>
                    <a:pt x="26613" y="26533"/>
                  </a:cubicBezTo>
                  <a:lnTo>
                    <a:pt x="26632" y="26560"/>
                  </a:lnTo>
                  <a:lnTo>
                    <a:pt x="26664" y="26551"/>
                  </a:lnTo>
                  <a:cubicBezTo>
                    <a:pt x="26678" y="26547"/>
                    <a:pt x="26692" y="26538"/>
                    <a:pt x="26717" y="26506"/>
                  </a:cubicBezTo>
                  <a:lnTo>
                    <a:pt x="26762" y="26472"/>
                  </a:lnTo>
                  <a:cubicBezTo>
                    <a:pt x="26763" y="26486"/>
                    <a:pt x="26763" y="26503"/>
                    <a:pt x="26763" y="26516"/>
                  </a:cubicBezTo>
                  <a:cubicBezTo>
                    <a:pt x="26763" y="26525"/>
                    <a:pt x="26764" y="26531"/>
                    <a:pt x="26764" y="26536"/>
                  </a:cubicBezTo>
                  <a:lnTo>
                    <a:pt x="26764" y="26636"/>
                  </a:lnTo>
                  <a:lnTo>
                    <a:pt x="26871" y="26544"/>
                  </a:lnTo>
                  <a:lnTo>
                    <a:pt x="26882" y="26577"/>
                  </a:lnTo>
                  <a:lnTo>
                    <a:pt x="26900" y="26609"/>
                  </a:lnTo>
                  <a:lnTo>
                    <a:pt x="26952" y="26609"/>
                  </a:lnTo>
                  <a:lnTo>
                    <a:pt x="27073" y="26479"/>
                  </a:lnTo>
                  <a:lnTo>
                    <a:pt x="27168" y="26420"/>
                  </a:lnTo>
                  <a:lnTo>
                    <a:pt x="27269" y="26310"/>
                  </a:lnTo>
                  <a:lnTo>
                    <a:pt x="27269" y="26205"/>
                  </a:lnTo>
                  <a:lnTo>
                    <a:pt x="27323" y="26259"/>
                  </a:lnTo>
                  <a:lnTo>
                    <a:pt x="27415" y="26389"/>
                  </a:lnTo>
                  <a:lnTo>
                    <a:pt x="27449" y="26536"/>
                  </a:lnTo>
                  <a:lnTo>
                    <a:pt x="27459" y="26713"/>
                  </a:lnTo>
                  <a:cubicBezTo>
                    <a:pt x="27459" y="26819"/>
                    <a:pt x="27493" y="26938"/>
                    <a:pt x="27555" y="27052"/>
                  </a:cubicBezTo>
                  <a:lnTo>
                    <a:pt x="27685" y="27380"/>
                  </a:lnTo>
                  <a:lnTo>
                    <a:pt x="27685" y="27594"/>
                  </a:lnTo>
                  <a:lnTo>
                    <a:pt x="27666" y="27776"/>
                  </a:lnTo>
                  <a:cubicBezTo>
                    <a:pt x="27645" y="27808"/>
                    <a:pt x="27639" y="27850"/>
                    <a:pt x="27645" y="27905"/>
                  </a:cubicBezTo>
                  <a:lnTo>
                    <a:pt x="27664" y="28063"/>
                  </a:lnTo>
                  <a:lnTo>
                    <a:pt x="27668" y="28055"/>
                  </a:lnTo>
                  <a:cubicBezTo>
                    <a:pt x="27673" y="28112"/>
                    <a:pt x="27667" y="28142"/>
                    <a:pt x="27660" y="28156"/>
                  </a:cubicBezTo>
                  <a:lnTo>
                    <a:pt x="27563" y="28322"/>
                  </a:lnTo>
                  <a:lnTo>
                    <a:pt x="27575" y="28345"/>
                  </a:lnTo>
                  <a:cubicBezTo>
                    <a:pt x="27585" y="28363"/>
                    <a:pt x="27609" y="28386"/>
                    <a:pt x="27724" y="28432"/>
                  </a:cubicBezTo>
                  <a:cubicBezTo>
                    <a:pt x="27734" y="28434"/>
                    <a:pt x="27777" y="28458"/>
                    <a:pt x="27894" y="28654"/>
                  </a:cubicBezTo>
                  <a:lnTo>
                    <a:pt x="28006" y="28845"/>
                  </a:lnTo>
                  <a:lnTo>
                    <a:pt x="28018" y="28845"/>
                  </a:lnTo>
                  <a:lnTo>
                    <a:pt x="28071" y="28958"/>
                  </a:lnTo>
                  <a:cubicBezTo>
                    <a:pt x="28081" y="28990"/>
                    <a:pt x="28102" y="29088"/>
                    <a:pt x="28126" y="29215"/>
                  </a:cubicBezTo>
                  <a:cubicBezTo>
                    <a:pt x="28135" y="29335"/>
                    <a:pt x="28164" y="29430"/>
                    <a:pt x="28208" y="29485"/>
                  </a:cubicBezTo>
                  <a:lnTo>
                    <a:pt x="28309" y="29597"/>
                  </a:lnTo>
                  <a:lnTo>
                    <a:pt x="28374" y="29784"/>
                  </a:lnTo>
                  <a:lnTo>
                    <a:pt x="28384" y="29792"/>
                  </a:lnTo>
                  <a:cubicBezTo>
                    <a:pt x="28472" y="29867"/>
                    <a:pt x="28572" y="29924"/>
                    <a:pt x="28698" y="29972"/>
                  </a:cubicBezTo>
                  <a:lnTo>
                    <a:pt x="28932" y="30063"/>
                  </a:lnTo>
                  <a:cubicBezTo>
                    <a:pt x="28931" y="30069"/>
                    <a:pt x="28930" y="30076"/>
                    <a:pt x="28930" y="30083"/>
                  </a:cubicBezTo>
                  <a:cubicBezTo>
                    <a:pt x="28930" y="30154"/>
                    <a:pt x="28988" y="30212"/>
                    <a:pt x="29059" y="30212"/>
                  </a:cubicBezTo>
                  <a:cubicBezTo>
                    <a:pt x="29131" y="30212"/>
                    <a:pt x="29189" y="30154"/>
                    <a:pt x="29189" y="30083"/>
                  </a:cubicBezTo>
                  <a:cubicBezTo>
                    <a:pt x="29189" y="30011"/>
                    <a:pt x="29131" y="29953"/>
                    <a:pt x="29059" y="29953"/>
                  </a:cubicBezTo>
                  <a:cubicBezTo>
                    <a:pt x="29046" y="29953"/>
                    <a:pt x="29033" y="29955"/>
                    <a:pt x="29020" y="29959"/>
                  </a:cubicBezTo>
                  <a:lnTo>
                    <a:pt x="28921" y="29747"/>
                  </a:lnTo>
                  <a:cubicBezTo>
                    <a:pt x="28872" y="29633"/>
                    <a:pt x="28848" y="29538"/>
                    <a:pt x="28847" y="29463"/>
                  </a:cubicBezTo>
                  <a:cubicBezTo>
                    <a:pt x="28876" y="29289"/>
                    <a:pt x="28821" y="29124"/>
                    <a:pt x="28677" y="28966"/>
                  </a:cubicBezTo>
                  <a:cubicBezTo>
                    <a:pt x="28668" y="28934"/>
                    <a:pt x="28630" y="28905"/>
                    <a:pt x="28581" y="28895"/>
                  </a:cubicBezTo>
                  <a:lnTo>
                    <a:pt x="28539" y="28887"/>
                  </a:lnTo>
                  <a:lnTo>
                    <a:pt x="28492" y="28864"/>
                  </a:lnTo>
                  <a:lnTo>
                    <a:pt x="28451" y="28798"/>
                  </a:lnTo>
                  <a:lnTo>
                    <a:pt x="28445" y="28790"/>
                  </a:lnTo>
                  <a:cubicBezTo>
                    <a:pt x="28411" y="28756"/>
                    <a:pt x="28385" y="28744"/>
                    <a:pt x="28346" y="28744"/>
                  </a:cubicBezTo>
                  <a:lnTo>
                    <a:pt x="28345" y="28744"/>
                  </a:lnTo>
                  <a:cubicBezTo>
                    <a:pt x="28280" y="28735"/>
                    <a:pt x="28241" y="28717"/>
                    <a:pt x="28202" y="28679"/>
                  </a:cubicBezTo>
                  <a:cubicBezTo>
                    <a:pt x="28152" y="28618"/>
                    <a:pt x="28134" y="28579"/>
                    <a:pt x="28134" y="28523"/>
                  </a:cubicBezTo>
                  <a:lnTo>
                    <a:pt x="28116" y="28397"/>
                  </a:lnTo>
                  <a:lnTo>
                    <a:pt x="28048" y="28248"/>
                  </a:lnTo>
                  <a:cubicBezTo>
                    <a:pt x="28037" y="28202"/>
                    <a:pt x="27989" y="28179"/>
                    <a:pt x="27941" y="28156"/>
                  </a:cubicBezTo>
                  <a:lnTo>
                    <a:pt x="27917" y="28144"/>
                  </a:lnTo>
                  <a:cubicBezTo>
                    <a:pt x="27873" y="28129"/>
                    <a:pt x="27840" y="28093"/>
                    <a:pt x="27813" y="28029"/>
                  </a:cubicBezTo>
                  <a:cubicBezTo>
                    <a:pt x="27809" y="28012"/>
                    <a:pt x="27827" y="27935"/>
                    <a:pt x="27897" y="27795"/>
                  </a:cubicBezTo>
                  <a:lnTo>
                    <a:pt x="28017" y="27519"/>
                  </a:lnTo>
                  <a:lnTo>
                    <a:pt x="28048" y="27266"/>
                  </a:lnTo>
                  <a:cubicBezTo>
                    <a:pt x="28081" y="27159"/>
                    <a:pt x="28121" y="27145"/>
                    <a:pt x="28152" y="27145"/>
                  </a:cubicBezTo>
                  <a:cubicBezTo>
                    <a:pt x="28167" y="27145"/>
                    <a:pt x="28184" y="27149"/>
                    <a:pt x="28207" y="27157"/>
                  </a:cubicBezTo>
                  <a:lnTo>
                    <a:pt x="28264" y="27320"/>
                  </a:lnTo>
                  <a:lnTo>
                    <a:pt x="28386" y="27342"/>
                  </a:lnTo>
                  <a:lnTo>
                    <a:pt x="28471" y="27350"/>
                  </a:lnTo>
                  <a:lnTo>
                    <a:pt x="28587" y="27458"/>
                  </a:lnTo>
                  <a:lnTo>
                    <a:pt x="28587" y="27468"/>
                  </a:lnTo>
                  <a:lnTo>
                    <a:pt x="28642" y="27522"/>
                  </a:lnTo>
                  <a:cubicBezTo>
                    <a:pt x="28682" y="27562"/>
                    <a:pt x="28695" y="27596"/>
                    <a:pt x="28711" y="27637"/>
                  </a:cubicBezTo>
                  <a:lnTo>
                    <a:pt x="28719" y="27661"/>
                  </a:lnTo>
                  <a:cubicBezTo>
                    <a:pt x="28722" y="27737"/>
                    <a:pt x="28776" y="27756"/>
                    <a:pt x="28840" y="27765"/>
                  </a:cubicBezTo>
                  <a:lnTo>
                    <a:pt x="28876" y="27765"/>
                  </a:lnTo>
                  <a:lnTo>
                    <a:pt x="28876" y="27766"/>
                  </a:lnTo>
                  <a:cubicBezTo>
                    <a:pt x="28854" y="27837"/>
                    <a:pt x="28921" y="27873"/>
                    <a:pt x="28985" y="27902"/>
                  </a:cubicBezTo>
                  <a:lnTo>
                    <a:pt x="29075" y="27923"/>
                  </a:lnTo>
                  <a:lnTo>
                    <a:pt x="29152" y="27959"/>
                  </a:lnTo>
                  <a:cubicBezTo>
                    <a:pt x="29172" y="27990"/>
                    <a:pt x="29165" y="28098"/>
                    <a:pt x="29160" y="28175"/>
                  </a:cubicBezTo>
                  <a:cubicBezTo>
                    <a:pt x="29146" y="28271"/>
                    <a:pt x="29151" y="28334"/>
                    <a:pt x="29171" y="28357"/>
                  </a:cubicBezTo>
                  <a:lnTo>
                    <a:pt x="29183" y="28375"/>
                  </a:lnTo>
                  <a:lnTo>
                    <a:pt x="29225" y="28382"/>
                  </a:lnTo>
                  <a:lnTo>
                    <a:pt x="29478" y="28190"/>
                  </a:lnTo>
                  <a:cubicBezTo>
                    <a:pt x="29586" y="28091"/>
                    <a:pt x="29670" y="28000"/>
                    <a:pt x="29682" y="27968"/>
                  </a:cubicBezTo>
                  <a:lnTo>
                    <a:pt x="29692" y="27896"/>
                  </a:lnTo>
                  <a:lnTo>
                    <a:pt x="29728" y="27896"/>
                  </a:lnTo>
                  <a:lnTo>
                    <a:pt x="29890" y="27865"/>
                  </a:lnTo>
                  <a:lnTo>
                    <a:pt x="29901" y="27848"/>
                  </a:lnTo>
                  <a:cubicBezTo>
                    <a:pt x="29922" y="27813"/>
                    <a:pt x="29954" y="27770"/>
                    <a:pt x="30011" y="27747"/>
                  </a:cubicBezTo>
                  <a:lnTo>
                    <a:pt x="30021" y="27741"/>
                  </a:lnTo>
                  <a:cubicBezTo>
                    <a:pt x="30062" y="27711"/>
                    <a:pt x="30108" y="27683"/>
                    <a:pt x="30177" y="27649"/>
                  </a:cubicBezTo>
                  <a:cubicBezTo>
                    <a:pt x="30268" y="27604"/>
                    <a:pt x="30271" y="27436"/>
                    <a:pt x="30258" y="27302"/>
                  </a:cubicBezTo>
                  <a:lnTo>
                    <a:pt x="30222" y="26952"/>
                  </a:lnTo>
                  <a:lnTo>
                    <a:pt x="30115" y="26732"/>
                  </a:lnTo>
                  <a:lnTo>
                    <a:pt x="30041" y="26538"/>
                  </a:lnTo>
                  <a:lnTo>
                    <a:pt x="29575" y="26066"/>
                  </a:lnTo>
                  <a:cubicBezTo>
                    <a:pt x="29452" y="25921"/>
                    <a:pt x="29394" y="25802"/>
                    <a:pt x="29402" y="25711"/>
                  </a:cubicBezTo>
                  <a:cubicBezTo>
                    <a:pt x="29408" y="25658"/>
                    <a:pt x="29435" y="25611"/>
                    <a:pt x="29490" y="25566"/>
                  </a:cubicBezTo>
                  <a:lnTo>
                    <a:pt x="29629" y="25407"/>
                  </a:lnTo>
                  <a:cubicBezTo>
                    <a:pt x="29722" y="25315"/>
                    <a:pt x="29747" y="25304"/>
                    <a:pt x="29753" y="25302"/>
                  </a:cubicBezTo>
                  <a:lnTo>
                    <a:pt x="29764" y="25300"/>
                  </a:lnTo>
                  <a:lnTo>
                    <a:pt x="29917" y="25175"/>
                  </a:lnTo>
                  <a:lnTo>
                    <a:pt x="29948" y="25154"/>
                  </a:lnTo>
                  <a:lnTo>
                    <a:pt x="29952" y="25156"/>
                  </a:lnTo>
                  <a:lnTo>
                    <a:pt x="30078" y="25066"/>
                  </a:lnTo>
                  <a:lnTo>
                    <a:pt x="30145" y="25126"/>
                  </a:lnTo>
                  <a:cubicBezTo>
                    <a:pt x="30175" y="25170"/>
                    <a:pt x="30209" y="25180"/>
                    <a:pt x="30233" y="25180"/>
                  </a:cubicBezTo>
                  <a:cubicBezTo>
                    <a:pt x="30247" y="25180"/>
                    <a:pt x="30262" y="25176"/>
                    <a:pt x="30275" y="25171"/>
                  </a:cubicBezTo>
                  <a:lnTo>
                    <a:pt x="30284" y="25166"/>
                  </a:lnTo>
                  <a:cubicBezTo>
                    <a:pt x="30296" y="25157"/>
                    <a:pt x="30311" y="25146"/>
                    <a:pt x="30325" y="25137"/>
                  </a:cubicBezTo>
                  <a:lnTo>
                    <a:pt x="30297" y="25233"/>
                  </a:lnTo>
                  <a:cubicBezTo>
                    <a:pt x="30285" y="25307"/>
                    <a:pt x="30339" y="25376"/>
                    <a:pt x="30395" y="25440"/>
                  </a:cubicBezTo>
                  <a:lnTo>
                    <a:pt x="30402" y="25447"/>
                  </a:lnTo>
                  <a:cubicBezTo>
                    <a:pt x="30443" y="25478"/>
                    <a:pt x="30472" y="25492"/>
                    <a:pt x="30497" y="25492"/>
                  </a:cubicBezTo>
                  <a:cubicBezTo>
                    <a:pt x="30524" y="25492"/>
                    <a:pt x="30556" y="25476"/>
                    <a:pt x="30558" y="25402"/>
                  </a:cubicBezTo>
                  <a:lnTo>
                    <a:pt x="30559" y="25392"/>
                  </a:lnTo>
                  <a:lnTo>
                    <a:pt x="30555" y="25382"/>
                  </a:lnTo>
                  <a:cubicBezTo>
                    <a:pt x="30519" y="25300"/>
                    <a:pt x="30509" y="25230"/>
                    <a:pt x="30526" y="25187"/>
                  </a:cubicBezTo>
                  <a:cubicBezTo>
                    <a:pt x="30533" y="25169"/>
                    <a:pt x="30545" y="25157"/>
                    <a:pt x="30557" y="25151"/>
                  </a:cubicBezTo>
                  <a:lnTo>
                    <a:pt x="30840" y="25087"/>
                  </a:lnTo>
                  <a:lnTo>
                    <a:pt x="30925" y="25115"/>
                  </a:lnTo>
                  <a:lnTo>
                    <a:pt x="31018" y="25096"/>
                  </a:lnTo>
                  <a:lnTo>
                    <a:pt x="31033" y="25091"/>
                  </a:lnTo>
                  <a:lnTo>
                    <a:pt x="31042" y="25083"/>
                  </a:lnTo>
                  <a:cubicBezTo>
                    <a:pt x="31049" y="25077"/>
                    <a:pt x="31083" y="25063"/>
                    <a:pt x="31117" y="25048"/>
                  </a:cubicBezTo>
                  <a:lnTo>
                    <a:pt x="31139" y="25040"/>
                  </a:lnTo>
                  <a:lnTo>
                    <a:pt x="31243" y="24963"/>
                  </a:lnTo>
                  <a:lnTo>
                    <a:pt x="31225" y="24929"/>
                  </a:lnTo>
                  <a:cubicBezTo>
                    <a:pt x="31217" y="24915"/>
                    <a:pt x="31210" y="24897"/>
                    <a:pt x="31213" y="24887"/>
                  </a:cubicBezTo>
                  <a:cubicBezTo>
                    <a:pt x="31215" y="24883"/>
                    <a:pt x="31221" y="24877"/>
                    <a:pt x="31243" y="24869"/>
                  </a:cubicBezTo>
                  <a:lnTo>
                    <a:pt x="31452" y="24851"/>
                  </a:lnTo>
                  <a:lnTo>
                    <a:pt x="31730" y="24852"/>
                  </a:lnTo>
                  <a:lnTo>
                    <a:pt x="31966" y="24792"/>
                  </a:lnTo>
                  <a:lnTo>
                    <a:pt x="32169" y="24559"/>
                  </a:lnTo>
                  <a:cubicBezTo>
                    <a:pt x="32264" y="24444"/>
                    <a:pt x="32342" y="24379"/>
                    <a:pt x="32371" y="24374"/>
                  </a:cubicBezTo>
                  <a:lnTo>
                    <a:pt x="32388" y="24368"/>
                  </a:lnTo>
                  <a:cubicBezTo>
                    <a:pt x="32509" y="24290"/>
                    <a:pt x="32611" y="24176"/>
                    <a:pt x="32689" y="24027"/>
                  </a:cubicBezTo>
                  <a:lnTo>
                    <a:pt x="32783" y="23831"/>
                  </a:lnTo>
                  <a:lnTo>
                    <a:pt x="33189" y="23141"/>
                  </a:lnTo>
                  <a:cubicBezTo>
                    <a:pt x="33245" y="22995"/>
                    <a:pt x="33253" y="22895"/>
                    <a:pt x="33212" y="22836"/>
                  </a:cubicBezTo>
                  <a:cubicBezTo>
                    <a:pt x="33176" y="22786"/>
                    <a:pt x="33103" y="22773"/>
                    <a:pt x="33018" y="22795"/>
                  </a:cubicBezTo>
                  <a:lnTo>
                    <a:pt x="32917" y="22808"/>
                  </a:lnTo>
                  <a:lnTo>
                    <a:pt x="33220" y="22631"/>
                  </a:lnTo>
                  <a:cubicBezTo>
                    <a:pt x="33242" y="22623"/>
                    <a:pt x="33256" y="22611"/>
                    <a:pt x="33262" y="22596"/>
                  </a:cubicBezTo>
                  <a:lnTo>
                    <a:pt x="33266" y="22578"/>
                  </a:lnTo>
                  <a:cubicBezTo>
                    <a:pt x="33266" y="22557"/>
                    <a:pt x="33254" y="22522"/>
                    <a:pt x="33158" y="22469"/>
                  </a:cubicBezTo>
                  <a:cubicBezTo>
                    <a:pt x="33167" y="22461"/>
                    <a:pt x="33180" y="22451"/>
                    <a:pt x="33200" y="22439"/>
                  </a:cubicBezTo>
                  <a:cubicBezTo>
                    <a:pt x="33245" y="22402"/>
                    <a:pt x="33264" y="22368"/>
                    <a:pt x="33258" y="22335"/>
                  </a:cubicBezTo>
                  <a:lnTo>
                    <a:pt x="33255" y="22319"/>
                  </a:lnTo>
                  <a:lnTo>
                    <a:pt x="33097" y="22190"/>
                  </a:lnTo>
                  <a:cubicBezTo>
                    <a:pt x="33072" y="22169"/>
                    <a:pt x="32998" y="22104"/>
                    <a:pt x="32993" y="22087"/>
                  </a:cubicBezTo>
                  <a:lnTo>
                    <a:pt x="32791" y="21708"/>
                  </a:lnTo>
                  <a:cubicBezTo>
                    <a:pt x="32677" y="21517"/>
                    <a:pt x="32648" y="21451"/>
                    <a:pt x="32645" y="21430"/>
                  </a:cubicBezTo>
                  <a:lnTo>
                    <a:pt x="32771" y="21240"/>
                  </a:lnTo>
                  <a:lnTo>
                    <a:pt x="32865" y="21113"/>
                  </a:lnTo>
                  <a:lnTo>
                    <a:pt x="32970" y="21132"/>
                  </a:lnTo>
                  <a:lnTo>
                    <a:pt x="33045" y="21013"/>
                  </a:lnTo>
                  <a:cubicBezTo>
                    <a:pt x="33104" y="20917"/>
                    <a:pt x="33159" y="20906"/>
                    <a:pt x="33195" y="20906"/>
                  </a:cubicBezTo>
                  <a:cubicBezTo>
                    <a:pt x="33225" y="20906"/>
                    <a:pt x="33261" y="20917"/>
                    <a:pt x="33293" y="20935"/>
                  </a:cubicBezTo>
                  <a:lnTo>
                    <a:pt x="33417" y="20953"/>
                  </a:lnTo>
                  <a:lnTo>
                    <a:pt x="33446" y="20865"/>
                  </a:lnTo>
                  <a:lnTo>
                    <a:pt x="33408" y="20777"/>
                  </a:lnTo>
                  <a:lnTo>
                    <a:pt x="33397" y="20762"/>
                  </a:lnTo>
                  <a:cubicBezTo>
                    <a:pt x="33368" y="20734"/>
                    <a:pt x="33318" y="20727"/>
                    <a:pt x="33288" y="20726"/>
                  </a:cubicBezTo>
                  <a:lnTo>
                    <a:pt x="33065" y="20662"/>
                  </a:lnTo>
                  <a:lnTo>
                    <a:pt x="32893" y="20621"/>
                  </a:lnTo>
                  <a:lnTo>
                    <a:pt x="32650" y="20806"/>
                  </a:lnTo>
                  <a:cubicBezTo>
                    <a:pt x="32641" y="20811"/>
                    <a:pt x="32632" y="20814"/>
                    <a:pt x="32624" y="20814"/>
                  </a:cubicBezTo>
                  <a:cubicBezTo>
                    <a:pt x="32620" y="20814"/>
                    <a:pt x="32608" y="20814"/>
                    <a:pt x="32597" y="20790"/>
                  </a:cubicBezTo>
                  <a:cubicBezTo>
                    <a:pt x="32585" y="20766"/>
                    <a:pt x="32580" y="20729"/>
                    <a:pt x="32580" y="20679"/>
                  </a:cubicBezTo>
                  <a:cubicBezTo>
                    <a:pt x="32580" y="20609"/>
                    <a:pt x="32553" y="20564"/>
                    <a:pt x="32496" y="20541"/>
                  </a:cubicBezTo>
                  <a:lnTo>
                    <a:pt x="32376" y="20494"/>
                  </a:lnTo>
                  <a:lnTo>
                    <a:pt x="32269" y="20422"/>
                  </a:lnTo>
                  <a:cubicBezTo>
                    <a:pt x="32244" y="20384"/>
                    <a:pt x="32234" y="20332"/>
                    <a:pt x="32240" y="20269"/>
                  </a:cubicBezTo>
                  <a:cubicBezTo>
                    <a:pt x="32248" y="20207"/>
                    <a:pt x="32274" y="20207"/>
                    <a:pt x="32282" y="20207"/>
                  </a:cubicBezTo>
                  <a:cubicBezTo>
                    <a:pt x="32290" y="20207"/>
                    <a:pt x="32302" y="20210"/>
                    <a:pt x="32311" y="20214"/>
                  </a:cubicBezTo>
                  <a:lnTo>
                    <a:pt x="32406" y="20237"/>
                  </a:lnTo>
                  <a:lnTo>
                    <a:pt x="32479" y="20225"/>
                  </a:lnTo>
                  <a:lnTo>
                    <a:pt x="32980" y="19810"/>
                  </a:lnTo>
                  <a:lnTo>
                    <a:pt x="32987" y="19802"/>
                  </a:lnTo>
                  <a:cubicBezTo>
                    <a:pt x="33044" y="19727"/>
                    <a:pt x="33098" y="19694"/>
                    <a:pt x="33146" y="19670"/>
                  </a:cubicBezTo>
                  <a:cubicBezTo>
                    <a:pt x="33170" y="19660"/>
                    <a:pt x="33200" y="19666"/>
                    <a:pt x="33213" y="19685"/>
                  </a:cubicBezTo>
                  <a:lnTo>
                    <a:pt x="33219" y="19693"/>
                  </a:lnTo>
                  <a:cubicBezTo>
                    <a:pt x="33247" y="19720"/>
                    <a:pt x="33241" y="19768"/>
                    <a:pt x="33231" y="19806"/>
                  </a:cubicBezTo>
                  <a:lnTo>
                    <a:pt x="33111" y="20025"/>
                  </a:lnTo>
                  <a:cubicBezTo>
                    <a:pt x="33083" y="20056"/>
                    <a:pt x="33082" y="20081"/>
                    <a:pt x="33086" y="20097"/>
                  </a:cubicBezTo>
                  <a:cubicBezTo>
                    <a:pt x="33090" y="20112"/>
                    <a:pt x="33103" y="20133"/>
                    <a:pt x="33134" y="20140"/>
                  </a:cubicBezTo>
                  <a:lnTo>
                    <a:pt x="33160" y="20151"/>
                  </a:lnTo>
                  <a:cubicBezTo>
                    <a:pt x="33126" y="20184"/>
                    <a:pt x="33102" y="20211"/>
                    <a:pt x="33087" y="20233"/>
                  </a:cubicBezTo>
                  <a:lnTo>
                    <a:pt x="33013" y="20341"/>
                  </a:lnTo>
                  <a:lnTo>
                    <a:pt x="33268" y="20262"/>
                  </a:lnTo>
                  <a:lnTo>
                    <a:pt x="33519" y="20141"/>
                  </a:lnTo>
                  <a:lnTo>
                    <a:pt x="33774" y="20060"/>
                  </a:lnTo>
                  <a:lnTo>
                    <a:pt x="33840" y="20105"/>
                  </a:lnTo>
                  <a:lnTo>
                    <a:pt x="33969" y="20105"/>
                  </a:lnTo>
                  <a:lnTo>
                    <a:pt x="33978" y="20101"/>
                  </a:lnTo>
                  <a:cubicBezTo>
                    <a:pt x="33990" y="20101"/>
                    <a:pt x="34009" y="20111"/>
                    <a:pt x="34024" y="20130"/>
                  </a:cubicBezTo>
                  <a:cubicBezTo>
                    <a:pt x="34040" y="20154"/>
                    <a:pt x="34046" y="20176"/>
                    <a:pt x="34047" y="20207"/>
                  </a:cubicBezTo>
                  <a:lnTo>
                    <a:pt x="33984" y="20385"/>
                  </a:lnTo>
                  <a:lnTo>
                    <a:pt x="33912" y="20540"/>
                  </a:lnTo>
                  <a:lnTo>
                    <a:pt x="34015" y="20689"/>
                  </a:lnTo>
                  <a:lnTo>
                    <a:pt x="34153" y="20669"/>
                  </a:lnTo>
                  <a:lnTo>
                    <a:pt x="34200" y="20676"/>
                  </a:lnTo>
                  <a:lnTo>
                    <a:pt x="34241" y="20737"/>
                  </a:lnTo>
                  <a:lnTo>
                    <a:pt x="34326" y="20722"/>
                  </a:lnTo>
                  <a:lnTo>
                    <a:pt x="34326" y="20721"/>
                  </a:lnTo>
                  <a:cubicBezTo>
                    <a:pt x="34347" y="20732"/>
                    <a:pt x="34363" y="20753"/>
                    <a:pt x="34368" y="20774"/>
                  </a:cubicBezTo>
                  <a:lnTo>
                    <a:pt x="34374" y="20868"/>
                  </a:lnTo>
                  <a:lnTo>
                    <a:pt x="34251" y="20868"/>
                  </a:lnTo>
                  <a:lnTo>
                    <a:pt x="34179" y="20960"/>
                  </a:lnTo>
                  <a:lnTo>
                    <a:pt x="34261" y="20981"/>
                  </a:lnTo>
                  <a:lnTo>
                    <a:pt x="34271" y="20978"/>
                  </a:lnTo>
                  <a:cubicBezTo>
                    <a:pt x="34291" y="20978"/>
                    <a:pt x="34337" y="21004"/>
                    <a:pt x="34348" y="21243"/>
                  </a:cubicBezTo>
                  <a:cubicBezTo>
                    <a:pt x="34348" y="21436"/>
                    <a:pt x="34328" y="21530"/>
                    <a:pt x="34311" y="21574"/>
                  </a:cubicBezTo>
                  <a:lnTo>
                    <a:pt x="34279" y="21658"/>
                  </a:lnTo>
                  <a:lnTo>
                    <a:pt x="34472" y="21606"/>
                  </a:lnTo>
                  <a:lnTo>
                    <a:pt x="34531" y="21578"/>
                  </a:lnTo>
                  <a:cubicBezTo>
                    <a:pt x="34584" y="21553"/>
                    <a:pt x="34663" y="21516"/>
                    <a:pt x="34682" y="21515"/>
                  </a:cubicBezTo>
                  <a:lnTo>
                    <a:pt x="34864" y="21478"/>
                  </a:lnTo>
                  <a:lnTo>
                    <a:pt x="34878" y="21473"/>
                  </a:lnTo>
                  <a:cubicBezTo>
                    <a:pt x="34956" y="21428"/>
                    <a:pt x="35011" y="21376"/>
                    <a:pt x="35037" y="21325"/>
                  </a:cubicBezTo>
                  <a:cubicBezTo>
                    <a:pt x="35079" y="21267"/>
                    <a:pt x="35093" y="21199"/>
                    <a:pt x="35079" y="21122"/>
                  </a:cubicBezTo>
                  <a:cubicBezTo>
                    <a:pt x="35048" y="21023"/>
                    <a:pt x="35025" y="20934"/>
                    <a:pt x="35012" y="20858"/>
                  </a:cubicBezTo>
                  <a:lnTo>
                    <a:pt x="34907" y="20552"/>
                  </a:lnTo>
                  <a:lnTo>
                    <a:pt x="34824" y="20404"/>
                  </a:lnTo>
                  <a:lnTo>
                    <a:pt x="34827" y="20401"/>
                  </a:lnTo>
                  <a:lnTo>
                    <a:pt x="34809" y="20377"/>
                  </a:lnTo>
                  <a:lnTo>
                    <a:pt x="34796" y="20355"/>
                  </a:lnTo>
                  <a:lnTo>
                    <a:pt x="34793" y="20358"/>
                  </a:lnTo>
                  <a:lnTo>
                    <a:pt x="34747" y="20299"/>
                  </a:lnTo>
                  <a:lnTo>
                    <a:pt x="34732" y="20286"/>
                  </a:lnTo>
                  <a:cubicBezTo>
                    <a:pt x="34647" y="20243"/>
                    <a:pt x="34601" y="20201"/>
                    <a:pt x="34598" y="20165"/>
                  </a:cubicBezTo>
                  <a:cubicBezTo>
                    <a:pt x="34596" y="20133"/>
                    <a:pt x="34628" y="20109"/>
                    <a:pt x="34647" y="20097"/>
                  </a:cubicBezTo>
                  <a:lnTo>
                    <a:pt x="34662" y="20083"/>
                  </a:lnTo>
                  <a:cubicBezTo>
                    <a:pt x="34672" y="20068"/>
                    <a:pt x="34704" y="20034"/>
                    <a:pt x="34805" y="19977"/>
                  </a:cubicBezTo>
                  <a:lnTo>
                    <a:pt x="34933" y="19886"/>
                  </a:lnTo>
                  <a:lnTo>
                    <a:pt x="35123" y="19556"/>
                  </a:lnTo>
                  <a:lnTo>
                    <a:pt x="35339" y="19216"/>
                  </a:lnTo>
                  <a:cubicBezTo>
                    <a:pt x="35347" y="19200"/>
                    <a:pt x="35379" y="19172"/>
                    <a:pt x="35432" y="19133"/>
                  </a:cubicBezTo>
                  <a:lnTo>
                    <a:pt x="35502" y="19107"/>
                  </a:lnTo>
                  <a:lnTo>
                    <a:pt x="35474" y="19079"/>
                  </a:lnTo>
                  <a:lnTo>
                    <a:pt x="35527" y="19014"/>
                  </a:lnTo>
                  <a:lnTo>
                    <a:pt x="35710" y="18977"/>
                  </a:lnTo>
                  <a:cubicBezTo>
                    <a:pt x="35711" y="18980"/>
                    <a:pt x="35711" y="18983"/>
                    <a:pt x="35711" y="18987"/>
                  </a:cubicBezTo>
                  <a:cubicBezTo>
                    <a:pt x="35711" y="19007"/>
                    <a:pt x="35718" y="19054"/>
                    <a:pt x="35781" y="19054"/>
                  </a:cubicBezTo>
                  <a:cubicBezTo>
                    <a:pt x="35800" y="19054"/>
                    <a:pt x="35822" y="19051"/>
                    <a:pt x="35856" y="19042"/>
                  </a:cubicBezTo>
                  <a:cubicBezTo>
                    <a:pt x="35861" y="19043"/>
                    <a:pt x="35868" y="19044"/>
                    <a:pt x="35871" y="19049"/>
                  </a:cubicBezTo>
                  <a:lnTo>
                    <a:pt x="35916" y="19124"/>
                  </a:lnTo>
                  <a:lnTo>
                    <a:pt x="36092" y="19053"/>
                  </a:lnTo>
                  <a:lnTo>
                    <a:pt x="36104" y="19045"/>
                  </a:lnTo>
                  <a:cubicBezTo>
                    <a:pt x="36660" y="18564"/>
                    <a:pt x="37014" y="18152"/>
                    <a:pt x="37153" y="17826"/>
                  </a:cubicBezTo>
                  <a:cubicBezTo>
                    <a:pt x="37198" y="17748"/>
                    <a:pt x="37252" y="17663"/>
                    <a:pt x="37361" y="17553"/>
                  </a:cubicBezTo>
                  <a:lnTo>
                    <a:pt x="37370" y="17545"/>
                  </a:lnTo>
                  <a:lnTo>
                    <a:pt x="37439" y="17295"/>
                  </a:lnTo>
                  <a:lnTo>
                    <a:pt x="37553" y="17146"/>
                  </a:lnTo>
                  <a:lnTo>
                    <a:pt x="37641" y="16963"/>
                  </a:lnTo>
                  <a:lnTo>
                    <a:pt x="37645" y="16943"/>
                  </a:lnTo>
                  <a:cubicBezTo>
                    <a:pt x="37646" y="16462"/>
                    <a:pt x="37677" y="16199"/>
                    <a:pt x="37747" y="16084"/>
                  </a:cubicBezTo>
                  <a:cubicBezTo>
                    <a:pt x="37811" y="15938"/>
                    <a:pt x="37851" y="15804"/>
                    <a:pt x="37871" y="15664"/>
                  </a:cubicBezTo>
                  <a:cubicBezTo>
                    <a:pt x="37898" y="15516"/>
                    <a:pt x="37867" y="15373"/>
                    <a:pt x="37791" y="15287"/>
                  </a:cubicBezTo>
                  <a:lnTo>
                    <a:pt x="37653" y="15074"/>
                  </a:lnTo>
                  <a:lnTo>
                    <a:pt x="37647" y="15067"/>
                  </a:lnTo>
                  <a:cubicBezTo>
                    <a:pt x="37588" y="15009"/>
                    <a:pt x="37460" y="14956"/>
                    <a:pt x="37388" y="14930"/>
                  </a:cubicBezTo>
                  <a:lnTo>
                    <a:pt x="37212" y="14917"/>
                  </a:lnTo>
                  <a:lnTo>
                    <a:pt x="37198" y="14930"/>
                  </a:lnTo>
                  <a:cubicBezTo>
                    <a:pt x="37176" y="14950"/>
                    <a:pt x="37158" y="14991"/>
                    <a:pt x="37151" y="15040"/>
                  </a:cubicBezTo>
                  <a:lnTo>
                    <a:pt x="37116" y="15145"/>
                  </a:lnTo>
                  <a:cubicBezTo>
                    <a:pt x="37095" y="15163"/>
                    <a:pt x="37059" y="15174"/>
                    <a:pt x="37017" y="15174"/>
                  </a:cubicBezTo>
                  <a:cubicBezTo>
                    <a:pt x="37009" y="15174"/>
                    <a:pt x="37000" y="15174"/>
                    <a:pt x="36990" y="15173"/>
                  </a:cubicBezTo>
                  <a:lnTo>
                    <a:pt x="36958" y="15147"/>
                  </a:lnTo>
                  <a:lnTo>
                    <a:pt x="36951" y="15088"/>
                  </a:lnTo>
                  <a:lnTo>
                    <a:pt x="36948" y="15075"/>
                  </a:lnTo>
                  <a:cubicBezTo>
                    <a:pt x="36931" y="15037"/>
                    <a:pt x="36903" y="15031"/>
                    <a:pt x="36888" y="15031"/>
                  </a:cubicBezTo>
                  <a:cubicBezTo>
                    <a:pt x="36855" y="15031"/>
                    <a:pt x="36816" y="15058"/>
                    <a:pt x="36776" y="15107"/>
                  </a:cubicBezTo>
                  <a:cubicBezTo>
                    <a:pt x="36774" y="15102"/>
                    <a:pt x="36773" y="15096"/>
                    <a:pt x="36771" y="15090"/>
                  </a:cubicBezTo>
                  <a:lnTo>
                    <a:pt x="36771" y="14964"/>
                  </a:lnTo>
                  <a:cubicBezTo>
                    <a:pt x="36771" y="14776"/>
                    <a:pt x="36699" y="14748"/>
                    <a:pt x="36656" y="14748"/>
                  </a:cubicBezTo>
                  <a:cubicBezTo>
                    <a:pt x="36638" y="14748"/>
                    <a:pt x="36621" y="14752"/>
                    <a:pt x="36603" y="14760"/>
                  </a:cubicBezTo>
                  <a:cubicBezTo>
                    <a:pt x="36525" y="14788"/>
                    <a:pt x="36467" y="14802"/>
                    <a:pt x="36431" y="14802"/>
                  </a:cubicBezTo>
                  <a:cubicBezTo>
                    <a:pt x="36427" y="14802"/>
                    <a:pt x="36407" y="14802"/>
                    <a:pt x="36405" y="14796"/>
                  </a:cubicBezTo>
                  <a:cubicBezTo>
                    <a:pt x="36401" y="14786"/>
                    <a:pt x="36396" y="14721"/>
                    <a:pt x="36708" y="14409"/>
                  </a:cubicBezTo>
                  <a:lnTo>
                    <a:pt x="37104" y="13948"/>
                  </a:lnTo>
                  <a:cubicBezTo>
                    <a:pt x="37275" y="13742"/>
                    <a:pt x="37442" y="13578"/>
                    <a:pt x="37613" y="13447"/>
                  </a:cubicBezTo>
                  <a:lnTo>
                    <a:pt x="37625" y="13433"/>
                  </a:lnTo>
                  <a:cubicBezTo>
                    <a:pt x="37773" y="13170"/>
                    <a:pt x="37964" y="12965"/>
                    <a:pt x="38205" y="12807"/>
                  </a:cubicBezTo>
                  <a:cubicBezTo>
                    <a:pt x="38459" y="12654"/>
                    <a:pt x="38699" y="12663"/>
                    <a:pt x="38932" y="12831"/>
                  </a:cubicBezTo>
                  <a:lnTo>
                    <a:pt x="38944" y="12839"/>
                  </a:lnTo>
                  <a:lnTo>
                    <a:pt x="39009" y="12839"/>
                  </a:lnTo>
                  <a:lnTo>
                    <a:pt x="39044" y="12759"/>
                  </a:lnTo>
                  <a:cubicBezTo>
                    <a:pt x="39073" y="12725"/>
                    <a:pt x="39102" y="12716"/>
                    <a:pt x="39173" y="12726"/>
                  </a:cubicBezTo>
                  <a:cubicBezTo>
                    <a:pt x="39351" y="12790"/>
                    <a:pt x="39507" y="12766"/>
                    <a:pt x="39610" y="12663"/>
                  </a:cubicBezTo>
                  <a:lnTo>
                    <a:pt x="39707" y="12574"/>
                  </a:lnTo>
                  <a:lnTo>
                    <a:pt x="39848" y="12558"/>
                  </a:lnTo>
                  <a:lnTo>
                    <a:pt x="40280" y="12652"/>
                  </a:lnTo>
                  <a:lnTo>
                    <a:pt x="40283" y="12650"/>
                  </a:lnTo>
                  <a:cubicBezTo>
                    <a:pt x="40295" y="12664"/>
                    <a:pt x="40316" y="12693"/>
                    <a:pt x="40355" y="12757"/>
                  </a:cubicBezTo>
                  <a:lnTo>
                    <a:pt x="40358" y="12762"/>
                  </a:lnTo>
                  <a:cubicBezTo>
                    <a:pt x="40355" y="12765"/>
                    <a:pt x="40347" y="12770"/>
                    <a:pt x="40334" y="12777"/>
                  </a:cubicBezTo>
                  <a:lnTo>
                    <a:pt x="40242" y="12817"/>
                  </a:lnTo>
                  <a:lnTo>
                    <a:pt x="40235" y="12826"/>
                  </a:lnTo>
                  <a:cubicBezTo>
                    <a:pt x="40177" y="12900"/>
                    <a:pt x="40173" y="12929"/>
                    <a:pt x="40178" y="12949"/>
                  </a:cubicBezTo>
                  <a:lnTo>
                    <a:pt x="40180" y="12962"/>
                  </a:lnTo>
                  <a:lnTo>
                    <a:pt x="40189" y="12971"/>
                  </a:lnTo>
                  <a:cubicBezTo>
                    <a:pt x="40201" y="12984"/>
                    <a:pt x="40219" y="12990"/>
                    <a:pt x="40246" y="12990"/>
                  </a:cubicBezTo>
                  <a:lnTo>
                    <a:pt x="40262" y="12990"/>
                  </a:lnTo>
                  <a:lnTo>
                    <a:pt x="40457" y="12913"/>
                  </a:lnTo>
                  <a:lnTo>
                    <a:pt x="40818" y="12867"/>
                  </a:lnTo>
                  <a:lnTo>
                    <a:pt x="41189" y="12799"/>
                  </a:lnTo>
                  <a:lnTo>
                    <a:pt x="41200" y="12781"/>
                  </a:lnTo>
                  <a:cubicBezTo>
                    <a:pt x="41210" y="12764"/>
                    <a:pt x="41213" y="12748"/>
                    <a:pt x="41209" y="12730"/>
                  </a:cubicBezTo>
                  <a:cubicBezTo>
                    <a:pt x="41201" y="12700"/>
                    <a:pt x="41169" y="12685"/>
                    <a:pt x="41138" y="12674"/>
                  </a:cubicBezTo>
                  <a:lnTo>
                    <a:pt x="41000" y="12672"/>
                  </a:lnTo>
                  <a:cubicBezTo>
                    <a:pt x="40956" y="12649"/>
                    <a:pt x="40931" y="12630"/>
                    <a:pt x="40928" y="12614"/>
                  </a:cubicBezTo>
                  <a:lnTo>
                    <a:pt x="40964" y="12505"/>
                  </a:lnTo>
                  <a:cubicBezTo>
                    <a:pt x="40972" y="12449"/>
                    <a:pt x="41031" y="12362"/>
                    <a:pt x="41144" y="12238"/>
                  </a:cubicBezTo>
                  <a:lnTo>
                    <a:pt x="41376" y="11988"/>
                  </a:lnTo>
                  <a:lnTo>
                    <a:pt x="41477" y="11801"/>
                  </a:lnTo>
                  <a:lnTo>
                    <a:pt x="41571" y="11644"/>
                  </a:lnTo>
                  <a:cubicBezTo>
                    <a:pt x="41612" y="11613"/>
                    <a:pt x="41688" y="11587"/>
                    <a:pt x="41789" y="11569"/>
                  </a:cubicBezTo>
                  <a:lnTo>
                    <a:pt x="42017" y="11507"/>
                  </a:lnTo>
                  <a:lnTo>
                    <a:pt x="42033" y="11499"/>
                  </a:lnTo>
                  <a:cubicBezTo>
                    <a:pt x="42064" y="11476"/>
                    <a:pt x="42080" y="11511"/>
                    <a:pt x="42088" y="11528"/>
                  </a:cubicBezTo>
                  <a:cubicBezTo>
                    <a:pt x="42098" y="11545"/>
                    <a:pt x="42128" y="11596"/>
                    <a:pt x="42178" y="11596"/>
                  </a:cubicBezTo>
                  <a:cubicBezTo>
                    <a:pt x="42191" y="11596"/>
                    <a:pt x="42205" y="11593"/>
                    <a:pt x="42219" y="11585"/>
                  </a:cubicBezTo>
                  <a:lnTo>
                    <a:pt x="42359" y="11502"/>
                  </a:lnTo>
                  <a:cubicBezTo>
                    <a:pt x="42364" y="11501"/>
                    <a:pt x="42369" y="11500"/>
                    <a:pt x="42372" y="11498"/>
                  </a:cubicBezTo>
                  <a:cubicBezTo>
                    <a:pt x="42374" y="11501"/>
                    <a:pt x="42374" y="11509"/>
                    <a:pt x="42374" y="11522"/>
                  </a:cubicBezTo>
                  <a:lnTo>
                    <a:pt x="42339" y="11619"/>
                  </a:lnTo>
                  <a:cubicBezTo>
                    <a:pt x="42304" y="11723"/>
                    <a:pt x="42302" y="11789"/>
                    <a:pt x="42331" y="11837"/>
                  </a:cubicBezTo>
                  <a:cubicBezTo>
                    <a:pt x="42354" y="11883"/>
                    <a:pt x="42366" y="11933"/>
                    <a:pt x="42366" y="11982"/>
                  </a:cubicBezTo>
                  <a:cubicBezTo>
                    <a:pt x="42365" y="11991"/>
                    <a:pt x="42362" y="12013"/>
                    <a:pt x="42378" y="12031"/>
                  </a:cubicBezTo>
                  <a:lnTo>
                    <a:pt x="42393" y="12047"/>
                  </a:lnTo>
                  <a:lnTo>
                    <a:pt x="42414" y="12047"/>
                  </a:lnTo>
                  <a:cubicBezTo>
                    <a:pt x="42447" y="12047"/>
                    <a:pt x="42506" y="12025"/>
                    <a:pt x="42713" y="11863"/>
                  </a:cubicBezTo>
                  <a:lnTo>
                    <a:pt x="43030" y="11527"/>
                  </a:lnTo>
                  <a:lnTo>
                    <a:pt x="43031" y="11512"/>
                  </a:lnTo>
                  <a:cubicBezTo>
                    <a:pt x="43040" y="11434"/>
                    <a:pt x="43064" y="11362"/>
                    <a:pt x="43101" y="11295"/>
                  </a:cubicBezTo>
                  <a:cubicBezTo>
                    <a:pt x="43168" y="11200"/>
                    <a:pt x="43240" y="11142"/>
                    <a:pt x="43322" y="11117"/>
                  </a:cubicBezTo>
                  <a:cubicBezTo>
                    <a:pt x="43415" y="11085"/>
                    <a:pt x="43490" y="11110"/>
                    <a:pt x="43586" y="11206"/>
                  </a:cubicBezTo>
                  <a:cubicBezTo>
                    <a:pt x="43579" y="11208"/>
                    <a:pt x="43566" y="11212"/>
                    <a:pt x="43543" y="11215"/>
                  </a:cubicBezTo>
                  <a:lnTo>
                    <a:pt x="43363" y="11254"/>
                  </a:lnTo>
                  <a:cubicBezTo>
                    <a:pt x="43321" y="11267"/>
                    <a:pt x="43303" y="11319"/>
                    <a:pt x="43263" y="11447"/>
                  </a:cubicBezTo>
                  <a:lnTo>
                    <a:pt x="43212" y="11663"/>
                  </a:lnTo>
                  <a:cubicBezTo>
                    <a:pt x="43205" y="11774"/>
                    <a:pt x="43093" y="12019"/>
                    <a:pt x="42599" y="12558"/>
                  </a:cubicBezTo>
                  <a:cubicBezTo>
                    <a:pt x="42172" y="13024"/>
                    <a:pt x="41895" y="13276"/>
                    <a:pt x="41677" y="13397"/>
                  </a:cubicBezTo>
                  <a:cubicBezTo>
                    <a:pt x="41614" y="13424"/>
                    <a:pt x="41595" y="13490"/>
                    <a:pt x="41585" y="13559"/>
                  </a:cubicBezTo>
                  <a:lnTo>
                    <a:pt x="41533" y="13699"/>
                  </a:lnTo>
                  <a:cubicBezTo>
                    <a:pt x="41390" y="13844"/>
                    <a:pt x="41322" y="14011"/>
                    <a:pt x="41332" y="14194"/>
                  </a:cubicBezTo>
                  <a:lnTo>
                    <a:pt x="41332" y="14427"/>
                  </a:lnTo>
                  <a:lnTo>
                    <a:pt x="41278" y="14662"/>
                  </a:lnTo>
                  <a:cubicBezTo>
                    <a:pt x="41238" y="14752"/>
                    <a:pt x="41255" y="14958"/>
                    <a:pt x="41333" y="15327"/>
                  </a:cubicBezTo>
                  <a:cubicBezTo>
                    <a:pt x="41402" y="15654"/>
                    <a:pt x="41458" y="15862"/>
                    <a:pt x="41512" y="15995"/>
                  </a:cubicBezTo>
                  <a:cubicBezTo>
                    <a:pt x="41530" y="16064"/>
                    <a:pt x="41572" y="16106"/>
                    <a:pt x="41636" y="16119"/>
                  </a:cubicBezTo>
                  <a:cubicBezTo>
                    <a:pt x="41696" y="16131"/>
                    <a:pt x="41758" y="16090"/>
                    <a:pt x="41803" y="16053"/>
                  </a:cubicBezTo>
                  <a:lnTo>
                    <a:pt x="41922" y="15916"/>
                  </a:lnTo>
                  <a:lnTo>
                    <a:pt x="41976" y="15748"/>
                  </a:lnTo>
                  <a:lnTo>
                    <a:pt x="41978" y="15735"/>
                  </a:lnTo>
                  <a:cubicBezTo>
                    <a:pt x="41978" y="15612"/>
                    <a:pt x="42042" y="15506"/>
                    <a:pt x="42177" y="15406"/>
                  </a:cubicBezTo>
                  <a:lnTo>
                    <a:pt x="42288" y="15297"/>
                  </a:lnTo>
                  <a:lnTo>
                    <a:pt x="42295" y="15288"/>
                  </a:lnTo>
                  <a:cubicBezTo>
                    <a:pt x="42322" y="15243"/>
                    <a:pt x="42329" y="15193"/>
                    <a:pt x="42318" y="15134"/>
                  </a:cubicBezTo>
                  <a:lnTo>
                    <a:pt x="42313" y="15120"/>
                  </a:lnTo>
                  <a:cubicBezTo>
                    <a:pt x="42283" y="15066"/>
                    <a:pt x="42298" y="15004"/>
                    <a:pt x="42359" y="14943"/>
                  </a:cubicBezTo>
                  <a:cubicBezTo>
                    <a:pt x="42410" y="14874"/>
                    <a:pt x="42467" y="14841"/>
                    <a:pt x="42534" y="14841"/>
                  </a:cubicBezTo>
                  <a:lnTo>
                    <a:pt x="42651" y="14841"/>
                  </a:lnTo>
                  <a:lnTo>
                    <a:pt x="42788" y="14814"/>
                  </a:lnTo>
                  <a:lnTo>
                    <a:pt x="42800" y="14810"/>
                  </a:lnTo>
                  <a:cubicBezTo>
                    <a:pt x="42870" y="14774"/>
                    <a:pt x="42878" y="14727"/>
                    <a:pt x="42873" y="14693"/>
                  </a:cubicBezTo>
                  <a:lnTo>
                    <a:pt x="42816" y="14580"/>
                  </a:lnTo>
                  <a:lnTo>
                    <a:pt x="42806" y="14567"/>
                  </a:lnTo>
                  <a:cubicBezTo>
                    <a:pt x="42760" y="14528"/>
                    <a:pt x="42728" y="14472"/>
                    <a:pt x="42792" y="14331"/>
                  </a:cubicBezTo>
                  <a:lnTo>
                    <a:pt x="42796" y="14314"/>
                  </a:lnTo>
                  <a:cubicBezTo>
                    <a:pt x="42799" y="14270"/>
                    <a:pt x="42864" y="14164"/>
                    <a:pt x="42934" y="14055"/>
                  </a:cubicBezTo>
                  <a:cubicBezTo>
                    <a:pt x="42941" y="14041"/>
                    <a:pt x="42946" y="14036"/>
                    <a:pt x="42952" y="14035"/>
                  </a:cubicBezTo>
                  <a:cubicBezTo>
                    <a:pt x="42957" y="14042"/>
                    <a:pt x="42966" y="14067"/>
                    <a:pt x="42958" y="14143"/>
                  </a:cubicBezTo>
                  <a:cubicBezTo>
                    <a:pt x="42950" y="14170"/>
                    <a:pt x="42956" y="14194"/>
                    <a:pt x="42961" y="14204"/>
                  </a:cubicBezTo>
                  <a:lnTo>
                    <a:pt x="42975" y="14234"/>
                  </a:lnTo>
                  <a:lnTo>
                    <a:pt x="43092" y="14219"/>
                  </a:lnTo>
                  <a:lnTo>
                    <a:pt x="43104" y="14207"/>
                  </a:lnTo>
                  <a:cubicBezTo>
                    <a:pt x="43160" y="14146"/>
                    <a:pt x="43174" y="14058"/>
                    <a:pt x="43144" y="13938"/>
                  </a:cubicBezTo>
                  <a:lnTo>
                    <a:pt x="43066" y="13832"/>
                  </a:lnTo>
                  <a:lnTo>
                    <a:pt x="43002" y="13721"/>
                  </a:lnTo>
                  <a:cubicBezTo>
                    <a:pt x="42999" y="13682"/>
                    <a:pt x="43026" y="13647"/>
                    <a:pt x="43073" y="13598"/>
                  </a:cubicBezTo>
                  <a:lnTo>
                    <a:pt x="43160" y="13468"/>
                  </a:lnTo>
                  <a:lnTo>
                    <a:pt x="43141" y="13442"/>
                  </a:lnTo>
                  <a:cubicBezTo>
                    <a:pt x="43114" y="13406"/>
                    <a:pt x="43064" y="13386"/>
                    <a:pt x="42979" y="13377"/>
                  </a:cubicBezTo>
                  <a:lnTo>
                    <a:pt x="42844" y="13360"/>
                  </a:lnTo>
                  <a:cubicBezTo>
                    <a:pt x="42825" y="13317"/>
                    <a:pt x="42828" y="13279"/>
                    <a:pt x="42849" y="13230"/>
                  </a:cubicBezTo>
                  <a:lnTo>
                    <a:pt x="43072" y="12849"/>
                  </a:lnTo>
                  <a:lnTo>
                    <a:pt x="43135" y="12636"/>
                  </a:lnTo>
                  <a:lnTo>
                    <a:pt x="43134" y="12626"/>
                  </a:lnTo>
                  <a:cubicBezTo>
                    <a:pt x="43125" y="12557"/>
                    <a:pt x="43135" y="12510"/>
                    <a:pt x="43164" y="12474"/>
                  </a:cubicBezTo>
                  <a:cubicBezTo>
                    <a:pt x="43203" y="12435"/>
                    <a:pt x="43218" y="12439"/>
                    <a:pt x="43237" y="12442"/>
                  </a:cubicBezTo>
                  <a:lnTo>
                    <a:pt x="43256" y="12445"/>
                  </a:lnTo>
                  <a:lnTo>
                    <a:pt x="43346" y="12378"/>
                  </a:lnTo>
                  <a:lnTo>
                    <a:pt x="43351" y="12366"/>
                  </a:lnTo>
                  <a:cubicBezTo>
                    <a:pt x="43353" y="12360"/>
                    <a:pt x="43356" y="12356"/>
                    <a:pt x="43358" y="12352"/>
                  </a:cubicBezTo>
                  <a:lnTo>
                    <a:pt x="43446" y="12548"/>
                  </a:lnTo>
                  <a:lnTo>
                    <a:pt x="43526" y="12470"/>
                  </a:lnTo>
                  <a:lnTo>
                    <a:pt x="43572" y="12378"/>
                  </a:lnTo>
                  <a:lnTo>
                    <a:pt x="43772" y="12241"/>
                  </a:lnTo>
                  <a:lnTo>
                    <a:pt x="43803" y="12218"/>
                  </a:lnTo>
                  <a:lnTo>
                    <a:pt x="43802" y="12236"/>
                  </a:lnTo>
                  <a:cubicBezTo>
                    <a:pt x="43751" y="12395"/>
                    <a:pt x="43750" y="12441"/>
                    <a:pt x="43755" y="12463"/>
                  </a:cubicBezTo>
                  <a:lnTo>
                    <a:pt x="43769" y="12529"/>
                  </a:lnTo>
                  <a:lnTo>
                    <a:pt x="44056" y="12334"/>
                  </a:lnTo>
                  <a:cubicBezTo>
                    <a:pt x="44178" y="12229"/>
                    <a:pt x="44291" y="12161"/>
                    <a:pt x="44372" y="12143"/>
                  </a:cubicBezTo>
                  <a:cubicBezTo>
                    <a:pt x="44391" y="12139"/>
                    <a:pt x="44409" y="12137"/>
                    <a:pt x="44428" y="12137"/>
                  </a:cubicBezTo>
                  <a:cubicBezTo>
                    <a:pt x="44486" y="12137"/>
                    <a:pt x="44572" y="12156"/>
                    <a:pt x="44643" y="12315"/>
                  </a:cubicBezTo>
                  <a:cubicBezTo>
                    <a:pt x="44672" y="12382"/>
                    <a:pt x="44715" y="12396"/>
                    <a:pt x="44746" y="12396"/>
                  </a:cubicBezTo>
                  <a:cubicBezTo>
                    <a:pt x="44782" y="12396"/>
                    <a:pt x="44823" y="12375"/>
                    <a:pt x="44867" y="12331"/>
                  </a:cubicBezTo>
                  <a:lnTo>
                    <a:pt x="45066" y="12094"/>
                  </a:lnTo>
                  <a:cubicBezTo>
                    <a:pt x="45126" y="12010"/>
                    <a:pt x="45206" y="11934"/>
                    <a:pt x="45307" y="11863"/>
                  </a:cubicBezTo>
                  <a:lnTo>
                    <a:pt x="45570" y="11609"/>
                  </a:lnTo>
                  <a:cubicBezTo>
                    <a:pt x="45617" y="11563"/>
                    <a:pt x="45747" y="11496"/>
                    <a:pt x="45928" y="11427"/>
                  </a:cubicBezTo>
                  <a:cubicBezTo>
                    <a:pt x="46116" y="11353"/>
                    <a:pt x="46254" y="11266"/>
                    <a:pt x="46314" y="11185"/>
                  </a:cubicBezTo>
                  <a:lnTo>
                    <a:pt x="46417" y="11064"/>
                  </a:lnTo>
                  <a:cubicBezTo>
                    <a:pt x="46429" y="11055"/>
                    <a:pt x="46437" y="11055"/>
                    <a:pt x="46440" y="11055"/>
                  </a:cubicBezTo>
                  <a:cubicBezTo>
                    <a:pt x="46459" y="11055"/>
                    <a:pt x="46483" y="11076"/>
                    <a:pt x="46507" y="11117"/>
                  </a:cubicBezTo>
                  <a:cubicBezTo>
                    <a:pt x="46539" y="11162"/>
                    <a:pt x="46595" y="11193"/>
                    <a:pt x="46678" y="11212"/>
                  </a:cubicBezTo>
                  <a:lnTo>
                    <a:pt x="46840" y="11214"/>
                  </a:lnTo>
                  <a:lnTo>
                    <a:pt x="46847" y="11212"/>
                  </a:lnTo>
                  <a:cubicBezTo>
                    <a:pt x="46970" y="11171"/>
                    <a:pt x="47025" y="11106"/>
                    <a:pt x="47026" y="10994"/>
                  </a:cubicBezTo>
                  <a:cubicBezTo>
                    <a:pt x="47016" y="10915"/>
                    <a:pt x="46978" y="10844"/>
                    <a:pt x="46904" y="10771"/>
                  </a:cubicBezTo>
                  <a:lnTo>
                    <a:pt x="46773" y="10649"/>
                  </a:lnTo>
                  <a:cubicBezTo>
                    <a:pt x="46743" y="10619"/>
                    <a:pt x="46736" y="10596"/>
                    <a:pt x="46741" y="10579"/>
                  </a:cubicBezTo>
                  <a:lnTo>
                    <a:pt x="46749" y="10571"/>
                  </a:lnTo>
                  <a:lnTo>
                    <a:pt x="46792" y="10456"/>
                  </a:lnTo>
                  <a:lnTo>
                    <a:pt x="46775" y="10343"/>
                  </a:lnTo>
                  <a:lnTo>
                    <a:pt x="46768" y="10325"/>
                  </a:lnTo>
                  <a:cubicBezTo>
                    <a:pt x="46738" y="10276"/>
                    <a:pt x="46713" y="10244"/>
                    <a:pt x="46694" y="10229"/>
                  </a:cubicBezTo>
                  <a:lnTo>
                    <a:pt x="46668" y="10208"/>
                  </a:lnTo>
                  <a:lnTo>
                    <a:pt x="46640" y="10227"/>
                  </a:lnTo>
                  <a:cubicBezTo>
                    <a:pt x="46616" y="10243"/>
                    <a:pt x="46589" y="10239"/>
                    <a:pt x="46583" y="10232"/>
                  </a:cubicBezTo>
                  <a:lnTo>
                    <a:pt x="46569" y="10221"/>
                  </a:lnTo>
                  <a:cubicBezTo>
                    <a:pt x="46539" y="10206"/>
                    <a:pt x="46506" y="10184"/>
                    <a:pt x="46488" y="10121"/>
                  </a:cubicBezTo>
                  <a:lnTo>
                    <a:pt x="46383" y="9892"/>
                  </a:lnTo>
                  <a:lnTo>
                    <a:pt x="46327" y="10024"/>
                  </a:lnTo>
                  <a:cubicBezTo>
                    <a:pt x="46308" y="10056"/>
                    <a:pt x="46287" y="10060"/>
                    <a:pt x="46273" y="10060"/>
                  </a:cubicBezTo>
                  <a:cubicBezTo>
                    <a:pt x="46259" y="10060"/>
                    <a:pt x="46242" y="10055"/>
                    <a:pt x="46228" y="10046"/>
                  </a:cubicBezTo>
                  <a:lnTo>
                    <a:pt x="46215" y="10041"/>
                  </a:lnTo>
                  <a:cubicBezTo>
                    <a:pt x="46209" y="10039"/>
                    <a:pt x="46205" y="10038"/>
                    <a:pt x="46203" y="10037"/>
                  </a:cubicBezTo>
                  <a:cubicBezTo>
                    <a:pt x="46204" y="10036"/>
                    <a:pt x="46205" y="10034"/>
                    <a:pt x="46207" y="10032"/>
                  </a:cubicBezTo>
                  <a:lnTo>
                    <a:pt x="46214" y="10024"/>
                  </a:lnTo>
                  <a:lnTo>
                    <a:pt x="46239" y="9941"/>
                  </a:lnTo>
                  <a:lnTo>
                    <a:pt x="46228" y="9924"/>
                  </a:lnTo>
                  <a:cubicBezTo>
                    <a:pt x="46201" y="9878"/>
                    <a:pt x="46190" y="9851"/>
                    <a:pt x="46186" y="9837"/>
                  </a:cubicBezTo>
                  <a:cubicBezTo>
                    <a:pt x="46201" y="9843"/>
                    <a:pt x="46224" y="9855"/>
                    <a:pt x="46249" y="9868"/>
                  </a:cubicBezTo>
                  <a:cubicBezTo>
                    <a:pt x="46267" y="9877"/>
                    <a:pt x="46287" y="9888"/>
                    <a:pt x="46311" y="9899"/>
                  </a:cubicBezTo>
                  <a:lnTo>
                    <a:pt x="46333" y="9910"/>
                  </a:lnTo>
                  <a:lnTo>
                    <a:pt x="46404" y="9869"/>
                  </a:lnTo>
                  <a:lnTo>
                    <a:pt x="46497" y="9877"/>
                  </a:lnTo>
                  <a:cubicBezTo>
                    <a:pt x="46569" y="9954"/>
                    <a:pt x="46668" y="10041"/>
                    <a:pt x="46750" y="10041"/>
                  </a:cubicBezTo>
                  <a:lnTo>
                    <a:pt x="46750" y="10041"/>
                  </a:lnTo>
                  <a:lnTo>
                    <a:pt x="46752" y="9999"/>
                  </a:lnTo>
                  <a:lnTo>
                    <a:pt x="46782" y="10031"/>
                  </a:lnTo>
                  <a:lnTo>
                    <a:pt x="46933" y="9899"/>
                  </a:lnTo>
                  <a:lnTo>
                    <a:pt x="47136" y="9706"/>
                  </a:lnTo>
                  <a:lnTo>
                    <a:pt x="47144" y="9696"/>
                  </a:lnTo>
                  <a:cubicBezTo>
                    <a:pt x="47203" y="9598"/>
                    <a:pt x="47224" y="9461"/>
                    <a:pt x="47204" y="9306"/>
                  </a:cubicBezTo>
                  <a:cubicBezTo>
                    <a:pt x="47204" y="9202"/>
                    <a:pt x="47229" y="9146"/>
                    <a:pt x="47295" y="9105"/>
                  </a:cubicBezTo>
                  <a:lnTo>
                    <a:pt x="47358" y="9083"/>
                  </a:lnTo>
                  <a:cubicBezTo>
                    <a:pt x="47371" y="9095"/>
                    <a:pt x="47380" y="9104"/>
                    <a:pt x="47385" y="9130"/>
                  </a:cubicBezTo>
                  <a:lnTo>
                    <a:pt x="47403" y="9304"/>
                  </a:lnTo>
                  <a:lnTo>
                    <a:pt x="47406" y="9315"/>
                  </a:lnTo>
                  <a:cubicBezTo>
                    <a:pt x="47426" y="9369"/>
                    <a:pt x="47476" y="9404"/>
                    <a:pt x="47550" y="9418"/>
                  </a:cubicBezTo>
                  <a:lnTo>
                    <a:pt x="47559" y="9419"/>
                  </a:lnTo>
                  <a:lnTo>
                    <a:pt x="47765" y="9371"/>
                  </a:lnTo>
                  <a:lnTo>
                    <a:pt x="47947" y="9388"/>
                  </a:lnTo>
                  <a:lnTo>
                    <a:pt x="47997" y="9511"/>
                  </a:lnTo>
                  <a:lnTo>
                    <a:pt x="48043" y="9668"/>
                  </a:lnTo>
                  <a:cubicBezTo>
                    <a:pt x="48054" y="9725"/>
                    <a:pt x="48100" y="9759"/>
                    <a:pt x="48133" y="9784"/>
                  </a:cubicBezTo>
                  <a:lnTo>
                    <a:pt x="48147" y="9794"/>
                  </a:lnTo>
                  <a:lnTo>
                    <a:pt x="48256" y="9785"/>
                  </a:lnTo>
                  <a:lnTo>
                    <a:pt x="48404" y="9951"/>
                  </a:lnTo>
                  <a:lnTo>
                    <a:pt x="48711" y="10005"/>
                  </a:lnTo>
                  <a:lnTo>
                    <a:pt x="48745" y="9854"/>
                  </a:lnTo>
                  <a:cubicBezTo>
                    <a:pt x="48754" y="9769"/>
                    <a:pt x="48763" y="9706"/>
                    <a:pt x="48792" y="9684"/>
                  </a:cubicBezTo>
                  <a:cubicBezTo>
                    <a:pt x="48892" y="9604"/>
                    <a:pt x="48919" y="9503"/>
                    <a:pt x="48862" y="9411"/>
                  </a:cubicBezTo>
                  <a:lnTo>
                    <a:pt x="48788" y="9318"/>
                  </a:lnTo>
                  <a:lnTo>
                    <a:pt x="48746" y="9234"/>
                  </a:lnTo>
                  <a:cubicBezTo>
                    <a:pt x="48746" y="9230"/>
                    <a:pt x="48747" y="9228"/>
                    <a:pt x="48747" y="922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Freeform 9">
              <a:extLst>
                <a:ext uri="{FF2B5EF4-FFF2-40B4-BE49-F238E27FC236}">
                  <a16:creationId xmlns:a16="http://schemas.microsoft.com/office/drawing/2014/main" id="{2A1C0446-C732-4699-95A2-5F0EB7FFED2C}"/>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Freeform 10">
              <a:extLst>
                <a:ext uri="{FF2B5EF4-FFF2-40B4-BE49-F238E27FC236}">
                  <a16:creationId xmlns:a16="http://schemas.microsoft.com/office/drawing/2014/main" id="{DAAB8F2A-0B24-4756-9D4E-15E3DA1E5F0E}"/>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 name="T76" fmla="*/ 0 w 691"/>
                <a:gd name="T77"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lnTo>
                    <a:pt x="0" y="50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 name="Freeform 11">
              <a:extLst>
                <a:ext uri="{FF2B5EF4-FFF2-40B4-BE49-F238E27FC236}">
                  <a16:creationId xmlns:a16="http://schemas.microsoft.com/office/drawing/2014/main" id="{93FFA8F2-882B-4145-8614-D4F9E8795D43}"/>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 name="Freeform 12">
              <a:extLst>
                <a:ext uri="{FF2B5EF4-FFF2-40B4-BE49-F238E27FC236}">
                  <a16:creationId xmlns:a16="http://schemas.microsoft.com/office/drawing/2014/main" id="{522323CB-3384-417E-9352-FE9FC7D35EA8}"/>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 name="T92" fmla="*/ 119 w 808"/>
                <a:gd name="T93"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lnTo>
                    <a:pt x="119" y="61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Freeform 13">
              <a:extLst>
                <a:ext uri="{FF2B5EF4-FFF2-40B4-BE49-F238E27FC236}">
                  <a16:creationId xmlns:a16="http://schemas.microsoft.com/office/drawing/2014/main" id="{C9E1829F-7743-4A96-85EB-B0016D2C002C}"/>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6" name="Freeform 14">
              <a:extLst>
                <a:ext uri="{FF2B5EF4-FFF2-40B4-BE49-F238E27FC236}">
                  <a16:creationId xmlns:a16="http://schemas.microsoft.com/office/drawing/2014/main" id="{07619B59-876C-47E0-AB78-66280A0D31BE}"/>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 name="T26" fmla="*/ 265 w 266"/>
                <a:gd name="T2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lnTo>
                    <a:pt x="2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7" name="Freeform 15">
              <a:extLst>
                <a:ext uri="{FF2B5EF4-FFF2-40B4-BE49-F238E27FC236}">
                  <a16:creationId xmlns:a16="http://schemas.microsoft.com/office/drawing/2014/main" id="{96FF848F-DABE-486C-93C7-BCE5366930E8}"/>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8" name="Freeform 16">
              <a:extLst>
                <a:ext uri="{FF2B5EF4-FFF2-40B4-BE49-F238E27FC236}">
                  <a16:creationId xmlns:a16="http://schemas.microsoft.com/office/drawing/2014/main" id="{EFC35CC4-A829-440F-AC9E-CC9E231150DE}"/>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 name="T32" fmla="*/ 242 w 340"/>
                <a:gd name="T3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lnTo>
                    <a:pt x="24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Freeform 17">
              <a:extLst>
                <a:ext uri="{FF2B5EF4-FFF2-40B4-BE49-F238E27FC236}">
                  <a16:creationId xmlns:a16="http://schemas.microsoft.com/office/drawing/2014/main" id="{05059188-E3C2-443E-98E1-955E0310EBD0}"/>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0" name="Freeform 18">
              <a:extLst>
                <a:ext uri="{FF2B5EF4-FFF2-40B4-BE49-F238E27FC236}">
                  <a16:creationId xmlns:a16="http://schemas.microsoft.com/office/drawing/2014/main" id="{EB91BCFF-FA3D-4A09-B3C5-02214AF4F933}"/>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 name="T28" fmla="*/ 173 w 258"/>
                <a:gd name="T2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lnTo>
                    <a:pt x="173" y="34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Freeform 19">
              <a:extLst>
                <a:ext uri="{FF2B5EF4-FFF2-40B4-BE49-F238E27FC236}">
                  <a16:creationId xmlns:a16="http://schemas.microsoft.com/office/drawing/2014/main" id="{CA760416-8651-4567-84D8-45EB9B6260B3}"/>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2" name="Freeform 20">
              <a:extLst>
                <a:ext uri="{FF2B5EF4-FFF2-40B4-BE49-F238E27FC236}">
                  <a16:creationId xmlns:a16="http://schemas.microsoft.com/office/drawing/2014/main" id="{151600C7-F15B-4F30-BB8B-202EE2539207}"/>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 name="T60" fmla="*/ 0 w 859"/>
                <a:gd name="T61"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lnTo>
                    <a:pt x="0" y="68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3" name="Freeform 21">
              <a:extLst>
                <a:ext uri="{FF2B5EF4-FFF2-40B4-BE49-F238E27FC236}">
                  <a16:creationId xmlns:a16="http://schemas.microsoft.com/office/drawing/2014/main" id="{638F5B26-23B5-4C0D-8277-36D4AF13FC75}"/>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4" name="Freeform 22">
              <a:extLst>
                <a:ext uri="{FF2B5EF4-FFF2-40B4-BE49-F238E27FC236}">
                  <a16:creationId xmlns:a16="http://schemas.microsoft.com/office/drawing/2014/main" id="{99F45D77-384B-4E06-B753-122299F2AB2D}"/>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 name="T104" fmla="*/ 513 w 1136"/>
                <a:gd name="T105"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lnTo>
                    <a:pt x="513" y="5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5" name="Freeform 23">
              <a:extLst>
                <a:ext uri="{FF2B5EF4-FFF2-40B4-BE49-F238E27FC236}">
                  <a16:creationId xmlns:a16="http://schemas.microsoft.com/office/drawing/2014/main" id="{225A45C1-A200-4BAA-8429-9A772B630B44}"/>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6" name="Freeform 24">
              <a:extLst>
                <a:ext uri="{FF2B5EF4-FFF2-40B4-BE49-F238E27FC236}">
                  <a16:creationId xmlns:a16="http://schemas.microsoft.com/office/drawing/2014/main" id="{0E43AA2B-0F46-4842-BB39-CD451E25FFE5}"/>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 name="T28" fmla="*/ 277 w 326"/>
                <a:gd name="T29"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lnTo>
                    <a:pt x="277"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Freeform 25">
              <a:extLst>
                <a:ext uri="{FF2B5EF4-FFF2-40B4-BE49-F238E27FC236}">
                  <a16:creationId xmlns:a16="http://schemas.microsoft.com/office/drawing/2014/main" id="{4233C5C6-85BE-4991-8A38-714EEA262F07}"/>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26">
              <a:extLst>
                <a:ext uri="{FF2B5EF4-FFF2-40B4-BE49-F238E27FC236}">
                  <a16:creationId xmlns:a16="http://schemas.microsoft.com/office/drawing/2014/main" id="{1A2CB36F-0462-4B75-B7AE-1B6C4922BF59}"/>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 name="T26" fmla="*/ 278 w 287"/>
                <a:gd name="T27"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lnTo>
                    <a:pt x="278"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9" name="Freeform 27">
              <a:extLst>
                <a:ext uri="{FF2B5EF4-FFF2-40B4-BE49-F238E27FC236}">
                  <a16:creationId xmlns:a16="http://schemas.microsoft.com/office/drawing/2014/main" id="{1ACF0A7C-9A4E-44D5-99CB-5278271D6655}"/>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28">
              <a:extLst>
                <a:ext uri="{FF2B5EF4-FFF2-40B4-BE49-F238E27FC236}">
                  <a16:creationId xmlns:a16="http://schemas.microsoft.com/office/drawing/2014/main" id="{00A9F12C-FD53-4751-B4AA-B19E3A1B8162}"/>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 name="T60" fmla="*/ 680 w 1012"/>
                <a:gd name="T61"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lnTo>
                    <a:pt x="680" y="18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Freeform 29">
              <a:extLst>
                <a:ext uri="{FF2B5EF4-FFF2-40B4-BE49-F238E27FC236}">
                  <a16:creationId xmlns:a16="http://schemas.microsoft.com/office/drawing/2014/main" id="{95727145-F9E9-4CC2-B85F-8D27D12644CA}"/>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30">
              <a:extLst>
                <a:ext uri="{FF2B5EF4-FFF2-40B4-BE49-F238E27FC236}">
                  <a16:creationId xmlns:a16="http://schemas.microsoft.com/office/drawing/2014/main" id="{6B44ED3C-5293-4CE8-99F5-9369A830802E}"/>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 name="T118" fmla="*/ 3540 w 4728"/>
                <a:gd name="T119" fmla="*/ 1036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lnTo>
                    <a:pt x="3540" y="10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3" name="Freeform 31">
              <a:extLst>
                <a:ext uri="{FF2B5EF4-FFF2-40B4-BE49-F238E27FC236}">
                  <a16:creationId xmlns:a16="http://schemas.microsoft.com/office/drawing/2014/main" id="{E6604E11-D8CA-4482-AD19-1C0557542D4B}"/>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Freeform 32">
              <a:extLst>
                <a:ext uri="{FF2B5EF4-FFF2-40B4-BE49-F238E27FC236}">
                  <a16:creationId xmlns:a16="http://schemas.microsoft.com/office/drawing/2014/main" id="{FAA2E909-83ED-46CD-8CCC-169417C272EF}"/>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 name="T72" fmla="*/ 425 w 1617"/>
                <a:gd name="T73" fmla="*/ 498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lnTo>
                    <a:pt x="425" y="4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5" name="Freeform 33">
              <a:extLst>
                <a:ext uri="{FF2B5EF4-FFF2-40B4-BE49-F238E27FC236}">
                  <a16:creationId xmlns:a16="http://schemas.microsoft.com/office/drawing/2014/main" id="{72314732-3215-4B66-A54D-D9E16FF3A9AC}"/>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6" name="Freeform 34">
              <a:extLst>
                <a:ext uri="{FF2B5EF4-FFF2-40B4-BE49-F238E27FC236}">
                  <a16:creationId xmlns:a16="http://schemas.microsoft.com/office/drawing/2014/main" id="{4A2D178F-F83A-4100-B127-B3332DE46B54}"/>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 name="T72" fmla="*/ 113 w 2435"/>
                <a:gd name="T73" fmla="*/ 1262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lnTo>
                    <a:pt x="113" y="12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7" name="Freeform 35">
              <a:extLst>
                <a:ext uri="{FF2B5EF4-FFF2-40B4-BE49-F238E27FC236}">
                  <a16:creationId xmlns:a16="http://schemas.microsoft.com/office/drawing/2014/main" id="{5A74C50D-D2D8-48CA-B8BA-087E218A1CC4}"/>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8" name="Freeform 36">
              <a:extLst>
                <a:ext uri="{FF2B5EF4-FFF2-40B4-BE49-F238E27FC236}">
                  <a16:creationId xmlns:a16="http://schemas.microsoft.com/office/drawing/2014/main" id="{8ADA3F23-426F-411F-860A-3BBA3814A5A8}"/>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 name="T54" fmla="*/ 191 w 357"/>
                <a:gd name="T55"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lnTo>
                    <a:pt x="191" y="13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9" name="Freeform 37">
              <a:extLst>
                <a:ext uri="{FF2B5EF4-FFF2-40B4-BE49-F238E27FC236}">
                  <a16:creationId xmlns:a16="http://schemas.microsoft.com/office/drawing/2014/main" id="{A666C831-09EB-4ED0-9C88-42E384190467}"/>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0" name="Freeform 38">
              <a:extLst>
                <a:ext uri="{FF2B5EF4-FFF2-40B4-BE49-F238E27FC236}">
                  <a16:creationId xmlns:a16="http://schemas.microsoft.com/office/drawing/2014/main" id="{76C498AF-1653-40DF-BAD2-96D02EF420FA}"/>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 name="T52" fmla="*/ 428 w 844"/>
                <a:gd name="T53"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lnTo>
                    <a:pt x="428" y="6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1" name="Freeform 39">
              <a:extLst>
                <a:ext uri="{FF2B5EF4-FFF2-40B4-BE49-F238E27FC236}">
                  <a16:creationId xmlns:a16="http://schemas.microsoft.com/office/drawing/2014/main" id="{83471C8C-54F7-4048-86C2-6620963F1EAB}"/>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2" name="Freeform 40">
              <a:extLst>
                <a:ext uri="{FF2B5EF4-FFF2-40B4-BE49-F238E27FC236}">
                  <a16:creationId xmlns:a16="http://schemas.microsoft.com/office/drawing/2014/main" id="{09376B2D-B9F6-4856-87A5-92900FE7CB04}"/>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 name="T26" fmla="*/ 206 w 336"/>
                <a:gd name="T27"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lnTo>
                    <a:pt x="206" y="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3" name="Freeform 41">
              <a:extLst>
                <a:ext uri="{FF2B5EF4-FFF2-40B4-BE49-F238E27FC236}">
                  <a16:creationId xmlns:a16="http://schemas.microsoft.com/office/drawing/2014/main" id="{7980BA84-5C32-4EB5-9100-18EEF7742B7D}"/>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4" name="Freeform 42">
              <a:extLst>
                <a:ext uri="{FF2B5EF4-FFF2-40B4-BE49-F238E27FC236}">
                  <a16:creationId xmlns:a16="http://schemas.microsoft.com/office/drawing/2014/main" id="{5D5EA196-1882-4F9E-B242-5D020C93B3FE}"/>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 name="T30" fmla="*/ 286 w 998"/>
                <a:gd name="T31"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lnTo>
                    <a:pt x="286" y="1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5" name="Freeform 43">
              <a:extLst>
                <a:ext uri="{FF2B5EF4-FFF2-40B4-BE49-F238E27FC236}">
                  <a16:creationId xmlns:a16="http://schemas.microsoft.com/office/drawing/2014/main" id="{843B1C30-0377-462E-827A-1C4A161706D6}"/>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6" name="Freeform 44">
              <a:extLst>
                <a:ext uri="{FF2B5EF4-FFF2-40B4-BE49-F238E27FC236}">
                  <a16:creationId xmlns:a16="http://schemas.microsoft.com/office/drawing/2014/main" id="{61F58A3F-F474-491F-A34B-21E25E333CCE}"/>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 name="T42" fmla="*/ 630 w 645"/>
                <a:gd name="T43"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lnTo>
                    <a:pt x="630" y="22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7" name="Freeform 45">
              <a:extLst>
                <a:ext uri="{FF2B5EF4-FFF2-40B4-BE49-F238E27FC236}">
                  <a16:creationId xmlns:a16="http://schemas.microsoft.com/office/drawing/2014/main" id="{E6981D86-0B0D-4443-8A86-F26D2F7E29DF}"/>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8" name="Freeform 46">
              <a:extLst>
                <a:ext uri="{FF2B5EF4-FFF2-40B4-BE49-F238E27FC236}">
                  <a16:creationId xmlns:a16="http://schemas.microsoft.com/office/drawing/2014/main" id="{FCAEE5C4-3C5D-4D49-976D-101975D79FEC}"/>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 name="T38" fmla="*/ 838 w 874"/>
                <a:gd name="T39"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lnTo>
                    <a:pt x="838" y="7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9" name="Freeform 47">
              <a:extLst>
                <a:ext uri="{FF2B5EF4-FFF2-40B4-BE49-F238E27FC236}">
                  <a16:creationId xmlns:a16="http://schemas.microsoft.com/office/drawing/2014/main" id="{2702FA38-183E-489E-97C6-7951EB86A0DB}"/>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0" name="Freeform 48">
              <a:extLst>
                <a:ext uri="{FF2B5EF4-FFF2-40B4-BE49-F238E27FC236}">
                  <a16:creationId xmlns:a16="http://schemas.microsoft.com/office/drawing/2014/main" id="{8CDE6678-1F76-48F6-BE25-C852FD34FDE0}"/>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 name="T36" fmla="*/ 38 w 879"/>
                <a:gd name="T37"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lnTo>
                    <a:pt x="38" y="10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1" name="Freeform 49">
              <a:extLst>
                <a:ext uri="{FF2B5EF4-FFF2-40B4-BE49-F238E27FC236}">
                  <a16:creationId xmlns:a16="http://schemas.microsoft.com/office/drawing/2014/main" id="{4F07783C-E427-407B-8491-64C3C1EFB920}"/>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2" name="Freeform 50">
              <a:extLst>
                <a:ext uri="{FF2B5EF4-FFF2-40B4-BE49-F238E27FC236}">
                  <a16:creationId xmlns:a16="http://schemas.microsoft.com/office/drawing/2014/main" id="{08AA5F46-349B-4EDB-8095-0CC6DCFAF318}"/>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 name="T76" fmla="*/ 2559 w 2618"/>
                <a:gd name="T77"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lnTo>
                    <a:pt x="2559" y="27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3" name="Freeform 51">
              <a:extLst>
                <a:ext uri="{FF2B5EF4-FFF2-40B4-BE49-F238E27FC236}">
                  <a16:creationId xmlns:a16="http://schemas.microsoft.com/office/drawing/2014/main" id="{D2BBF77B-6D30-487F-9327-DC854E07706C}"/>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4" name="Freeform 52">
              <a:extLst>
                <a:ext uri="{FF2B5EF4-FFF2-40B4-BE49-F238E27FC236}">
                  <a16:creationId xmlns:a16="http://schemas.microsoft.com/office/drawing/2014/main" id="{99F231B3-4DAB-4B58-BC2E-063EA1CAA938}"/>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 name="T42" fmla="*/ 54 w 403"/>
                <a:gd name="T43"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lnTo>
                    <a:pt x="54" y="1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5" name="Freeform 53">
              <a:extLst>
                <a:ext uri="{FF2B5EF4-FFF2-40B4-BE49-F238E27FC236}">
                  <a16:creationId xmlns:a16="http://schemas.microsoft.com/office/drawing/2014/main" id="{65F5A08E-0774-46C5-972D-415DE86C8FFB}"/>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6" name="Freeform 54">
              <a:extLst>
                <a:ext uri="{FF2B5EF4-FFF2-40B4-BE49-F238E27FC236}">
                  <a16:creationId xmlns:a16="http://schemas.microsoft.com/office/drawing/2014/main" id="{DEC21415-EC03-4761-BCF3-941BE489B76C}"/>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 name="T94" fmla="*/ 2080 w 2495"/>
                <a:gd name="T95"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lnTo>
                    <a:pt x="2080" y="7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 name="Freeform 55">
              <a:extLst>
                <a:ext uri="{FF2B5EF4-FFF2-40B4-BE49-F238E27FC236}">
                  <a16:creationId xmlns:a16="http://schemas.microsoft.com/office/drawing/2014/main" id="{33E020A7-D6F4-497A-8F94-5A536677E0C3}"/>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8" name="Freeform 56">
              <a:extLst>
                <a:ext uri="{FF2B5EF4-FFF2-40B4-BE49-F238E27FC236}">
                  <a16:creationId xmlns:a16="http://schemas.microsoft.com/office/drawing/2014/main" id="{7D892E53-2819-425E-8661-03B64C4C8B42}"/>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 name="T30" fmla="*/ 449 w 614"/>
                <a:gd name="T31"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lnTo>
                    <a:pt x="449" y="34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 name="Freeform 57">
              <a:extLst>
                <a:ext uri="{FF2B5EF4-FFF2-40B4-BE49-F238E27FC236}">
                  <a16:creationId xmlns:a16="http://schemas.microsoft.com/office/drawing/2014/main" id="{D1CA5F5A-B3C7-4EF5-AC10-75E5C5BB2176}"/>
                </a:ext>
              </a:extLst>
            </p:cNvPr>
            <p:cNvSpPr>
              <a:spLocks/>
            </p:cNvSpPr>
            <p:nvPr userDrawn="1"/>
          </p:nvSpPr>
          <p:spPr bwMode="auto">
            <a:xfrm>
              <a:off x="3914776" y="2216151"/>
              <a:ext cx="295275" cy="287338"/>
            </a:xfrm>
            <a:custGeom>
              <a:avLst/>
              <a:gdLst>
                <a:gd name="T0" fmla="*/ 304 w 3505"/>
                <a:gd name="T1" fmla="*/ 3316 h 3392"/>
                <a:gd name="T2" fmla="*/ 304 w 3505"/>
                <a:gd name="T3" fmla="*/ 3316 h 3392"/>
                <a:gd name="T4" fmla="*/ 673 w 3505"/>
                <a:gd name="T5" fmla="*/ 3392 h 3392"/>
                <a:gd name="T6" fmla="*/ 678 w 3505"/>
                <a:gd name="T7" fmla="*/ 3392 h 3392"/>
                <a:gd name="T8" fmla="*/ 873 w 3505"/>
                <a:gd name="T9" fmla="*/ 3098 h 3392"/>
                <a:gd name="T10" fmla="*/ 835 w 3505"/>
                <a:gd name="T11" fmla="*/ 2782 h 3392"/>
                <a:gd name="T12" fmla="*/ 884 w 3505"/>
                <a:gd name="T13" fmla="*/ 2734 h 3392"/>
                <a:gd name="T14" fmla="*/ 1020 w 3505"/>
                <a:gd name="T15" fmla="*/ 2726 h 3392"/>
                <a:gd name="T16" fmla="*/ 1168 w 3505"/>
                <a:gd name="T17" fmla="*/ 2671 h 3392"/>
                <a:gd name="T18" fmla="*/ 1175 w 3505"/>
                <a:gd name="T19" fmla="*/ 2651 h 3392"/>
                <a:gd name="T20" fmla="*/ 1173 w 3505"/>
                <a:gd name="T21" fmla="*/ 2456 h 3392"/>
                <a:gd name="T22" fmla="*/ 1128 w 3505"/>
                <a:gd name="T23" fmla="*/ 2282 h 3392"/>
                <a:gd name="T24" fmla="*/ 1123 w 3505"/>
                <a:gd name="T25" fmla="*/ 2274 h 3392"/>
                <a:gd name="T26" fmla="*/ 1221 w 3505"/>
                <a:gd name="T27" fmla="*/ 2284 h 3392"/>
                <a:gd name="T28" fmla="*/ 1390 w 3505"/>
                <a:gd name="T29" fmla="*/ 2253 h 3392"/>
                <a:gd name="T30" fmla="*/ 1530 w 3505"/>
                <a:gd name="T31" fmla="*/ 2046 h 3392"/>
                <a:gd name="T32" fmla="*/ 1521 w 3505"/>
                <a:gd name="T33" fmla="*/ 1958 h 3392"/>
                <a:gd name="T34" fmla="*/ 1527 w 3505"/>
                <a:gd name="T35" fmla="*/ 1875 h 3392"/>
                <a:gd name="T36" fmla="*/ 2275 w 3505"/>
                <a:gd name="T37" fmla="*/ 1388 h 3392"/>
                <a:gd name="T38" fmla="*/ 2736 w 3505"/>
                <a:gd name="T39" fmla="*/ 1200 h 3392"/>
                <a:gd name="T40" fmla="*/ 3119 w 3505"/>
                <a:gd name="T41" fmla="*/ 980 h 3392"/>
                <a:gd name="T42" fmla="*/ 3475 w 3505"/>
                <a:gd name="T43" fmla="*/ 523 h 3392"/>
                <a:gd name="T44" fmla="*/ 3445 w 3505"/>
                <a:gd name="T45" fmla="*/ 175 h 3392"/>
                <a:gd name="T46" fmla="*/ 3199 w 3505"/>
                <a:gd name="T47" fmla="*/ 1 h 3392"/>
                <a:gd name="T48" fmla="*/ 3170 w 3505"/>
                <a:gd name="T49" fmla="*/ 0 h 3392"/>
                <a:gd name="T50" fmla="*/ 2919 w 3505"/>
                <a:gd name="T51" fmla="*/ 153 h 3392"/>
                <a:gd name="T52" fmla="*/ 2804 w 3505"/>
                <a:gd name="T53" fmla="*/ 374 h 3392"/>
                <a:gd name="T54" fmla="*/ 2710 w 3505"/>
                <a:gd name="T55" fmla="*/ 509 h 3392"/>
                <a:gd name="T56" fmla="*/ 2044 w 3505"/>
                <a:gd name="T57" fmla="*/ 774 h 3392"/>
                <a:gd name="T58" fmla="*/ 1932 w 3505"/>
                <a:gd name="T59" fmla="*/ 798 h 3392"/>
                <a:gd name="T60" fmla="*/ 1849 w 3505"/>
                <a:gd name="T61" fmla="*/ 742 h 3392"/>
                <a:gd name="T62" fmla="*/ 1742 w 3505"/>
                <a:gd name="T63" fmla="*/ 755 h 3392"/>
                <a:gd name="T64" fmla="*/ 1730 w 3505"/>
                <a:gd name="T65" fmla="*/ 771 h 3392"/>
                <a:gd name="T66" fmla="*/ 1636 w 3505"/>
                <a:gd name="T67" fmla="*/ 941 h 3392"/>
                <a:gd name="T68" fmla="*/ 1612 w 3505"/>
                <a:gd name="T69" fmla="*/ 988 h 3392"/>
                <a:gd name="T70" fmla="*/ 1608 w 3505"/>
                <a:gd name="T71" fmla="*/ 1001 h 3392"/>
                <a:gd name="T72" fmla="*/ 1402 w 3505"/>
                <a:gd name="T73" fmla="*/ 1120 h 3392"/>
                <a:gd name="T74" fmla="*/ 1358 w 3505"/>
                <a:gd name="T75" fmla="*/ 1134 h 3392"/>
                <a:gd name="T76" fmla="*/ 1097 w 3505"/>
                <a:gd name="T77" fmla="*/ 1250 h 3392"/>
                <a:gd name="T78" fmla="*/ 738 w 3505"/>
                <a:gd name="T79" fmla="*/ 1676 h 3392"/>
                <a:gd name="T80" fmla="*/ 550 w 3505"/>
                <a:gd name="T81" fmla="*/ 2167 h 3392"/>
                <a:gd name="T82" fmla="*/ 577 w 3505"/>
                <a:gd name="T83" fmla="*/ 2265 h 3392"/>
                <a:gd name="T84" fmla="*/ 499 w 3505"/>
                <a:gd name="T85" fmla="*/ 2305 h 3392"/>
                <a:gd name="T86" fmla="*/ 383 w 3505"/>
                <a:gd name="T87" fmla="*/ 2344 h 3392"/>
                <a:gd name="T88" fmla="*/ 341 w 3505"/>
                <a:gd name="T89" fmla="*/ 2454 h 3392"/>
                <a:gd name="T90" fmla="*/ 379 w 3505"/>
                <a:gd name="T91" fmla="*/ 2691 h 3392"/>
                <a:gd name="T92" fmla="*/ 259 w 3505"/>
                <a:gd name="T93" fmla="*/ 2786 h 3392"/>
                <a:gd name="T94" fmla="*/ 94 w 3505"/>
                <a:gd name="T95" fmla="*/ 2877 h 3392"/>
                <a:gd name="T96" fmla="*/ 84 w 3505"/>
                <a:gd name="T97" fmla="*/ 2885 h 3392"/>
                <a:gd name="T98" fmla="*/ 10 w 3505"/>
                <a:gd name="T99" fmla="*/ 3125 h 3392"/>
                <a:gd name="T100" fmla="*/ 304 w 3505"/>
                <a:gd name="T101" fmla="*/ 3316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5" h="3392">
                  <a:moveTo>
                    <a:pt x="304" y="3316"/>
                  </a:moveTo>
                  <a:lnTo>
                    <a:pt x="304" y="3316"/>
                  </a:lnTo>
                  <a:lnTo>
                    <a:pt x="673" y="3392"/>
                  </a:lnTo>
                  <a:lnTo>
                    <a:pt x="678" y="3392"/>
                  </a:lnTo>
                  <a:cubicBezTo>
                    <a:pt x="811" y="3391"/>
                    <a:pt x="873" y="3300"/>
                    <a:pt x="873" y="3098"/>
                  </a:cubicBezTo>
                  <a:lnTo>
                    <a:pt x="835" y="2782"/>
                  </a:lnTo>
                  <a:cubicBezTo>
                    <a:pt x="835" y="2762"/>
                    <a:pt x="850" y="2734"/>
                    <a:pt x="884" y="2734"/>
                  </a:cubicBezTo>
                  <a:lnTo>
                    <a:pt x="1020" y="2726"/>
                  </a:lnTo>
                  <a:lnTo>
                    <a:pt x="1168" y="2671"/>
                  </a:lnTo>
                  <a:lnTo>
                    <a:pt x="1175" y="2651"/>
                  </a:lnTo>
                  <a:cubicBezTo>
                    <a:pt x="1192" y="2602"/>
                    <a:pt x="1192" y="2544"/>
                    <a:pt x="1173" y="2456"/>
                  </a:cubicBezTo>
                  <a:lnTo>
                    <a:pt x="1128" y="2282"/>
                  </a:lnTo>
                  <a:lnTo>
                    <a:pt x="1123" y="2274"/>
                  </a:lnTo>
                  <a:lnTo>
                    <a:pt x="1221" y="2284"/>
                  </a:lnTo>
                  <a:lnTo>
                    <a:pt x="1390" y="2253"/>
                  </a:lnTo>
                  <a:cubicBezTo>
                    <a:pt x="1433" y="2238"/>
                    <a:pt x="1563" y="2191"/>
                    <a:pt x="1530" y="2046"/>
                  </a:cubicBezTo>
                  <a:lnTo>
                    <a:pt x="1521" y="1958"/>
                  </a:lnTo>
                  <a:cubicBezTo>
                    <a:pt x="1515" y="1933"/>
                    <a:pt x="1511" y="1899"/>
                    <a:pt x="1527" y="1875"/>
                  </a:cubicBezTo>
                  <a:cubicBezTo>
                    <a:pt x="1629" y="1717"/>
                    <a:pt x="1881" y="1553"/>
                    <a:pt x="2275" y="1388"/>
                  </a:cubicBezTo>
                  <a:lnTo>
                    <a:pt x="2736" y="1200"/>
                  </a:lnTo>
                  <a:cubicBezTo>
                    <a:pt x="2917" y="1119"/>
                    <a:pt x="3045" y="1054"/>
                    <a:pt x="3119" y="980"/>
                  </a:cubicBezTo>
                  <a:cubicBezTo>
                    <a:pt x="3317" y="824"/>
                    <a:pt x="3430" y="679"/>
                    <a:pt x="3475" y="523"/>
                  </a:cubicBezTo>
                  <a:cubicBezTo>
                    <a:pt x="3505" y="394"/>
                    <a:pt x="3495" y="274"/>
                    <a:pt x="3445" y="175"/>
                  </a:cubicBezTo>
                  <a:cubicBezTo>
                    <a:pt x="3395" y="75"/>
                    <a:pt x="3305" y="12"/>
                    <a:pt x="3199" y="1"/>
                  </a:cubicBezTo>
                  <a:cubicBezTo>
                    <a:pt x="3189" y="0"/>
                    <a:pt x="3179" y="0"/>
                    <a:pt x="3170" y="0"/>
                  </a:cubicBezTo>
                  <a:cubicBezTo>
                    <a:pt x="3070" y="0"/>
                    <a:pt x="2988" y="50"/>
                    <a:pt x="2919" y="153"/>
                  </a:cubicBezTo>
                  <a:cubicBezTo>
                    <a:pt x="2870" y="195"/>
                    <a:pt x="2832" y="269"/>
                    <a:pt x="2804" y="374"/>
                  </a:cubicBezTo>
                  <a:cubicBezTo>
                    <a:pt x="2764" y="464"/>
                    <a:pt x="2740" y="496"/>
                    <a:pt x="2710" y="509"/>
                  </a:cubicBezTo>
                  <a:cubicBezTo>
                    <a:pt x="2469" y="561"/>
                    <a:pt x="2245" y="650"/>
                    <a:pt x="2044" y="774"/>
                  </a:cubicBezTo>
                  <a:lnTo>
                    <a:pt x="1932" y="798"/>
                  </a:lnTo>
                  <a:lnTo>
                    <a:pt x="1849" y="742"/>
                  </a:lnTo>
                  <a:lnTo>
                    <a:pt x="1742" y="755"/>
                  </a:lnTo>
                  <a:lnTo>
                    <a:pt x="1730" y="771"/>
                  </a:lnTo>
                  <a:cubicBezTo>
                    <a:pt x="1706" y="806"/>
                    <a:pt x="1675" y="865"/>
                    <a:pt x="1636" y="941"/>
                  </a:cubicBezTo>
                  <a:lnTo>
                    <a:pt x="1612" y="988"/>
                  </a:lnTo>
                  <a:lnTo>
                    <a:pt x="1608" y="1001"/>
                  </a:lnTo>
                  <a:cubicBezTo>
                    <a:pt x="1604" y="1025"/>
                    <a:pt x="1572" y="1072"/>
                    <a:pt x="1402" y="1120"/>
                  </a:cubicBezTo>
                  <a:lnTo>
                    <a:pt x="1358" y="1134"/>
                  </a:lnTo>
                  <a:cubicBezTo>
                    <a:pt x="1233" y="1173"/>
                    <a:pt x="1141" y="1201"/>
                    <a:pt x="1097" y="1250"/>
                  </a:cubicBezTo>
                  <a:cubicBezTo>
                    <a:pt x="1040" y="1297"/>
                    <a:pt x="896" y="1429"/>
                    <a:pt x="738" y="1676"/>
                  </a:cubicBezTo>
                  <a:cubicBezTo>
                    <a:pt x="569" y="1925"/>
                    <a:pt x="505" y="2090"/>
                    <a:pt x="550" y="2167"/>
                  </a:cubicBezTo>
                  <a:cubicBezTo>
                    <a:pt x="579" y="2210"/>
                    <a:pt x="582" y="2237"/>
                    <a:pt x="577" y="2265"/>
                  </a:cubicBezTo>
                  <a:lnTo>
                    <a:pt x="499" y="2305"/>
                  </a:lnTo>
                  <a:lnTo>
                    <a:pt x="383" y="2344"/>
                  </a:lnTo>
                  <a:cubicBezTo>
                    <a:pt x="326" y="2372"/>
                    <a:pt x="330" y="2411"/>
                    <a:pt x="341" y="2454"/>
                  </a:cubicBezTo>
                  <a:cubicBezTo>
                    <a:pt x="382" y="2553"/>
                    <a:pt x="394" y="2630"/>
                    <a:pt x="379" y="2691"/>
                  </a:cubicBezTo>
                  <a:lnTo>
                    <a:pt x="259" y="2786"/>
                  </a:lnTo>
                  <a:lnTo>
                    <a:pt x="94" y="2877"/>
                  </a:lnTo>
                  <a:lnTo>
                    <a:pt x="84" y="2885"/>
                  </a:lnTo>
                  <a:cubicBezTo>
                    <a:pt x="23" y="2946"/>
                    <a:pt x="0" y="3019"/>
                    <a:pt x="10" y="3125"/>
                  </a:cubicBezTo>
                  <a:cubicBezTo>
                    <a:pt x="23" y="3196"/>
                    <a:pt x="115" y="3257"/>
                    <a:pt x="304" y="33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0" name="Freeform 59">
              <a:extLst>
                <a:ext uri="{FF2B5EF4-FFF2-40B4-BE49-F238E27FC236}">
                  <a16:creationId xmlns:a16="http://schemas.microsoft.com/office/drawing/2014/main" id="{EE8CC1BF-6128-4188-A2C8-AEC7E14A1A8E}"/>
                </a:ext>
              </a:extLst>
            </p:cNvPr>
            <p:cNvSpPr>
              <a:spLocks/>
            </p:cNvSpPr>
            <p:nvPr userDrawn="1"/>
          </p:nvSpPr>
          <p:spPr bwMode="auto">
            <a:xfrm>
              <a:off x="3860801" y="2503488"/>
              <a:ext cx="115888" cy="184150"/>
            </a:xfrm>
            <a:custGeom>
              <a:avLst/>
              <a:gdLst>
                <a:gd name="T0" fmla="*/ 213 w 1375"/>
                <a:gd name="T1" fmla="*/ 1521 h 2181"/>
                <a:gd name="T2" fmla="*/ 213 w 1375"/>
                <a:gd name="T3" fmla="*/ 1521 h 2181"/>
                <a:gd name="T4" fmla="*/ 370 w 1375"/>
                <a:gd name="T5" fmla="*/ 1458 h 2181"/>
                <a:gd name="T6" fmla="*/ 492 w 1375"/>
                <a:gd name="T7" fmla="*/ 1578 h 2181"/>
                <a:gd name="T8" fmla="*/ 609 w 1375"/>
                <a:gd name="T9" fmla="*/ 1725 h 2181"/>
                <a:gd name="T10" fmla="*/ 622 w 1375"/>
                <a:gd name="T11" fmla="*/ 1736 h 2181"/>
                <a:gd name="T12" fmla="*/ 636 w 1375"/>
                <a:gd name="T13" fmla="*/ 1755 h 2181"/>
                <a:gd name="T14" fmla="*/ 577 w 1375"/>
                <a:gd name="T15" fmla="*/ 1873 h 2181"/>
                <a:gd name="T16" fmla="*/ 514 w 1375"/>
                <a:gd name="T17" fmla="*/ 1952 h 2181"/>
                <a:gd name="T18" fmla="*/ 506 w 1375"/>
                <a:gd name="T19" fmla="*/ 1966 h 2181"/>
                <a:gd name="T20" fmla="*/ 509 w 1375"/>
                <a:gd name="T21" fmla="*/ 2023 h 2181"/>
                <a:gd name="T22" fmla="*/ 549 w 1375"/>
                <a:gd name="T23" fmla="*/ 2056 h 2181"/>
                <a:gd name="T24" fmla="*/ 752 w 1375"/>
                <a:gd name="T25" fmla="*/ 2149 h 2181"/>
                <a:gd name="T26" fmla="*/ 910 w 1375"/>
                <a:gd name="T27" fmla="*/ 2181 h 2181"/>
                <a:gd name="T28" fmla="*/ 921 w 1375"/>
                <a:gd name="T29" fmla="*/ 2178 h 2181"/>
                <a:gd name="T30" fmla="*/ 1365 w 1375"/>
                <a:gd name="T31" fmla="*/ 2004 h 2181"/>
                <a:gd name="T32" fmla="*/ 1375 w 1375"/>
                <a:gd name="T33" fmla="*/ 1982 h 2181"/>
                <a:gd name="T34" fmla="*/ 1205 w 1375"/>
                <a:gd name="T35" fmla="*/ 1672 h 2181"/>
                <a:gd name="T36" fmla="*/ 1047 w 1375"/>
                <a:gd name="T37" fmla="*/ 1336 h 2181"/>
                <a:gd name="T38" fmla="*/ 973 w 1375"/>
                <a:gd name="T39" fmla="*/ 938 h 2181"/>
                <a:gd name="T40" fmla="*/ 1025 w 1375"/>
                <a:gd name="T41" fmla="*/ 590 h 2181"/>
                <a:gd name="T42" fmla="*/ 1144 w 1375"/>
                <a:gd name="T43" fmla="*/ 417 h 2181"/>
                <a:gd name="T44" fmla="*/ 1211 w 1375"/>
                <a:gd name="T45" fmla="*/ 184 h 2181"/>
                <a:gd name="T46" fmla="*/ 1199 w 1375"/>
                <a:gd name="T47" fmla="*/ 167 h 2181"/>
                <a:gd name="T48" fmla="*/ 983 w 1375"/>
                <a:gd name="T49" fmla="*/ 0 h 2181"/>
                <a:gd name="T50" fmla="*/ 892 w 1375"/>
                <a:gd name="T51" fmla="*/ 35 h 2181"/>
                <a:gd name="T52" fmla="*/ 536 w 1375"/>
                <a:gd name="T53" fmla="*/ 171 h 2181"/>
                <a:gd name="T54" fmla="*/ 317 w 1375"/>
                <a:gd name="T55" fmla="*/ 457 h 2181"/>
                <a:gd name="T56" fmla="*/ 354 w 1375"/>
                <a:gd name="T57" fmla="*/ 635 h 2181"/>
                <a:gd name="T58" fmla="*/ 336 w 1375"/>
                <a:gd name="T59" fmla="*/ 805 h 2181"/>
                <a:gd name="T60" fmla="*/ 170 w 1375"/>
                <a:gd name="T61" fmla="*/ 984 h 2181"/>
                <a:gd name="T62" fmla="*/ 27 w 1375"/>
                <a:gd name="T63" fmla="*/ 1136 h 2181"/>
                <a:gd name="T64" fmla="*/ 15 w 1375"/>
                <a:gd name="T65" fmla="*/ 1305 h 2181"/>
                <a:gd name="T66" fmla="*/ 39 w 1375"/>
                <a:gd name="T67" fmla="*/ 1443 h 2181"/>
                <a:gd name="T68" fmla="*/ 213 w 1375"/>
                <a:gd name="T69" fmla="*/ 152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2181">
                  <a:moveTo>
                    <a:pt x="213" y="1521"/>
                  </a:moveTo>
                  <a:lnTo>
                    <a:pt x="213" y="1521"/>
                  </a:lnTo>
                  <a:lnTo>
                    <a:pt x="370" y="1458"/>
                  </a:lnTo>
                  <a:cubicBezTo>
                    <a:pt x="406" y="1468"/>
                    <a:pt x="470" y="1550"/>
                    <a:pt x="492" y="1578"/>
                  </a:cubicBezTo>
                  <a:lnTo>
                    <a:pt x="609" y="1725"/>
                  </a:lnTo>
                  <a:lnTo>
                    <a:pt x="622" y="1736"/>
                  </a:lnTo>
                  <a:cubicBezTo>
                    <a:pt x="634" y="1743"/>
                    <a:pt x="635" y="1749"/>
                    <a:pt x="636" y="1755"/>
                  </a:cubicBezTo>
                  <a:cubicBezTo>
                    <a:pt x="639" y="1768"/>
                    <a:pt x="634" y="1801"/>
                    <a:pt x="577" y="1873"/>
                  </a:cubicBezTo>
                  <a:lnTo>
                    <a:pt x="514" y="1952"/>
                  </a:lnTo>
                  <a:lnTo>
                    <a:pt x="506" y="1966"/>
                  </a:lnTo>
                  <a:cubicBezTo>
                    <a:pt x="504" y="1974"/>
                    <a:pt x="495" y="1999"/>
                    <a:pt x="509" y="2023"/>
                  </a:cubicBezTo>
                  <a:cubicBezTo>
                    <a:pt x="520" y="2044"/>
                    <a:pt x="540" y="2053"/>
                    <a:pt x="549" y="2056"/>
                  </a:cubicBezTo>
                  <a:lnTo>
                    <a:pt x="752" y="2149"/>
                  </a:lnTo>
                  <a:lnTo>
                    <a:pt x="910" y="2181"/>
                  </a:lnTo>
                  <a:lnTo>
                    <a:pt x="921" y="2178"/>
                  </a:lnTo>
                  <a:cubicBezTo>
                    <a:pt x="1293" y="2061"/>
                    <a:pt x="1347" y="2040"/>
                    <a:pt x="1365" y="2004"/>
                  </a:cubicBezTo>
                  <a:lnTo>
                    <a:pt x="1375" y="1982"/>
                  </a:lnTo>
                  <a:lnTo>
                    <a:pt x="1205" y="1672"/>
                  </a:lnTo>
                  <a:lnTo>
                    <a:pt x="1047" y="1336"/>
                  </a:lnTo>
                  <a:cubicBezTo>
                    <a:pt x="1006" y="1213"/>
                    <a:pt x="982" y="1084"/>
                    <a:pt x="973" y="938"/>
                  </a:cubicBezTo>
                  <a:cubicBezTo>
                    <a:pt x="955" y="768"/>
                    <a:pt x="972" y="644"/>
                    <a:pt x="1025" y="590"/>
                  </a:cubicBezTo>
                  <a:lnTo>
                    <a:pt x="1144" y="417"/>
                  </a:lnTo>
                  <a:lnTo>
                    <a:pt x="1211" y="184"/>
                  </a:lnTo>
                  <a:lnTo>
                    <a:pt x="1199" y="167"/>
                  </a:lnTo>
                  <a:cubicBezTo>
                    <a:pt x="1126" y="56"/>
                    <a:pt x="1053" y="0"/>
                    <a:pt x="983" y="0"/>
                  </a:cubicBezTo>
                  <a:cubicBezTo>
                    <a:pt x="950" y="0"/>
                    <a:pt x="918" y="12"/>
                    <a:pt x="892" y="35"/>
                  </a:cubicBezTo>
                  <a:cubicBezTo>
                    <a:pt x="815" y="90"/>
                    <a:pt x="682" y="141"/>
                    <a:pt x="536" y="171"/>
                  </a:cubicBezTo>
                  <a:cubicBezTo>
                    <a:pt x="387" y="201"/>
                    <a:pt x="317" y="292"/>
                    <a:pt x="317" y="457"/>
                  </a:cubicBezTo>
                  <a:lnTo>
                    <a:pt x="354" y="635"/>
                  </a:lnTo>
                  <a:lnTo>
                    <a:pt x="336" y="805"/>
                  </a:lnTo>
                  <a:cubicBezTo>
                    <a:pt x="308" y="875"/>
                    <a:pt x="254" y="934"/>
                    <a:pt x="170" y="984"/>
                  </a:cubicBezTo>
                  <a:cubicBezTo>
                    <a:pt x="97" y="1029"/>
                    <a:pt x="40" y="1091"/>
                    <a:pt x="27" y="1136"/>
                  </a:cubicBezTo>
                  <a:lnTo>
                    <a:pt x="15" y="1305"/>
                  </a:lnTo>
                  <a:cubicBezTo>
                    <a:pt x="0" y="1349"/>
                    <a:pt x="9" y="1399"/>
                    <a:pt x="39" y="1443"/>
                  </a:cubicBezTo>
                  <a:cubicBezTo>
                    <a:pt x="83" y="1519"/>
                    <a:pt x="147" y="1545"/>
                    <a:pt x="213" y="152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1" name="Freeform 61">
              <a:extLst>
                <a:ext uri="{FF2B5EF4-FFF2-40B4-BE49-F238E27FC236}">
                  <a16:creationId xmlns:a16="http://schemas.microsoft.com/office/drawing/2014/main" id="{AAE8D226-4722-480A-A2B7-CD47DCCD02DC}"/>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2" name="Freeform 62">
              <a:extLst>
                <a:ext uri="{FF2B5EF4-FFF2-40B4-BE49-F238E27FC236}">
                  <a16:creationId xmlns:a16="http://schemas.microsoft.com/office/drawing/2014/main" id="{6F9024DD-C565-4091-827D-0D11ADE24B1C}"/>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 name="T40" fmla="*/ 462 w 499"/>
                <a:gd name="T4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lnTo>
                    <a:pt x="46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 name="Freeform 63">
              <a:extLst>
                <a:ext uri="{FF2B5EF4-FFF2-40B4-BE49-F238E27FC236}">
                  <a16:creationId xmlns:a16="http://schemas.microsoft.com/office/drawing/2014/main" id="{3EB69DF6-B69E-42E6-A984-6435DB842D37}"/>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4" name="Freeform 64">
              <a:extLst>
                <a:ext uri="{FF2B5EF4-FFF2-40B4-BE49-F238E27FC236}">
                  <a16:creationId xmlns:a16="http://schemas.microsoft.com/office/drawing/2014/main" id="{E0E2C85C-52B0-4AE2-BD2E-E53F43C5F5B7}"/>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 name="T30" fmla="*/ 99 w 386"/>
                <a:gd name="T31"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lnTo>
                    <a:pt x="99" y="72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 name="Freeform 65">
              <a:extLst>
                <a:ext uri="{FF2B5EF4-FFF2-40B4-BE49-F238E27FC236}">
                  <a16:creationId xmlns:a16="http://schemas.microsoft.com/office/drawing/2014/main" id="{78683AB5-C717-46CD-A91A-2759A8EE361D}"/>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6" name="Freeform 66">
              <a:extLst>
                <a:ext uri="{FF2B5EF4-FFF2-40B4-BE49-F238E27FC236}">
                  <a16:creationId xmlns:a16="http://schemas.microsoft.com/office/drawing/2014/main" id="{198220CC-5711-495C-A9D3-1CC7448A96B9}"/>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 name="T38" fmla="*/ 633 w 663"/>
                <a:gd name="T39"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lnTo>
                    <a:pt x="633" y="11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 name="Freeform 67">
              <a:extLst>
                <a:ext uri="{FF2B5EF4-FFF2-40B4-BE49-F238E27FC236}">
                  <a16:creationId xmlns:a16="http://schemas.microsoft.com/office/drawing/2014/main" id="{91E09C67-6713-423C-9014-72F849DBE9A2}"/>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8" name="Freeform 68">
              <a:extLst>
                <a:ext uri="{FF2B5EF4-FFF2-40B4-BE49-F238E27FC236}">
                  <a16:creationId xmlns:a16="http://schemas.microsoft.com/office/drawing/2014/main" id="{72601A81-4EB2-43C9-B1EC-F3CE7665FB85}"/>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 name="T40" fmla="*/ 48 w 193"/>
                <a:gd name="T41"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lnTo>
                    <a:pt x="48" y="2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 name="Freeform 69">
              <a:extLst>
                <a:ext uri="{FF2B5EF4-FFF2-40B4-BE49-F238E27FC236}">
                  <a16:creationId xmlns:a16="http://schemas.microsoft.com/office/drawing/2014/main" id="{C173DE02-C700-417A-8FBF-668329224F11}"/>
                </a:ext>
              </a:extLst>
            </p:cNvPr>
            <p:cNvSpPr>
              <a:spLocks/>
            </p:cNvSpPr>
            <p:nvPr userDrawn="1"/>
          </p:nvSpPr>
          <p:spPr bwMode="auto">
            <a:xfrm>
              <a:off x="2981326" y="3816351"/>
              <a:ext cx="36513" cy="63500"/>
            </a:xfrm>
            <a:custGeom>
              <a:avLst/>
              <a:gdLst>
                <a:gd name="T0" fmla="*/ 374 w 424"/>
                <a:gd name="T1" fmla="*/ 89 h 735"/>
                <a:gd name="T2" fmla="*/ 374 w 424"/>
                <a:gd name="T3" fmla="*/ 89 h 735"/>
                <a:gd name="T4" fmla="*/ 343 w 424"/>
                <a:gd name="T5" fmla="*/ 32 h 735"/>
                <a:gd name="T6" fmla="*/ 316 w 424"/>
                <a:gd name="T7" fmla="*/ 0 h 735"/>
                <a:gd name="T8" fmla="*/ 180 w 424"/>
                <a:gd name="T9" fmla="*/ 91 h 735"/>
                <a:gd name="T10" fmla="*/ 77 w 424"/>
                <a:gd name="T11" fmla="*/ 100 h 735"/>
                <a:gd name="T12" fmla="*/ 14 w 424"/>
                <a:gd name="T13" fmla="*/ 127 h 735"/>
                <a:gd name="T14" fmla="*/ 15 w 424"/>
                <a:gd name="T15" fmla="*/ 207 h 735"/>
                <a:gd name="T16" fmla="*/ 68 w 424"/>
                <a:gd name="T17" fmla="*/ 378 h 735"/>
                <a:gd name="T18" fmla="*/ 49 w 424"/>
                <a:gd name="T19" fmla="*/ 573 h 735"/>
                <a:gd name="T20" fmla="*/ 116 w 424"/>
                <a:gd name="T21" fmla="*/ 722 h 735"/>
                <a:gd name="T22" fmla="*/ 156 w 424"/>
                <a:gd name="T23" fmla="*/ 735 h 735"/>
                <a:gd name="T24" fmla="*/ 264 w 424"/>
                <a:gd name="T25" fmla="*/ 673 h 735"/>
                <a:gd name="T26" fmla="*/ 296 w 424"/>
                <a:gd name="T27" fmla="*/ 652 h 735"/>
                <a:gd name="T28" fmla="*/ 319 w 424"/>
                <a:gd name="T29" fmla="*/ 671 h 735"/>
                <a:gd name="T30" fmla="*/ 337 w 424"/>
                <a:gd name="T31" fmla="*/ 689 h 735"/>
                <a:gd name="T32" fmla="*/ 392 w 424"/>
                <a:gd name="T33" fmla="*/ 726 h 735"/>
                <a:gd name="T34" fmla="*/ 407 w 424"/>
                <a:gd name="T35" fmla="*/ 661 h 735"/>
                <a:gd name="T36" fmla="*/ 414 w 424"/>
                <a:gd name="T37" fmla="*/ 550 h 735"/>
                <a:gd name="T38" fmla="*/ 413 w 424"/>
                <a:gd name="T39" fmla="*/ 299 h 735"/>
                <a:gd name="T40" fmla="*/ 424 w 424"/>
                <a:gd name="T41" fmla="*/ 187 h 735"/>
                <a:gd name="T42" fmla="*/ 374 w 424"/>
                <a:gd name="T43" fmla="*/ 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4" h="735">
                  <a:moveTo>
                    <a:pt x="374" y="89"/>
                  </a:moveTo>
                  <a:lnTo>
                    <a:pt x="374" y="89"/>
                  </a:lnTo>
                  <a:cubicBezTo>
                    <a:pt x="364" y="64"/>
                    <a:pt x="354" y="45"/>
                    <a:pt x="343" y="32"/>
                  </a:cubicBezTo>
                  <a:lnTo>
                    <a:pt x="316" y="0"/>
                  </a:lnTo>
                  <a:lnTo>
                    <a:pt x="180" y="91"/>
                  </a:lnTo>
                  <a:lnTo>
                    <a:pt x="77" y="100"/>
                  </a:lnTo>
                  <a:cubicBezTo>
                    <a:pt x="66" y="100"/>
                    <a:pt x="33" y="100"/>
                    <a:pt x="14" y="127"/>
                  </a:cubicBezTo>
                  <a:cubicBezTo>
                    <a:pt x="1" y="146"/>
                    <a:pt x="0" y="172"/>
                    <a:pt x="15" y="207"/>
                  </a:cubicBezTo>
                  <a:cubicBezTo>
                    <a:pt x="41" y="250"/>
                    <a:pt x="68" y="302"/>
                    <a:pt x="68" y="378"/>
                  </a:cubicBezTo>
                  <a:lnTo>
                    <a:pt x="49" y="573"/>
                  </a:lnTo>
                  <a:cubicBezTo>
                    <a:pt x="37" y="636"/>
                    <a:pt x="75" y="691"/>
                    <a:pt x="116" y="722"/>
                  </a:cubicBezTo>
                  <a:cubicBezTo>
                    <a:pt x="128" y="731"/>
                    <a:pt x="141" y="735"/>
                    <a:pt x="156" y="735"/>
                  </a:cubicBezTo>
                  <a:cubicBezTo>
                    <a:pt x="188" y="735"/>
                    <a:pt x="223" y="715"/>
                    <a:pt x="264" y="673"/>
                  </a:cubicBezTo>
                  <a:cubicBezTo>
                    <a:pt x="282" y="655"/>
                    <a:pt x="292" y="652"/>
                    <a:pt x="296" y="652"/>
                  </a:cubicBezTo>
                  <a:cubicBezTo>
                    <a:pt x="301" y="652"/>
                    <a:pt x="309" y="659"/>
                    <a:pt x="319" y="671"/>
                  </a:cubicBezTo>
                  <a:cubicBezTo>
                    <a:pt x="323" y="677"/>
                    <a:pt x="329" y="684"/>
                    <a:pt x="337" y="689"/>
                  </a:cubicBezTo>
                  <a:lnTo>
                    <a:pt x="392" y="726"/>
                  </a:lnTo>
                  <a:lnTo>
                    <a:pt x="407" y="661"/>
                  </a:lnTo>
                  <a:cubicBezTo>
                    <a:pt x="411" y="642"/>
                    <a:pt x="414" y="606"/>
                    <a:pt x="414" y="550"/>
                  </a:cubicBezTo>
                  <a:lnTo>
                    <a:pt x="413" y="299"/>
                  </a:lnTo>
                  <a:lnTo>
                    <a:pt x="424" y="187"/>
                  </a:lnTo>
                  <a:lnTo>
                    <a:pt x="374" y="8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72">
              <a:extLst>
                <a:ext uri="{FF2B5EF4-FFF2-40B4-BE49-F238E27FC236}">
                  <a16:creationId xmlns:a16="http://schemas.microsoft.com/office/drawing/2014/main" id="{38DE395A-CE68-4423-9B7B-9AA2B141AC23}"/>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 name="T106" fmla="*/ 92 w 1165"/>
                <a:gd name="T107"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lnTo>
                    <a:pt x="92" y="125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 name="Freeform 75">
              <a:extLst>
                <a:ext uri="{FF2B5EF4-FFF2-40B4-BE49-F238E27FC236}">
                  <a16:creationId xmlns:a16="http://schemas.microsoft.com/office/drawing/2014/main" id="{879312CD-0F54-446C-B7A0-3F92E37ECFC6}"/>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2" name="Freeform 76">
              <a:extLst>
                <a:ext uri="{FF2B5EF4-FFF2-40B4-BE49-F238E27FC236}">
                  <a16:creationId xmlns:a16="http://schemas.microsoft.com/office/drawing/2014/main" id="{3949A80B-2018-4D31-B9AB-AC2E1443B53B}"/>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 name="T18" fmla="*/ 4 w 41"/>
                <a:gd name="T1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lnTo>
                    <a:pt x="4" y="5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 name="Freeform 77">
              <a:extLst>
                <a:ext uri="{FF2B5EF4-FFF2-40B4-BE49-F238E27FC236}">
                  <a16:creationId xmlns:a16="http://schemas.microsoft.com/office/drawing/2014/main" id="{78D1F39D-17CE-442F-A788-FD960C255487}"/>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4" name="Freeform 78">
              <a:extLst>
                <a:ext uri="{FF2B5EF4-FFF2-40B4-BE49-F238E27FC236}">
                  <a16:creationId xmlns:a16="http://schemas.microsoft.com/office/drawing/2014/main" id="{E403BF8C-C0B2-467C-AC50-05B992F0DD99}"/>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 name="T106" fmla="*/ 1798 w 1823"/>
                <a:gd name="T107"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lnTo>
                    <a:pt x="1798" y="15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 name="Freeform 83">
              <a:extLst>
                <a:ext uri="{FF2B5EF4-FFF2-40B4-BE49-F238E27FC236}">
                  <a16:creationId xmlns:a16="http://schemas.microsoft.com/office/drawing/2014/main" id="{A9CABD98-2F38-4314-83D6-369792FA7925}"/>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6" name="Freeform 84">
              <a:extLst>
                <a:ext uri="{FF2B5EF4-FFF2-40B4-BE49-F238E27FC236}">
                  <a16:creationId xmlns:a16="http://schemas.microsoft.com/office/drawing/2014/main" id="{A115B222-4962-4261-9D56-138B9E7D4676}"/>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 name="T94" fmla="*/ 349 w 1458"/>
                <a:gd name="T95"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lnTo>
                    <a:pt x="349" y="80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 name="Freeform 85">
              <a:extLst>
                <a:ext uri="{FF2B5EF4-FFF2-40B4-BE49-F238E27FC236}">
                  <a16:creationId xmlns:a16="http://schemas.microsoft.com/office/drawing/2014/main" id="{6D0DB9DA-D7DB-497E-AA45-A8D99CFDEE90}"/>
                </a:ext>
              </a:extLst>
            </p:cNvPr>
            <p:cNvSpPr>
              <a:spLocks/>
            </p:cNvSpPr>
            <p:nvPr userDrawn="1"/>
          </p:nvSpPr>
          <p:spPr bwMode="auto">
            <a:xfrm>
              <a:off x="5457826" y="3814763"/>
              <a:ext cx="231775" cy="200025"/>
            </a:xfrm>
            <a:custGeom>
              <a:avLst/>
              <a:gdLst>
                <a:gd name="T0" fmla="*/ 1690 w 2734"/>
                <a:gd name="T1" fmla="*/ 1207 h 2366"/>
                <a:gd name="T2" fmla="*/ 1607 w 2734"/>
                <a:gd name="T3" fmla="*/ 1175 h 2366"/>
                <a:gd name="T4" fmla="*/ 1364 w 2734"/>
                <a:gd name="T5" fmla="*/ 1568 h 2366"/>
                <a:gd name="T6" fmla="*/ 1084 w 2734"/>
                <a:gd name="T7" fmla="*/ 1720 h 2366"/>
                <a:gd name="T8" fmla="*/ 604 w 2734"/>
                <a:gd name="T9" fmla="*/ 1795 h 2366"/>
                <a:gd name="T10" fmla="*/ 428 w 2734"/>
                <a:gd name="T11" fmla="*/ 1918 h 2366"/>
                <a:gd name="T12" fmla="*/ 83 w 2734"/>
                <a:gd name="T13" fmla="*/ 2164 h 2366"/>
                <a:gd name="T14" fmla="*/ 91 w 2734"/>
                <a:gd name="T15" fmla="*/ 2247 h 2366"/>
                <a:gd name="T16" fmla="*/ 401 w 2734"/>
                <a:gd name="T17" fmla="*/ 2243 h 2366"/>
                <a:gd name="T18" fmla="*/ 689 w 2734"/>
                <a:gd name="T19" fmla="*/ 2122 h 2366"/>
                <a:gd name="T20" fmla="*/ 1073 w 2734"/>
                <a:gd name="T21" fmla="*/ 2063 h 2366"/>
                <a:gd name="T22" fmla="*/ 1130 w 2734"/>
                <a:gd name="T23" fmla="*/ 2066 h 2366"/>
                <a:gd name="T24" fmla="*/ 1072 w 2734"/>
                <a:gd name="T25" fmla="*/ 2234 h 2366"/>
                <a:gd name="T26" fmla="*/ 1316 w 2734"/>
                <a:gd name="T27" fmla="*/ 2336 h 2366"/>
                <a:gd name="T28" fmla="*/ 1561 w 2734"/>
                <a:gd name="T29" fmla="*/ 2178 h 2366"/>
                <a:gd name="T30" fmla="*/ 1504 w 2734"/>
                <a:gd name="T31" fmla="*/ 2076 h 2366"/>
                <a:gd name="T32" fmla="*/ 1496 w 2734"/>
                <a:gd name="T33" fmla="*/ 2007 h 2366"/>
                <a:gd name="T34" fmla="*/ 1547 w 2734"/>
                <a:gd name="T35" fmla="*/ 2028 h 2366"/>
                <a:gd name="T36" fmla="*/ 1901 w 2734"/>
                <a:gd name="T37" fmla="*/ 2006 h 2366"/>
                <a:gd name="T38" fmla="*/ 1972 w 2734"/>
                <a:gd name="T39" fmla="*/ 1967 h 2366"/>
                <a:gd name="T40" fmla="*/ 2174 w 2734"/>
                <a:gd name="T41" fmla="*/ 1849 h 2366"/>
                <a:gd name="T42" fmla="*/ 2234 w 2734"/>
                <a:gd name="T43" fmla="*/ 1950 h 2366"/>
                <a:gd name="T44" fmla="*/ 2348 w 2734"/>
                <a:gd name="T45" fmla="*/ 1910 h 2366"/>
                <a:gd name="T46" fmla="*/ 2442 w 2734"/>
                <a:gd name="T47" fmla="*/ 1596 h 2366"/>
                <a:gd name="T48" fmla="*/ 2734 w 2734"/>
                <a:gd name="T49" fmla="*/ 679 h 2366"/>
                <a:gd name="T50" fmla="*/ 2677 w 2734"/>
                <a:gd name="T51" fmla="*/ 252 h 2366"/>
                <a:gd name="T52" fmla="*/ 2481 w 2734"/>
                <a:gd name="T53" fmla="*/ 19 h 2366"/>
                <a:gd name="T54" fmla="*/ 2513 w 2734"/>
                <a:gd name="T55" fmla="*/ 127 h 2366"/>
                <a:gd name="T56" fmla="*/ 2463 w 2734"/>
                <a:gd name="T57" fmla="*/ 167 h 2366"/>
                <a:gd name="T58" fmla="*/ 2438 w 2734"/>
                <a:gd name="T59" fmla="*/ 107 h 2366"/>
                <a:gd name="T60" fmla="*/ 2270 w 2734"/>
                <a:gd name="T61" fmla="*/ 151 h 2366"/>
                <a:gd name="T62" fmla="*/ 2228 w 2734"/>
                <a:gd name="T63" fmla="*/ 484 h 2366"/>
                <a:gd name="T64" fmla="*/ 2026 w 2734"/>
                <a:gd name="T65" fmla="*/ 989 h 2366"/>
                <a:gd name="T66" fmla="*/ 1624 w 2734"/>
                <a:gd name="T67" fmla="*/ 1362 h 2366"/>
                <a:gd name="T68" fmla="*/ 1651 w 2734"/>
                <a:gd name="T69" fmla="*/ 1288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4" h="2366">
                  <a:moveTo>
                    <a:pt x="1690" y="1207"/>
                  </a:moveTo>
                  <a:lnTo>
                    <a:pt x="1690" y="1207"/>
                  </a:lnTo>
                  <a:lnTo>
                    <a:pt x="1625" y="1179"/>
                  </a:lnTo>
                  <a:lnTo>
                    <a:pt x="1607" y="1175"/>
                  </a:lnTo>
                  <a:cubicBezTo>
                    <a:pt x="1534" y="1175"/>
                    <a:pt x="1484" y="1205"/>
                    <a:pt x="1459" y="1269"/>
                  </a:cubicBezTo>
                  <a:lnTo>
                    <a:pt x="1364" y="1568"/>
                  </a:lnTo>
                  <a:cubicBezTo>
                    <a:pt x="1319" y="1630"/>
                    <a:pt x="1295" y="1659"/>
                    <a:pt x="1252" y="1674"/>
                  </a:cubicBezTo>
                  <a:lnTo>
                    <a:pt x="1084" y="1720"/>
                  </a:lnTo>
                  <a:lnTo>
                    <a:pt x="788" y="1785"/>
                  </a:lnTo>
                  <a:lnTo>
                    <a:pt x="604" y="1795"/>
                  </a:lnTo>
                  <a:lnTo>
                    <a:pt x="588" y="1794"/>
                  </a:lnTo>
                  <a:cubicBezTo>
                    <a:pt x="541" y="1794"/>
                    <a:pt x="485" y="1837"/>
                    <a:pt x="428" y="1918"/>
                  </a:cubicBezTo>
                  <a:lnTo>
                    <a:pt x="97" y="2156"/>
                  </a:lnTo>
                  <a:cubicBezTo>
                    <a:pt x="91" y="2159"/>
                    <a:pt x="87" y="2162"/>
                    <a:pt x="83" y="2164"/>
                  </a:cubicBezTo>
                  <a:lnTo>
                    <a:pt x="0" y="2214"/>
                  </a:lnTo>
                  <a:lnTo>
                    <a:pt x="91" y="2247"/>
                  </a:lnTo>
                  <a:cubicBezTo>
                    <a:pt x="112" y="2254"/>
                    <a:pt x="145" y="2259"/>
                    <a:pt x="199" y="2263"/>
                  </a:cubicBezTo>
                  <a:lnTo>
                    <a:pt x="401" y="2243"/>
                  </a:lnTo>
                  <a:lnTo>
                    <a:pt x="413" y="2222"/>
                  </a:lnTo>
                  <a:cubicBezTo>
                    <a:pt x="422" y="2207"/>
                    <a:pt x="467" y="2155"/>
                    <a:pt x="689" y="2122"/>
                  </a:cubicBezTo>
                  <a:lnTo>
                    <a:pt x="1061" y="2067"/>
                  </a:lnTo>
                  <a:lnTo>
                    <a:pt x="1073" y="2063"/>
                  </a:lnTo>
                  <a:cubicBezTo>
                    <a:pt x="1106" y="2048"/>
                    <a:pt x="1123" y="2046"/>
                    <a:pt x="1133" y="2044"/>
                  </a:cubicBezTo>
                  <a:cubicBezTo>
                    <a:pt x="1133" y="2044"/>
                    <a:pt x="1135" y="2050"/>
                    <a:pt x="1130" y="2066"/>
                  </a:cubicBezTo>
                  <a:lnTo>
                    <a:pt x="1071" y="2223"/>
                  </a:lnTo>
                  <a:lnTo>
                    <a:pt x="1072" y="2234"/>
                  </a:lnTo>
                  <a:cubicBezTo>
                    <a:pt x="1083" y="2343"/>
                    <a:pt x="1145" y="2366"/>
                    <a:pt x="1196" y="2366"/>
                  </a:cubicBezTo>
                  <a:cubicBezTo>
                    <a:pt x="1230" y="2366"/>
                    <a:pt x="1270" y="2356"/>
                    <a:pt x="1316" y="2336"/>
                  </a:cubicBezTo>
                  <a:cubicBezTo>
                    <a:pt x="1430" y="2289"/>
                    <a:pt x="1505" y="2242"/>
                    <a:pt x="1547" y="2194"/>
                  </a:cubicBezTo>
                  <a:lnTo>
                    <a:pt x="1561" y="2178"/>
                  </a:lnTo>
                  <a:lnTo>
                    <a:pt x="1558" y="2157"/>
                  </a:lnTo>
                  <a:cubicBezTo>
                    <a:pt x="1553" y="2126"/>
                    <a:pt x="1533" y="2097"/>
                    <a:pt x="1504" y="2076"/>
                  </a:cubicBezTo>
                  <a:cubicBezTo>
                    <a:pt x="1485" y="2056"/>
                    <a:pt x="1475" y="2040"/>
                    <a:pt x="1477" y="2029"/>
                  </a:cubicBezTo>
                  <a:cubicBezTo>
                    <a:pt x="1478" y="2022"/>
                    <a:pt x="1484" y="2015"/>
                    <a:pt x="1496" y="2007"/>
                  </a:cubicBezTo>
                  <a:lnTo>
                    <a:pt x="1502" y="2003"/>
                  </a:lnTo>
                  <a:cubicBezTo>
                    <a:pt x="1512" y="2008"/>
                    <a:pt x="1532" y="2019"/>
                    <a:pt x="1547" y="2028"/>
                  </a:cubicBezTo>
                  <a:lnTo>
                    <a:pt x="1682" y="2086"/>
                  </a:lnTo>
                  <a:lnTo>
                    <a:pt x="1901" y="2006"/>
                  </a:lnTo>
                  <a:lnTo>
                    <a:pt x="1921" y="1995"/>
                  </a:lnTo>
                  <a:cubicBezTo>
                    <a:pt x="1939" y="1985"/>
                    <a:pt x="1959" y="1974"/>
                    <a:pt x="1972" y="1967"/>
                  </a:cubicBezTo>
                  <a:lnTo>
                    <a:pt x="1960" y="2143"/>
                  </a:lnTo>
                  <a:lnTo>
                    <a:pt x="2174" y="1849"/>
                  </a:lnTo>
                  <a:lnTo>
                    <a:pt x="2217" y="1812"/>
                  </a:lnTo>
                  <a:cubicBezTo>
                    <a:pt x="2211" y="1876"/>
                    <a:pt x="2216" y="1920"/>
                    <a:pt x="2234" y="1950"/>
                  </a:cubicBezTo>
                  <a:lnTo>
                    <a:pt x="2266" y="2004"/>
                  </a:lnTo>
                  <a:lnTo>
                    <a:pt x="2348" y="1910"/>
                  </a:lnTo>
                  <a:lnTo>
                    <a:pt x="2355" y="1900"/>
                  </a:lnTo>
                  <a:cubicBezTo>
                    <a:pt x="2411" y="1786"/>
                    <a:pt x="2442" y="1678"/>
                    <a:pt x="2442" y="1596"/>
                  </a:cubicBezTo>
                  <a:cubicBezTo>
                    <a:pt x="2442" y="1476"/>
                    <a:pt x="2483" y="1324"/>
                    <a:pt x="2572" y="1117"/>
                  </a:cubicBezTo>
                  <a:lnTo>
                    <a:pt x="2734" y="679"/>
                  </a:lnTo>
                  <a:lnTo>
                    <a:pt x="2714" y="445"/>
                  </a:lnTo>
                  <a:lnTo>
                    <a:pt x="2677" y="252"/>
                  </a:lnTo>
                  <a:cubicBezTo>
                    <a:pt x="2677" y="107"/>
                    <a:pt x="2635" y="13"/>
                    <a:pt x="2556" y="0"/>
                  </a:cubicBezTo>
                  <a:cubicBezTo>
                    <a:pt x="2532" y="0"/>
                    <a:pt x="2508" y="0"/>
                    <a:pt x="2481" y="19"/>
                  </a:cubicBezTo>
                  <a:lnTo>
                    <a:pt x="2438" y="51"/>
                  </a:lnTo>
                  <a:lnTo>
                    <a:pt x="2513" y="127"/>
                  </a:lnTo>
                  <a:lnTo>
                    <a:pt x="2499" y="156"/>
                  </a:lnTo>
                  <a:lnTo>
                    <a:pt x="2463" y="167"/>
                  </a:lnTo>
                  <a:cubicBezTo>
                    <a:pt x="2448" y="160"/>
                    <a:pt x="2444" y="150"/>
                    <a:pt x="2442" y="140"/>
                  </a:cubicBezTo>
                  <a:lnTo>
                    <a:pt x="2438" y="107"/>
                  </a:lnTo>
                  <a:lnTo>
                    <a:pt x="2341" y="92"/>
                  </a:lnTo>
                  <a:lnTo>
                    <a:pt x="2270" y="151"/>
                  </a:lnTo>
                  <a:lnTo>
                    <a:pt x="2259" y="164"/>
                  </a:lnTo>
                  <a:cubicBezTo>
                    <a:pt x="2219" y="235"/>
                    <a:pt x="2208" y="341"/>
                    <a:pt x="2228" y="484"/>
                  </a:cubicBezTo>
                  <a:cubicBezTo>
                    <a:pt x="2252" y="593"/>
                    <a:pt x="2237" y="674"/>
                    <a:pt x="2176" y="746"/>
                  </a:cubicBezTo>
                  <a:lnTo>
                    <a:pt x="2026" y="989"/>
                  </a:lnTo>
                  <a:lnTo>
                    <a:pt x="1866" y="1232"/>
                  </a:lnTo>
                  <a:cubicBezTo>
                    <a:pt x="1798" y="1282"/>
                    <a:pt x="1723" y="1332"/>
                    <a:pt x="1624" y="1362"/>
                  </a:cubicBezTo>
                  <a:lnTo>
                    <a:pt x="1605" y="1359"/>
                  </a:lnTo>
                  <a:lnTo>
                    <a:pt x="1651" y="1288"/>
                  </a:lnTo>
                  <a:lnTo>
                    <a:pt x="1690" y="12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87">
              <a:extLst>
                <a:ext uri="{FF2B5EF4-FFF2-40B4-BE49-F238E27FC236}">
                  <a16:creationId xmlns:a16="http://schemas.microsoft.com/office/drawing/2014/main" id="{BADB1F9B-F110-4209-A085-C50793B71ADD}"/>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8">
              <a:extLst>
                <a:ext uri="{FF2B5EF4-FFF2-40B4-BE49-F238E27FC236}">
                  <a16:creationId xmlns:a16="http://schemas.microsoft.com/office/drawing/2014/main" id="{25729121-8433-4D0E-A151-9D5CE7DE4EC4}"/>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 name="T48" fmla="*/ 104 w 653"/>
                <a:gd name="T49"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lnTo>
                    <a:pt x="104" y="4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 name="Freeform 89">
              <a:extLst>
                <a:ext uri="{FF2B5EF4-FFF2-40B4-BE49-F238E27FC236}">
                  <a16:creationId xmlns:a16="http://schemas.microsoft.com/office/drawing/2014/main" id="{FB02897D-B762-4DF9-8EE1-06B5175F00E1}"/>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288 w 619"/>
                <a:gd name="T11" fmla="*/ 698 h 803"/>
                <a:gd name="T12" fmla="*/ 288 w 619"/>
                <a:gd name="T13" fmla="*/ 698 h 803"/>
                <a:gd name="T14" fmla="*/ 300 w 619"/>
                <a:gd name="T15" fmla="*/ 657 h 803"/>
                <a:gd name="T16" fmla="*/ 311 w 619"/>
                <a:gd name="T17" fmla="*/ 631 h 803"/>
                <a:gd name="T18" fmla="*/ 288 w 619"/>
                <a:gd name="T19" fmla="*/ 698 h 803"/>
                <a:gd name="T20" fmla="*/ 193 w 619"/>
                <a:gd name="T21" fmla="*/ 61 h 803"/>
                <a:gd name="T22" fmla="*/ 193 w 619"/>
                <a:gd name="T23" fmla="*/ 61 h 803"/>
                <a:gd name="T24" fmla="*/ 145 w 619"/>
                <a:gd name="T25" fmla="*/ 94 h 803"/>
                <a:gd name="T26" fmla="*/ 18 w 619"/>
                <a:gd name="T27" fmla="*/ 115 h 803"/>
                <a:gd name="T28" fmla="*/ 11 w 619"/>
                <a:gd name="T29" fmla="*/ 174 h 803"/>
                <a:gd name="T30" fmla="*/ 80 w 619"/>
                <a:gd name="T31" fmla="*/ 284 h 803"/>
                <a:gd name="T32" fmla="*/ 155 w 619"/>
                <a:gd name="T33" fmla="*/ 432 h 803"/>
                <a:gd name="T34" fmla="*/ 180 w 619"/>
                <a:gd name="T35" fmla="*/ 299 h 803"/>
                <a:gd name="T36" fmla="*/ 205 w 619"/>
                <a:gd name="T37" fmla="*/ 244 h 803"/>
                <a:gd name="T38" fmla="*/ 221 w 619"/>
                <a:gd name="T39" fmla="*/ 258 h 803"/>
                <a:gd name="T40" fmla="*/ 246 w 619"/>
                <a:gd name="T41" fmla="*/ 343 h 803"/>
                <a:gd name="T42" fmla="*/ 204 w 619"/>
                <a:gd name="T43" fmla="*/ 416 h 803"/>
                <a:gd name="T44" fmla="*/ 148 w 619"/>
                <a:gd name="T45" fmla="*/ 495 h 803"/>
                <a:gd name="T46" fmla="*/ 181 w 619"/>
                <a:gd name="T47" fmla="*/ 560 h 803"/>
                <a:gd name="T48" fmla="*/ 181 w 619"/>
                <a:gd name="T49" fmla="*/ 731 h 803"/>
                <a:gd name="T50" fmla="*/ 185 w 619"/>
                <a:gd name="T51" fmla="*/ 790 h 803"/>
                <a:gd name="T52" fmla="*/ 253 w 619"/>
                <a:gd name="T53" fmla="*/ 771 h 803"/>
                <a:gd name="T54" fmla="*/ 250 w 619"/>
                <a:gd name="T55" fmla="*/ 776 h 803"/>
                <a:gd name="T56" fmla="*/ 341 w 619"/>
                <a:gd name="T57" fmla="*/ 803 h 803"/>
                <a:gd name="T58" fmla="*/ 357 w 619"/>
                <a:gd name="T59" fmla="*/ 768 h 803"/>
                <a:gd name="T60" fmla="*/ 448 w 619"/>
                <a:gd name="T61" fmla="*/ 690 h 803"/>
                <a:gd name="T62" fmla="*/ 499 w 619"/>
                <a:gd name="T63" fmla="*/ 584 h 803"/>
                <a:gd name="T64" fmla="*/ 543 w 619"/>
                <a:gd name="T65" fmla="*/ 433 h 803"/>
                <a:gd name="T66" fmla="*/ 601 w 619"/>
                <a:gd name="T67" fmla="*/ 299 h 803"/>
                <a:gd name="T68" fmla="*/ 585 w 619"/>
                <a:gd name="T69" fmla="*/ 197 h 803"/>
                <a:gd name="T70" fmla="*/ 555 w 619"/>
                <a:gd name="T71" fmla="*/ 167 h 803"/>
                <a:gd name="T72" fmla="*/ 575 w 619"/>
                <a:gd name="T73" fmla="*/ 143 h 803"/>
                <a:gd name="T74" fmla="*/ 613 w 619"/>
                <a:gd name="T75" fmla="*/ 71 h 803"/>
                <a:gd name="T76" fmla="*/ 565 w 619"/>
                <a:gd name="T77" fmla="*/ 52 h 803"/>
                <a:gd name="T78" fmla="*/ 541 w 619"/>
                <a:gd name="T79" fmla="*/ 47 h 803"/>
                <a:gd name="T80" fmla="*/ 394 w 619"/>
                <a:gd name="T81" fmla="*/ 0 h 803"/>
                <a:gd name="T82" fmla="*/ 243 w 619"/>
                <a:gd name="T83" fmla="*/ 11 h 803"/>
                <a:gd name="T84" fmla="*/ 193 w 619"/>
                <a:gd name="T85"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9" h="803">
                  <a:moveTo>
                    <a:pt x="305" y="616"/>
                  </a:moveTo>
                  <a:lnTo>
                    <a:pt x="305" y="616"/>
                  </a:lnTo>
                  <a:lnTo>
                    <a:pt x="312" y="620"/>
                  </a:lnTo>
                  <a:cubicBezTo>
                    <a:pt x="312" y="620"/>
                    <a:pt x="312" y="620"/>
                    <a:pt x="312" y="620"/>
                  </a:cubicBezTo>
                  <a:cubicBezTo>
                    <a:pt x="310" y="620"/>
                    <a:pt x="307" y="618"/>
                    <a:pt x="305" y="616"/>
                  </a:cubicBezTo>
                  <a:close/>
                  <a:moveTo>
                    <a:pt x="288" y="698"/>
                  </a:moveTo>
                  <a:lnTo>
                    <a:pt x="288" y="698"/>
                  </a:lnTo>
                  <a:lnTo>
                    <a:pt x="300" y="657"/>
                  </a:lnTo>
                  <a:cubicBezTo>
                    <a:pt x="304" y="645"/>
                    <a:pt x="308" y="637"/>
                    <a:pt x="311" y="631"/>
                  </a:cubicBezTo>
                  <a:cubicBezTo>
                    <a:pt x="309" y="642"/>
                    <a:pt x="304" y="662"/>
                    <a:pt x="288" y="698"/>
                  </a:cubicBez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1" name="Freeform 90">
              <a:extLst>
                <a:ext uri="{FF2B5EF4-FFF2-40B4-BE49-F238E27FC236}">
                  <a16:creationId xmlns:a16="http://schemas.microsoft.com/office/drawing/2014/main" id="{026B958C-03A8-449B-B1A5-42DC4A19D242}"/>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305 w 619"/>
                <a:gd name="T11" fmla="*/ 616 h 803"/>
                <a:gd name="T12" fmla="*/ 288 w 619"/>
                <a:gd name="T13" fmla="*/ 698 h 803"/>
                <a:gd name="T14" fmla="*/ 288 w 619"/>
                <a:gd name="T15" fmla="*/ 698 h 803"/>
                <a:gd name="T16" fmla="*/ 300 w 619"/>
                <a:gd name="T17" fmla="*/ 657 h 803"/>
                <a:gd name="T18" fmla="*/ 311 w 619"/>
                <a:gd name="T19" fmla="*/ 631 h 803"/>
                <a:gd name="T20" fmla="*/ 288 w 619"/>
                <a:gd name="T21" fmla="*/ 698 h 803"/>
                <a:gd name="T22" fmla="*/ 288 w 619"/>
                <a:gd name="T23" fmla="*/ 698 h 803"/>
                <a:gd name="T24" fmla="*/ 193 w 619"/>
                <a:gd name="T25" fmla="*/ 61 h 803"/>
                <a:gd name="T26" fmla="*/ 193 w 619"/>
                <a:gd name="T27" fmla="*/ 61 h 803"/>
                <a:gd name="T28" fmla="*/ 145 w 619"/>
                <a:gd name="T29" fmla="*/ 94 h 803"/>
                <a:gd name="T30" fmla="*/ 18 w 619"/>
                <a:gd name="T31" fmla="*/ 115 h 803"/>
                <a:gd name="T32" fmla="*/ 11 w 619"/>
                <a:gd name="T33" fmla="*/ 174 h 803"/>
                <a:gd name="T34" fmla="*/ 80 w 619"/>
                <a:gd name="T35" fmla="*/ 284 h 803"/>
                <a:gd name="T36" fmla="*/ 155 w 619"/>
                <a:gd name="T37" fmla="*/ 432 h 803"/>
                <a:gd name="T38" fmla="*/ 180 w 619"/>
                <a:gd name="T39" fmla="*/ 299 h 803"/>
                <a:gd name="T40" fmla="*/ 205 w 619"/>
                <a:gd name="T41" fmla="*/ 244 h 803"/>
                <a:gd name="T42" fmla="*/ 221 w 619"/>
                <a:gd name="T43" fmla="*/ 258 h 803"/>
                <a:gd name="T44" fmla="*/ 246 w 619"/>
                <a:gd name="T45" fmla="*/ 343 h 803"/>
                <a:gd name="T46" fmla="*/ 204 w 619"/>
                <a:gd name="T47" fmla="*/ 416 h 803"/>
                <a:gd name="T48" fmla="*/ 148 w 619"/>
                <a:gd name="T49" fmla="*/ 495 h 803"/>
                <a:gd name="T50" fmla="*/ 181 w 619"/>
                <a:gd name="T51" fmla="*/ 560 h 803"/>
                <a:gd name="T52" fmla="*/ 181 w 619"/>
                <a:gd name="T53" fmla="*/ 731 h 803"/>
                <a:gd name="T54" fmla="*/ 185 w 619"/>
                <a:gd name="T55" fmla="*/ 790 h 803"/>
                <a:gd name="T56" fmla="*/ 253 w 619"/>
                <a:gd name="T57" fmla="*/ 771 h 803"/>
                <a:gd name="T58" fmla="*/ 250 w 619"/>
                <a:gd name="T59" fmla="*/ 776 h 803"/>
                <a:gd name="T60" fmla="*/ 341 w 619"/>
                <a:gd name="T61" fmla="*/ 803 h 803"/>
                <a:gd name="T62" fmla="*/ 357 w 619"/>
                <a:gd name="T63" fmla="*/ 768 h 803"/>
                <a:gd name="T64" fmla="*/ 448 w 619"/>
                <a:gd name="T65" fmla="*/ 690 h 803"/>
                <a:gd name="T66" fmla="*/ 499 w 619"/>
                <a:gd name="T67" fmla="*/ 584 h 803"/>
                <a:gd name="T68" fmla="*/ 543 w 619"/>
                <a:gd name="T69" fmla="*/ 433 h 803"/>
                <a:gd name="T70" fmla="*/ 601 w 619"/>
                <a:gd name="T71" fmla="*/ 299 h 803"/>
                <a:gd name="T72" fmla="*/ 585 w 619"/>
                <a:gd name="T73" fmla="*/ 197 h 803"/>
                <a:gd name="T74" fmla="*/ 555 w 619"/>
                <a:gd name="T75" fmla="*/ 167 h 803"/>
                <a:gd name="T76" fmla="*/ 575 w 619"/>
                <a:gd name="T77" fmla="*/ 143 h 803"/>
                <a:gd name="T78" fmla="*/ 613 w 619"/>
                <a:gd name="T79" fmla="*/ 71 h 803"/>
                <a:gd name="T80" fmla="*/ 565 w 619"/>
                <a:gd name="T81" fmla="*/ 52 h 803"/>
                <a:gd name="T82" fmla="*/ 541 w 619"/>
                <a:gd name="T83" fmla="*/ 47 h 803"/>
                <a:gd name="T84" fmla="*/ 394 w 619"/>
                <a:gd name="T85" fmla="*/ 0 h 803"/>
                <a:gd name="T86" fmla="*/ 243 w 619"/>
                <a:gd name="T87" fmla="*/ 11 h 803"/>
                <a:gd name="T88" fmla="*/ 193 w 619"/>
                <a:gd name="T89" fmla="*/ 61 h 803"/>
                <a:gd name="T90" fmla="*/ 193 w 619"/>
                <a:gd name="T91"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9" h="803">
                  <a:moveTo>
                    <a:pt x="305" y="616"/>
                  </a:moveTo>
                  <a:lnTo>
                    <a:pt x="305" y="616"/>
                  </a:lnTo>
                  <a:lnTo>
                    <a:pt x="312" y="620"/>
                  </a:lnTo>
                  <a:cubicBezTo>
                    <a:pt x="312" y="620"/>
                    <a:pt x="312" y="620"/>
                    <a:pt x="312" y="620"/>
                  </a:cubicBezTo>
                  <a:cubicBezTo>
                    <a:pt x="310" y="620"/>
                    <a:pt x="307" y="618"/>
                    <a:pt x="305" y="616"/>
                  </a:cubicBezTo>
                  <a:lnTo>
                    <a:pt x="305" y="616"/>
                  </a:lnTo>
                  <a:close/>
                  <a:moveTo>
                    <a:pt x="288" y="698"/>
                  </a:moveTo>
                  <a:lnTo>
                    <a:pt x="288" y="698"/>
                  </a:lnTo>
                  <a:lnTo>
                    <a:pt x="300" y="657"/>
                  </a:lnTo>
                  <a:cubicBezTo>
                    <a:pt x="304" y="645"/>
                    <a:pt x="308" y="637"/>
                    <a:pt x="311" y="631"/>
                  </a:cubicBezTo>
                  <a:cubicBezTo>
                    <a:pt x="309" y="642"/>
                    <a:pt x="304" y="662"/>
                    <a:pt x="288" y="698"/>
                  </a:cubicBezTo>
                  <a:lnTo>
                    <a:pt x="288" y="698"/>
                  </a:ln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lnTo>
                    <a:pt x="193" y="6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 name="Freeform 91">
              <a:extLst>
                <a:ext uri="{FF2B5EF4-FFF2-40B4-BE49-F238E27FC236}">
                  <a16:creationId xmlns:a16="http://schemas.microsoft.com/office/drawing/2014/main" id="{868634EF-16AB-4B37-A9BF-0A16B7D85380}"/>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85 w 653"/>
                <a:gd name="T11" fmla="*/ 92 h 390"/>
                <a:gd name="T12" fmla="*/ 285 w 653"/>
                <a:gd name="T13" fmla="*/ 92 h 390"/>
                <a:gd name="T14" fmla="*/ 170 w 653"/>
                <a:gd name="T15" fmla="*/ 161 h 390"/>
                <a:gd name="T16" fmla="*/ 134 w 653"/>
                <a:gd name="T17" fmla="*/ 204 h 390"/>
                <a:gd name="T18" fmla="*/ 8 w 653"/>
                <a:gd name="T19" fmla="*/ 248 h 390"/>
                <a:gd name="T20" fmla="*/ 5 w 653"/>
                <a:gd name="T21" fmla="*/ 296 h 390"/>
                <a:gd name="T22" fmla="*/ 10 w 653"/>
                <a:gd name="T23" fmla="*/ 315 h 390"/>
                <a:gd name="T24" fmla="*/ 139 w 653"/>
                <a:gd name="T25" fmla="*/ 390 h 390"/>
                <a:gd name="T26" fmla="*/ 259 w 653"/>
                <a:gd name="T27" fmla="*/ 390 h 390"/>
                <a:gd name="T28" fmla="*/ 373 w 653"/>
                <a:gd name="T29" fmla="*/ 305 h 390"/>
                <a:gd name="T30" fmla="*/ 475 w 653"/>
                <a:gd name="T31" fmla="*/ 295 h 390"/>
                <a:gd name="T32" fmla="*/ 496 w 653"/>
                <a:gd name="T33" fmla="*/ 240 h 390"/>
                <a:gd name="T34" fmla="*/ 479 w 653"/>
                <a:gd name="T35" fmla="*/ 202 h 390"/>
                <a:gd name="T36" fmla="*/ 542 w 653"/>
                <a:gd name="T37" fmla="*/ 137 h 390"/>
                <a:gd name="T38" fmla="*/ 552 w 653"/>
                <a:gd name="T39" fmla="*/ 135 h 390"/>
                <a:gd name="T40" fmla="*/ 558 w 653"/>
                <a:gd name="T41" fmla="*/ 120 h 390"/>
                <a:gd name="T42" fmla="*/ 653 w 653"/>
                <a:gd name="T43" fmla="*/ 0 h 390"/>
                <a:gd name="T44" fmla="*/ 351 w 653"/>
                <a:gd name="T45" fmla="*/ 100 h 390"/>
                <a:gd name="T46" fmla="*/ 285 w 653"/>
                <a:gd name="T47"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390">
                  <a:moveTo>
                    <a:pt x="212" y="178"/>
                  </a:move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 name="Freeform 92">
              <a:extLst>
                <a:ext uri="{FF2B5EF4-FFF2-40B4-BE49-F238E27FC236}">
                  <a16:creationId xmlns:a16="http://schemas.microsoft.com/office/drawing/2014/main" id="{1BAC44C1-7B3F-4B44-AE61-3B2FDF38CE74}"/>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12 w 653"/>
                <a:gd name="T11" fmla="*/ 178 h 390"/>
                <a:gd name="T12" fmla="*/ 285 w 653"/>
                <a:gd name="T13" fmla="*/ 92 h 390"/>
                <a:gd name="T14" fmla="*/ 285 w 653"/>
                <a:gd name="T15" fmla="*/ 92 h 390"/>
                <a:gd name="T16" fmla="*/ 170 w 653"/>
                <a:gd name="T17" fmla="*/ 161 h 390"/>
                <a:gd name="T18" fmla="*/ 134 w 653"/>
                <a:gd name="T19" fmla="*/ 204 h 390"/>
                <a:gd name="T20" fmla="*/ 8 w 653"/>
                <a:gd name="T21" fmla="*/ 248 h 390"/>
                <a:gd name="T22" fmla="*/ 5 w 653"/>
                <a:gd name="T23" fmla="*/ 296 h 390"/>
                <a:gd name="T24" fmla="*/ 10 w 653"/>
                <a:gd name="T25" fmla="*/ 315 h 390"/>
                <a:gd name="T26" fmla="*/ 139 w 653"/>
                <a:gd name="T27" fmla="*/ 390 h 390"/>
                <a:gd name="T28" fmla="*/ 259 w 653"/>
                <a:gd name="T29" fmla="*/ 390 h 390"/>
                <a:gd name="T30" fmla="*/ 373 w 653"/>
                <a:gd name="T31" fmla="*/ 305 h 390"/>
                <a:gd name="T32" fmla="*/ 475 w 653"/>
                <a:gd name="T33" fmla="*/ 295 h 390"/>
                <a:gd name="T34" fmla="*/ 496 w 653"/>
                <a:gd name="T35" fmla="*/ 240 h 390"/>
                <a:gd name="T36" fmla="*/ 479 w 653"/>
                <a:gd name="T37" fmla="*/ 202 h 390"/>
                <a:gd name="T38" fmla="*/ 542 w 653"/>
                <a:gd name="T39" fmla="*/ 137 h 390"/>
                <a:gd name="T40" fmla="*/ 552 w 653"/>
                <a:gd name="T41" fmla="*/ 135 h 390"/>
                <a:gd name="T42" fmla="*/ 558 w 653"/>
                <a:gd name="T43" fmla="*/ 120 h 390"/>
                <a:gd name="T44" fmla="*/ 653 w 653"/>
                <a:gd name="T45" fmla="*/ 0 h 390"/>
                <a:gd name="T46" fmla="*/ 351 w 653"/>
                <a:gd name="T47" fmla="*/ 100 h 390"/>
                <a:gd name="T48" fmla="*/ 285 w 653"/>
                <a:gd name="T49" fmla="*/ 92 h 390"/>
                <a:gd name="T50" fmla="*/ 285 w 653"/>
                <a:gd name="T51"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3" h="390">
                  <a:moveTo>
                    <a:pt x="212" y="178"/>
                  </a:moveTo>
                  <a:lnTo>
                    <a:pt x="212" y="178"/>
                  </a:ln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lnTo>
                    <a:pt x="285" y="9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 name="Freeform 93">
              <a:extLst>
                <a:ext uri="{FF2B5EF4-FFF2-40B4-BE49-F238E27FC236}">
                  <a16:creationId xmlns:a16="http://schemas.microsoft.com/office/drawing/2014/main" id="{27EEFBEA-0B55-49ED-B5B3-D30F1264B669}"/>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 name="Freeform 94">
              <a:extLst>
                <a:ext uri="{FF2B5EF4-FFF2-40B4-BE49-F238E27FC236}">
                  <a16:creationId xmlns:a16="http://schemas.microsoft.com/office/drawing/2014/main" id="{6DBB6785-EAAC-45E3-8F8D-8404570CAF1F}"/>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 name="T84" fmla="*/ 1480 w 1771"/>
                <a:gd name="T85"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lnTo>
                    <a:pt x="1480"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 name="Freeform 95">
              <a:extLst>
                <a:ext uri="{FF2B5EF4-FFF2-40B4-BE49-F238E27FC236}">
                  <a16:creationId xmlns:a16="http://schemas.microsoft.com/office/drawing/2014/main" id="{E51038D4-2F95-4A44-A421-5E51C3183A6D}"/>
                </a:ext>
              </a:extLst>
            </p:cNvPr>
            <p:cNvSpPr>
              <a:spLocks/>
            </p:cNvSpPr>
            <p:nvPr userDrawn="1"/>
          </p:nvSpPr>
          <p:spPr bwMode="auto">
            <a:xfrm>
              <a:off x="2995613" y="4684713"/>
              <a:ext cx="112713" cy="115888"/>
            </a:xfrm>
            <a:custGeom>
              <a:avLst/>
              <a:gdLst>
                <a:gd name="T0" fmla="*/ 635 w 1323"/>
                <a:gd name="T1" fmla="*/ 1363 h 1377"/>
                <a:gd name="T2" fmla="*/ 635 w 1323"/>
                <a:gd name="T3" fmla="*/ 1363 h 1377"/>
                <a:gd name="T4" fmla="*/ 717 w 1323"/>
                <a:gd name="T5" fmla="*/ 1345 h 1377"/>
                <a:gd name="T6" fmla="*/ 738 w 1323"/>
                <a:gd name="T7" fmla="*/ 1327 h 1377"/>
                <a:gd name="T8" fmla="*/ 692 w 1323"/>
                <a:gd name="T9" fmla="*/ 1253 h 1377"/>
                <a:gd name="T10" fmla="*/ 636 w 1323"/>
                <a:gd name="T11" fmla="*/ 1137 h 1377"/>
                <a:gd name="T12" fmla="*/ 711 w 1323"/>
                <a:gd name="T13" fmla="*/ 1081 h 1377"/>
                <a:gd name="T14" fmla="*/ 798 w 1323"/>
                <a:gd name="T15" fmla="*/ 1065 h 1377"/>
                <a:gd name="T16" fmla="*/ 845 w 1323"/>
                <a:gd name="T17" fmla="*/ 1034 h 1377"/>
                <a:gd name="T18" fmla="*/ 859 w 1323"/>
                <a:gd name="T19" fmla="*/ 961 h 1377"/>
                <a:gd name="T20" fmla="*/ 914 w 1323"/>
                <a:gd name="T21" fmla="*/ 940 h 1377"/>
                <a:gd name="T22" fmla="*/ 917 w 1323"/>
                <a:gd name="T23" fmla="*/ 940 h 1377"/>
                <a:gd name="T24" fmla="*/ 940 w 1323"/>
                <a:gd name="T25" fmla="*/ 937 h 1377"/>
                <a:gd name="T26" fmla="*/ 1023 w 1323"/>
                <a:gd name="T27" fmla="*/ 997 h 1377"/>
                <a:gd name="T28" fmla="*/ 1070 w 1323"/>
                <a:gd name="T29" fmla="*/ 1051 h 1377"/>
                <a:gd name="T30" fmla="*/ 1094 w 1323"/>
                <a:gd name="T31" fmla="*/ 1041 h 1377"/>
                <a:gd name="T32" fmla="*/ 1123 w 1323"/>
                <a:gd name="T33" fmla="*/ 1004 h 1377"/>
                <a:gd name="T34" fmla="*/ 1129 w 1323"/>
                <a:gd name="T35" fmla="*/ 994 h 1377"/>
                <a:gd name="T36" fmla="*/ 1141 w 1323"/>
                <a:gd name="T37" fmla="*/ 997 h 1377"/>
                <a:gd name="T38" fmla="*/ 1188 w 1323"/>
                <a:gd name="T39" fmla="*/ 1006 h 1377"/>
                <a:gd name="T40" fmla="*/ 1193 w 1323"/>
                <a:gd name="T41" fmla="*/ 1007 h 1377"/>
                <a:gd name="T42" fmla="*/ 1197 w 1323"/>
                <a:gd name="T43" fmla="*/ 1010 h 1377"/>
                <a:gd name="T44" fmla="*/ 1261 w 1323"/>
                <a:gd name="T45" fmla="*/ 1047 h 1377"/>
                <a:gd name="T46" fmla="*/ 1316 w 1323"/>
                <a:gd name="T47" fmla="*/ 817 h 1377"/>
                <a:gd name="T48" fmla="*/ 1226 w 1323"/>
                <a:gd name="T49" fmla="*/ 565 h 1377"/>
                <a:gd name="T50" fmla="*/ 1246 w 1323"/>
                <a:gd name="T51" fmla="*/ 353 h 1377"/>
                <a:gd name="T52" fmla="*/ 1319 w 1323"/>
                <a:gd name="T53" fmla="*/ 216 h 1377"/>
                <a:gd name="T54" fmla="*/ 1261 w 1323"/>
                <a:gd name="T55" fmla="*/ 183 h 1377"/>
                <a:gd name="T56" fmla="*/ 1172 w 1323"/>
                <a:gd name="T57" fmla="*/ 205 h 1377"/>
                <a:gd name="T58" fmla="*/ 1097 w 1323"/>
                <a:gd name="T59" fmla="*/ 220 h 1377"/>
                <a:gd name="T60" fmla="*/ 987 w 1323"/>
                <a:gd name="T61" fmla="*/ 133 h 1377"/>
                <a:gd name="T62" fmla="*/ 979 w 1323"/>
                <a:gd name="T63" fmla="*/ 49 h 1377"/>
                <a:gd name="T64" fmla="*/ 977 w 1323"/>
                <a:gd name="T65" fmla="*/ 42 h 1377"/>
                <a:gd name="T66" fmla="*/ 981 w 1323"/>
                <a:gd name="T67" fmla="*/ 36 h 1377"/>
                <a:gd name="T68" fmla="*/ 1006 w 1323"/>
                <a:gd name="T69" fmla="*/ 0 h 1377"/>
                <a:gd name="T70" fmla="*/ 579 w 1323"/>
                <a:gd name="T71" fmla="*/ 17 h 1377"/>
                <a:gd name="T72" fmla="*/ 600 w 1323"/>
                <a:gd name="T73" fmla="*/ 49 h 1377"/>
                <a:gd name="T74" fmla="*/ 573 w 1323"/>
                <a:gd name="T75" fmla="*/ 273 h 1377"/>
                <a:gd name="T76" fmla="*/ 488 w 1323"/>
                <a:gd name="T77" fmla="*/ 318 h 1377"/>
                <a:gd name="T78" fmla="*/ 363 w 1323"/>
                <a:gd name="T79" fmla="*/ 309 h 1377"/>
                <a:gd name="T80" fmla="*/ 236 w 1323"/>
                <a:gd name="T81" fmla="*/ 345 h 1377"/>
                <a:gd name="T82" fmla="*/ 235 w 1323"/>
                <a:gd name="T83" fmla="*/ 429 h 1377"/>
                <a:gd name="T84" fmla="*/ 236 w 1323"/>
                <a:gd name="T85" fmla="*/ 437 h 1377"/>
                <a:gd name="T86" fmla="*/ 231 w 1323"/>
                <a:gd name="T87" fmla="*/ 444 h 1377"/>
                <a:gd name="T88" fmla="*/ 51 w 1323"/>
                <a:gd name="T89" fmla="*/ 767 h 1377"/>
                <a:gd name="T90" fmla="*/ 573 w 1323"/>
                <a:gd name="T91" fmla="*/ 1377 h 1377"/>
                <a:gd name="T92" fmla="*/ 633 w 1323"/>
                <a:gd name="T93" fmla="*/ 1363 h 1377"/>
                <a:gd name="T94" fmla="*/ 635 w 1323"/>
                <a:gd name="T95" fmla="*/ 1363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3" h="1377">
                  <a:moveTo>
                    <a:pt x="635" y="1363"/>
                  </a:moveTo>
                  <a:lnTo>
                    <a:pt x="635" y="1363"/>
                  </a:lnTo>
                  <a:lnTo>
                    <a:pt x="717" y="1345"/>
                  </a:lnTo>
                  <a:cubicBezTo>
                    <a:pt x="730" y="1340"/>
                    <a:pt x="737" y="1334"/>
                    <a:pt x="738" y="1327"/>
                  </a:cubicBezTo>
                  <a:cubicBezTo>
                    <a:pt x="739" y="1321"/>
                    <a:pt x="738" y="1299"/>
                    <a:pt x="692" y="1253"/>
                  </a:cubicBezTo>
                  <a:cubicBezTo>
                    <a:pt x="645" y="1208"/>
                    <a:pt x="628" y="1169"/>
                    <a:pt x="636" y="1137"/>
                  </a:cubicBezTo>
                  <a:cubicBezTo>
                    <a:pt x="644" y="1111"/>
                    <a:pt x="669" y="1091"/>
                    <a:pt x="711" y="1081"/>
                  </a:cubicBezTo>
                  <a:lnTo>
                    <a:pt x="798" y="1065"/>
                  </a:lnTo>
                  <a:lnTo>
                    <a:pt x="845" y="1034"/>
                  </a:lnTo>
                  <a:cubicBezTo>
                    <a:pt x="841" y="999"/>
                    <a:pt x="846" y="977"/>
                    <a:pt x="859" y="961"/>
                  </a:cubicBezTo>
                  <a:cubicBezTo>
                    <a:pt x="875" y="943"/>
                    <a:pt x="899" y="940"/>
                    <a:pt x="914" y="940"/>
                  </a:cubicBezTo>
                  <a:lnTo>
                    <a:pt x="917" y="940"/>
                  </a:lnTo>
                  <a:cubicBezTo>
                    <a:pt x="924" y="938"/>
                    <a:pt x="933" y="937"/>
                    <a:pt x="940" y="937"/>
                  </a:cubicBezTo>
                  <a:cubicBezTo>
                    <a:pt x="964" y="937"/>
                    <a:pt x="998" y="948"/>
                    <a:pt x="1023" y="997"/>
                  </a:cubicBezTo>
                  <a:cubicBezTo>
                    <a:pt x="1041" y="1034"/>
                    <a:pt x="1056" y="1051"/>
                    <a:pt x="1070" y="1051"/>
                  </a:cubicBezTo>
                  <a:cubicBezTo>
                    <a:pt x="1077" y="1051"/>
                    <a:pt x="1087" y="1047"/>
                    <a:pt x="1094" y="1041"/>
                  </a:cubicBezTo>
                  <a:lnTo>
                    <a:pt x="1123" y="1004"/>
                  </a:lnTo>
                  <a:lnTo>
                    <a:pt x="1129" y="994"/>
                  </a:lnTo>
                  <a:lnTo>
                    <a:pt x="1141" y="997"/>
                  </a:lnTo>
                  <a:lnTo>
                    <a:pt x="1188" y="1006"/>
                  </a:lnTo>
                  <a:lnTo>
                    <a:pt x="1193" y="1007"/>
                  </a:lnTo>
                  <a:lnTo>
                    <a:pt x="1197" y="1010"/>
                  </a:lnTo>
                  <a:cubicBezTo>
                    <a:pt x="1230" y="1040"/>
                    <a:pt x="1250" y="1047"/>
                    <a:pt x="1261" y="1047"/>
                  </a:cubicBezTo>
                  <a:cubicBezTo>
                    <a:pt x="1282" y="1047"/>
                    <a:pt x="1316" y="1017"/>
                    <a:pt x="1316" y="817"/>
                  </a:cubicBezTo>
                  <a:cubicBezTo>
                    <a:pt x="1316" y="758"/>
                    <a:pt x="1283" y="679"/>
                    <a:pt x="1226" y="565"/>
                  </a:cubicBezTo>
                  <a:cubicBezTo>
                    <a:pt x="1174" y="492"/>
                    <a:pt x="1182" y="406"/>
                    <a:pt x="1246" y="353"/>
                  </a:cubicBezTo>
                  <a:cubicBezTo>
                    <a:pt x="1319" y="281"/>
                    <a:pt x="1323" y="240"/>
                    <a:pt x="1319" y="216"/>
                  </a:cubicBezTo>
                  <a:cubicBezTo>
                    <a:pt x="1305" y="193"/>
                    <a:pt x="1288" y="183"/>
                    <a:pt x="1261" y="183"/>
                  </a:cubicBezTo>
                  <a:cubicBezTo>
                    <a:pt x="1239" y="183"/>
                    <a:pt x="1209" y="190"/>
                    <a:pt x="1172" y="205"/>
                  </a:cubicBezTo>
                  <a:cubicBezTo>
                    <a:pt x="1144" y="216"/>
                    <a:pt x="1120" y="220"/>
                    <a:pt x="1097" y="220"/>
                  </a:cubicBezTo>
                  <a:cubicBezTo>
                    <a:pt x="1046" y="220"/>
                    <a:pt x="1009" y="193"/>
                    <a:pt x="987" y="133"/>
                  </a:cubicBezTo>
                  <a:lnTo>
                    <a:pt x="979" y="49"/>
                  </a:lnTo>
                  <a:lnTo>
                    <a:pt x="977" y="42"/>
                  </a:lnTo>
                  <a:lnTo>
                    <a:pt x="981" y="36"/>
                  </a:lnTo>
                  <a:lnTo>
                    <a:pt x="1006" y="0"/>
                  </a:lnTo>
                  <a:lnTo>
                    <a:pt x="579" y="17"/>
                  </a:lnTo>
                  <a:lnTo>
                    <a:pt x="600" y="49"/>
                  </a:lnTo>
                  <a:cubicBezTo>
                    <a:pt x="620" y="100"/>
                    <a:pt x="612" y="169"/>
                    <a:pt x="573" y="273"/>
                  </a:cubicBezTo>
                  <a:cubicBezTo>
                    <a:pt x="573" y="318"/>
                    <a:pt x="512" y="318"/>
                    <a:pt x="488" y="318"/>
                  </a:cubicBezTo>
                  <a:lnTo>
                    <a:pt x="363" y="309"/>
                  </a:lnTo>
                  <a:lnTo>
                    <a:pt x="236" y="345"/>
                  </a:lnTo>
                  <a:cubicBezTo>
                    <a:pt x="229" y="355"/>
                    <a:pt x="224" y="378"/>
                    <a:pt x="235" y="429"/>
                  </a:cubicBezTo>
                  <a:lnTo>
                    <a:pt x="236" y="437"/>
                  </a:lnTo>
                  <a:lnTo>
                    <a:pt x="231" y="444"/>
                  </a:lnTo>
                  <a:cubicBezTo>
                    <a:pt x="174" y="511"/>
                    <a:pt x="0" y="715"/>
                    <a:pt x="51" y="767"/>
                  </a:cubicBezTo>
                  <a:cubicBezTo>
                    <a:pt x="235" y="950"/>
                    <a:pt x="405" y="1150"/>
                    <a:pt x="573" y="1377"/>
                  </a:cubicBezTo>
                  <a:cubicBezTo>
                    <a:pt x="585" y="1369"/>
                    <a:pt x="603" y="1363"/>
                    <a:pt x="633" y="1363"/>
                  </a:cubicBezTo>
                  <a:lnTo>
                    <a:pt x="635" y="136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 name="Freeform 97">
              <a:extLst>
                <a:ext uri="{FF2B5EF4-FFF2-40B4-BE49-F238E27FC236}">
                  <a16:creationId xmlns:a16="http://schemas.microsoft.com/office/drawing/2014/main" id="{7B84E535-4EBA-4848-8915-FD9031EF0025}"/>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 name="Freeform 98">
              <a:extLst>
                <a:ext uri="{FF2B5EF4-FFF2-40B4-BE49-F238E27FC236}">
                  <a16:creationId xmlns:a16="http://schemas.microsoft.com/office/drawing/2014/main" id="{4D1FA5B8-0592-4473-B17F-A3EA52E7230C}"/>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 name="T20" fmla="*/ 309 w 603"/>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lnTo>
                    <a:pt x="309"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9" name="Freeform 99">
              <a:extLst>
                <a:ext uri="{FF2B5EF4-FFF2-40B4-BE49-F238E27FC236}">
                  <a16:creationId xmlns:a16="http://schemas.microsoft.com/office/drawing/2014/main" id="{66A815D0-FBDF-4359-A6CA-555AECF67127}"/>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 name="Freeform 100">
              <a:extLst>
                <a:ext uri="{FF2B5EF4-FFF2-40B4-BE49-F238E27FC236}">
                  <a16:creationId xmlns:a16="http://schemas.microsoft.com/office/drawing/2014/main" id="{A0D354AF-F154-4827-AE69-8E41434844C2}"/>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 name="T32" fmla="*/ 160 w 526"/>
                <a:gd name="T33"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lnTo>
                    <a:pt x="160" y="41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1" name="Freeform 101">
              <a:extLst>
                <a:ext uri="{FF2B5EF4-FFF2-40B4-BE49-F238E27FC236}">
                  <a16:creationId xmlns:a16="http://schemas.microsoft.com/office/drawing/2014/main" id="{44DDF078-BF3D-4254-8ABA-5B58E7640CF3}"/>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 name="Freeform 102">
              <a:extLst>
                <a:ext uri="{FF2B5EF4-FFF2-40B4-BE49-F238E27FC236}">
                  <a16:creationId xmlns:a16="http://schemas.microsoft.com/office/drawing/2014/main" id="{A1D49F41-37D5-451B-8076-AF6A47914DAA}"/>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 name="T36" fmla="*/ 344 w 643"/>
                <a:gd name="T37"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lnTo>
                    <a:pt x="344"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3" name="Freeform 103">
              <a:extLst>
                <a:ext uri="{FF2B5EF4-FFF2-40B4-BE49-F238E27FC236}">
                  <a16:creationId xmlns:a16="http://schemas.microsoft.com/office/drawing/2014/main" id="{18846F84-399E-44E8-A32F-FE678BB7199C}"/>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 name="Freeform 104">
              <a:extLst>
                <a:ext uri="{FF2B5EF4-FFF2-40B4-BE49-F238E27FC236}">
                  <a16:creationId xmlns:a16="http://schemas.microsoft.com/office/drawing/2014/main" id="{950F1CE8-2FF6-4791-86FD-81965C15407A}"/>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 name="T54" fmla="*/ 443 w 483"/>
                <a:gd name="T55"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lnTo>
                    <a:pt x="443" y="2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5" name="Freeform 105">
              <a:extLst>
                <a:ext uri="{FF2B5EF4-FFF2-40B4-BE49-F238E27FC236}">
                  <a16:creationId xmlns:a16="http://schemas.microsoft.com/office/drawing/2014/main" id="{4550B8D3-E93D-4B57-8B78-B378468FE511}"/>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 name="Freeform 106">
              <a:extLst>
                <a:ext uri="{FF2B5EF4-FFF2-40B4-BE49-F238E27FC236}">
                  <a16:creationId xmlns:a16="http://schemas.microsoft.com/office/drawing/2014/main" id="{FCEB412D-5FBD-430D-9DDA-A5DA7F9EFCC7}"/>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 name="T32" fmla="*/ 335 w 400"/>
                <a:gd name="T33"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lnTo>
                    <a:pt x="335" y="67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7" name="Freeform 107">
              <a:extLst>
                <a:ext uri="{FF2B5EF4-FFF2-40B4-BE49-F238E27FC236}">
                  <a16:creationId xmlns:a16="http://schemas.microsoft.com/office/drawing/2014/main" id="{46FAFD98-5ED2-44C1-BAB0-7BC189CFE300}"/>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 name="Freeform 108">
              <a:extLst>
                <a:ext uri="{FF2B5EF4-FFF2-40B4-BE49-F238E27FC236}">
                  <a16:creationId xmlns:a16="http://schemas.microsoft.com/office/drawing/2014/main" id="{170871B4-DA1E-4397-B069-C8CF24CE9602}"/>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 name="T34" fmla="*/ 217 w 275"/>
                <a:gd name="T35"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lnTo>
                    <a:pt x="217" y="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9" name="Freeform 109">
              <a:extLst>
                <a:ext uri="{FF2B5EF4-FFF2-40B4-BE49-F238E27FC236}">
                  <a16:creationId xmlns:a16="http://schemas.microsoft.com/office/drawing/2014/main" id="{C48D7A42-0420-403C-BA3D-E55381DDAEDE}"/>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 name="Freeform 110">
              <a:extLst>
                <a:ext uri="{FF2B5EF4-FFF2-40B4-BE49-F238E27FC236}">
                  <a16:creationId xmlns:a16="http://schemas.microsoft.com/office/drawing/2014/main" id="{9CA3B7C1-966F-495A-B059-4E887687A5E3}"/>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 name="T20" fmla="*/ 234 w 299"/>
                <a:gd name="T2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lnTo>
                    <a:pt x="234"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1" name="Freeform 111">
              <a:extLst>
                <a:ext uri="{FF2B5EF4-FFF2-40B4-BE49-F238E27FC236}">
                  <a16:creationId xmlns:a16="http://schemas.microsoft.com/office/drawing/2014/main" id="{D2E5A6A3-BE65-4D4F-98EC-386A145CFA4A}"/>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 name="Freeform 112">
              <a:extLst>
                <a:ext uri="{FF2B5EF4-FFF2-40B4-BE49-F238E27FC236}">
                  <a16:creationId xmlns:a16="http://schemas.microsoft.com/office/drawing/2014/main" id="{7666D853-A4D8-4ADD-9468-77FB85EB4CC4}"/>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 name="T28" fmla="*/ 364 w 480"/>
                <a:gd name="T29"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lnTo>
                    <a:pt x="364" y="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3" name="Freeform 113">
              <a:extLst>
                <a:ext uri="{FF2B5EF4-FFF2-40B4-BE49-F238E27FC236}">
                  <a16:creationId xmlns:a16="http://schemas.microsoft.com/office/drawing/2014/main" id="{0586EBD5-C2E4-4304-AC43-D145DE8AE383}"/>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 name="Freeform 114">
              <a:extLst>
                <a:ext uri="{FF2B5EF4-FFF2-40B4-BE49-F238E27FC236}">
                  <a16:creationId xmlns:a16="http://schemas.microsoft.com/office/drawing/2014/main" id="{91CE81BE-7877-4CE4-8B96-0C110E121441}"/>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 name="T48" fmla="*/ 2705 w 2710"/>
                <a:gd name="T49"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lnTo>
                    <a:pt x="2705" y="8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5" name="Freeform 115">
              <a:extLst>
                <a:ext uri="{FF2B5EF4-FFF2-40B4-BE49-F238E27FC236}">
                  <a16:creationId xmlns:a16="http://schemas.microsoft.com/office/drawing/2014/main" id="{71B9D2F1-B37B-4650-A825-3898F712E114}"/>
                </a:ext>
              </a:extLst>
            </p:cNvPr>
            <p:cNvSpPr>
              <a:spLocks/>
            </p:cNvSpPr>
            <p:nvPr userDrawn="1"/>
          </p:nvSpPr>
          <p:spPr bwMode="auto">
            <a:xfrm>
              <a:off x="8199438" y="2405063"/>
              <a:ext cx="114300" cy="150813"/>
            </a:xfrm>
            <a:custGeom>
              <a:avLst/>
              <a:gdLst>
                <a:gd name="T0" fmla="*/ 791 w 1357"/>
                <a:gd name="T1" fmla="*/ 1240 h 1764"/>
                <a:gd name="T2" fmla="*/ 791 w 1357"/>
                <a:gd name="T3" fmla="*/ 1240 h 1764"/>
                <a:gd name="T4" fmla="*/ 1067 w 1357"/>
                <a:gd name="T5" fmla="*/ 1060 h 1764"/>
                <a:gd name="T6" fmla="*/ 1266 w 1357"/>
                <a:gd name="T7" fmla="*/ 557 h 1764"/>
                <a:gd name="T8" fmla="*/ 1210 w 1357"/>
                <a:gd name="T9" fmla="*/ 89 h 1764"/>
                <a:gd name="T10" fmla="*/ 960 w 1357"/>
                <a:gd name="T11" fmla="*/ 127 h 1764"/>
                <a:gd name="T12" fmla="*/ 782 w 1357"/>
                <a:gd name="T13" fmla="*/ 106 h 1764"/>
                <a:gd name="T14" fmla="*/ 533 w 1357"/>
                <a:gd name="T15" fmla="*/ 0 h 1764"/>
                <a:gd name="T16" fmla="*/ 230 w 1357"/>
                <a:gd name="T17" fmla="*/ 21 h 1764"/>
                <a:gd name="T18" fmla="*/ 217 w 1357"/>
                <a:gd name="T19" fmla="*/ 37 h 1764"/>
                <a:gd name="T20" fmla="*/ 190 w 1357"/>
                <a:gd name="T21" fmla="*/ 238 h 1764"/>
                <a:gd name="T22" fmla="*/ 225 w 1357"/>
                <a:gd name="T23" fmla="*/ 355 h 1764"/>
                <a:gd name="T24" fmla="*/ 178 w 1357"/>
                <a:gd name="T25" fmla="*/ 368 h 1764"/>
                <a:gd name="T26" fmla="*/ 67 w 1357"/>
                <a:gd name="T27" fmla="*/ 529 h 1764"/>
                <a:gd name="T28" fmla="*/ 20 w 1357"/>
                <a:gd name="T29" fmla="*/ 840 h 1764"/>
                <a:gd name="T30" fmla="*/ 21 w 1357"/>
                <a:gd name="T31" fmla="*/ 1187 h 1764"/>
                <a:gd name="T32" fmla="*/ 209 w 1357"/>
                <a:gd name="T33" fmla="*/ 1694 h 1764"/>
                <a:gd name="T34" fmla="*/ 340 w 1357"/>
                <a:gd name="T35" fmla="*/ 1764 h 1764"/>
                <a:gd name="T36" fmla="*/ 452 w 1357"/>
                <a:gd name="T37" fmla="*/ 1727 h 1764"/>
                <a:gd name="T38" fmla="*/ 581 w 1357"/>
                <a:gd name="T39" fmla="*/ 1529 h 1764"/>
                <a:gd name="T40" fmla="*/ 582 w 1357"/>
                <a:gd name="T41" fmla="*/ 1518 h 1764"/>
                <a:gd name="T42" fmla="*/ 503 w 1357"/>
                <a:gd name="T43" fmla="*/ 1298 h 1764"/>
                <a:gd name="T44" fmla="*/ 474 w 1357"/>
                <a:gd name="T45" fmla="*/ 1224 h 1764"/>
                <a:gd name="T46" fmla="*/ 767 w 1357"/>
                <a:gd name="T47" fmla="*/ 1240 h 1764"/>
                <a:gd name="T48" fmla="*/ 791 w 1357"/>
                <a:gd name="T49" fmla="*/ 1240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7" h="1764">
                  <a:moveTo>
                    <a:pt x="791" y="1240"/>
                  </a:moveTo>
                  <a:lnTo>
                    <a:pt x="791" y="1240"/>
                  </a:lnTo>
                  <a:cubicBezTo>
                    <a:pt x="893" y="1240"/>
                    <a:pt x="993" y="1178"/>
                    <a:pt x="1067" y="1060"/>
                  </a:cubicBezTo>
                  <a:lnTo>
                    <a:pt x="1266" y="557"/>
                  </a:lnTo>
                  <a:cubicBezTo>
                    <a:pt x="1321" y="352"/>
                    <a:pt x="1357" y="137"/>
                    <a:pt x="1210" y="89"/>
                  </a:cubicBezTo>
                  <a:cubicBezTo>
                    <a:pt x="1163" y="67"/>
                    <a:pt x="1099" y="76"/>
                    <a:pt x="960" y="127"/>
                  </a:cubicBezTo>
                  <a:cubicBezTo>
                    <a:pt x="881" y="158"/>
                    <a:pt x="835" y="153"/>
                    <a:pt x="782" y="106"/>
                  </a:cubicBezTo>
                  <a:lnTo>
                    <a:pt x="533" y="0"/>
                  </a:lnTo>
                  <a:lnTo>
                    <a:pt x="230" y="21"/>
                  </a:lnTo>
                  <a:lnTo>
                    <a:pt x="217" y="37"/>
                  </a:lnTo>
                  <a:cubicBezTo>
                    <a:pt x="167" y="100"/>
                    <a:pt x="159" y="166"/>
                    <a:pt x="190" y="238"/>
                  </a:cubicBezTo>
                  <a:lnTo>
                    <a:pt x="225" y="355"/>
                  </a:lnTo>
                  <a:lnTo>
                    <a:pt x="178" y="368"/>
                  </a:lnTo>
                  <a:cubicBezTo>
                    <a:pt x="109" y="383"/>
                    <a:pt x="67" y="447"/>
                    <a:pt x="67" y="529"/>
                  </a:cubicBezTo>
                  <a:lnTo>
                    <a:pt x="20" y="840"/>
                  </a:lnTo>
                  <a:cubicBezTo>
                    <a:pt x="0" y="988"/>
                    <a:pt x="1" y="1104"/>
                    <a:pt x="21" y="1187"/>
                  </a:cubicBezTo>
                  <a:cubicBezTo>
                    <a:pt x="101" y="1485"/>
                    <a:pt x="146" y="1636"/>
                    <a:pt x="209" y="1694"/>
                  </a:cubicBezTo>
                  <a:cubicBezTo>
                    <a:pt x="241" y="1739"/>
                    <a:pt x="289" y="1764"/>
                    <a:pt x="340" y="1764"/>
                  </a:cubicBezTo>
                  <a:cubicBezTo>
                    <a:pt x="376" y="1764"/>
                    <a:pt x="412" y="1753"/>
                    <a:pt x="452" y="1727"/>
                  </a:cubicBezTo>
                  <a:cubicBezTo>
                    <a:pt x="529" y="1663"/>
                    <a:pt x="571" y="1598"/>
                    <a:pt x="581" y="1529"/>
                  </a:cubicBezTo>
                  <a:lnTo>
                    <a:pt x="582" y="1518"/>
                  </a:lnTo>
                  <a:lnTo>
                    <a:pt x="503" y="1298"/>
                  </a:lnTo>
                  <a:cubicBezTo>
                    <a:pt x="493" y="1273"/>
                    <a:pt x="482" y="1246"/>
                    <a:pt x="474" y="1224"/>
                  </a:cubicBezTo>
                  <a:lnTo>
                    <a:pt x="767" y="1240"/>
                  </a:lnTo>
                  <a:cubicBezTo>
                    <a:pt x="775" y="1240"/>
                    <a:pt x="783" y="1240"/>
                    <a:pt x="791" y="124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 name="Freeform 117">
              <a:extLst>
                <a:ext uri="{FF2B5EF4-FFF2-40B4-BE49-F238E27FC236}">
                  <a16:creationId xmlns:a16="http://schemas.microsoft.com/office/drawing/2014/main" id="{4AC340DD-783C-4876-BEE2-F362FEB50FFC}"/>
                </a:ext>
              </a:extLst>
            </p:cNvPr>
            <p:cNvSpPr>
              <a:spLocks/>
            </p:cNvSpPr>
            <p:nvPr userDrawn="1"/>
          </p:nvSpPr>
          <p:spPr bwMode="auto">
            <a:xfrm>
              <a:off x="8315326" y="2424113"/>
              <a:ext cx="609600" cy="695325"/>
            </a:xfrm>
            <a:custGeom>
              <a:avLst/>
              <a:gdLst>
                <a:gd name="T0" fmla="*/ 5846 w 7196"/>
                <a:gd name="T1" fmla="*/ 3701 h 8217"/>
                <a:gd name="T2" fmla="*/ 5529 w 7196"/>
                <a:gd name="T3" fmla="*/ 3403 h 8217"/>
                <a:gd name="T4" fmla="*/ 5586 w 7196"/>
                <a:gd name="T5" fmla="*/ 2973 h 8217"/>
                <a:gd name="T6" fmla="*/ 5152 w 7196"/>
                <a:gd name="T7" fmla="*/ 3037 h 8217"/>
                <a:gd name="T8" fmla="*/ 5206 w 7196"/>
                <a:gd name="T9" fmla="*/ 2566 h 8217"/>
                <a:gd name="T10" fmla="*/ 4880 w 7196"/>
                <a:gd name="T11" fmla="*/ 2504 h 8217"/>
                <a:gd name="T12" fmla="*/ 4734 w 7196"/>
                <a:gd name="T13" fmla="*/ 2352 h 8217"/>
                <a:gd name="T14" fmla="*/ 4747 w 7196"/>
                <a:gd name="T15" fmla="*/ 2082 h 8217"/>
                <a:gd name="T16" fmla="*/ 4098 w 7196"/>
                <a:gd name="T17" fmla="*/ 1943 h 8217"/>
                <a:gd name="T18" fmla="*/ 3772 w 7196"/>
                <a:gd name="T19" fmla="*/ 2025 h 8217"/>
                <a:gd name="T20" fmla="*/ 3506 w 7196"/>
                <a:gd name="T21" fmla="*/ 1121 h 8217"/>
                <a:gd name="T22" fmla="*/ 2861 w 7196"/>
                <a:gd name="T23" fmla="*/ 1585 h 8217"/>
                <a:gd name="T24" fmla="*/ 2324 w 7196"/>
                <a:gd name="T25" fmla="*/ 1598 h 8217"/>
                <a:gd name="T26" fmla="*/ 2210 w 7196"/>
                <a:gd name="T27" fmla="*/ 264 h 8217"/>
                <a:gd name="T28" fmla="*/ 1510 w 7196"/>
                <a:gd name="T29" fmla="*/ 737 h 8217"/>
                <a:gd name="T30" fmla="*/ 1117 w 7196"/>
                <a:gd name="T31" fmla="*/ 998 h 8217"/>
                <a:gd name="T32" fmla="*/ 1226 w 7196"/>
                <a:gd name="T33" fmla="*/ 1852 h 8217"/>
                <a:gd name="T34" fmla="*/ 1189 w 7196"/>
                <a:gd name="T35" fmla="*/ 2232 h 8217"/>
                <a:gd name="T36" fmla="*/ 997 w 7196"/>
                <a:gd name="T37" fmla="*/ 1439 h 8217"/>
                <a:gd name="T38" fmla="*/ 1147 w 7196"/>
                <a:gd name="T39" fmla="*/ 66 h 8217"/>
                <a:gd name="T40" fmla="*/ 122 w 7196"/>
                <a:gd name="T41" fmla="*/ 1475 h 8217"/>
                <a:gd name="T42" fmla="*/ 107 w 7196"/>
                <a:gd name="T43" fmla="*/ 2086 h 8217"/>
                <a:gd name="T44" fmla="*/ 239 w 7196"/>
                <a:gd name="T45" fmla="*/ 2503 h 8217"/>
                <a:gd name="T46" fmla="*/ 908 w 7196"/>
                <a:gd name="T47" fmla="*/ 2872 h 8217"/>
                <a:gd name="T48" fmla="*/ 2312 w 7196"/>
                <a:gd name="T49" fmla="*/ 3401 h 8217"/>
                <a:gd name="T50" fmla="*/ 2327 w 7196"/>
                <a:gd name="T51" fmla="*/ 3123 h 8217"/>
                <a:gd name="T52" fmla="*/ 2511 w 7196"/>
                <a:gd name="T53" fmla="*/ 2690 h 8217"/>
                <a:gd name="T54" fmla="*/ 3270 w 7196"/>
                <a:gd name="T55" fmla="*/ 3365 h 8217"/>
                <a:gd name="T56" fmla="*/ 3332 w 7196"/>
                <a:gd name="T57" fmla="*/ 4079 h 8217"/>
                <a:gd name="T58" fmla="*/ 4244 w 7196"/>
                <a:gd name="T59" fmla="*/ 4682 h 8217"/>
                <a:gd name="T60" fmla="*/ 4095 w 7196"/>
                <a:gd name="T61" fmla="*/ 5555 h 8217"/>
                <a:gd name="T62" fmla="*/ 4085 w 7196"/>
                <a:gd name="T63" fmla="*/ 6170 h 8217"/>
                <a:gd name="T64" fmla="*/ 3607 w 7196"/>
                <a:gd name="T65" fmla="*/ 6284 h 8217"/>
                <a:gd name="T66" fmla="*/ 3169 w 7196"/>
                <a:gd name="T67" fmla="*/ 6313 h 8217"/>
                <a:gd name="T68" fmla="*/ 3182 w 7196"/>
                <a:gd name="T69" fmla="*/ 6861 h 8217"/>
                <a:gd name="T70" fmla="*/ 3928 w 7196"/>
                <a:gd name="T71" fmla="*/ 6831 h 8217"/>
                <a:gd name="T72" fmla="*/ 4220 w 7196"/>
                <a:gd name="T73" fmla="*/ 6837 h 8217"/>
                <a:gd name="T74" fmla="*/ 4591 w 7196"/>
                <a:gd name="T75" fmla="*/ 7370 h 8217"/>
                <a:gd name="T76" fmla="*/ 6006 w 7196"/>
                <a:gd name="T77" fmla="*/ 8168 h 8217"/>
                <a:gd name="T78" fmla="*/ 5405 w 7196"/>
                <a:gd name="T79" fmla="*/ 7185 h 8217"/>
                <a:gd name="T80" fmla="*/ 5897 w 7196"/>
                <a:gd name="T81" fmla="*/ 7595 h 8217"/>
                <a:gd name="T82" fmla="*/ 6313 w 7196"/>
                <a:gd name="T83" fmla="*/ 7911 h 8217"/>
                <a:gd name="T84" fmla="*/ 6293 w 7196"/>
                <a:gd name="T85" fmla="*/ 7613 h 8217"/>
                <a:gd name="T86" fmla="*/ 6387 w 7196"/>
                <a:gd name="T87" fmla="*/ 7461 h 8217"/>
                <a:gd name="T88" fmla="*/ 6215 w 7196"/>
                <a:gd name="T89" fmla="*/ 6892 h 8217"/>
                <a:gd name="T90" fmla="*/ 5590 w 7196"/>
                <a:gd name="T91" fmla="*/ 5942 h 8217"/>
                <a:gd name="T92" fmla="*/ 5767 w 7196"/>
                <a:gd name="T93" fmla="*/ 5944 h 8217"/>
                <a:gd name="T94" fmla="*/ 5622 w 7196"/>
                <a:gd name="T95" fmla="*/ 5631 h 8217"/>
                <a:gd name="T96" fmla="*/ 6121 w 7196"/>
                <a:gd name="T97" fmla="*/ 5892 h 8217"/>
                <a:gd name="T98" fmla="*/ 6396 w 7196"/>
                <a:gd name="T99" fmla="*/ 6231 h 8217"/>
                <a:gd name="T100" fmla="*/ 6713 w 7196"/>
                <a:gd name="T101" fmla="*/ 6064 h 8217"/>
                <a:gd name="T102" fmla="*/ 6925 w 7196"/>
                <a:gd name="T103" fmla="*/ 5664 h 8217"/>
                <a:gd name="T104" fmla="*/ 7153 w 7196"/>
                <a:gd name="T105" fmla="*/ 5433 h 8217"/>
                <a:gd name="T106" fmla="*/ 6796 w 7196"/>
                <a:gd name="T107" fmla="*/ 5162 h 8217"/>
                <a:gd name="T108" fmla="*/ 6433 w 7196"/>
                <a:gd name="T109" fmla="*/ 5122 h 8217"/>
                <a:gd name="T110" fmla="*/ 6236 w 7196"/>
                <a:gd name="T111" fmla="*/ 4589 h 8217"/>
                <a:gd name="T112" fmla="*/ 5837 w 7196"/>
                <a:gd name="T113" fmla="*/ 4540 h 8217"/>
                <a:gd name="T114" fmla="*/ 5396 w 7196"/>
                <a:gd name="T115" fmla="*/ 4067 h 8217"/>
                <a:gd name="T116" fmla="*/ 5461 w 7196"/>
                <a:gd name="T117" fmla="*/ 3740 h 8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6" h="8217">
                  <a:moveTo>
                    <a:pt x="5610" y="3791"/>
                  </a:moveTo>
                  <a:lnTo>
                    <a:pt x="5610" y="3791"/>
                  </a:lnTo>
                  <a:lnTo>
                    <a:pt x="5731" y="3823"/>
                  </a:lnTo>
                  <a:cubicBezTo>
                    <a:pt x="5797" y="3845"/>
                    <a:pt x="5829" y="3819"/>
                    <a:pt x="5840" y="3805"/>
                  </a:cubicBezTo>
                  <a:cubicBezTo>
                    <a:pt x="5863" y="3774"/>
                    <a:pt x="5855" y="3733"/>
                    <a:pt x="5846" y="3701"/>
                  </a:cubicBezTo>
                  <a:lnTo>
                    <a:pt x="5737" y="3554"/>
                  </a:lnTo>
                  <a:lnTo>
                    <a:pt x="5564" y="3483"/>
                  </a:lnTo>
                  <a:cubicBezTo>
                    <a:pt x="5527" y="3469"/>
                    <a:pt x="5509" y="3451"/>
                    <a:pt x="5505" y="3434"/>
                  </a:cubicBezTo>
                  <a:lnTo>
                    <a:pt x="5508" y="3425"/>
                  </a:lnTo>
                  <a:cubicBezTo>
                    <a:pt x="5514" y="3403"/>
                    <a:pt x="5517" y="3403"/>
                    <a:pt x="5529" y="3403"/>
                  </a:cubicBezTo>
                  <a:lnTo>
                    <a:pt x="5633" y="3403"/>
                  </a:lnTo>
                  <a:lnTo>
                    <a:pt x="5744" y="3373"/>
                  </a:lnTo>
                  <a:lnTo>
                    <a:pt x="5744" y="3222"/>
                  </a:lnTo>
                  <a:lnTo>
                    <a:pt x="5607" y="2977"/>
                  </a:lnTo>
                  <a:lnTo>
                    <a:pt x="5586" y="2973"/>
                  </a:lnTo>
                  <a:cubicBezTo>
                    <a:pt x="5580" y="2971"/>
                    <a:pt x="5572" y="2970"/>
                    <a:pt x="5561" y="2970"/>
                  </a:cubicBezTo>
                  <a:cubicBezTo>
                    <a:pt x="5517" y="2970"/>
                    <a:pt x="5458" y="2996"/>
                    <a:pt x="5378" y="3052"/>
                  </a:cubicBezTo>
                  <a:lnTo>
                    <a:pt x="5109" y="3132"/>
                  </a:lnTo>
                  <a:cubicBezTo>
                    <a:pt x="5095" y="3132"/>
                    <a:pt x="5086" y="3130"/>
                    <a:pt x="5080" y="3129"/>
                  </a:cubicBezTo>
                  <a:cubicBezTo>
                    <a:pt x="5085" y="3116"/>
                    <a:pt x="5101" y="3088"/>
                    <a:pt x="5152" y="3037"/>
                  </a:cubicBezTo>
                  <a:lnTo>
                    <a:pt x="5286" y="2941"/>
                  </a:lnTo>
                  <a:lnTo>
                    <a:pt x="5399" y="2846"/>
                  </a:lnTo>
                  <a:lnTo>
                    <a:pt x="5407" y="2837"/>
                  </a:lnTo>
                  <a:cubicBezTo>
                    <a:pt x="5440" y="2790"/>
                    <a:pt x="5420" y="2723"/>
                    <a:pt x="5358" y="2660"/>
                  </a:cubicBezTo>
                  <a:cubicBezTo>
                    <a:pt x="5307" y="2599"/>
                    <a:pt x="5255" y="2566"/>
                    <a:pt x="5206" y="2566"/>
                  </a:cubicBezTo>
                  <a:lnTo>
                    <a:pt x="5206" y="2566"/>
                  </a:lnTo>
                  <a:lnTo>
                    <a:pt x="5185" y="2566"/>
                  </a:lnTo>
                  <a:cubicBezTo>
                    <a:pt x="5161" y="2566"/>
                    <a:pt x="5128" y="2579"/>
                    <a:pt x="5018" y="2644"/>
                  </a:cubicBezTo>
                  <a:lnTo>
                    <a:pt x="4904" y="2651"/>
                  </a:lnTo>
                  <a:cubicBezTo>
                    <a:pt x="4892" y="2628"/>
                    <a:pt x="4880" y="2583"/>
                    <a:pt x="4880" y="2504"/>
                  </a:cubicBezTo>
                  <a:cubicBezTo>
                    <a:pt x="4874" y="2462"/>
                    <a:pt x="4860" y="2426"/>
                    <a:pt x="4841" y="2400"/>
                  </a:cubicBezTo>
                  <a:lnTo>
                    <a:pt x="5079" y="2211"/>
                  </a:lnTo>
                  <a:lnTo>
                    <a:pt x="4772" y="2353"/>
                  </a:lnTo>
                  <a:cubicBezTo>
                    <a:pt x="4766" y="2351"/>
                    <a:pt x="4759" y="2351"/>
                    <a:pt x="4752" y="2351"/>
                  </a:cubicBezTo>
                  <a:cubicBezTo>
                    <a:pt x="4747" y="2351"/>
                    <a:pt x="4742" y="2351"/>
                    <a:pt x="4734" y="2352"/>
                  </a:cubicBezTo>
                  <a:lnTo>
                    <a:pt x="4606" y="2409"/>
                  </a:lnTo>
                  <a:cubicBezTo>
                    <a:pt x="4610" y="2405"/>
                    <a:pt x="4615" y="2399"/>
                    <a:pt x="4620" y="2394"/>
                  </a:cubicBezTo>
                  <a:lnTo>
                    <a:pt x="4751" y="2177"/>
                  </a:lnTo>
                  <a:lnTo>
                    <a:pt x="4755" y="2168"/>
                  </a:lnTo>
                  <a:cubicBezTo>
                    <a:pt x="4765" y="2138"/>
                    <a:pt x="4762" y="2108"/>
                    <a:pt x="4747" y="2082"/>
                  </a:cubicBezTo>
                  <a:cubicBezTo>
                    <a:pt x="4723" y="2041"/>
                    <a:pt x="4670" y="2012"/>
                    <a:pt x="4587" y="1995"/>
                  </a:cubicBezTo>
                  <a:lnTo>
                    <a:pt x="4372" y="1963"/>
                  </a:lnTo>
                  <a:lnTo>
                    <a:pt x="4222" y="2166"/>
                  </a:lnTo>
                  <a:cubicBezTo>
                    <a:pt x="4205" y="2194"/>
                    <a:pt x="4191" y="2213"/>
                    <a:pt x="4181" y="2227"/>
                  </a:cubicBezTo>
                  <a:lnTo>
                    <a:pt x="4098" y="1943"/>
                  </a:lnTo>
                  <a:lnTo>
                    <a:pt x="4091" y="1930"/>
                  </a:lnTo>
                  <a:cubicBezTo>
                    <a:pt x="4056" y="1879"/>
                    <a:pt x="4017" y="1853"/>
                    <a:pt x="3975" y="1853"/>
                  </a:cubicBezTo>
                  <a:cubicBezTo>
                    <a:pt x="3894" y="1853"/>
                    <a:pt x="3840" y="1949"/>
                    <a:pt x="3806" y="2020"/>
                  </a:cubicBezTo>
                  <a:cubicBezTo>
                    <a:pt x="3798" y="2036"/>
                    <a:pt x="3791" y="2041"/>
                    <a:pt x="3790" y="2042"/>
                  </a:cubicBezTo>
                  <a:cubicBezTo>
                    <a:pt x="3788" y="2042"/>
                    <a:pt x="3781" y="2037"/>
                    <a:pt x="3772" y="2025"/>
                  </a:cubicBezTo>
                  <a:cubicBezTo>
                    <a:pt x="3734" y="1967"/>
                    <a:pt x="3739" y="1952"/>
                    <a:pt x="3742" y="1947"/>
                  </a:cubicBezTo>
                  <a:lnTo>
                    <a:pt x="3858" y="1802"/>
                  </a:lnTo>
                  <a:cubicBezTo>
                    <a:pt x="3900" y="1734"/>
                    <a:pt x="3938" y="1656"/>
                    <a:pt x="3907" y="1579"/>
                  </a:cubicBezTo>
                  <a:lnTo>
                    <a:pt x="3738" y="1230"/>
                  </a:lnTo>
                  <a:cubicBezTo>
                    <a:pt x="3712" y="1180"/>
                    <a:pt x="3639" y="1145"/>
                    <a:pt x="3506" y="1121"/>
                  </a:cubicBezTo>
                  <a:cubicBezTo>
                    <a:pt x="3325" y="1093"/>
                    <a:pt x="3294" y="1058"/>
                    <a:pt x="3292" y="1054"/>
                  </a:cubicBezTo>
                  <a:lnTo>
                    <a:pt x="3284" y="1046"/>
                  </a:lnTo>
                  <a:cubicBezTo>
                    <a:pt x="3170" y="954"/>
                    <a:pt x="3067" y="966"/>
                    <a:pt x="2965" y="1091"/>
                  </a:cubicBezTo>
                  <a:cubicBezTo>
                    <a:pt x="2880" y="1197"/>
                    <a:pt x="2842" y="1313"/>
                    <a:pt x="2852" y="1432"/>
                  </a:cubicBezTo>
                  <a:lnTo>
                    <a:pt x="2861" y="1585"/>
                  </a:lnTo>
                  <a:lnTo>
                    <a:pt x="2843" y="1658"/>
                  </a:lnTo>
                  <a:lnTo>
                    <a:pt x="2769" y="1474"/>
                  </a:lnTo>
                  <a:cubicBezTo>
                    <a:pt x="2683" y="1315"/>
                    <a:pt x="2574" y="1307"/>
                    <a:pt x="2488" y="1427"/>
                  </a:cubicBezTo>
                  <a:lnTo>
                    <a:pt x="2336" y="1597"/>
                  </a:lnTo>
                  <a:cubicBezTo>
                    <a:pt x="2331" y="1598"/>
                    <a:pt x="2326" y="1598"/>
                    <a:pt x="2324" y="1598"/>
                  </a:cubicBezTo>
                  <a:cubicBezTo>
                    <a:pt x="2288" y="1598"/>
                    <a:pt x="2272" y="1509"/>
                    <a:pt x="2267" y="1472"/>
                  </a:cubicBezTo>
                  <a:cubicBezTo>
                    <a:pt x="2258" y="1386"/>
                    <a:pt x="2286" y="1250"/>
                    <a:pt x="2348" y="1070"/>
                  </a:cubicBezTo>
                  <a:cubicBezTo>
                    <a:pt x="2391" y="952"/>
                    <a:pt x="2389" y="859"/>
                    <a:pt x="2377" y="796"/>
                  </a:cubicBezTo>
                  <a:lnTo>
                    <a:pt x="2218" y="279"/>
                  </a:lnTo>
                  <a:lnTo>
                    <a:pt x="2210" y="264"/>
                  </a:lnTo>
                  <a:cubicBezTo>
                    <a:pt x="2135" y="167"/>
                    <a:pt x="2029" y="121"/>
                    <a:pt x="1888" y="134"/>
                  </a:cubicBezTo>
                  <a:cubicBezTo>
                    <a:pt x="1759" y="145"/>
                    <a:pt x="1620" y="209"/>
                    <a:pt x="1497" y="313"/>
                  </a:cubicBezTo>
                  <a:cubicBezTo>
                    <a:pt x="1399" y="392"/>
                    <a:pt x="1353" y="465"/>
                    <a:pt x="1355" y="535"/>
                  </a:cubicBezTo>
                  <a:cubicBezTo>
                    <a:pt x="1356" y="588"/>
                    <a:pt x="1386" y="636"/>
                    <a:pt x="1442" y="677"/>
                  </a:cubicBezTo>
                  <a:cubicBezTo>
                    <a:pt x="1484" y="709"/>
                    <a:pt x="1502" y="727"/>
                    <a:pt x="1510" y="737"/>
                  </a:cubicBezTo>
                  <a:cubicBezTo>
                    <a:pt x="1506" y="739"/>
                    <a:pt x="1499" y="742"/>
                    <a:pt x="1489" y="745"/>
                  </a:cubicBezTo>
                  <a:lnTo>
                    <a:pt x="1353" y="754"/>
                  </a:lnTo>
                  <a:lnTo>
                    <a:pt x="1249" y="784"/>
                  </a:lnTo>
                  <a:lnTo>
                    <a:pt x="1234" y="792"/>
                  </a:lnTo>
                  <a:cubicBezTo>
                    <a:pt x="1156" y="853"/>
                    <a:pt x="1117" y="922"/>
                    <a:pt x="1117" y="998"/>
                  </a:cubicBezTo>
                  <a:cubicBezTo>
                    <a:pt x="1117" y="1105"/>
                    <a:pt x="1196" y="1220"/>
                    <a:pt x="1360" y="1349"/>
                  </a:cubicBezTo>
                  <a:lnTo>
                    <a:pt x="1394" y="1396"/>
                  </a:lnTo>
                  <a:cubicBezTo>
                    <a:pt x="1389" y="1399"/>
                    <a:pt x="1384" y="1402"/>
                    <a:pt x="1378" y="1405"/>
                  </a:cubicBezTo>
                  <a:cubicBezTo>
                    <a:pt x="1206" y="1447"/>
                    <a:pt x="1169" y="1559"/>
                    <a:pt x="1169" y="1646"/>
                  </a:cubicBezTo>
                  <a:cubicBezTo>
                    <a:pt x="1169" y="1712"/>
                    <a:pt x="1185" y="1773"/>
                    <a:pt x="1226" y="1852"/>
                  </a:cubicBezTo>
                  <a:lnTo>
                    <a:pt x="1319" y="1973"/>
                  </a:lnTo>
                  <a:cubicBezTo>
                    <a:pt x="1375" y="2053"/>
                    <a:pt x="1389" y="2170"/>
                    <a:pt x="1358" y="2297"/>
                  </a:cubicBezTo>
                  <a:lnTo>
                    <a:pt x="1142" y="2304"/>
                  </a:lnTo>
                  <a:cubicBezTo>
                    <a:pt x="1139" y="2291"/>
                    <a:pt x="1138" y="2281"/>
                    <a:pt x="1141" y="2273"/>
                  </a:cubicBezTo>
                  <a:cubicBezTo>
                    <a:pt x="1145" y="2260"/>
                    <a:pt x="1161" y="2246"/>
                    <a:pt x="1189" y="2232"/>
                  </a:cubicBezTo>
                  <a:lnTo>
                    <a:pt x="1289" y="2182"/>
                  </a:lnTo>
                  <a:lnTo>
                    <a:pt x="1289" y="2074"/>
                  </a:lnTo>
                  <a:lnTo>
                    <a:pt x="1111" y="1807"/>
                  </a:lnTo>
                  <a:cubicBezTo>
                    <a:pt x="1045" y="1715"/>
                    <a:pt x="998" y="1626"/>
                    <a:pt x="979" y="1556"/>
                  </a:cubicBezTo>
                  <a:cubicBezTo>
                    <a:pt x="979" y="1530"/>
                    <a:pt x="981" y="1497"/>
                    <a:pt x="997" y="1439"/>
                  </a:cubicBezTo>
                  <a:lnTo>
                    <a:pt x="1029" y="1280"/>
                  </a:lnTo>
                  <a:lnTo>
                    <a:pt x="893" y="1066"/>
                  </a:lnTo>
                  <a:cubicBezTo>
                    <a:pt x="879" y="937"/>
                    <a:pt x="902" y="827"/>
                    <a:pt x="963" y="740"/>
                  </a:cubicBezTo>
                  <a:cubicBezTo>
                    <a:pt x="1101" y="523"/>
                    <a:pt x="1176" y="351"/>
                    <a:pt x="1186" y="230"/>
                  </a:cubicBezTo>
                  <a:cubicBezTo>
                    <a:pt x="1192" y="155"/>
                    <a:pt x="1179" y="101"/>
                    <a:pt x="1147" y="66"/>
                  </a:cubicBezTo>
                  <a:cubicBezTo>
                    <a:pt x="1120" y="37"/>
                    <a:pt x="1081" y="22"/>
                    <a:pt x="1032" y="21"/>
                  </a:cubicBezTo>
                  <a:cubicBezTo>
                    <a:pt x="920" y="0"/>
                    <a:pt x="817" y="55"/>
                    <a:pt x="692" y="141"/>
                  </a:cubicBezTo>
                  <a:cubicBezTo>
                    <a:pt x="561" y="229"/>
                    <a:pt x="444" y="352"/>
                    <a:pt x="322" y="530"/>
                  </a:cubicBezTo>
                  <a:cubicBezTo>
                    <a:pt x="221" y="682"/>
                    <a:pt x="136" y="955"/>
                    <a:pt x="71" y="1342"/>
                  </a:cubicBezTo>
                  <a:cubicBezTo>
                    <a:pt x="58" y="1380"/>
                    <a:pt x="84" y="1418"/>
                    <a:pt x="122" y="1475"/>
                  </a:cubicBezTo>
                  <a:lnTo>
                    <a:pt x="178" y="1563"/>
                  </a:lnTo>
                  <a:lnTo>
                    <a:pt x="119" y="1616"/>
                  </a:lnTo>
                  <a:cubicBezTo>
                    <a:pt x="70" y="1636"/>
                    <a:pt x="22" y="1664"/>
                    <a:pt x="23" y="1708"/>
                  </a:cubicBezTo>
                  <a:cubicBezTo>
                    <a:pt x="0" y="1965"/>
                    <a:pt x="33" y="2032"/>
                    <a:pt x="59" y="2061"/>
                  </a:cubicBezTo>
                  <a:cubicBezTo>
                    <a:pt x="75" y="2078"/>
                    <a:pt x="93" y="2088"/>
                    <a:pt x="107" y="2086"/>
                  </a:cubicBezTo>
                  <a:cubicBezTo>
                    <a:pt x="266" y="2114"/>
                    <a:pt x="415" y="2177"/>
                    <a:pt x="527" y="2263"/>
                  </a:cubicBezTo>
                  <a:cubicBezTo>
                    <a:pt x="588" y="2318"/>
                    <a:pt x="649" y="2374"/>
                    <a:pt x="678" y="2421"/>
                  </a:cubicBezTo>
                  <a:lnTo>
                    <a:pt x="656" y="2436"/>
                  </a:lnTo>
                  <a:lnTo>
                    <a:pt x="485" y="2437"/>
                  </a:lnTo>
                  <a:cubicBezTo>
                    <a:pt x="341" y="2429"/>
                    <a:pt x="267" y="2450"/>
                    <a:pt x="239" y="2503"/>
                  </a:cubicBezTo>
                  <a:cubicBezTo>
                    <a:pt x="226" y="2526"/>
                    <a:pt x="219" y="2566"/>
                    <a:pt x="254" y="2617"/>
                  </a:cubicBezTo>
                  <a:cubicBezTo>
                    <a:pt x="328" y="2755"/>
                    <a:pt x="420" y="2851"/>
                    <a:pt x="526" y="2899"/>
                  </a:cubicBezTo>
                  <a:cubicBezTo>
                    <a:pt x="649" y="2966"/>
                    <a:pt x="773" y="2939"/>
                    <a:pt x="848" y="2829"/>
                  </a:cubicBezTo>
                  <a:cubicBezTo>
                    <a:pt x="865" y="2805"/>
                    <a:pt x="876" y="2795"/>
                    <a:pt x="882" y="2790"/>
                  </a:cubicBezTo>
                  <a:cubicBezTo>
                    <a:pt x="888" y="2799"/>
                    <a:pt x="898" y="2821"/>
                    <a:pt x="908" y="2872"/>
                  </a:cubicBezTo>
                  <a:lnTo>
                    <a:pt x="955" y="3023"/>
                  </a:lnTo>
                  <a:lnTo>
                    <a:pt x="1017" y="3136"/>
                  </a:lnTo>
                  <a:lnTo>
                    <a:pt x="2129" y="3297"/>
                  </a:lnTo>
                  <a:lnTo>
                    <a:pt x="2293" y="3411"/>
                  </a:lnTo>
                  <a:lnTo>
                    <a:pt x="2312" y="3401"/>
                  </a:lnTo>
                  <a:lnTo>
                    <a:pt x="2355" y="3430"/>
                  </a:lnTo>
                  <a:lnTo>
                    <a:pt x="2348" y="3381"/>
                  </a:lnTo>
                  <a:lnTo>
                    <a:pt x="2365" y="3372"/>
                  </a:lnTo>
                  <a:lnTo>
                    <a:pt x="2341" y="3215"/>
                  </a:lnTo>
                  <a:cubicBezTo>
                    <a:pt x="2331" y="3170"/>
                    <a:pt x="2328" y="3141"/>
                    <a:pt x="2327" y="3123"/>
                  </a:cubicBezTo>
                  <a:lnTo>
                    <a:pt x="2653" y="3290"/>
                  </a:lnTo>
                  <a:lnTo>
                    <a:pt x="2857" y="3279"/>
                  </a:lnTo>
                  <a:lnTo>
                    <a:pt x="2870" y="3261"/>
                  </a:lnTo>
                  <a:cubicBezTo>
                    <a:pt x="2973" y="3113"/>
                    <a:pt x="2818" y="2956"/>
                    <a:pt x="2693" y="2852"/>
                  </a:cubicBezTo>
                  <a:lnTo>
                    <a:pt x="2511" y="2690"/>
                  </a:lnTo>
                  <a:cubicBezTo>
                    <a:pt x="2500" y="2682"/>
                    <a:pt x="2490" y="2674"/>
                    <a:pt x="2483" y="2667"/>
                  </a:cubicBezTo>
                  <a:cubicBezTo>
                    <a:pt x="2514" y="2680"/>
                    <a:pt x="2565" y="2705"/>
                    <a:pt x="2643" y="2753"/>
                  </a:cubicBezTo>
                  <a:lnTo>
                    <a:pt x="3073" y="3110"/>
                  </a:lnTo>
                  <a:lnTo>
                    <a:pt x="3106" y="3232"/>
                  </a:lnTo>
                  <a:cubicBezTo>
                    <a:pt x="3115" y="3283"/>
                    <a:pt x="3150" y="3347"/>
                    <a:pt x="3270" y="3365"/>
                  </a:cubicBezTo>
                  <a:cubicBezTo>
                    <a:pt x="3374" y="3373"/>
                    <a:pt x="3455" y="3437"/>
                    <a:pt x="3526" y="3568"/>
                  </a:cubicBezTo>
                  <a:cubicBezTo>
                    <a:pt x="3563" y="3630"/>
                    <a:pt x="3585" y="3692"/>
                    <a:pt x="3587" y="3740"/>
                  </a:cubicBezTo>
                  <a:lnTo>
                    <a:pt x="3518" y="3753"/>
                  </a:lnTo>
                  <a:cubicBezTo>
                    <a:pt x="3459" y="3753"/>
                    <a:pt x="3337" y="3753"/>
                    <a:pt x="3331" y="3847"/>
                  </a:cubicBezTo>
                  <a:cubicBezTo>
                    <a:pt x="3298" y="3964"/>
                    <a:pt x="3298" y="4034"/>
                    <a:pt x="3332" y="4079"/>
                  </a:cubicBezTo>
                  <a:cubicBezTo>
                    <a:pt x="3356" y="4110"/>
                    <a:pt x="3393" y="4126"/>
                    <a:pt x="3443" y="4126"/>
                  </a:cubicBezTo>
                  <a:cubicBezTo>
                    <a:pt x="3525" y="4126"/>
                    <a:pt x="3615" y="4082"/>
                    <a:pt x="3751" y="3975"/>
                  </a:cubicBezTo>
                  <a:cubicBezTo>
                    <a:pt x="3751" y="3975"/>
                    <a:pt x="3797" y="3978"/>
                    <a:pt x="3922" y="4144"/>
                  </a:cubicBezTo>
                  <a:lnTo>
                    <a:pt x="4173" y="4506"/>
                  </a:lnTo>
                  <a:lnTo>
                    <a:pt x="4244" y="4682"/>
                  </a:lnTo>
                  <a:lnTo>
                    <a:pt x="4309" y="4976"/>
                  </a:lnTo>
                  <a:cubicBezTo>
                    <a:pt x="4330" y="5302"/>
                    <a:pt x="4271" y="5362"/>
                    <a:pt x="4233" y="5370"/>
                  </a:cubicBezTo>
                  <a:lnTo>
                    <a:pt x="4189" y="5378"/>
                  </a:lnTo>
                  <a:lnTo>
                    <a:pt x="4197" y="5422"/>
                  </a:lnTo>
                  <a:cubicBezTo>
                    <a:pt x="4199" y="5436"/>
                    <a:pt x="4206" y="5477"/>
                    <a:pt x="4095" y="5555"/>
                  </a:cubicBezTo>
                  <a:cubicBezTo>
                    <a:pt x="3994" y="5619"/>
                    <a:pt x="3926" y="5681"/>
                    <a:pt x="3900" y="5733"/>
                  </a:cubicBezTo>
                  <a:lnTo>
                    <a:pt x="3896" y="5744"/>
                  </a:lnTo>
                  <a:cubicBezTo>
                    <a:pt x="3883" y="5811"/>
                    <a:pt x="3919" y="5889"/>
                    <a:pt x="4010" y="5991"/>
                  </a:cubicBezTo>
                  <a:cubicBezTo>
                    <a:pt x="4121" y="6114"/>
                    <a:pt x="4130" y="6164"/>
                    <a:pt x="4133" y="6176"/>
                  </a:cubicBezTo>
                  <a:cubicBezTo>
                    <a:pt x="4131" y="6177"/>
                    <a:pt x="4110" y="6178"/>
                    <a:pt x="4085" y="6170"/>
                  </a:cubicBezTo>
                  <a:lnTo>
                    <a:pt x="3936" y="6127"/>
                  </a:lnTo>
                  <a:lnTo>
                    <a:pt x="3752" y="6220"/>
                  </a:lnTo>
                  <a:lnTo>
                    <a:pt x="3744" y="6225"/>
                  </a:lnTo>
                  <a:cubicBezTo>
                    <a:pt x="3712" y="6250"/>
                    <a:pt x="3671" y="6288"/>
                    <a:pt x="3657" y="6341"/>
                  </a:cubicBezTo>
                  <a:cubicBezTo>
                    <a:pt x="3645" y="6320"/>
                    <a:pt x="3628" y="6300"/>
                    <a:pt x="3607" y="6284"/>
                  </a:cubicBezTo>
                  <a:cubicBezTo>
                    <a:pt x="3566" y="6234"/>
                    <a:pt x="3528" y="6214"/>
                    <a:pt x="3479" y="6216"/>
                  </a:cubicBezTo>
                  <a:lnTo>
                    <a:pt x="3317" y="6187"/>
                  </a:lnTo>
                  <a:cubicBezTo>
                    <a:pt x="3300" y="6185"/>
                    <a:pt x="3286" y="6185"/>
                    <a:pt x="3273" y="6185"/>
                  </a:cubicBezTo>
                  <a:cubicBezTo>
                    <a:pt x="3254" y="6185"/>
                    <a:pt x="3197" y="6185"/>
                    <a:pt x="3170" y="6225"/>
                  </a:cubicBezTo>
                  <a:cubicBezTo>
                    <a:pt x="3159" y="6241"/>
                    <a:pt x="3150" y="6268"/>
                    <a:pt x="3169" y="6313"/>
                  </a:cubicBezTo>
                  <a:cubicBezTo>
                    <a:pt x="3178" y="6329"/>
                    <a:pt x="3182" y="6334"/>
                    <a:pt x="3134" y="6374"/>
                  </a:cubicBezTo>
                  <a:cubicBezTo>
                    <a:pt x="3104" y="6396"/>
                    <a:pt x="3078" y="6411"/>
                    <a:pt x="3059" y="6422"/>
                  </a:cubicBezTo>
                  <a:cubicBezTo>
                    <a:pt x="3035" y="6436"/>
                    <a:pt x="3015" y="6448"/>
                    <a:pt x="3007" y="6465"/>
                  </a:cubicBezTo>
                  <a:cubicBezTo>
                    <a:pt x="2943" y="6554"/>
                    <a:pt x="2934" y="6636"/>
                    <a:pt x="2981" y="6717"/>
                  </a:cubicBezTo>
                  <a:cubicBezTo>
                    <a:pt x="3019" y="6780"/>
                    <a:pt x="3087" y="6830"/>
                    <a:pt x="3182" y="6861"/>
                  </a:cubicBezTo>
                  <a:lnTo>
                    <a:pt x="3439" y="6900"/>
                  </a:lnTo>
                  <a:lnTo>
                    <a:pt x="3613" y="6833"/>
                  </a:lnTo>
                  <a:lnTo>
                    <a:pt x="3814" y="6823"/>
                  </a:lnTo>
                  <a:lnTo>
                    <a:pt x="3918" y="6834"/>
                  </a:lnTo>
                  <a:lnTo>
                    <a:pt x="3928" y="6831"/>
                  </a:lnTo>
                  <a:cubicBezTo>
                    <a:pt x="3952" y="6823"/>
                    <a:pt x="3968" y="6808"/>
                    <a:pt x="3976" y="6789"/>
                  </a:cubicBezTo>
                  <a:cubicBezTo>
                    <a:pt x="3988" y="6759"/>
                    <a:pt x="3977" y="6728"/>
                    <a:pt x="3961" y="6696"/>
                  </a:cubicBezTo>
                  <a:cubicBezTo>
                    <a:pt x="3952" y="6683"/>
                    <a:pt x="3945" y="6672"/>
                    <a:pt x="3940" y="6664"/>
                  </a:cubicBezTo>
                  <a:lnTo>
                    <a:pt x="4026" y="6664"/>
                  </a:lnTo>
                  <a:cubicBezTo>
                    <a:pt x="4091" y="6664"/>
                    <a:pt x="4161" y="6725"/>
                    <a:pt x="4220" y="6837"/>
                  </a:cubicBezTo>
                  <a:lnTo>
                    <a:pt x="4304" y="6996"/>
                  </a:lnTo>
                  <a:lnTo>
                    <a:pt x="4424" y="7129"/>
                  </a:lnTo>
                  <a:lnTo>
                    <a:pt x="4434" y="7137"/>
                  </a:lnTo>
                  <a:cubicBezTo>
                    <a:pt x="4575" y="7224"/>
                    <a:pt x="4591" y="7276"/>
                    <a:pt x="4591" y="7294"/>
                  </a:cubicBezTo>
                  <a:lnTo>
                    <a:pt x="4591" y="7370"/>
                  </a:lnTo>
                  <a:cubicBezTo>
                    <a:pt x="4591" y="7426"/>
                    <a:pt x="4603" y="7464"/>
                    <a:pt x="4640" y="7514"/>
                  </a:cubicBezTo>
                  <a:cubicBezTo>
                    <a:pt x="4742" y="7625"/>
                    <a:pt x="4931" y="7761"/>
                    <a:pt x="5187" y="7908"/>
                  </a:cubicBezTo>
                  <a:cubicBezTo>
                    <a:pt x="5391" y="8023"/>
                    <a:pt x="5601" y="8122"/>
                    <a:pt x="5797" y="8194"/>
                  </a:cubicBezTo>
                  <a:cubicBezTo>
                    <a:pt x="5842" y="8209"/>
                    <a:pt x="5880" y="8217"/>
                    <a:pt x="5912" y="8217"/>
                  </a:cubicBezTo>
                  <a:cubicBezTo>
                    <a:pt x="5969" y="8217"/>
                    <a:pt x="5995" y="8190"/>
                    <a:pt x="6006" y="8168"/>
                  </a:cubicBezTo>
                  <a:cubicBezTo>
                    <a:pt x="6036" y="8111"/>
                    <a:pt x="6005" y="8022"/>
                    <a:pt x="5904" y="7877"/>
                  </a:cubicBezTo>
                  <a:lnTo>
                    <a:pt x="5683" y="7599"/>
                  </a:lnTo>
                  <a:lnTo>
                    <a:pt x="5498" y="7425"/>
                  </a:lnTo>
                  <a:cubicBezTo>
                    <a:pt x="5414" y="7372"/>
                    <a:pt x="5373" y="7299"/>
                    <a:pt x="5385" y="7225"/>
                  </a:cubicBezTo>
                  <a:lnTo>
                    <a:pt x="5405" y="7185"/>
                  </a:lnTo>
                  <a:cubicBezTo>
                    <a:pt x="5420" y="7190"/>
                    <a:pt x="5434" y="7199"/>
                    <a:pt x="5446" y="7210"/>
                  </a:cubicBezTo>
                  <a:lnTo>
                    <a:pt x="5543" y="7336"/>
                  </a:lnTo>
                  <a:lnTo>
                    <a:pt x="5590" y="7290"/>
                  </a:lnTo>
                  <a:cubicBezTo>
                    <a:pt x="5605" y="7306"/>
                    <a:pt x="5624" y="7327"/>
                    <a:pt x="5648" y="7356"/>
                  </a:cubicBezTo>
                  <a:lnTo>
                    <a:pt x="5897" y="7595"/>
                  </a:lnTo>
                  <a:lnTo>
                    <a:pt x="6061" y="7712"/>
                  </a:lnTo>
                  <a:lnTo>
                    <a:pt x="6183" y="7835"/>
                  </a:lnTo>
                  <a:lnTo>
                    <a:pt x="6309" y="7909"/>
                  </a:lnTo>
                  <a:lnTo>
                    <a:pt x="6313" y="7913"/>
                  </a:lnTo>
                  <a:lnTo>
                    <a:pt x="6313" y="7911"/>
                  </a:lnTo>
                  <a:lnTo>
                    <a:pt x="6361" y="7938"/>
                  </a:lnTo>
                  <a:lnTo>
                    <a:pt x="6271" y="7655"/>
                  </a:lnTo>
                  <a:lnTo>
                    <a:pt x="6271" y="7625"/>
                  </a:lnTo>
                  <a:cubicBezTo>
                    <a:pt x="6274" y="7623"/>
                    <a:pt x="6278" y="7620"/>
                    <a:pt x="6283" y="7618"/>
                  </a:cubicBezTo>
                  <a:lnTo>
                    <a:pt x="6293" y="7613"/>
                  </a:lnTo>
                  <a:lnTo>
                    <a:pt x="6299" y="7604"/>
                  </a:lnTo>
                  <a:cubicBezTo>
                    <a:pt x="6349" y="7538"/>
                    <a:pt x="6327" y="7447"/>
                    <a:pt x="6305" y="7382"/>
                  </a:cubicBezTo>
                  <a:cubicBezTo>
                    <a:pt x="6290" y="7342"/>
                    <a:pt x="6278" y="7310"/>
                    <a:pt x="6269" y="7283"/>
                  </a:cubicBezTo>
                  <a:lnTo>
                    <a:pt x="6349" y="7427"/>
                  </a:lnTo>
                  <a:cubicBezTo>
                    <a:pt x="6358" y="7438"/>
                    <a:pt x="6371" y="7453"/>
                    <a:pt x="6387" y="7461"/>
                  </a:cubicBezTo>
                  <a:lnTo>
                    <a:pt x="6465" y="7603"/>
                  </a:lnTo>
                  <a:lnTo>
                    <a:pt x="6449" y="7447"/>
                  </a:lnTo>
                  <a:cubicBezTo>
                    <a:pt x="6467" y="7424"/>
                    <a:pt x="6465" y="7395"/>
                    <a:pt x="6449" y="7297"/>
                  </a:cubicBezTo>
                  <a:lnTo>
                    <a:pt x="6333" y="7023"/>
                  </a:lnTo>
                  <a:lnTo>
                    <a:pt x="6215" y="6892"/>
                  </a:lnTo>
                  <a:cubicBezTo>
                    <a:pt x="6193" y="6875"/>
                    <a:pt x="6206" y="6845"/>
                    <a:pt x="6210" y="6836"/>
                  </a:cubicBezTo>
                  <a:lnTo>
                    <a:pt x="6240" y="6718"/>
                  </a:lnTo>
                  <a:lnTo>
                    <a:pt x="5928" y="6531"/>
                  </a:lnTo>
                  <a:cubicBezTo>
                    <a:pt x="5879" y="6503"/>
                    <a:pt x="5852" y="6480"/>
                    <a:pt x="5843" y="6457"/>
                  </a:cubicBezTo>
                  <a:lnTo>
                    <a:pt x="5590" y="5942"/>
                  </a:lnTo>
                  <a:cubicBezTo>
                    <a:pt x="5576" y="5909"/>
                    <a:pt x="5564" y="5881"/>
                    <a:pt x="5554" y="5858"/>
                  </a:cubicBezTo>
                  <a:lnTo>
                    <a:pt x="5657" y="5922"/>
                  </a:lnTo>
                  <a:lnTo>
                    <a:pt x="5670" y="5922"/>
                  </a:lnTo>
                  <a:cubicBezTo>
                    <a:pt x="5680" y="5922"/>
                    <a:pt x="5699" y="5922"/>
                    <a:pt x="5715" y="5913"/>
                  </a:cubicBezTo>
                  <a:lnTo>
                    <a:pt x="5767" y="5944"/>
                  </a:lnTo>
                  <a:lnTo>
                    <a:pt x="5742" y="5903"/>
                  </a:lnTo>
                  <a:lnTo>
                    <a:pt x="5743" y="5903"/>
                  </a:lnTo>
                  <a:lnTo>
                    <a:pt x="5738" y="5889"/>
                  </a:lnTo>
                  <a:cubicBezTo>
                    <a:pt x="5756" y="5856"/>
                    <a:pt x="5736" y="5821"/>
                    <a:pt x="5710" y="5776"/>
                  </a:cubicBezTo>
                  <a:lnTo>
                    <a:pt x="5622" y="5631"/>
                  </a:lnTo>
                  <a:cubicBezTo>
                    <a:pt x="5612" y="5619"/>
                    <a:pt x="5608" y="5608"/>
                    <a:pt x="5609" y="5601"/>
                  </a:cubicBezTo>
                  <a:cubicBezTo>
                    <a:pt x="5611" y="5594"/>
                    <a:pt x="5620" y="5585"/>
                    <a:pt x="5632" y="5579"/>
                  </a:cubicBezTo>
                  <a:cubicBezTo>
                    <a:pt x="5646" y="5573"/>
                    <a:pt x="5659" y="5571"/>
                    <a:pt x="5675" y="5571"/>
                  </a:cubicBezTo>
                  <a:cubicBezTo>
                    <a:pt x="5744" y="5571"/>
                    <a:pt x="5843" y="5625"/>
                    <a:pt x="5966" y="5728"/>
                  </a:cubicBezTo>
                  <a:lnTo>
                    <a:pt x="6121" y="5892"/>
                  </a:lnTo>
                  <a:lnTo>
                    <a:pt x="6166" y="5991"/>
                  </a:lnTo>
                  <a:cubicBezTo>
                    <a:pt x="6138" y="6079"/>
                    <a:pt x="6137" y="6139"/>
                    <a:pt x="6165" y="6178"/>
                  </a:cubicBezTo>
                  <a:cubicBezTo>
                    <a:pt x="6179" y="6198"/>
                    <a:pt x="6208" y="6222"/>
                    <a:pt x="6262" y="6222"/>
                  </a:cubicBezTo>
                  <a:lnTo>
                    <a:pt x="6366" y="6222"/>
                  </a:lnTo>
                  <a:cubicBezTo>
                    <a:pt x="6382" y="6222"/>
                    <a:pt x="6394" y="6228"/>
                    <a:pt x="6396" y="6231"/>
                  </a:cubicBezTo>
                  <a:lnTo>
                    <a:pt x="6417" y="6357"/>
                  </a:lnTo>
                  <a:lnTo>
                    <a:pt x="6512" y="6462"/>
                  </a:lnTo>
                  <a:cubicBezTo>
                    <a:pt x="6528" y="6479"/>
                    <a:pt x="6549" y="6488"/>
                    <a:pt x="6570" y="6488"/>
                  </a:cubicBezTo>
                  <a:cubicBezTo>
                    <a:pt x="6638" y="6488"/>
                    <a:pt x="6684" y="6400"/>
                    <a:pt x="6713" y="6205"/>
                  </a:cubicBezTo>
                  <a:lnTo>
                    <a:pt x="6713" y="6064"/>
                  </a:lnTo>
                  <a:cubicBezTo>
                    <a:pt x="6727" y="6072"/>
                    <a:pt x="6742" y="6078"/>
                    <a:pt x="6761" y="6081"/>
                  </a:cubicBezTo>
                  <a:cubicBezTo>
                    <a:pt x="6825" y="6081"/>
                    <a:pt x="6866" y="6041"/>
                    <a:pt x="6900" y="5998"/>
                  </a:cubicBezTo>
                  <a:lnTo>
                    <a:pt x="6972" y="5848"/>
                  </a:lnTo>
                  <a:lnTo>
                    <a:pt x="6975" y="5836"/>
                  </a:lnTo>
                  <a:cubicBezTo>
                    <a:pt x="6992" y="5738"/>
                    <a:pt x="6954" y="5686"/>
                    <a:pt x="6925" y="5664"/>
                  </a:cubicBezTo>
                  <a:cubicBezTo>
                    <a:pt x="6923" y="5662"/>
                    <a:pt x="6921" y="5661"/>
                    <a:pt x="6919" y="5659"/>
                  </a:cubicBezTo>
                  <a:cubicBezTo>
                    <a:pt x="6926" y="5658"/>
                    <a:pt x="6934" y="5658"/>
                    <a:pt x="6943" y="5658"/>
                  </a:cubicBezTo>
                  <a:lnTo>
                    <a:pt x="7119" y="5680"/>
                  </a:lnTo>
                  <a:lnTo>
                    <a:pt x="7135" y="5660"/>
                  </a:lnTo>
                  <a:cubicBezTo>
                    <a:pt x="7167" y="5619"/>
                    <a:pt x="7196" y="5546"/>
                    <a:pt x="7153" y="5433"/>
                  </a:cubicBezTo>
                  <a:cubicBezTo>
                    <a:pt x="7132" y="5340"/>
                    <a:pt x="7089" y="5279"/>
                    <a:pt x="7017" y="5242"/>
                  </a:cubicBezTo>
                  <a:lnTo>
                    <a:pt x="7007" y="5237"/>
                  </a:lnTo>
                  <a:lnTo>
                    <a:pt x="6827" y="5237"/>
                  </a:lnTo>
                  <a:lnTo>
                    <a:pt x="6814" y="5239"/>
                  </a:lnTo>
                  <a:lnTo>
                    <a:pt x="6796" y="5162"/>
                  </a:lnTo>
                  <a:cubicBezTo>
                    <a:pt x="6784" y="5100"/>
                    <a:pt x="6745" y="5078"/>
                    <a:pt x="6712" y="5078"/>
                  </a:cubicBezTo>
                  <a:cubicBezTo>
                    <a:pt x="6694" y="5078"/>
                    <a:pt x="6677" y="5083"/>
                    <a:pt x="6661" y="5094"/>
                  </a:cubicBezTo>
                  <a:lnTo>
                    <a:pt x="6596" y="5135"/>
                  </a:lnTo>
                  <a:cubicBezTo>
                    <a:pt x="6572" y="5137"/>
                    <a:pt x="6550" y="5137"/>
                    <a:pt x="6530" y="5137"/>
                  </a:cubicBezTo>
                  <a:cubicBezTo>
                    <a:pt x="6467" y="5137"/>
                    <a:pt x="6442" y="5128"/>
                    <a:pt x="6433" y="5122"/>
                  </a:cubicBezTo>
                  <a:cubicBezTo>
                    <a:pt x="6438" y="5103"/>
                    <a:pt x="6452" y="5062"/>
                    <a:pt x="6483" y="4992"/>
                  </a:cubicBezTo>
                  <a:lnTo>
                    <a:pt x="6526" y="4772"/>
                  </a:lnTo>
                  <a:lnTo>
                    <a:pt x="6522" y="4760"/>
                  </a:lnTo>
                  <a:cubicBezTo>
                    <a:pt x="6488" y="4668"/>
                    <a:pt x="6393" y="4611"/>
                    <a:pt x="6241" y="4589"/>
                  </a:cubicBezTo>
                  <a:lnTo>
                    <a:pt x="6236" y="4589"/>
                  </a:lnTo>
                  <a:lnTo>
                    <a:pt x="6098" y="4598"/>
                  </a:lnTo>
                  <a:lnTo>
                    <a:pt x="6007" y="4573"/>
                  </a:lnTo>
                  <a:lnTo>
                    <a:pt x="5920" y="4530"/>
                  </a:lnTo>
                  <a:lnTo>
                    <a:pt x="5904" y="4534"/>
                  </a:lnTo>
                  <a:cubicBezTo>
                    <a:pt x="5876" y="4541"/>
                    <a:pt x="5856" y="4544"/>
                    <a:pt x="5837" y="4540"/>
                  </a:cubicBezTo>
                  <a:lnTo>
                    <a:pt x="5818" y="4452"/>
                  </a:lnTo>
                  <a:lnTo>
                    <a:pt x="5786" y="4347"/>
                  </a:lnTo>
                  <a:lnTo>
                    <a:pt x="5778" y="4339"/>
                  </a:lnTo>
                  <a:cubicBezTo>
                    <a:pt x="5748" y="4309"/>
                    <a:pt x="5655" y="4228"/>
                    <a:pt x="5454" y="4128"/>
                  </a:cubicBezTo>
                  <a:cubicBezTo>
                    <a:pt x="5409" y="4093"/>
                    <a:pt x="5398" y="4067"/>
                    <a:pt x="5396" y="4067"/>
                  </a:cubicBezTo>
                  <a:lnTo>
                    <a:pt x="5396" y="4067"/>
                  </a:lnTo>
                  <a:cubicBezTo>
                    <a:pt x="5399" y="4062"/>
                    <a:pt x="5424" y="4036"/>
                    <a:pt x="5497" y="4011"/>
                  </a:cubicBezTo>
                  <a:lnTo>
                    <a:pt x="5533" y="3999"/>
                  </a:lnTo>
                  <a:lnTo>
                    <a:pt x="5519" y="3887"/>
                  </a:lnTo>
                  <a:lnTo>
                    <a:pt x="5461" y="3740"/>
                  </a:lnTo>
                  <a:cubicBezTo>
                    <a:pt x="5457" y="3723"/>
                    <a:pt x="5454" y="3710"/>
                    <a:pt x="5453" y="3700"/>
                  </a:cubicBezTo>
                  <a:cubicBezTo>
                    <a:pt x="5463" y="3705"/>
                    <a:pt x="5477" y="3712"/>
                    <a:pt x="5497" y="3725"/>
                  </a:cubicBezTo>
                  <a:lnTo>
                    <a:pt x="5610" y="379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 name="Freeform 119">
              <a:extLst>
                <a:ext uri="{FF2B5EF4-FFF2-40B4-BE49-F238E27FC236}">
                  <a16:creationId xmlns:a16="http://schemas.microsoft.com/office/drawing/2014/main" id="{DAF71874-A9DF-4057-BEDD-17523FC4D10C}"/>
                </a:ext>
              </a:extLst>
            </p:cNvPr>
            <p:cNvSpPr>
              <a:spLocks/>
            </p:cNvSpPr>
            <p:nvPr userDrawn="1"/>
          </p:nvSpPr>
          <p:spPr bwMode="auto">
            <a:xfrm>
              <a:off x="8054976" y="2420938"/>
              <a:ext cx="133350" cy="187325"/>
            </a:xfrm>
            <a:custGeom>
              <a:avLst/>
              <a:gdLst>
                <a:gd name="T0" fmla="*/ 1536 w 1592"/>
                <a:gd name="T1" fmla="*/ 1049 h 2218"/>
                <a:gd name="T2" fmla="*/ 1536 w 1592"/>
                <a:gd name="T3" fmla="*/ 1049 h 2218"/>
                <a:gd name="T4" fmla="*/ 1236 w 1592"/>
                <a:gd name="T5" fmla="*/ 883 h 2218"/>
                <a:gd name="T6" fmla="*/ 1204 w 1592"/>
                <a:gd name="T7" fmla="*/ 884 h 2218"/>
                <a:gd name="T8" fmla="*/ 1137 w 1592"/>
                <a:gd name="T9" fmla="*/ 836 h 2218"/>
                <a:gd name="T10" fmla="*/ 1367 w 1592"/>
                <a:gd name="T11" fmla="*/ 312 h 2218"/>
                <a:gd name="T12" fmla="*/ 1354 w 1592"/>
                <a:gd name="T13" fmla="*/ 67 h 2218"/>
                <a:gd name="T14" fmla="*/ 1041 w 1592"/>
                <a:gd name="T15" fmla="*/ 125 h 2218"/>
                <a:gd name="T16" fmla="*/ 953 w 1592"/>
                <a:gd name="T17" fmla="*/ 205 h 2218"/>
                <a:gd name="T18" fmla="*/ 941 w 1592"/>
                <a:gd name="T19" fmla="*/ 207 h 2218"/>
                <a:gd name="T20" fmla="*/ 926 w 1592"/>
                <a:gd name="T21" fmla="*/ 195 h 2218"/>
                <a:gd name="T22" fmla="*/ 919 w 1592"/>
                <a:gd name="T23" fmla="*/ 186 h 2218"/>
                <a:gd name="T24" fmla="*/ 468 w 1592"/>
                <a:gd name="T25" fmla="*/ 95 h 2218"/>
                <a:gd name="T26" fmla="*/ 450 w 1592"/>
                <a:gd name="T27" fmla="*/ 95 h 2218"/>
                <a:gd name="T28" fmla="*/ 438 w 1592"/>
                <a:gd name="T29" fmla="*/ 108 h 2218"/>
                <a:gd name="T30" fmla="*/ 430 w 1592"/>
                <a:gd name="T31" fmla="*/ 341 h 2218"/>
                <a:gd name="T32" fmla="*/ 551 w 1592"/>
                <a:gd name="T33" fmla="*/ 563 h 2218"/>
                <a:gd name="T34" fmla="*/ 499 w 1592"/>
                <a:gd name="T35" fmla="*/ 1053 h 2218"/>
                <a:gd name="T36" fmla="*/ 374 w 1592"/>
                <a:gd name="T37" fmla="*/ 966 h 2218"/>
                <a:gd name="T38" fmla="*/ 218 w 1592"/>
                <a:gd name="T39" fmla="*/ 782 h 2218"/>
                <a:gd name="T40" fmla="*/ 134 w 1592"/>
                <a:gd name="T41" fmla="*/ 727 h 2218"/>
                <a:gd name="T42" fmla="*/ 32 w 1592"/>
                <a:gd name="T43" fmla="*/ 842 h 2218"/>
                <a:gd name="T44" fmla="*/ 27 w 1592"/>
                <a:gd name="T45" fmla="*/ 1084 h 2218"/>
                <a:gd name="T46" fmla="*/ 220 w 1592"/>
                <a:gd name="T47" fmla="*/ 1383 h 2218"/>
                <a:gd name="T48" fmla="*/ 466 w 1592"/>
                <a:gd name="T49" fmla="*/ 1571 h 2218"/>
                <a:gd name="T50" fmla="*/ 692 w 1592"/>
                <a:gd name="T51" fmla="*/ 1804 h 2218"/>
                <a:gd name="T52" fmla="*/ 816 w 1592"/>
                <a:gd name="T53" fmla="*/ 2070 h 2218"/>
                <a:gd name="T54" fmla="*/ 1049 w 1592"/>
                <a:gd name="T55" fmla="*/ 2218 h 2218"/>
                <a:gd name="T56" fmla="*/ 1072 w 1592"/>
                <a:gd name="T57" fmla="*/ 2217 h 2218"/>
                <a:gd name="T58" fmla="*/ 1202 w 1592"/>
                <a:gd name="T59" fmla="*/ 2116 h 2218"/>
                <a:gd name="T60" fmla="*/ 1205 w 1592"/>
                <a:gd name="T61" fmla="*/ 2101 h 2218"/>
                <a:gd name="T62" fmla="*/ 1115 w 1592"/>
                <a:gd name="T63" fmla="*/ 1890 h 2218"/>
                <a:gd name="T64" fmla="*/ 1427 w 1592"/>
                <a:gd name="T65" fmla="*/ 1854 h 2218"/>
                <a:gd name="T66" fmla="*/ 1549 w 1592"/>
                <a:gd name="T67" fmla="*/ 1405 h 2218"/>
                <a:gd name="T68" fmla="*/ 1536 w 1592"/>
                <a:gd name="T69" fmla="*/ 1049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2218">
                  <a:moveTo>
                    <a:pt x="1536" y="1049"/>
                  </a:moveTo>
                  <a:lnTo>
                    <a:pt x="1536" y="1049"/>
                  </a:lnTo>
                  <a:cubicBezTo>
                    <a:pt x="1477" y="942"/>
                    <a:pt x="1371" y="883"/>
                    <a:pt x="1236" y="883"/>
                  </a:cubicBezTo>
                  <a:cubicBezTo>
                    <a:pt x="1225" y="883"/>
                    <a:pt x="1213" y="883"/>
                    <a:pt x="1204" y="884"/>
                  </a:cubicBezTo>
                  <a:cubicBezTo>
                    <a:pt x="1153" y="884"/>
                    <a:pt x="1139" y="865"/>
                    <a:pt x="1137" y="836"/>
                  </a:cubicBezTo>
                  <a:lnTo>
                    <a:pt x="1367" y="312"/>
                  </a:lnTo>
                  <a:cubicBezTo>
                    <a:pt x="1430" y="185"/>
                    <a:pt x="1401" y="102"/>
                    <a:pt x="1354" y="67"/>
                  </a:cubicBezTo>
                  <a:cubicBezTo>
                    <a:pt x="1267" y="0"/>
                    <a:pt x="1161" y="17"/>
                    <a:pt x="1041" y="125"/>
                  </a:cubicBezTo>
                  <a:lnTo>
                    <a:pt x="953" y="205"/>
                  </a:lnTo>
                  <a:cubicBezTo>
                    <a:pt x="949" y="206"/>
                    <a:pt x="945" y="207"/>
                    <a:pt x="941" y="207"/>
                  </a:cubicBezTo>
                  <a:cubicBezTo>
                    <a:pt x="938" y="207"/>
                    <a:pt x="932" y="207"/>
                    <a:pt x="926" y="195"/>
                  </a:cubicBezTo>
                  <a:lnTo>
                    <a:pt x="919" y="186"/>
                  </a:lnTo>
                  <a:cubicBezTo>
                    <a:pt x="853" y="109"/>
                    <a:pt x="722" y="82"/>
                    <a:pt x="468" y="95"/>
                  </a:cubicBezTo>
                  <a:lnTo>
                    <a:pt x="450" y="95"/>
                  </a:lnTo>
                  <a:lnTo>
                    <a:pt x="438" y="108"/>
                  </a:lnTo>
                  <a:cubicBezTo>
                    <a:pt x="390" y="156"/>
                    <a:pt x="398" y="257"/>
                    <a:pt x="430" y="341"/>
                  </a:cubicBezTo>
                  <a:lnTo>
                    <a:pt x="551" y="563"/>
                  </a:lnTo>
                  <a:cubicBezTo>
                    <a:pt x="638" y="762"/>
                    <a:pt x="622" y="909"/>
                    <a:pt x="499" y="1053"/>
                  </a:cubicBezTo>
                  <a:cubicBezTo>
                    <a:pt x="473" y="1062"/>
                    <a:pt x="398" y="990"/>
                    <a:pt x="374" y="966"/>
                  </a:cubicBezTo>
                  <a:lnTo>
                    <a:pt x="218" y="782"/>
                  </a:lnTo>
                  <a:cubicBezTo>
                    <a:pt x="193" y="746"/>
                    <a:pt x="165" y="727"/>
                    <a:pt x="134" y="727"/>
                  </a:cubicBezTo>
                  <a:cubicBezTo>
                    <a:pt x="89" y="727"/>
                    <a:pt x="55" y="766"/>
                    <a:pt x="32" y="842"/>
                  </a:cubicBezTo>
                  <a:cubicBezTo>
                    <a:pt x="2" y="941"/>
                    <a:pt x="0" y="1018"/>
                    <a:pt x="27" y="1084"/>
                  </a:cubicBezTo>
                  <a:cubicBezTo>
                    <a:pt x="108" y="1226"/>
                    <a:pt x="163" y="1316"/>
                    <a:pt x="220" y="1383"/>
                  </a:cubicBezTo>
                  <a:lnTo>
                    <a:pt x="466" y="1571"/>
                  </a:lnTo>
                  <a:cubicBezTo>
                    <a:pt x="575" y="1634"/>
                    <a:pt x="642" y="1705"/>
                    <a:pt x="692" y="1804"/>
                  </a:cubicBezTo>
                  <a:lnTo>
                    <a:pt x="816" y="2070"/>
                  </a:lnTo>
                  <a:cubicBezTo>
                    <a:pt x="868" y="2165"/>
                    <a:pt x="951" y="2218"/>
                    <a:pt x="1049" y="2218"/>
                  </a:cubicBezTo>
                  <a:cubicBezTo>
                    <a:pt x="1058" y="2218"/>
                    <a:pt x="1067" y="2217"/>
                    <a:pt x="1072" y="2217"/>
                  </a:cubicBezTo>
                  <a:cubicBezTo>
                    <a:pt x="1142" y="2217"/>
                    <a:pt x="1185" y="2183"/>
                    <a:pt x="1202" y="2116"/>
                  </a:cubicBezTo>
                  <a:lnTo>
                    <a:pt x="1205" y="2101"/>
                  </a:lnTo>
                  <a:lnTo>
                    <a:pt x="1115" y="1890"/>
                  </a:lnTo>
                  <a:cubicBezTo>
                    <a:pt x="1236" y="2061"/>
                    <a:pt x="1358" y="2046"/>
                    <a:pt x="1427" y="1854"/>
                  </a:cubicBezTo>
                  <a:lnTo>
                    <a:pt x="1549" y="1405"/>
                  </a:lnTo>
                  <a:cubicBezTo>
                    <a:pt x="1592" y="1275"/>
                    <a:pt x="1587" y="1153"/>
                    <a:pt x="1536" y="10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 name="Freeform 121">
              <a:extLst>
                <a:ext uri="{FF2B5EF4-FFF2-40B4-BE49-F238E27FC236}">
                  <a16:creationId xmlns:a16="http://schemas.microsoft.com/office/drawing/2014/main" id="{59D36D49-5BC1-4504-91B5-17F4F780895B}"/>
                </a:ext>
              </a:extLst>
            </p:cNvPr>
            <p:cNvSpPr>
              <a:spLocks/>
            </p:cNvSpPr>
            <p:nvPr userDrawn="1"/>
          </p:nvSpPr>
          <p:spPr bwMode="auto">
            <a:xfrm>
              <a:off x="8582026" y="2790826"/>
              <a:ext cx="55563" cy="66675"/>
            </a:xfrm>
            <a:custGeom>
              <a:avLst/>
              <a:gdLst>
                <a:gd name="T0" fmla="*/ 178 w 638"/>
                <a:gd name="T1" fmla="*/ 786 h 786"/>
                <a:gd name="T2" fmla="*/ 178 w 638"/>
                <a:gd name="T3" fmla="*/ 786 h 786"/>
                <a:gd name="T4" fmla="*/ 436 w 638"/>
                <a:gd name="T5" fmla="*/ 714 h 786"/>
                <a:gd name="T6" fmla="*/ 608 w 638"/>
                <a:gd name="T7" fmla="*/ 489 h 786"/>
                <a:gd name="T8" fmla="*/ 586 w 638"/>
                <a:gd name="T9" fmla="*/ 202 h 786"/>
                <a:gd name="T10" fmla="*/ 539 w 638"/>
                <a:gd name="T11" fmla="*/ 108 h 786"/>
                <a:gd name="T12" fmla="*/ 470 w 638"/>
                <a:gd name="T13" fmla="*/ 25 h 786"/>
                <a:gd name="T14" fmla="*/ 460 w 638"/>
                <a:gd name="T15" fmla="*/ 21 h 786"/>
                <a:gd name="T16" fmla="*/ 367 w 638"/>
                <a:gd name="T17" fmla="*/ 0 h 786"/>
                <a:gd name="T18" fmla="*/ 221 w 638"/>
                <a:gd name="T19" fmla="*/ 77 h 786"/>
                <a:gd name="T20" fmla="*/ 51 w 638"/>
                <a:gd name="T21" fmla="*/ 320 h 786"/>
                <a:gd name="T22" fmla="*/ 11 w 638"/>
                <a:gd name="T23" fmla="*/ 604 h 786"/>
                <a:gd name="T24" fmla="*/ 178 w 638"/>
                <a:gd name="T25"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86">
                  <a:moveTo>
                    <a:pt x="178" y="786"/>
                  </a:moveTo>
                  <a:lnTo>
                    <a:pt x="178" y="786"/>
                  </a:lnTo>
                  <a:cubicBezTo>
                    <a:pt x="276" y="786"/>
                    <a:pt x="358" y="773"/>
                    <a:pt x="436" y="714"/>
                  </a:cubicBezTo>
                  <a:cubicBezTo>
                    <a:pt x="524" y="666"/>
                    <a:pt x="585" y="585"/>
                    <a:pt x="608" y="489"/>
                  </a:cubicBezTo>
                  <a:cubicBezTo>
                    <a:pt x="638" y="378"/>
                    <a:pt x="631" y="281"/>
                    <a:pt x="586" y="202"/>
                  </a:cubicBezTo>
                  <a:lnTo>
                    <a:pt x="539" y="108"/>
                  </a:lnTo>
                  <a:lnTo>
                    <a:pt x="470" y="25"/>
                  </a:lnTo>
                  <a:lnTo>
                    <a:pt x="460" y="21"/>
                  </a:lnTo>
                  <a:cubicBezTo>
                    <a:pt x="427" y="7"/>
                    <a:pt x="396" y="0"/>
                    <a:pt x="367" y="0"/>
                  </a:cubicBezTo>
                  <a:cubicBezTo>
                    <a:pt x="328" y="0"/>
                    <a:pt x="271" y="14"/>
                    <a:pt x="221" y="77"/>
                  </a:cubicBezTo>
                  <a:cubicBezTo>
                    <a:pt x="151" y="130"/>
                    <a:pt x="100" y="202"/>
                    <a:pt x="51" y="320"/>
                  </a:cubicBezTo>
                  <a:cubicBezTo>
                    <a:pt x="12" y="428"/>
                    <a:pt x="0" y="510"/>
                    <a:pt x="11" y="604"/>
                  </a:cubicBezTo>
                  <a:cubicBezTo>
                    <a:pt x="21" y="705"/>
                    <a:pt x="82" y="772"/>
                    <a:pt x="178" y="78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 name="Freeform 123">
              <a:extLst>
                <a:ext uri="{FF2B5EF4-FFF2-40B4-BE49-F238E27FC236}">
                  <a16:creationId xmlns:a16="http://schemas.microsoft.com/office/drawing/2014/main" id="{C4140BE9-14FD-4F3B-8D09-128E2BBB7E2E}"/>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 name="Freeform 124">
              <a:extLst>
                <a:ext uri="{FF2B5EF4-FFF2-40B4-BE49-F238E27FC236}">
                  <a16:creationId xmlns:a16="http://schemas.microsoft.com/office/drawing/2014/main" id="{2B3097D3-D182-4820-9E36-33A55601E66E}"/>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 name="T34" fmla="*/ 14 w 960"/>
                <a:gd name="T35"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lnTo>
                    <a:pt x="14" y="62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1" name="Freeform 125">
              <a:extLst>
                <a:ext uri="{FF2B5EF4-FFF2-40B4-BE49-F238E27FC236}">
                  <a16:creationId xmlns:a16="http://schemas.microsoft.com/office/drawing/2014/main" id="{BCA1F50A-6696-45B1-8A30-81A6F93B1BAE}"/>
                </a:ext>
              </a:extLst>
            </p:cNvPr>
            <p:cNvSpPr>
              <a:spLocks/>
            </p:cNvSpPr>
            <p:nvPr userDrawn="1"/>
          </p:nvSpPr>
          <p:spPr bwMode="auto">
            <a:xfrm>
              <a:off x="8377238" y="2919413"/>
              <a:ext cx="150813" cy="138113"/>
            </a:xfrm>
            <a:custGeom>
              <a:avLst/>
              <a:gdLst>
                <a:gd name="T0" fmla="*/ 55 w 1769"/>
                <a:gd name="T1" fmla="*/ 1466 h 1637"/>
                <a:gd name="T2" fmla="*/ 55 w 1769"/>
                <a:gd name="T3" fmla="*/ 1466 h 1637"/>
                <a:gd name="T4" fmla="*/ 63 w 1769"/>
                <a:gd name="T5" fmla="*/ 1472 h 1637"/>
                <a:gd name="T6" fmla="*/ 87 w 1769"/>
                <a:gd name="T7" fmla="*/ 1490 h 1637"/>
                <a:gd name="T8" fmla="*/ 114 w 1769"/>
                <a:gd name="T9" fmla="*/ 1475 h 1637"/>
                <a:gd name="T10" fmla="*/ 345 w 1769"/>
                <a:gd name="T11" fmla="*/ 1359 h 1637"/>
                <a:gd name="T12" fmla="*/ 402 w 1769"/>
                <a:gd name="T13" fmla="*/ 1530 h 1637"/>
                <a:gd name="T14" fmla="*/ 486 w 1769"/>
                <a:gd name="T15" fmla="*/ 1637 h 1637"/>
                <a:gd name="T16" fmla="*/ 633 w 1769"/>
                <a:gd name="T17" fmla="*/ 1550 h 1637"/>
                <a:gd name="T18" fmla="*/ 942 w 1769"/>
                <a:gd name="T19" fmla="*/ 1196 h 1637"/>
                <a:gd name="T20" fmla="*/ 1020 w 1769"/>
                <a:gd name="T21" fmla="*/ 1183 h 1637"/>
                <a:gd name="T22" fmla="*/ 1306 w 1769"/>
                <a:gd name="T23" fmla="*/ 1379 h 1637"/>
                <a:gd name="T24" fmla="*/ 1538 w 1769"/>
                <a:gd name="T25" fmla="*/ 1425 h 1637"/>
                <a:gd name="T26" fmla="*/ 1702 w 1769"/>
                <a:gd name="T27" fmla="*/ 1346 h 1637"/>
                <a:gd name="T28" fmla="*/ 1715 w 1769"/>
                <a:gd name="T29" fmla="*/ 1328 h 1637"/>
                <a:gd name="T30" fmla="*/ 1739 w 1769"/>
                <a:gd name="T31" fmla="*/ 1197 h 1637"/>
                <a:gd name="T32" fmla="*/ 1602 w 1769"/>
                <a:gd name="T33" fmla="*/ 1127 h 1637"/>
                <a:gd name="T34" fmla="*/ 1418 w 1769"/>
                <a:gd name="T35" fmla="*/ 1095 h 1637"/>
                <a:gd name="T36" fmla="*/ 1387 w 1769"/>
                <a:gd name="T37" fmla="*/ 918 h 1637"/>
                <a:gd name="T38" fmla="*/ 1067 w 1769"/>
                <a:gd name="T39" fmla="*/ 674 h 1637"/>
                <a:gd name="T40" fmla="*/ 954 w 1769"/>
                <a:gd name="T41" fmla="*/ 569 h 1637"/>
                <a:gd name="T42" fmla="*/ 887 w 1769"/>
                <a:gd name="T43" fmla="*/ 466 h 1637"/>
                <a:gd name="T44" fmla="*/ 827 w 1769"/>
                <a:gd name="T45" fmla="*/ 393 h 1637"/>
                <a:gd name="T46" fmla="*/ 805 w 1769"/>
                <a:gd name="T47" fmla="*/ 393 h 1637"/>
                <a:gd name="T48" fmla="*/ 637 w 1769"/>
                <a:gd name="T49" fmla="*/ 434 h 1637"/>
                <a:gd name="T50" fmla="*/ 603 w 1769"/>
                <a:gd name="T51" fmla="*/ 403 h 1637"/>
                <a:gd name="T52" fmla="*/ 597 w 1769"/>
                <a:gd name="T53" fmla="*/ 316 h 1637"/>
                <a:gd name="T54" fmla="*/ 573 w 1769"/>
                <a:gd name="T55" fmla="*/ 115 h 1637"/>
                <a:gd name="T56" fmla="*/ 432 w 1769"/>
                <a:gd name="T57" fmla="*/ 14 h 1637"/>
                <a:gd name="T58" fmla="*/ 432 w 1769"/>
                <a:gd name="T59" fmla="*/ 13 h 1637"/>
                <a:gd name="T60" fmla="*/ 431 w 1769"/>
                <a:gd name="T61" fmla="*/ 14 h 1637"/>
                <a:gd name="T62" fmla="*/ 408 w 1769"/>
                <a:gd name="T63" fmla="*/ 22 h 1637"/>
                <a:gd name="T64" fmla="*/ 389 w 1769"/>
                <a:gd name="T65" fmla="*/ 32 h 1637"/>
                <a:gd name="T66" fmla="*/ 385 w 1769"/>
                <a:gd name="T67" fmla="*/ 53 h 1637"/>
                <a:gd name="T68" fmla="*/ 289 w 1769"/>
                <a:gd name="T69" fmla="*/ 966 h 1637"/>
                <a:gd name="T70" fmla="*/ 273 w 1769"/>
                <a:gd name="T71" fmla="*/ 1094 h 1637"/>
                <a:gd name="T72" fmla="*/ 87 w 1769"/>
                <a:gd name="T73" fmla="*/ 1281 h 1637"/>
                <a:gd name="T74" fmla="*/ 25 w 1769"/>
                <a:gd name="T75" fmla="*/ 1404 h 1637"/>
                <a:gd name="T76" fmla="*/ 33 w 1769"/>
                <a:gd name="T77" fmla="*/ 1435 h 1637"/>
                <a:gd name="T78" fmla="*/ 0 w 1769"/>
                <a:gd name="T79" fmla="*/ 1497 h 1637"/>
                <a:gd name="T80" fmla="*/ 55 w 1769"/>
                <a:gd name="T81" fmla="*/ 1466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9" h="1637">
                  <a:moveTo>
                    <a:pt x="55" y="1466"/>
                  </a:moveTo>
                  <a:lnTo>
                    <a:pt x="55" y="1466"/>
                  </a:lnTo>
                  <a:cubicBezTo>
                    <a:pt x="58" y="1468"/>
                    <a:pt x="60" y="1470"/>
                    <a:pt x="63" y="1472"/>
                  </a:cubicBezTo>
                  <a:lnTo>
                    <a:pt x="87" y="1490"/>
                  </a:lnTo>
                  <a:lnTo>
                    <a:pt x="114" y="1475"/>
                  </a:lnTo>
                  <a:cubicBezTo>
                    <a:pt x="204" y="1424"/>
                    <a:pt x="317" y="1359"/>
                    <a:pt x="345" y="1359"/>
                  </a:cubicBezTo>
                  <a:cubicBezTo>
                    <a:pt x="350" y="1359"/>
                    <a:pt x="380" y="1368"/>
                    <a:pt x="402" y="1530"/>
                  </a:cubicBezTo>
                  <a:cubicBezTo>
                    <a:pt x="402" y="1632"/>
                    <a:pt x="472" y="1637"/>
                    <a:pt x="486" y="1637"/>
                  </a:cubicBezTo>
                  <a:cubicBezTo>
                    <a:pt x="526" y="1637"/>
                    <a:pt x="574" y="1610"/>
                    <a:pt x="633" y="1550"/>
                  </a:cubicBezTo>
                  <a:lnTo>
                    <a:pt x="942" y="1196"/>
                  </a:lnTo>
                  <a:lnTo>
                    <a:pt x="1020" y="1183"/>
                  </a:lnTo>
                  <a:lnTo>
                    <a:pt x="1306" y="1379"/>
                  </a:lnTo>
                  <a:lnTo>
                    <a:pt x="1538" y="1425"/>
                  </a:lnTo>
                  <a:cubicBezTo>
                    <a:pt x="1594" y="1425"/>
                    <a:pt x="1649" y="1398"/>
                    <a:pt x="1702" y="1346"/>
                  </a:cubicBezTo>
                  <a:lnTo>
                    <a:pt x="1715" y="1328"/>
                  </a:lnTo>
                  <a:cubicBezTo>
                    <a:pt x="1740" y="1285"/>
                    <a:pt x="1769" y="1237"/>
                    <a:pt x="1739" y="1197"/>
                  </a:cubicBezTo>
                  <a:cubicBezTo>
                    <a:pt x="1713" y="1126"/>
                    <a:pt x="1628" y="1126"/>
                    <a:pt x="1602" y="1127"/>
                  </a:cubicBezTo>
                  <a:lnTo>
                    <a:pt x="1418" y="1095"/>
                  </a:lnTo>
                  <a:lnTo>
                    <a:pt x="1387" y="918"/>
                  </a:lnTo>
                  <a:cubicBezTo>
                    <a:pt x="1387" y="892"/>
                    <a:pt x="1387" y="842"/>
                    <a:pt x="1067" y="674"/>
                  </a:cubicBezTo>
                  <a:lnTo>
                    <a:pt x="954" y="569"/>
                  </a:lnTo>
                  <a:lnTo>
                    <a:pt x="887" y="466"/>
                  </a:lnTo>
                  <a:lnTo>
                    <a:pt x="827" y="393"/>
                  </a:lnTo>
                  <a:lnTo>
                    <a:pt x="805" y="393"/>
                  </a:lnTo>
                  <a:cubicBezTo>
                    <a:pt x="752" y="393"/>
                    <a:pt x="709" y="404"/>
                    <a:pt x="637" y="434"/>
                  </a:cubicBezTo>
                  <a:cubicBezTo>
                    <a:pt x="625" y="434"/>
                    <a:pt x="608" y="410"/>
                    <a:pt x="603" y="403"/>
                  </a:cubicBezTo>
                  <a:cubicBezTo>
                    <a:pt x="590" y="369"/>
                    <a:pt x="589" y="335"/>
                    <a:pt x="597" y="316"/>
                  </a:cubicBezTo>
                  <a:cubicBezTo>
                    <a:pt x="648" y="248"/>
                    <a:pt x="603" y="168"/>
                    <a:pt x="573" y="115"/>
                  </a:cubicBezTo>
                  <a:cubicBezTo>
                    <a:pt x="540" y="59"/>
                    <a:pt x="494" y="0"/>
                    <a:pt x="432" y="14"/>
                  </a:cubicBezTo>
                  <a:lnTo>
                    <a:pt x="432" y="13"/>
                  </a:lnTo>
                  <a:lnTo>
                    <a:pt x="431" y="14"/>
                  </a:lnTo>
                  <a:cubicBezTo>
                    <a:pt x="424" y="16"/>
                    <a:pt x="416" y="18"/>
                    <a:pt x="408" y="22"/>
                  </a:cubicBezTo>
                  <a:lnTo>
                    <a:pt x="389" y="32"/>
                  </a:lnTo>
                  <a:lnTo>
                    <a:pt x="385" y="53"/>
                  </a:lnTo>
                  <a:cubicBezTo>
                    <a:pt x="293" y="448"/>
                    <a:pt x="260" y="755"/>
                    <a:pt x="289" y="966"/>
                  </a:cubicBezTo>
                  <a:lnTo>
                    <a:pt x="273" y="1094"/>
                  </a:lnTo>
                  <a:lnTo>
                    <a:pt x="87" y="1281"/>
                  </a:lnTo>
                  <a:cubicBezTo>
                    <a:pt x="43" y="1324"/>
                    <a:pt x="23" y="1365"/>
                    <a:pt x="25" y="1404"/>
                  </a:cubicBezTo>
                  <a:cubicBezTo>
                    <a:pt x="26" y="1415"/>
                    <a:pt x="29" y="1425"/>
                    <a:pt x="33" y="1435"/>
                  </a:cubicBezTo>
                  <a:lnTo>
                    <a:pt x="0" y="1497"/>
                  </a:lnTo>
                  <a:lnTo>
                    <a:pt x="55" y="146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 name="Freeform 127">
              <a:extLst>
                <a:ext uri="{FF2B5EF4-FFF2-40B4-BE49-F238E27FC236}">
                  <a16:creationId xmlns:a16="http://schemas.microsoft.com/office/drawing/2014/main" id="{460B5188-AF5E-4AE9-BB37-537924997713}"/>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 name="Freeform 128">
              <a:extLst>
                <a:ext uri="{FF2B5EF4-FFF2-40B4-BE49-F238E27FC236}">
                  <a16:creationId xmlns:a16="http://schemas.microsoft.com/office/drawing/2014/main" id="{820BBE67-8997-4149-8961-286171265FD2}"/>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 name="T78" fmla="*/ 1040 w 1685"/>
                <a:gd name="T79"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lnTo>
                    <a:pt x="1040" y="3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4" name="Freeform 129">
              <a:extLst>
                <a:ext uri="{FF2B5EF4-FFF2-40B4-BE49-F238E27FC236}">
                  <a16:creationId xmlns:a16="http://schemas.microsoft.com/office/drawing/2014/main" id="{14E1DF24-ABD4-4FA0-89AC-313EB6DCDA80}"/>
                </a:ext>
              </a:extLst>
            </p:cNvPr>
            <p:cNvSpPr>
              <a:spLocks/>
            </p:cNvSpPr>
            <p:nvPr userDrawn="1"/>
          </p:nvSpPr>
          <p:spPr bwMode="auto">
            <a:xfrm>
              <a:off x="7566026" y="2378076"/>
              <a:ext cx="215900" cy="252413"/>
            </a:xfrm>
            <a:custGeom>
              <a:avLst/>
              <a:gdLst>
                <a:gd name="T0" fmla="*/ 197 w 2545"/>
                <a:gd name="T1" fmla="*/ 2298 h 2983"/>
                <a:gd name="T2" fmla="*/ 197 w 2545"/>
                <a:gd name="T3" fmla="*/ 2298 h 2983"/>
                <a:gd name="T4" fmla="*/ 387 w 2545"/>
                <a:gd name="T5" fmla="*/ 2378 h 2983"/>
                <a:gd name="T6" fmla="*/ 489 w 2545"/>
                <a:gd name="T7" fmla="*/ 2526 h 2983"/>
                <a:gd name="T8" fmla="*/ 696 w 2545"/>
                <a:gd name="T9" fmla="*/ 2876 h 2983"/>
                <a:gd name="T10" fmla="*/ 858 w 2545"/>
                <a:gd name="T11" fmla="*/ 2983 h 2983"/>
                <a:gd name="T12" fmla="*/ 993 w 2545"/>
                <a:gd name="T13" fmla="*/ 2830 h 2983"/>
                <a:gd name="T14" fmla="*/ 1143 w 2545"/>
                <a:gd name="T15" fmla="*/ 2677 h 2983"/>
                <a:gd name="T16" fmla="*/ 1269 w 2545"/>
                <a:gd name="T17" fmla="*/ 2657 h 2983"/>
                <a:gd name="T18" fmla="*/ 1386 w 2545"/>
                <a:gd name="T19" fmla="*/ 2555 h 2983"/>
                <a:gd name="T20" fmla="*/ 1398 w 2545"/>
                <a:gd name="T21" fmla="*/ 2224 h 2983"/>
                <a:gd name="T22" fmla="*/ 1418 w 2545"/>
                <a:gd name="T23" fmla="*/ 2010 h 2983"/>
                <a:gd name="T24" fmla="*/ 2145 w 2545"/>
                <a:gd name="T25" fmla="*/ 1133 h 2983"/>
                <a:gd name="T26" fmla="*/ 2291 w 2545"/>
                <a:gd name="T27" fmla="*/ 1024 h 2983"/>
                <a:gd name="T28" fmla="*/ 2421 w 2545"/>
                <a:gd name="T29" fmla="*/ 965 h 2983"/>
                <a:gd name="T30" fmla="*/ 2449 w 2545"/>
                <a:gd name="T31" fmla="*/ 955 h 2983"/>
                <a:gd name="T32" fmla="*/ 2462 w 2545"/>
                <a:gd name="T33" fmla="*/ 948 h 2983"/>
                <a:gd name="T34" fmla="*/ 2544 w 2545"/>
                <a:gd name="T35" fmla="*/ 809 h 2983"/>
                <a:gd name="T36" fmla="*/ 2411 w 2545"/>
                <a:gd name="T37" fmla="*/ 618 h 2983"/>
                <a:gd name="T38" fmla="*/ 2243 w 2545"/>
                <a:gd name="T39" fmla="*/ 431 h 2983"/>
                <a:gd name="T40" fmla="*/ 1972 w 2545"/>
                <a:gd name="T41" fmla="*/ 330 h 2983"/>
                <a:gd name="T42" fmla="*/ 1747 w 2545"/>
                <a:gd name="T43" fmla="*/ 330 h 2983"/>
                <a:gd name="T44" fmla="*/ 1602 w 2545"/>
                <a:gd name="T45" fmla="*/ 243 h 2983"/>
                <a:gd name="T46" fmla="*/ 1518 w 2545"/>
                <a:gd name="T47" fmla="*/ 179 h 2983"/>
                <a:gd name="T48" fmla="*/ 1438 w 2545"/>
                <a:gd name="T49" fmla="*/ 115 h 2983"/>
                <a:gd name="T50" fmla="*/ 1302 w 2545"/>
                <a:gd name="T51" fmla="*/ 0 h 2983"/>
                <a:gd name="T52" fmla="*/ 610 w 2545"/>
                <a:gd name="T53" fmla="*/ 48 h 2983"/>
                <a:gd name="T54" fmla="*/ 445 w 2545"/>
                <a:gd name="T55" fmla="*/ 48 h 2983"/>
                <a:gd name="T56" fmla="*/ 255 w 2545"/>
                <a:gd name="T57" fmla="*/ 70 h 2983"/>
                <a:gd name="T58" fmla="*/ 246 w 2545"/>
                <a:gd name="T59" fmla="*/ 98 h 2983"/>
                <a:gd name="T60" fmla="*/ 246 w 2545"/>
                <a:gd name="T61" fmla="*/ 343 h 2983"/>
                <a:gd name="T62" fmla="*/ 332 w 2545"/>
                <a:gd name="T63" fmla="*/ 599 h 2983"/>
                <a:gd name="T64" fmla="*/ 298 w 2545"/>
                <a:gd name="T65" fmla="*/ 1151 h 2983"/>
                <a:gd name="T66" fmla="*/ 169 w 2545"/>
                <a:gd name="T67" fmla="*/ 1574 h 2983"/>
                <a:gd name="T68" fmla="*/ 60 w 2545"/>
                <a:gd name="T69" fmla="*/ 1974 h 2983"/>
                <a:gd name="T70" fmla="*/ 57 w 2545"/>
                <a:gd name="T71" fmla="*/ 2209 h 2983"/>
                <a:gd name="T72" fmla="*/ 197 w 2545"/>
                <a:gd name="T73" fmla="*/ 2298 h 2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5" h="2983">
                  <a:moveTo>
                    <a:pt x="197" y="2298"/>
                  </a:moveTo>
                  <a:lnTo>
                    <a:pt x="197" y="2298"/>
                  </a:lnTo>
                  <a:lnTo>
                    <a:pt x="387" y="2378"/>
                  </a:lnTo>
                  <a:cubicBezTo>
                    <a:pt x="436" y="2411"/>
                    <a:pt x="475" y="2468"/>
                    <a:pt x="489" y="2526"/>
                  </a:cubicBezTo>
                  <a:cubicBezTo>
                    <a:pt x="510" y="2651"/>
                    <a:pt x="583" y="2774"/>
                    <a:pt x="696" y="2876"/>
                  </a:cubicBezTo>
                  <a:cubicBezTo>
                    <a:pt x="751" y="2947"/>
                    <a:pt x="806" y="2983"/>
                    <a:pt x="858" y="2983"/>
                  </a:cubicBezTo>
                  <a:cubicBezTo>
                    <a:pt x="890" y="2983"/>
                    <a:pt x="966" y="2968"/>
                    <a:pt x="993" y="2830"/>
                  </a:cubicBezTo>
                  <a:cubicBezTo>
                    <a:pt x="1024" y="2696"/>
                    <a:pt x="1083" y="2677"/>
                    <a:pt x="1143" y="2677"/>
                  </a:cubicBezTo>
                  <a:lnTo>
                    <a:pt x="1269" y="2657"/>
                  </a:lnTo>
                  <a:cubicBezTo>
                    <a:pt x="1326" y="2643"/>
                    <a:pt x="1363" y="2610"/>
                    <a:pt x="1386" y="2555"/>
                  </a:cubicBezTo>
                  <a:cubicBezTo>
                    <a:pt x="1405" y="2504"/>
                    <a:pt x="1409" y="2406"/>
                    <a:pt x="1398" y="2224"/>
                  </a:cubicBezTo>
                  <a:cubicBezTo>
                    <a:pt x="1385" y="2037"/>
                    <a:pt x="1416" y="2011"/>
                    <a:pt x="1418" y="2010"/>
                  </a:cubicBezTo>
                  <a:lnTo>
                    <a:pt x="2145" y="1133"/>
                  </a:lnTo>
                  <a:lnTo>
                    <a:pt x="2291" y="1024"/>
                  </a:lnTo>
                  <a:cubicBezTo>
                    <a:pt x="2319" y="1003"/>
                    <a:pt x="2364" y="986"/>
                    <a:pt x="2421" y="965"/>
                  </a:cubicBezTo>
                  <a:lnTo>
                    <a:pt x="2449" y="955"/>
                  </a:lnTo>
                  <a:lnTo>
                    <a:pt x="2462" y="948"/>
                  </a:lnTo>
                  <a:cubicBezTo>
                    <a:pt x="2503" y="915"/>
                    <a:pt x="2545" y="874"/>
                    <a:pt x="2544" y="809"/>
                  </a:cubicBezTo>
                  <a:cubicBezTo>
                    <a:pt x="2532" y="748"/>
                    <a:pt x="2486" y="683"/>
                    <a:pt x="2411" y="618"/>
                  </a:cubicBezTo>
                  <a:lnTo>
                    <a:pt x="2243" y="431"/>
                  </a:lnTo>
                  <a:cubicBezTo>
                    <a:pt x="2188" y="365"/>
                    <a:pt x="2094" y="330"/>
                    <a:pt x="1972" y="330"/>
                  </a:cubicBezTo>
                  <a:lnTo>
                    <a:pt x="1747" y="330"/>
                  </a:lnTo>
                  <a:cubicBezTo>
                    <a:pt x="1735" y="330"/>
                    <a:pt x="1679" y="309"/>
                    <a:pt x="1602" y="243"/>
                  </a:cubicBezTo>
                  <a:cubicBezTo>
                    <a:pt x="1577" y="228"/>
                    <a:pt x="1551" y="206"/>
                    <a:pt x="1518" y="179"/>
                  </a:cubicBezTo>
                  <a:cubicBezTo>
                    <a:pt x="1495" y="159"/>
                    <a:pt x="1468" y="137"/>
                    <a:pt x="1438" y="115"/>
                  </a:cubicBezTo>
                  <a:lnTo>
                    <a:pt x="1302" y="0"/>
                  </a:lnTo>
                  <a:lnTo>
                    <a:pt x="610" y="48"/>
                  </a:lnTo>
                  <a:lnTo>
                    <a:pt x="445" y="48"/>
                  </a:lnTo>
                  <a:lnTo>
                    <a:pt x="255" y="70"/>
                  </a:lnTo>
                  <a:lnTo>
                    <a:pt x="246" y="98"/>
                  </a:lnTo>
                  <a:cubicBezTo>
                    <a:pt x="225" y="163"/>
                    <a:pt x="225" y="246"/>
                    <a:pt x="246" y="343"/>
                  </a:cubicBezTo>
                  <a:lnTo>
                    <a:pt x="332" y="599"/>
                  </a:lnTo>
                  <a:cubicBezTo>
                    <a:pt x="413" y="806"/>
                    <a:pt x="401" y="996"/>
                    <a:pt x="298" y="1151"/>
                  </a:cubicBezTo>
                  <a:cubicBezTo>
                    <a:pt x="230" y="1264"/>
                    <a:pt x="187" y="1406"/>
                    <a:pt x="169" y="1574"/>
                  </a:cubicBezTo>
                  <a:cubicBezTo>
                    <a:pt x="152" y="1750"/>
                    <a:pt x="117" y="1879"/>
                    <a:pt x="60" y="1974"/>
                  </a:cubicBezTo>
                  <a:cubicBezTo>
                    <a:pt x="25" y="2054"/>
                    <a:pt x="0" y="2137"/>
                    <a:pt x="57" y="2209"/>
                  </a:cubicBezTo>
                  <a:lnTo>
                    <a:pt x="197" y="229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 name="Freeform 131">
              <a:extLst>
                <a:ext uri="{FF2B5EF4-FFF2-40B4-BE49-F238E27FC236}">
                  <a16:creationId xmlns:a16="http://schemas.microsoft.com/office/drawing/2014/main" id="{FBB99A26-D77A-44CF-96C5-FFEAEFF8C595}"/>
                </a:ext>
              </a:extLst>
            </p:cNvPr>
            <p:cNvSpPr>
              <a:spLocks/>
            </p:cNvSpPr>
            <p:nvPr userDrawn="1"/>
          </p:nvSpPr>
          <p:spPr bwMode="auto">
            <a:xfrm>
              <a:off x="7710488" y="2463801"/>
              <a:ext cx="388938" cy="315913"/>
            </a:xfrm>
            <a:custGeom>
              <a:avLst/>
              <a:gdLst>
                <a:gd name="T0" fmla="*/ 4141 w 4587"/>
                <a:gd name="T1" fmla="*/ 2928 h 3736"/>
                <a:gd name="T2" fmla="*/ 4562 w 4587"/>
                <a:gd name="T3" fmla="*/ 2985 h 3736"/>
                <a:gd name="T4" fmla="*/ 4481 w 4587"/>
                <a:gd name="T5" fmla="*/ 2689 h 3736"/>
                <a:gd name="T6" fmla="*/ 3930 w 4587"/>
                <a:gd name="T7" fmla="*/ 2214 h 3736"/>
                <a:gd name="T8" fmla="*/ 3585 w 4587"/>
                <a:gd name="T9" fmla="*/ 1323 h 3736"/>
                <a:gd name="T10" fmla="*/ 3441 w 4587"/>
                <a:gd name="T11" fmla="*/ 487 h 3736"/>
                <a:gd name="T12" fmla="*/ 2778 w 4587"/>
                <a:gd name="T13" fmla="*/ 0 h 3736"/>
                <a:gd name="T14" fmla="*/ 2696 w 4587"/>
                <a:gd name="T15" fmla="*/ 600 h 3736"/>
                <a:gd name="T16" fmla="*/ 2806 w 4587"/>
                <a:gd name="T17" fmla="*/ 1060 h 3736"/>
                <a:gd name="T18" fmla="*/ 2817 w 4587"/>
                <a:gd name="T19" fmla="*/ 1333 h 3736"/>
                <a:gd name="T20" fmla="*/ 2598 w 4587"/>
                <a:gd name="T21" fmla="*/ 836 h 3736"/>
                <a:gd name="T22" fmla="*/ 2209 w 4587"/>
                <a:gd name="T23" fmla="*/ 346 h 3736"/>
                <a:gd name="T24" fmla="*/ 2119 w 4587"/>
                <a:gd name="T25" fmla="*/ 384 h 3736"/>
                <a:gd name="T26" fmla="*/ 2185 w 4587"/>
                <a:gd name="T27" fmla="*/ 694 h 3736"/>
                <a:gd name="T28" fmla="*/ 2032 w 4587"/>
                <a:gd name="T29" fmla="*/ 747 h 3736"/>
                <a:gd name="T30" fmla="*/ 1892 w 4587"/>
                <a:gd name="T31" fmla="*/ 859 h 3736"/>
                <a:gd name="T32" fmla="*/ 1894 w 4587"/>
                <a:gd name="T33" fmla="*/ 589 h 3736"/>
                <a:gd name="T34" fmla="*/ 1562 w 4587"/>
                <a:gd name="T35" fmla="*/ 388 h 3736"/>
                <a:gd name="T36" fmla="*/ 1354 w 4587"/>
                <a:gd name="T37" fmla="*/ 575 h 3736"/>
                <a:gd name="T38" fmla="*/ 1218 w 4587"/>
                <a:gd name="T39" fmla="*/ 626 h 3736"/>
                <a:gd name="T40" fmla="*/ 1244 w 4587"/>
                <a:gd name="T41" fmla="*/ 282 h 3736"/>
                <a:gd name="T42" fmla="*/ 1116 w 4587"/>
                <a:gd name="T43" fmla="*/ 110 h 3736"/>
                <a:gd name="T44" fmla="*/ 495 w 4587"/>
                <a:gd name="T45" fmla="*/ 402 h 3736"/>
                <a:gd name="T46" fmla="*/ 189 w 4587"/>
                <a:gd name="T47" fmla="*/ 1439 h 3736"/>
                <a:gd name="T48" fmla="*/ 808 w 4587"/>
                <a:gd name="T49" fmla="*/ 1673 h 3736"/>
                <a:gd name="T50" fmla="*/ 245 w 4587"/>
                <a:gd name="T51" fmla="*/ 1852 h 3736"/>
                <a:gd name="T52" fmla="*/ 202 w 4587"/>
                <a:gd name="T53" fmla="*/ 2106 h 3736"/>
                <a:gd name="T54" fmla="*/ 509 w 4587"/>
                <a:gd name="T55" fmla="*/ 2176 h 3736"/>
                <a:gd name="T56" fmla="*/ 1745 w 4587"/>
                <a:gd name="T57" fmla="*/ 2465 h 3736"/>
                <a:gd name="T58" fmla="*/ 617 w 4587"/>
                <a:gd name="T59" fmla="*/ 2573 h 3736"/>
                <a:gd name="T60" fmla="*/ 419 w 4587"/>
                <a:gd name="T61" fmla="*/ 2927 h 3736"/>
                <a:gd name="T62" fmla="*/ 897 w 4587"/>
                <a:gd name="T63" fmla="*/ 3247 h 3736"/>
                <a:gd name="T64" fmla="*/ 1301 w 4587"/>
                <a:gd name="T65" fmla="*/ 3564 h 3736"/>
                <a:gd name="T66" fmla="*/ 1890 w 4587"/>
                <a:gd name="T67" fmla="*/ 3736 h 3736"/>
                <a:gd name="T68" fmla="*/ 3110 w 4587"/>
                <a:gd name="T69" fmla="*/ 3195 h 3736"/>
                <a:gd name="T70" fmla="*/ 3831 w 4587"/>
                <a:gd name="T71" fmla="*/ 3568 h 3736"/>
                <a:gd name="T72" fmla="*/ 4189 w 4587"/>
                <a:gd name="T73" fmla="*/ 3416 h 3736"/>
                <a:gd name="T74" fmla="*/ 4251 w 4587"/>
                <a:gd name="T75" fmla="*/ 3079 h 3736"/>
                <a:gd name="T76" fmla="*/ 4023 w 4587"/>
                <a:gd name="T77" fmla="*/ 3090 h 3736"/>
                <a:gd name="T78" fmla="*/ 3930 w 4587"/>
                <a:gd name="T79" fmla="*/ 3014 h 3736"/>
                <a:gd name="T80" fmla="*/ 4141 w 4587"/>
                <a:gd name="T81" fmla="*/ 2928 h 3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87" h="3736">
                  <a:moveTo>
                    <a:pt x="4141" y="2928"/>
                  </a:moveTo>
                  <a:lnTo>
                    <a:pt x="4141" y="2928"/>
                  </a:lnTo>
                  <a:lnTo>
                    <a:pt x="4385" y="2984"/>
                  </a:lnTo>
                  <a:lnTo>
                    <a:pt x="4562" y="2985"/>
                  </a:lnTo>
                  <a:lnTo>
                    <a:pt x="4571" y="2951"/>
                  </a:lnTo>
                  <a:cubicBezTo>
                    <a:pt x="4587" y="2887"/>
                    <a:pt x="4552" y="2786"/>
                    <a:pt x="4481" y="2689"/>
                  </a:cubicBezTo>
                  <a:lnTo>
                    <a:pt x="4334" y="2454"/>
                  </a:lnTo>
                  <a:lnTo>
                    <a:pt x="3930" y="2214"/>
                  </a:lnTo>
                  <a:cubicBezTo>
                    <a:pt x="3760" y="2111"/>
                    <a:pt x="3670" y="1995"/>
                    <a:pt x="3670" y="1877"/>
                  </a:cubicBezTo>
                  <a:cubicBezTo>
                    <a:pt x="3670" y="1752"/>
                    <a:pt x="3643" y="1576"/>
                    <a:pt x="3585" y="1323"/>
                  </a:cubicBezTo>
                  <a:lnTo>
                    <a:pt x="3492" y="834"/>
                  </a:lnTo>
                  <a:cubicBezTo>
                    <a:pt x="3492" y="697"/>
                    <a:pt x="3474" y="574"/>
                    <a:pt x="3441" y="487"/>
                  </a:cubicBezTo>
                  <a:cubicBezTo>
                    <a:pt x="3407" y="407"/>
                    <a:pt x="3353" y="338"/>
                    <a:pt x="3290" y="296"/>
                  </a:cubicBezTo>
                  <a:lnTo>
                    <a:pt x="2778" y="0"/>
                  </a:lnTo>
                  <a:lnTo>
                    <a:pt x="2755" y="14"/>
                  </a:lnTo>
                  <a:cubicBezTo>
                    <a:pt x="2636" y="86"/>
                    <a:pt x="2617" y="272"/>
                    <a:pt x="2696" y="600"/>
                  </a:cubicBezTo>
                  <a:lnTo>
                    <a:pt x="2780" y="947"/>
                  </a:lnTo>
                  <a:cubicBezTo>
                    <a:pt x="2789" y="988"/>
                    <a:pt x="2798" y="1026"/>
                    <a:pt x="2806" y="1060"/>
                  </a:cubicBezTo>
                  <a:cubicBezTo>
                    <a:pt x="2823" y="1130"/>
                    <a:pt x="2836" y="1185"/>
                    <a:pt x="2836" y="1219"/>
                  </a:cubicBezTo>
                  <a:cubicBezTo>
                    <a:pt x="2836" y="1295"/>
                    <a:pt x="2823" y="1324"/>
                    <a:pt x="2817" y="1333"/>
                  </a:cubicBezTo>
                  <a:lnTo>
                    <a:pt x="2698" y="1205"/>
                  </a:lnTo>
                  <a:lnTo>
                    <a:pt x="2598" y="836"/>
                  </a:lnTo>
                  <a:cubicBezTo>
                    <a:pt x="2571" y="673"/>
                    <a:pt x="2525" y="555"/>
                    <a:pt x="2452" y="470"/>
                  </a:cubicBezTo>
                  <a:cubicBezTo>
                    <a:pt x="2357" y="387"/>
                    <a:pt x="2280" y="347"/>
                    <a:pt x="2209" y="346"/>
                  </a:cubicBezTo>
                  <a:cubicBezTo>
                    <a:pt x="2204" y="345"/>
                    <a:pt x="2198" y="345"/>
                    <a:pt x="2194" y="345"/>
                  </a:cubicBezTo>
                  <a:cubicBezTo>
                    <a:pt x="2161" y="345"/>
                    <a:pt x="2135" y="359"/>
                    <a:pt x="2119" y="384"/>
                  </a:cubicBezTo>
                  <a:cubicBezTo>
                    <a:pt x="2092" y="426"/>
                    <a:pt x="2100" y="493"/>
                    <a:pt x="2147" y="594"/>
                  </a:cubicBezTo>
                  <a:cubicBezTo>
                    <a:pt x="2183" y="654"/>
                    <a:pt x="2186" y="683"/>
                    <a:pt x="2185" y="694"/>
                  </a:cubicBezTo>
                  <a:lnTo>
                    <a:pt x="2128" y="694"/>
                  </a:lnTo>
                  <a:lnTo>
                    <a:pt x="2032" y="747"/>
                  </a:lnTo>
                  <a:lnTo>
                    <a:pt x="2022" y="754"/>
                  </a:lnTo>
                  <a:cubicBezTo>
                    <a:pt x="1957" y="819"/>
                    <a:pt x="1915" y="848"/>
                    <a:pt x="1892" y="859"/>
                  </a:cubicBezTo>
                  <a:lnTo>
                    <a:pt x="1885" y="779"/>
                  </a:lnTo>
                  <a:lnTo>
                    <a:pt x="1894" y="589"/>
                  </a:lnTo>
                  <a:cubicBezTo>
                    <a:pt x="1894" y="564"/>
                    <a:pt x="1894" y="521"/>
                    <a:pt x="1583" y="396"/>
                  </a:cubicBezTo>
                  <a:lnTo>
                    <a:pt x="1562" y="388"/>
                  </a:lnTo>
                  <a:lnTo>
                    <a:pt x="1421" y="471"/>
                  </a:lnTo>
                  <a:lnTo>
                    <a:pt x="1354" y="575"/>
                  </a:lnTo>
                  <a:lnTo>
                    <a:pt x="1312" y="603"/>
                  </a:lnTo>
                  <a:lnTo>
                    <a:pt x="1218" y="626"/>
                  </a:lnTo>
                  <a:cubicBezTo>
                    <a:pt x="1210" y="623"/>
                    <a:pt x="1204" y="618"/>
                    <a:pt x="1200" y="610"/>
                  </a:cubicBezTo>
                  <a:cubicBezTo>
                    <a:pt x="1181" y="580"/>
                    <a:pt x="1174" y="498"/>
                    <a:pt x="1244" y="282"/>
                  </a:cubicBezTo>
                  <a:cubicBezTo>
                    <a:pt x="1261" y="218"/>
                    <a:pt x="1245" y="179"/>
                    <a:pt x="1228" y="157"/>
                  </a:cubicBezTo>
                  <a:cubicBezTo>
                    <a:pt x="1212" y="135"/>
                    <a:pt x="1179" y="110"/>
                    <a:pt x="1116" y="110"/>
                  </a:cubicBezTo>
                  <a:cubicBezTo>
                    <a:pt x="1082" y="110"/>
                    <a:pt x="1042" y="117"/>
                    <a:pt x="1000" y="131"/>
                  </a:cubicBezTo>
                  <a:cubicBezTo>
                    <a:pt x="832" y="173"/>
                    <a:pt x="656" y="268"/>
                    <a:pt x="495" y="402"/>
                  </a:cubicBezTo>
                  <a:cubicBezTo>
                    <a:pt x="287" y="561"/>
                    <a:pt x="153" y="717"/>
                    <a:pt x="85" y="883"/>
                  </a:cubicBezTo>
                  <a:cubicBezTo>
                    <a:pt x="0" y="1106"/>
                    <a:pt x="33" y="1283"/>
                    <a:pt x="189" y="1439"/>
                  </a:cubicBezTo>
                  <a:cubicBezTo>
                    <a:pt x="239" y="1489"/>
                    <a:pt x="299" y="1518"/>
                    <a:pt x="386" y="1535"/>
                  </a:cubicBezTo>
                  <a:lnTo>
                    <a:pt x="808" y="1673"/>
                  </a:lnTo>
                  <a:cubicBezTo>
                    <a:pt x="805" y="1676"/>
                    <a:pt x="801" y="1680"/>
                    <a:pt x="794" y="1684"/>
                  </a:cubicBezTo>
                  <a:lnTo>
                    <a:pt x="245" y="1852"/>
                  </a:lnTo>
                  <a:cubicBezTo>
                    <a:pt x="155" y="1882"/>
                    <a:pt x="108" y="1923"/>
                    <a:pt x="103" y="1976"/>
                  </a:cubicBezTo>
                  <a:cubicBezTo>
                    <a:pt x="99" y="2024"/>
                    <a:pt x="131" y="2068"/>
                    <a:pt x="202" y="2106"/>
                  </a:cubicBezTo>
                  <a:cubicBezTo>
                    <a:pt x="317" y="2164"/>
                    <a:pt x="434" y="2176"/>
                    <a:pt x="508" y="2176"/>
                  </a:cubicBezTo>
                  <a:lnTo>
                    <a:pt x="509" y="2176"/>
                  </a:lnTo>
                  <a:lnTo>
                    <a:pt x="1250" y="2242"/>
                  </a:lnTo>
                  <a:cubicBezTo>
                    <a:pt x="1469" y="2271"/>
                    <a:pt x="1729" y="2333"/>
                    <a:pt x="1745" y="2465"/>
                  </a:cubicBezTo>
                  <a:cubicBezTo>
                    <a:pt x="1725" y="2479"/>
                    <a:pt x="1630" y="2524"/>
                    <a:pt x="1245" y="2555"/>
                  </a:cubicBezTo>
                  <a:lnTo>
                    <a:pt x="617" y="2573"/>
                  </a:lnTo>
                  <a:cubicBezTo>
                    <a:pt x="548" y="2573"/>
                    <a:pt x="364" y="2573"/>
                    <a:pt x="346" y="2704"/>
                  </a:cubicBezTo>
                  <a:cubicBezTo>
                    <a:pt x="334" y="2766"/>
                    <a:pt x="356" y="2833"/>
                    <a:pt x="419" y="2927"/>
                  </a:cubicBezTo>
                  <a:lnTo>
                    <a:pt x="662" y="3134"/>
                  </a:lnTo>
                  <a:lnTo>
                    <a:pt x="897" y="3247"/>
                  </a:lnTo>
                  <a:cubicBezTo>
                    <a:pt x="1030" y="3282"/>
                    <a:pt x="1124" y="3325"/>
                    <a:pt x="1192" y="3382"/>
                  </a:cubicBezTo>
                  <a:lnTo>
                    <a:pt x="1301" y="3564"/>
                  </a:lnTo>
                  <a:lnTo>
                    <a:pt x="1473" y="3717"/>
                  </a:lnTo>
                  <a:lnTo>
                    <a:pt x="1890" y="3736"/>
                  </a:lnTo>
                  <a:cubicBezTo>
                    <a:pt x="2003" y="3727"/>
                    <a:pt x="2232" y="3627"/>
                    <a:pt x="2631" y="3412"/>
                  </a:cubicBezTo>
                  <a:cubicBezTo>
                    <a:pt x="2974" y="3231"/>
                    <a:pt x="3079" y="3200"/>
                    <a:pt x="3110" y="3195"/>
                  </a:cubicBezTo>
                  <a:cubicBezTo>
                    <a:pt x="3190" y="3281"/>
                    <a:pt x="3301" y="3363"/>
                    <a:pt x="3470" y="3458"/>
                  </a:cubicBezTo>
                  <a:cubicBezTo>
                    <a:pt x="3593" y="3530"/>
                    <a:pt x="3718" y="3568"/>
                    <a:pt x="3831" y="3568"/>
                  </a:cubicBezTo>
                  <a:cubicBezTo>
                    <a:pt x="3866" y="3568"/>
                    <a:pt x="3901" y="3565"/>
                    <a:pt x="3942" y="3555"/>
                  </a:cubicBezTo>
                  <a:cubicBezTo>
                    <a:pt x="4051" y="3512"/>
                    <a:pt x="4134" y="3456"/>
                    <a:pt x="4189" y="3416"/>
                  </a:cubicBezTo>
                  <a:cubicBezTo>
                    <a:pt x="4257" y="3360"/>
                    <a:pt x="4297" y="3295"/>
                    <a:pt x="4300" y="3238"/>
                  </a:cubicBezTo>
                  <a:cubicBezTo>
                    <a:pt x="4323" y="3160"/>
                    <a:pt x="4290" y="3105"/>
                    <a:pt x="4251" y="3079"/>
                  </a:cubicBezTo>
                  <a:lnTo>
                    <a:pt x="4237" y="3071"/>
                  </a:lnTo>
                  <a:lnTo>
                    <a:pt x="4023" y="3090"/>
                  </a:lnTo>
                  <a:lnTo>
                    <a:pt x="3973" y="3077"/>
                  </a:lnTo>
                  <a:lnTo>
                    <a:pt x="3930" y="3014"/>
                  </a:lnTo>
                  <a:cubicBezTo>
                    <a:pt x="3924" y="2991"/>
                    <a:pt x="3921" y="2962"/>
                    <a:pt x="3934" y="2946"/>
                  </a:cubicBezTo>
                  <a:cubicBezTo>
                    <a:pt x="3956" y="2916"/>
                    <a:pt x="4034" y="2909"/>
                    <a:pt x="4141" y="292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 name="Freeform 133">
              <a:extLst>
                <a:ext uri="{FF2B5EF4-FFF2-40B4-BE49-F238E27FC236}">
                  <a16:creationId xmlns:a16="http://schemas.microsoft.com/office/drawing/2014/main" id="{E2E6ACA0-12BF-442A-A62F-7F661782B7BE}"/>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 name="Freeform 134">
              <a:extLst>
                <a:ext uri="{FF2B5EF4-FFF2-40B4-BE49-F238E27FC236}">
                  <a16:creationId xmlns:a16="http://schemas.microsoft.com/office/drawing/2014/main" id="{72E6AA85-F955-4507-A29F-DFADDB1A4785}"/>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 name="T32" fmla="*/ 279 w 375"/>
                <a:gd name="T33"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lnTo>
                    <a:pt x="279" y="7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8" name="Freeform 135">
              <a:extLst>
                <a:ext uri="{FF2B5EF4-FFF2-40B4-BE49-F238E27FC236}">
                  <a16:creationId xmlns:a16="http://schemas.microsoft.com/office/drawing/2014/main" id="{1D189924-44D7-47C9-8A0E-4850BE26AC52}"/>
                </a:ext>
              </a:extLst>
            </p:cNvPr>
            <p:cNvSpPr>
              <a:spLocks/>
            </p:cNvSpPr>
            <p:nvPr userDrawn="1"/>
          </p:nvSpPr>
          <p:spPr bwMode="auto">
            <a:xfrm>
              <a:off x="8331201" y="1411288"/>
              <a:ext cx="633413" cy="849313"/>
            </a:xfrm>
            <a:custGeom>
              <a:avLst/>
              <a:gdLst>
                <a:gd name="T0" fmla="*/ 531 w 7477"/>
                <a:gd name="T1" fmla="*/ 3869 h 10031"/>
                <a:gd name="T2" fmla="*/ 606 w 7477"/>
                <a:gd name="T3" fmla="*/ 4133 h 10031"/>
                <a:gd name="T4" fmla="*/ 1231 w 7477"/>
                <a:gd name="T5" fmla="*/ 3474 h 10031"/>
                <a:gd name="T6" fmla="*/ 1624 w 7477"/>
                <a:gd name="T7" fmla="*/ 3872 h 10031"/>
                <a:gd name="T8" fmla="*/ 1604 w 7477"/>
                <a:gd name="T9" fmla="*/ 4706 h 10031"/>
                <a:gd name="T10" fmla="*/ 1820 w 7477"/>
                <a:gd name="T11" fmla="*/ 4326 h 10031"/>
                <a:gd name="T12" fmla="*/ 2113 w 7477"/>
                <a:gd name="T13" fmla="*/ 4287 h 10031"/>
                <a:gd name="T14" fmla="*/ 2947 w 7477"/>
                <a:gd name="T15" fmla="*/ 3988 h 10031"/>
                <a:gd name="T16" fmla="*/ 3428 w 7477"/>
                <a:gd name="T17" fmla="*/ 4276 h 10031"/>
                <a:gd name="T18" fmla="*/ 2516 w 7477"/>
                <a:gd name="T19" fmla="*/ 5633 h 10031"/>
                <a:gd name="T20" fmla="*/ 2336 w 7477"/>
                <a:gd name="T21" fmla="*/ 5522 h 10031"/>
                <a:gd name="T22" fmla="*/ 1358 w 7477"/>
                <a:gd name="T23" fmla="*/ 5230 h 10031"/>
                <a:gd name="T24" fmla="*/ 1463 w 7477"/>
                <a:gd name="T25" fmla="*/ 5852 h 10031"/>
                <a:gd name="T26" fmla="*/ 2197 w 7477"/>
                <a:gd name="T27" fmla="*/ 6827 h 10031"/>
                <a:gd name="T28" fmla="*/ 2376 w 7477"/>
                <a:gd name="T29" fmla="*/ 7186 h 10031"/>
                <a:gd name="T30" fmla="*/ 1304 w 7477"/>
                <a:gd name="T31" fmla="*/ 7157 h 10031"/>
                <a:gd name="T32" fmla="*/ 1565 w 7477"/>
                <a:gd name="T33" fmla="*/ 7868 h 10031"/>
                <a:gd name="T34" fmla="*/ 2058 w 7477"/>
                <a:gd name="T35" fmla="*/ 8559 h 10031"/>
                <a:gd name="T36" fmla="*/ 1466 w 7477"/>
                <a:gd name="T37" fmla="*/ 8451 h 10031"/>
                <a:gd name="T38" fmla="*/ 1097 w 7477"/>
                <a:gd name="T39" fmla="*/ 8859 h 10031"/>
                <a:gd name="T40" fmla="*/ 701 w 7477"/>
                <a:gd name="T41" fmla="*/ 9218 h 10031"/>
                <a:gd name="T42" fmla="*/ 728 w 7477"/>
                <a:gd name="T43" fmla="*/ 9814 h 10031"/>
                <a:gd name="T44" fmla="*/ 1052 w 7477"/>
                <a:gd name="T45" fmla="*/ 9653 h 10031"/>
                <a:gd name="T46" fmla="*/ 1793 w 7477"/>
                <a:gd name="T47" fmla="*/ 9477 h 10031"/>
                <a:gd name="T48" fmla="*/ 2415 w 7477"/>
                <a:gd name="T49" fmla="*/ 9860 h 10031"/>
                <a:gd name="T50" fmla="*/ 2395 w 7477"/>
                <a:gd name="T51" fmla="*/ 9577 h 10031"/>
                <a:gd name="T52" fmla="*/ 2809 w 7477"/>
                <a:gd name="T53" fmla="*/ 10031 h 10031"/>
                <a:gd name="T54" fmla="*/ 3362 w 7477"/>
                <a:gd name="T55" fmla="*/ 9738 h 10031"/>
                <a:gd name="T56" fmla="*/ 2521 w 7477"/>
                <a:gd name="T57" fmla="*/ 8867 h 10031"/>
                <a:gd name="T58" fmla="*/ 3216 w 7477"/>
                <a:gd name="T59" fmla="*/ 8771 h 10031"/>
                <a:gd name="T60" fmla="*/ 3431 w 7477"/>
                <a:gd name="T61" fmla="*/ 8027 h 10031"/>
                <a:gd name="T62" fmla="*/ 3924 w 7477"/>
                <a:gd name="T63" fmla="*/ 7987 h 10031"/>
                <a:gd name="T64" fmla="*/ 3935 w 7477"/>
                <a:gd name="T65" fmla="*/ 7719 h 10031"/>
                <a:gd name="T66" fmla="*/ 3728 w 7477"/>
                <a:gd name="T67" fmla="*/ 6387 h 10031"/>
                <a:gd name="T68" fmla="*/ 3771 w 7477"/>
                <a:gd name="T69" fmla="*/ 6073 h 10031"/>
                <a:gd name="T70" fmla="*/ 4527 w 7477"/>
                <a:gd name="T71" fmla="*/ 5937 h 10031"/>
                <a:gd name="T72" fmla="*/ 4526 w 7477"/>
                <a:gd name="T73" fmla="*/ 5453 h 10031"/>
                <a:gd name="T74" fmla="*/ 5381 w 7477"/>
                <a:gd name="T75" fmla="*/ 5225 h 10031"/>
                <a:gd name="T76" fmla="*/ 5576 w 7477"/>
                <a:gd name="T77" fmla="*/ 4702 h 10031"/>
                <a:gd name="T78" fmla="*/ 6591 w 7477"/>
                <a:gd name="T79" fmla="*/ 2949 h 10031"/>
                <a:gd name="T80" fmla="*/ 6078 w 7477"/>
                <a:gd name="T81" fmla="*/ 2910 h 10031"/>
                <a:gd name="T82" fmla="*/ 6740 w 7477"/>
                <a:gd name="T83" fmla="*/ 2214 h 10031"/>
                <a:gd name="T84" fmla="*/ 7436 w 7477"/>
                <a:gd name="T85" fmla="*/ 1255 h 10031"/>
                <a:gd name="T86" fmla="*/ 6153 w 7477"/>
                <a:gd name="T87" fmla="*/ 559 h 10031"/>
                <a:gd name="T88" fmla="*/ 5142 w 7477"/>
                <a:gd name="T89" fmla="*/ 78 h 10031"/>
                <a:gd name="T90" fmla="*/ 4934 w 7477"/>
                <a:gd name="T91" fmla="*/ 227 h 10031"/>
                <a:gd name="T92" fmla="*/ 4604 w 7477"/>
                <a:gd name="T93" fmla="*/ 548 h 10031"/>
                <a:gd name="T94" fmla="*/ 4183 w 7477"/>
                <a:gd name="T95" fmla="*/ 292 h 10031"/>
                <a:gd name="T96" fmla="*/ 3767 w 7477"/>
                <a:gd name="T97" fmla="*/ 145 h 10031"/>
                <a:gd name="T98" fmla="*/ 3907 w 7477"/>
                <a:gd name="T99" fmla="*/ 1197 h 10031"/>
                <a:gd name="T100" fmla="*/ 3440 w 7477"/>
                <a:gd name="T101" fmla="*/ 424 h 10031"/>
                <a:gd name="T102" fmla="*/ 2821 w 7477"/>
                <a:gd name="T103" fmla="*/ 1966 h 10031"/>
                <a:gd name="T104" fmla="*/ 2441 w 7477"/>
                <a:gd name="T105" fmla="*/ 1950 h 10031"/>
                <a:gd name="T106" fmla="*/ 1399 w 7477"/>
                <a:gd name="T107" fmla="*/ 1845 h 10031"/>
                <a:gd name="T108" fmla="*/ 1296 w 7477"/>
                <a:gd name="T109" fmla="*/ 2178 h 10031"/>
                <a:gd name="T110" fmla="*/ 576 w 7477"/>
                <a:gd name="T111" fmla="*/ 2143 h 10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7" h="10031">
                  <a:moveTo>
                    <a:pt x="477" y="3302"/>
                  </a:moveTo>
                  <a:lnTo>
                    <a:pt x="477" y="3302"/>
                  </a:lnTo>
                  <a:cubicBezTo>
                    <a:pt x="576" y="3373"/>
                    <a:pt x="616" y="3457"/>
                    <a:pt x="609" y="3575"/>
                  </a:cubicBezTo>
                  <a:cubicBezTo>
                    <a:pt x="609" y="3678"/>
                    <a:pt x="583" y="3773"/>
                    <a:pt x="531" y="3869"/>
                  </a:cubicBezTo>
                  <a:cubicBezTo>
                    <a:pt x="512" y="3898"/>
                    <a:pt x="492" y="3948"/>
                    <a:pt x="506" y="4017"/>
                  </a:cubicBezTo>
                  <a:lnTo>
                    <a:pt x="508" y="4029"/>
                  </a:lnTo>
                  <a:lnTo>
                    <a:pt x="591" y="4122"/>
                  </a:lnTo>
                  <a:lnTo>
                    <a:pt x="606" y="4133"/>
                  </a:lnTo>
                  <a:cubicBezTo>
                    <a:pt x="623" y="4142"/>
                    <a:pt x="641" y="4146"/>
                    <a:pt x="658" y="4146"/>
                  </a:cubicBezTo>
                  <a:cubicBezTo>
                    <a:pt x="742" y="4146"/>
                    <a:pt x="808" y="4058"/>
                    <a:pt x="878" y="3849"/>
                  </a:cubicBezTo>
                  <a:cubicBezTo>
                    <a:pt x="896" y="3773"/>
                    <a:pt x="934" y="3708"/>
                    <a:pt x="991" y="3650"/>
                  </a:cubicBezTo>
                  <a:lnTo>
                    <a:pt x="1231" y="3474"/>
                  </a:lnTo>
                  <a:cubicBezTo>
                    <a:pt x="1306" y="3433"/>
                    <a:pt x="1371" y="3412"/>
                    <a:pt x="1430" y="3412"/>
                  </a:cubicBezTo>
                  <a:cubicBezTo>
                    <a:pt x="1439" y="3412"/>
                    <a:pt x="1448" y="3413"/>
                    <a:pt x="1462" y="3414"/>
                  </a:cubicBezTo>
                  <a:cubicBezTo>
                    <a:pt x="1532" y="3414"/>
                    <a:pt x="1582" y="3443"/>
                    <a:pt x="1623" y="3508"/>
                  </a:cubicBezTo>
                  <a:cubicBezTo>
                    <a:pt x="1630" y="3519"/>
                    <a:pt x="1650" y="3575"/>
                    <a:pt x="1624" y="3872"/>
                  </a:cubicBezTo>
                  <a:lnTo>
                    <a:pt x="1586" y="4327"/>
                  </a:lnTo>
                  <a:lnTo>
                    <a:pt x="1586" y="4664"/>
                  </a:lnTo>
                  <a:lnTo>
                    <a:pt x="1604" y="4640"/>
                  </a:lnTo>
                  <a:lnTo>
                    <a:pt x="1604" y="4706"/>
                  </a:lnTo>
                  <a:lnTo>
                    <a:pt x="1658" y="4567"/>
                  </a:lnTo>
                  <a:lnTo>
                    <a:pt x="1697" y="4514"/>
                  </a:lnTo>
                  <a:lnTo>
                    <a:pt x="1703" y="4502"/>
                  </a:lnTo>
                  <a:cubicBezTo>
                    <a:pt x="1753" y="4363"/>
                    <a:pt x="1800" y="4326"/>
                    <a:pt x="1820" y="4326"/>
                  </a:cubicBezTo>
                  <a:lnTo>
                    <a:pt x="1952" y="4297"/>
                  </a:lnTo>
                  <a:lnTo>
                    <a:pt x="2052" y="4248"/>
                  </a:lnTo>
                  <a:cubicBezTo>
                    <a:pt x="2070" y="4241"/>
                    <a:pt x="2081" y="4240"/>
                    <a:pt x="2086" y="4240"/>
                  </a:cubicBezTo>
                  <a:cubicBezTo>
                    <a:pt x="2094" y="4240"/>
                    <a:pt x="2107" y="4240"/>
                    <a:pt x="2113" y="4287"/>
                  </a:cubicBezTo>
                  <a:cubicBezTo>
                    <a:pt x="2136" y="4436"/>
                    <a:pt x="2234" y="4458"/>
                    <a:pt x="2291" y="4458"/>
                  </a:cubicBezTo>
                  <a:cubicBezTo>
                    <a:pt x="2325" y="4458"/>
                    <a:pt x="2364" y="4451"/>
                    <a:pt x="2406" y="4437"/>
                  </a:cubicBezTo>
                  <a:cubicBezTo>
                    <a:pt x="2513" y="4405"/>
                    <a:pt x="2631" y="4324"/>
                    <a:pt x="2709" y="4254"/>
                  </a:cubicBezTo>
                  <a:lnTo>
                    <a:pt x="2947" y="3988"/>
                  </a:lnTo>
                  <a:cubicBezTo>
                    <a:pt x="2967" y="3961"/>
                    <a:pt x="3019" y="3944"/>
                    <a:pt x="3062" y="3930"/>
                  </a:cubicBezTo>
                  <a:cubicBezTo>
                    <a:pt x="3121" y="3915"/>
                    <a:pt x="3164" y="3922"/>
                    <a:pt x="3185" y="3943"/>
                  </a:cubicBezTo>
                  <a:lnTo>
                    <a:pt x="3405" y="4209"/>
                  </a:lnTo>
                  <a:lnTo>
                    <a:pt x="3428" y="4276"/>
                  </a:lnTo>
                  <a:lnTo>
                    <a:pt x="2763" y="4627"/>
                  </a:lnTo>
                  <a:cubicBezTo>
                    <a:pt x="2626" y="4718"/>
                    <a:pt x="2537" y="4821"/>
                    <a:pt x="2493" y="4936"/>
                  </a:cubicBezTo>
                  <a:cubicBezTo>
                    <a:pt x="2415" y="5091"/>
                    <a:pt x="2376" y="5222"/>
                    <a:pt x="2376" y="5323"/>
                  </a:cubicBezTo>
                  <a:cubicBezTo>
                    <a:pt x="2376" y="5438"/>
                    <a:pt x="2423" y="5541"/>
                    <a:pt x="2516" y="5633"/>
                  </a:cubicBezTo>
                  <a:lnTo>
                    <a:pt x="2660" y="5825"/>
                  </a:lnTo>
                  <a:cubicBezTo>
                    <a:pt x="2644" y="5834"/>
                    <a:pt x="2619" y="5848"/>
                    <a:pt x="2577" y="5867"/>
                  </a:cubicBezTo>
                  <a:cubicBezTo>
                    <a:pt x="2563" y="5852"/>
                    <a:pt x="2540" y="5815"/>
                    <a:pt x="2515" y="5776"/>
                  </a:cubicBezTo>
                  <a:lnTo>
                    <a:pt x="2336" y="5522"/>
                  </a:lnTo>
                  <a:cubicBezTo>
                    <a:pt x="2132" y="5246"/>
                    <a:pt x="1956" y="5118"/>
                    <a:pt x="1780" y="5118"/>
                  </a:cubicBezTo>
                  <a:lnTo>
                    <a:pt x="1779" y="5118"/>
                  </a:lnTo>
                  <a:lnTo>
                    <a:pt x="1463" y="5137"/>
                  </a:lnTo>
                  <a:lnTo>
                    <a:pt x="1358" y="5230"/>
                  </a:lnTo>
                  <a:lnTo>
                    <a:pt x="1416" y="5718"/>
                  </a:lnTo>
                  <a:cubicBezTo>
                    <a:pt x="1416" y="5754"/>
                    <a:pt x="1416" y="5830"/>
                    <a:pt x="1461" y="5852"/>
                  </a:cubicBezTo>
                  <a:lnTo>
                    <a:pt x="1462" y="5854"/>
                  </a:lnTo>
                  <a:lnTo>
                    <a:pt x="1463" y="5852"/>
                  </a:lnTo>
                  <a:cubicBezTo>
                    <a:pt x="1487" y="5863"/>
                    <a:pt x="1524" y="5855"/>
                    <a:pt x="1548" y="5828"/>
                  </a:cubicBezTo>
                  <a:lnTo>
                    <a:pt x="1579" y="5802"/>
                  </a:lnTo>
                  <a:lnTo>
                    <a:pt x="1825" y="6319"/>
                  </a:lnTo>
                  <a:cubicBezTo>
                    <a:pt x="1928" y="6553"/>
                    <a:pt x="2053" y="6724"/>
                    <a:pt x="2197" y="6827"/>
                  </a:cubicBezTo>
                  <a:cubicBezTo>
                    <a:pt x="2429" y="6994"/>
                    <a:pt x="2456" y="7068"/>
                    <a:pt x="2457" y="7092"/>
                  </a:cubicBezTo>
                  <a:cubicBezTo>
                    <a:pt x="2458" y="7099"/>
                    <a:pt x="2456" y="7105"/>
                    <a:pt x="2442" y="7118"/>
                  </a:cubicBezTo>
                  <a:lnTo>
                    <a:pt x="2407" y="7161"/>
                  </a:lnTo>
                  <a:lnTo>
                    <a:pt x="2376" y="7186"/>
                  </a:lnTo>
                  <a:cubicBezTo>
                    <a:pt x="2296" y="7186"/>
                    <a:pt x="2151" y="7112"/>
                    <a:pt x="1990" y="6989"/>
                  </a:cubicBezTo>
                  <a:cubicBezTo>
                    <a:pt x="1907" y="6920"/>
                    <a:pt x="1819" y="6885"/>
                    <a:pt x="1727" y="6885"/>
                  </a:cubicBezTo>
                  <a:cubicBezTo>
                    <a:pt x="1686" y="6885"/>
                    <a:pt x="1645" y="6892"/>
                    <a:pt x="1598" y="6906"/>
                  </a:cubicBezTo>
                  <a:cubicBezTo>
                    <a:pt x="1468" y="6953"/>
                    <a:pt x="1373" y="7035"/>
                    <a:pt x="1304" y="7157"/>
                  </a:cubicBezTo>
                  <a:cubicBezTo>
                    <a:pt x="1217" y="7276"/>
                    <a:pt x="1173" y="7388"/>
                    <a:pt x="1164" y="7503"/>
                  </a:cubicBezTo>
                  <a:cubicBezTo>
                    <a:pt x="1132" y="7641"/>
                    <a:pt x="1144" y="7737"/>
                    <a:pt x="1202" y="7806"/>
                  </a:cubicBezTo>
                  <a:lnTo>
                    <a:pt x="1213" y="7819"/>
                  </a:lnTo>
                  <a:lnTo>
                    <a:pt x="1565" y="7868"/>
                  </a:lnTo>
                  <a:cubicBezTo>
                    <a:pt x="1619" y="7881"/>
                    <a:pt x="1656" y="7906"/>
                    <a:pt x="1679" y="7945"/>
                  </a:cubicBezTo>
                  <a:cubicBezTo>
                    <a:pt x="1715" y="8006"/>
                    <a:pt x="1716" y="8102"/>
                    <a:pt x="1681" y="8226"/>
                  </a:cubicBezTo>
                  <a:cubicBezTo>
                    <a:pt x="1659" y="8315"/>
                    <a:pt x="1681" y="8402"/>
                    <a:pt x="1736" y="8443"/>
                  </a:cubicBezTo>
                  <a:lnTo>
                    <a:pt x="2058" y="8559"/>
                  </a:lnTo>
                  <a:cubicBezTo>
                    <a:pt x="2092" y="8594"/>
                    <a:pt x="2112" y="8630"/>
                    <a:pt x="2112" y="8688"/>
                  </a:cubicBezTo>
                  <a:cubicBezTo>
                    <a:pt x="2112" y="8809"/>
                    <a:pt x="2063" y="8858"/>
                    <a:pt x="1945" y="8858"/>
                  </a:cubicBezTo>
                  <a:cubicBezTo>
                    <a:pt x="1824" y="8850"/>
                    <a:pt x="1731" y="8808"/>
                    <a:pt x="1651" y="8728"/>
                  </a:cubicBezTo>
                  <a:lnTo>
                    <a:pt x="1466" y="8451"/>
                  </a:lnTo>
                  <a:cubicBezTo>
                    <a:pt x="1397" y="8314"/>
                    <a:pt x="1293" y="8238"/>
                    <a:pt x="1171" y="8238"/>
                  </a:cubicBezTo>
                  <a:cubicBezTo>
                    <a:pt x="1098" y="8238"/>
                    <a:pt x="927" y="8238"/>
                    <a:pt x="911" y="8375"/>
                  </a:cubicBezTo>
                  <a:cubicBezTo>
                    <a:pt x="889" y="8450"/>
                    <a:pt x="922" y="8552"/>
                    <a:pt x="1008" y="8680"/>
                  </a:cubicBezTo>
                  <a:lnTo>
                    <a:pt x="1097" y="8859"/>
                  </a:lnTo>
                  <a:lnTo>
                    <a:pt x="1097" y="8953"/>
                  </a:lnTo>
                  <a:lnTo>
                    <a:pt x="930" y="8995"/>
                  </a:lnTo>
                  <a:lnTo>
                    <a:pt x="802" y="9143"/>
                  </a:lnTo>
                  <a:lnTo>
                    <a:pt x="701" y="9218"/>
                  </a:lnTo>
                  <a:cubicBezTo>
                    <a:pt x="633" y="9233"/>
                    <a:pt x="593" y="9276"/>
                    <a:pt x="581" y="9346"/>
                  </a:cubicBezTo>
                  <a:cubicBezTo>
                    <a:pt x="559" y="9450"/>
                    <a:pt x="565" y="9530"/>
                    <a:pt x="602" y="9607"/>
                  </a:cubicBezTo>
                  <a:cubicBezTo>
                    <a:pt x="621" y="9679"/>
                    <a:pt x="658" y="9743"/>
                    <a:pt x="716" y="9801"/>
                  </a:cubicBezTo>
                  <a:lnTo>
                    <a:pt x="728" y="9814"/>
                  </a:lnTo>
                  <a:lnTo>
                    <a:pt x="897" y="9826"/>
                  </a:lnTo>
                  <a:lnTo>
                    <a:pt x="912" y="9811"/>
                  </a:lnTo>
                  <a:cubicBezTo>
                    <a:pt x="946" y="9778"/>
                    <a:pt x="965" y="9720"/>
                    <a:pt x="971" y="9637"/>
                  </a:cubicBezTo>
                  <a:lnTo>
                    <a:pt x="1052" y="9653"/>
                  </a:lnTo>
                  <a:lnTo>
                    <a:pt x="1340" y="9801"/>
                  </a:lnTo>
                  <a:cubicBezTo>
                    <a:pt x="1470" y="9862"/>
                    <a:pt x="1572" y="9892"/>
                    <a:pt x="1649" y="9892"/>
                  </a:cubicBezTo>
                  <a:cubicBezTo>
                    <a:pt x="1763" y="9892"/>
                    <a:pt x="1828" y="9823"/>
                    <a:pt x="1828" y="9696"/>
                  </a:cubicBezTo>
                  <a:lnTo>
                    <a:pt x="1793" y="9477"/>
                  </a:lnTo>
                  <a:cubicBezTo>
                    <a:pt x="1809" y="9497"/>
                    <a:pt x="1831" y="9524"/>
                    <a:pt x="1858" y="9561"/>
                  </a:cubicBezTo>
                  <a:cubicBezTo>
                    <a:pt x="1912" y="9637"/>
                    <a:pt x="1983" y="9705"/>
                    <a:pt x="2059" y="9752"/>
                  </a:cubicBezTo>
                  <a:cubicBezTo>
                    <a:pt x="2162" y="9813"/>
                    <a:pt x="2243" y="9843"/>
                    <a:pt x="2342" y="9852"/>
                  </a:cubicBezTo>
                  <a:lnTo>
                    <a:pt x="2415" y="9860"/>
                  </a:lnTo>
                  <a:lnTo>
                    <a:pt x="2389" y="9791"/>
                  </a:lnTo>
                  <a:cubicBezTo>
                    <a:pt x="2330" y="9628"/>
                    <a:pt x="2350" y="9587"/>
                    <a:pt x="2354" y="9581"/>
                  </a:cubicBezTo>
                  <a:cubicBezTo>
                    <a:pt x="2356" y="9579"/>
                    <a:pt x="2358" y="9575"/>
                    <a:pt x="2374" y="9575"/>
                  </a:cubicBezTo>
                  <a:cubicBezTo>
                    <a:pt x="2381" y="9575"/>
                    <a:pt x="2390" y="9576"/>
                    <a:pt x="2395" y="9577"/>
                  </a:cubicBezTo>
                  <a:lnTo>
                    <a:pt x="2528" y="9630"/>
                  </a:lnTo>
                  <a:lnTo>
                    <a:pt x="2628" y="9722"/>
                  </a:lnTo>
                  <a:lnTo>
                    <a:pt x="2728" y="9930"/>
                  </a:lnTo>
                  <a:lnTo>
                    <a:pt x="2809" y="10031"/>
                  </a:lnTo>
                  <a:lnTo>
                    <a:pt x="2893" y="9964"/>
                  </a:lnTo>
                  <a:cubicBezTo>
                    <a:pt x="2949" y="9917"/>
                    <a:pt x="2997" y="9888"/>
                    <a:pt x="3075" y="9880"/>
                  </a:cubicBezTo>
                  <a:lnTo>
                    <a:pt x="3354" y="9744"/>
                  </a:lnTo>
                  <a:lnTo>
                    <a:pt x="3362" y="9738"/>
                  </a:lnTo>
                  <a:cubicBezTo>
                    <a:pt x="3426" y="9686"/>
                    <a:pt x="3462" y="9590"/>
                    <a:pt x="3473" y="9438"/>
                  </a:cubicBezTo>
                  <a:cubicBezTo>
                    <a:pt x="3463" y="9227"/>
                    <a:pt x="3353" y="9100"/>
                    <a:pt x="3128" y="9039"/>
                  </a:cubicBezTo>
                  <a:lnTo>
                    <a:pt x="2585" y="8907"/>
                  </a:lnTo>
                  <a:cubicBezTo>
                    <a:pt x="2551" y="8897"/>
                    <a:pt x="2529" y="8883"/>
                    <a:pt x="2521" y="8867"/>
                  </a:cubicBezTo>
                  <a:cubicBezTo>
                    <a:pt x="2513" y="8850"/>
                    <a:pt x="2516" y="8824"/>
                    <a:pt x="2531" y="8787"/>
                  </a:cubicBezTo>
                  <a:cubicBezTo>
                    <a:pt x="2554" y="8718"/>
                    <a:pt x="2596" y="8687"/>
                    <a:pt x="2659" y="8687"/>
                  </a:cubicBezTo>
                  <a:lnTo>
                    <a:pt x="3210" y="8772"/>
                  </a:lnTo>
                  <a:lnTo>
                    <a:pt x="3216" y="8771"/>
                  </a:lnTo>
                  <a:cubicBezTo>
                    <a:pt x="3294" y="8764"/>
                    <a:pt x="3354" y="8729"/>
                    <a:pt x="3390" y="8671"/>
                  </a:cubicBezTo>
                  <a:cubicBezTo>
                    <a:pt x="3453" y="8569"/>
                    <a:pt x="3439" y="8395"/>
                    <a:pt x="3347" y="8155"/>
                  </a:cubicBezTo>
                  <a:cubicBezTo>
                    <a:pt x="3311" y="8062"/>
                    <a:pt x="3323" y="8037"/>
                    <a:pt x="3326" y="8032"/>
                  </a:cubicBezTo>
                  <a:cubicBezTo>
                    <a:pt x="3334" y="8020"/>
                    <a:pt x="3377" y="8019"/>
                    <a:pt x="3431" y="8027"/>
                  </a:cubicBezTo>
                  <a:lnTo>
                    <a:pt x="3721" y="8122"/>
                  </a:lnTo>
                  <a:lnTo>
                    <a:pt x="3793" y="8132"/>
                  </a:lnTo>
                  <a:cubicBezTo>
                    <a:pt x="3842" y="8132"/>
                    <a:pt x="3877" y="8119"/>
                    <a:pt x="3900" y="8093"/>
                  </a:cubicBezTo>
                  <a:cubicBezTo>
                    <a:pt x="3922" y="8068"/>
                    <a:pt x="3930" y="8032"/>
                    <a:pt x="3924" y="7987"/>
                  </a:cubicBezTo>
                  <a:lnTo>
                    <a:pt x="3856" y="7827"/>
                  </a:lnTo>
                  <a:cubicBezTo>
                    <a:pt x="3841" y="7784"/>
                    <a:pt x="3843" y="7743"/>
                    <a:pt x="3859" y="7713"/>
                  </a:cubicBezTo>
                  <a:lnTo>
                    <a:pt x="3871" y="7710"/>
                  </a:lnTo>
                  <a:lnTo>
                    <a:pt x="3935" y="7719"/>
                  </a:lnTo>
                  <a:cubicBezTo>
                    <a:pt x="3963" y="7719"/>
                    <a:pt x="4053" y="7708"/>
                    <a:pt x="4056" y="7566"/>
                  </a:cubicBezTo>
                  <a:lnTo>
                    <a:pt x="4215" y="6918"/>
                  </a:lnTo>
                  <a:cubicBezTo>
                    <a:pt x="4256" y="6614"/>
                    <a:pt x="4142" y="6439"/>
                    <a:pt x="3872" y="6396"/>
                  </a:cubicBezTo>
                  <a:lnTo>
                    <a:pt x="3728" y="6387"/>
                  </a:lnTo>
                  <a:lnTo>
                    <a:pt x="3707" y="6381"/>
                  </a:lnTo>
                  <a:cubicBezTo>
                    <a:pt x="3704" y="6379"/>
                    <a:pt x="3701" y="6378"/>
                    <a:pt x="3699" y="6377"/>
                  </a:cubicBezTo>
                  <a:lnTo>
                    <a:pt x="3708" y="6141"/>
                  </a:lnTo>
                  <a:cubicBezTo>
                    <a:pt x="3708" y="6084"/>
                    <a:pt x="3732" y="6073"/>
                    <a:pt x="3771" y="6073"/>
                  </a:cubicBezTo>
                  <a:lnTo>
                    <a:pt x="4405" y="6224"/>
                  </a:lnTo>
                  <a:cubicBezTo>
                    <a:pt x="4428" y="6228"/>
                    <a:pt x="4448" y="6230"/>
                    <a:pt x="4466" y="6230"/>
                  </a:cubicBezTo>
                  <a:cubicBezTo>
                    <a:pt x="4549" y="6230"/>
                    <a:pt x="4601" y="6182"/>
                    <a:pt x="4601" y="6104"/>
                  </a:cubicBezTo>
                  <a:lnTo>
                    <a:pt x="4527" y="5937"/>
                  </a:lnTo>
                  <a:lnTo>
                    <a:pt x="4406" y="5760"/>
                  </a:lnTo>
                  <a:cubicBezTo>
                    <a:pt x="4346" y="5663"/>
                    <a:pt x="4308" y="5543"/>
                    <a:pt x="4387" y="5490"/>
                  </a:cubicBezTo>
                  <a:cubicBezTo>
                    <a:pt x="4421" y="5462"/>
                    <a:pt x="4458" y="5446"/>
                    <a:pt x="4489" y="5446"/>
                  </a:cubicBezTo>
                  <a:cubicBezTo>
                    <a:pt x="4505" y="5446"/>
                    <a:pt x="4519" y="5450"/>
                    <a:pt x="4526" y="5453"/>
                  </a:cubicBezTo>
                  <a:lnTo>
                    <a:pt x="4706" y="5595"/>
                  </a:lnTo>
                  <a:cubicBezTo>
                    <a:pt x="4782" y="5652"/>
                    <a:pt x="4855" y="5686"/>
                    <a:pt x="4931" y="5698"/>
                  </a:cubicBezTo>
                  <a:cubicBezTo>
                    <a:pt x="5037" y="5698"/>
                    <a:pt x="5149" y="5640"/>
                    <a:pt x="5264" y="5525"/>
                  </a:cubicBezTo>
                  <a:cubicBezTo>
                    <a:pt x="5344" y="5445"/>
                    <a:pt x="5381" y="5351"/>
                    <a:pt x="5381" y="5225"/>
                  </a:cubicBezTo>
                  <a:lnTo>
                    <a:pt x="5351" y="4945"/>
                  </a:lnTo>
                  <a:cubicBezTo>
                    <a:pt x="5330" y="4867"/>
                    <a:pt x="5331" y="4808"/>
                    <a:pt x="5358" y="4770"/>
                  </a:cubicBezTo>
                  <a:cubicBezTo>
                    <a:pt x="5379" y="4727"/>
                    <a:pt x="5446" y="4702"/>
                    <a:pt x="5542" y="4702"/>
                  </a:cubicBezTo>
                  <a:lnTo>
                    <a:pt x="5576" y="4702"/>
                  </a:lnTo>
                  <a:lnTo>
                    <a:pt x="5586" y="4669"/>
                  </a:lnTo>
                  <a:cubicBezTo>
                    <a:pt x="5653" y="4447"/>
                    <a:pt x="5801" y="4194"/>
                    <a:pt x="6039" y="3894"/>
                  </a:cubicBezTo>
                  <a:cubicBezTo>
                    <a:pt x="6217" y="3657"/>
                    <a:pt x="6418" y="3440"/>
                    <a:pt x="6590" y="3259"/>
                  </a:cubicBezTo>
                  <a:cubicBezTo>
                    <a:pt x="6643" y="3206"/>
                    <a:pt x="6644" y="3107"/>
                    <a:pt x="6591" y="2949"/>
                  </a:cubicBezTo>
                  <a:cubicBezTo>
                    <a:pt x="6548" y="2821"/>
                    <a:pt x="6511" y="2747"/>
                    <a:pt x="6448" y="2747"/>
                  </a:cubicBezTo>
                  <a:cubicBezTo>
                    <a:pt x="6434" y="2747"/>
                    <a:pt x="6414" y="2751"/>
                    <a:pt x="6400" y="2766"/>
                  </a:cubicBezTo>
                  <a:cubicBezTo>
                    <a:pt x="6211" y="2887"/>
                    <a:pt x="6128" y="2912"/>
                    <a:pt x="6092" y="2912"/>
                  </a:cubicBezTo>
                  <a:cubicBezTo>
                    <a:pt x="6083" y="2912"/>
                    <a:pt x="6079" y="2911"/>
                    <a:pt x="6078" y="2910"/>
                  </a:cubicBezTo>
                  <a:cubicBezTo>
                    <a:pt x="6078" y="2909"/>
                    <a:pt x="6020" y="2856"/>
                    <a:pt x="6020" y="2431"/>
                  </a:cubicBezTo>
                  <a:cubicBezTo>
                    <a:pt x="6017" y="2413"/>
                    <a:pt x="6029" y="2358"/>
                    <a:pt x="6197" y="2250"/>
                  </a:cubicBezTo>
                  <a:cubicBezTo>
                    <a:pt x="6371" y="2134"/>
                    <a:pt x="6462" y="2117"/>
                    <a:pt x="6501" y="2117"/>
                  </a:cubicBezTo>
                  <a:cubicBezTo>
                    <a:pt x="6558" y="2117"/>
                    <a:pt x="6655" y="2168"/>
                    <a:pt x="6740" y="2214"/>
                  </a:cubicBezTo>
                  <a:cubicBezTo>
                    <a:pt x="6871" y="2293"/>
                    <a:pt x="6909" y="2310"/>
                    <a:pt x="6960" y="2293"/>
                  </a:cubicBezTo>
                  <a:cubicBezTo>
                    <a:pt x="7063" y="2251"/>
                    <a:pt x="7144" y="2170"/>
                    <a:pt x="7242" y="2052"/>
                  </a:cubicBezTo>
                  <a:cubicBezTo>
                    <a:pt x="7320" y="1948"/>
                    <a:pt x="7382" y="1828"/>
                    <a:pt x="7438" y="1669"/>
                  </a:cubicBezTo>
                  <a:cubicBezTo>
                    <a:pt x="7477" y="1511"/>
                    <a:pt x="7477" y="1368"/>
                    <a:pt x="7436" y="1255"/>
                  </a:cubicBezTo>
                  <a:cubicBezTo>
                    <a:pt x="7377" y="1107"/>
                    <a:pt x="7266" y="1009"/>
                    <a:pt x="7102" y="957"/>
                  </a:cubicBezTo>
                  <a:lnTo>
                    <a:pt x="6845" y="847"/>
                  </a:lnTo>
                  <a:lnTo>
                    <a:pt x="6697" y="718"/>
                  </a:lnTo>
                  <a:cubicBezTo>
                    <a:pt x="6551" y="611"/>
                    <a:pt x="6373" y="559"/>
                    <a:pt x="6153" y="559"/>
                  </a:cubicBezTo>
                  <a:cubicBezTo>
                    <a:pt x="6013" y="559"/>
                    <a:pt x="5873" y="507"/>
                    <a:pt x="5744" y="405"/>
                  </a:cubicBezTo>
                  <a:cubicBezTo>
                    <a:pt x="5702" y="380"/>
                    <a:pt x="5604" y="283"/>
                    <a:pt x="5443" y="121"/>
                  </a:cubicBezTo>
                  <a:cubicBezTo>
                    <a:pt x="5358" y="37"/>
                    <a:pt x="5296" y="0"/>
                    <a:pt x="5243" y="0"/>
                  </a:cubicBezTo>
                  <a:cubicBezTo>
                    <a:pt x="5216" y="0"/>
                    <a:pt x="5168" y="10"/>
                    <a:pt x="5142" y="78"/>
                  </a:cubicBezTo>
                  <a:cubicBezTo>
                    <a:pt x="5105" y="145"/>
                    <a:pt x="5094" y="276"/>
                    <a:pt x="5110" y="437"/>
                  </a:cubicBezTo>
                  <a:lnTo>
                    <a:pt x="5116" y="588"/>
                  </a:lnTo>
                  <a:cubicBezTo>
                    <a:pt x="5104" y="566"/>
                    <a:pt x="5091" y="541"/>
                    <a:pt x="5075" y="509"/>
                  </a:cubicBezTo>
                  <a:lnTo>
                    <a:pt x="4934" y="227"/>
                  </a:lnTo>
                  <a:lnTo>
                    <a:pt x="4929" y="219"/>
                  </a:lnTo>
                  <a:cubicBezTo>
                    <a:pt x="4815" y="81"/>
                    <a:pt x="4698" y="68"/>
                    <a:pt x="4589" y="177"/>
                  </a:cubicBezTo>
                  <a:cubicBezTo>
                    <a:pt x="4550" y="215"/>
                    <a:pt x="4556" y="282"/>
                    <a:pt x="4576" y="368"/>
                  </a:cubicBezTo>
                  <a:lnTo>
                    <a:pt x="4604" y="548"/>
                  </a:lnTo>
                  <a:cubicBezTo>
                    <a:pt x="4604" y="665"/>
                    <a:pt x="4600" y="728"/>
                    <a:pt x="4595" y="762"/>
                  </a:cubicBezTo>
                  <a:cubicBezTo>
                    <a:pt x="4576" y="737"/>
                    <a:pt x="4547" y="690"/>
                    <a:pt x="4505" y="599"/>
                  </a:cubicBezTo>
                  <a:cubicBezTo>
                    <a:pt x="4434" y="389"/>
                    <a:pt x="4377" y="353"/>
                    <a:pt x="4344" y="345"/>
                  </a:cubicBezTo>
                  <a:lnTo>
                    <a:pt x="4183" y="292"/>
                  </a:lnTo>
                  <a:lnTo>
                    <a:pt x="4058" y="185"/>
                  </a:lnTo>
                  <a:cubicBezTo>
                    <a:pt x="3962" y="102"/>
                    <a:pt x="3907" y="70"/>
                    <a:pt x="3860" y="70"/>
                  </a:cubicBezTo>
                  <a:cubicBezTo>
                    <a:pt x="3832" y="70"/>
                    <a:pt x="3794" y="81"/>
                    <a:pt x="3770" y="135"/>
                  </a:cubicBezTo>
                  <a:lnTo>
                    <a:pt x="3767" y="145"/>
                  </a:lnTo>
                  <a:cubicBezTo>
                    <a:pt x="3755" y="206"/>
                    <a:pt x="3770" y="333"/>
                    <a:pt x="3806" y="485"/>
                  </a:cubicBezTo>
                  <a:lnTo>
                    <a:pt x="3918" y="917"/>
                  </a:lnTo>
                  <a:cubicBezTo>
                    <a:pt x="3961" y="1086"/>
                    <a:pt x="3945" y="1157"/>
                    <a:pt x="3937" y="1168"/>
                  </a:cubicBezTo>
                  <a:cubicBezTo>
                    <a:pt x="3922" y="1187"/>
                    <a:pt x="3912" y="1194"/>
                    <a:pt x="3907" y="1197"/>
                  </a:cubicBezTo>
                  <a:lnTo>
                    <a:pt x="3847" y="1069"/>
                  </a:lnTo>
                  <a:lnTo>
                    <a:pt x="3791" y="839"/>
                  </a:lnTo>
                  <a:lnTo>
                    <a:pt x="3694" y="641"/>
                  </a:lnTo>
                  <a:lnTo>
                    <a:pt x="3440" y="424"/>
                  </a:lnTo>
                  <a:cubicBezTo>
                    <a:pt x="3342" y="369"/>
                    <a:pt x="3226" y="375"/>
                    <a:pt x="3087" y="458"/>
                  </a:cubicBezTo>
                  <a:lnTo>
                    <a:pt x="2840" y="676"/>
                  </a:lnTo>
                  <a:cubicBezTo>
                    <a:pt x="2546" y="980"/>
                    <a:pt x="2467" y="1270"/>
                    <a:pt x="2606" y="1537"/>
                  </a:cubicBezTo>
                  <a:lnTo>
                    <a:pt x="2821" y="1966"/>
                  </a:lnTo>
                  <a:cubicBezTo>
                    <a:pt x="2849" y="2036"/>
                    <a:pt x="2934" y="2246"/>
                    <a:pt x="2910" y="2293"/>
                  </a:cubicBezTo>
                  <a:cubicBezTo>
                    <a:pt x="2909" y="2295"/>
                    <a:pt x="2908" y="2297"/>
                    <a:pt x="2899" y="2299"/>
                  </a:cubicBezTo>
                  <a:cubicBezTo>
                    <a:pt x="2893" y="2299"/>
                    <a:pt x="2831" y="2295"/>
                    <a:pt x="2676" y="2139"/>
                  </a:cubicBezTo>
                  <a:lnTo>
                    <a:pt x="2441" y="1950"/>
                  </a:lnTo>
                  <a:lnTo>
                    <a:pt x="2020" y="1748"/>
                  </a:lnTo>
                  <a:cubicBezTo>
                    <a:pt x="1744" y="1605"/>
                    <a:pt x="1657" y="1589"/>
                    <a:pt x="1616" y="1589"/>
                  </a:cubicBezTo>
                  <a:cubicBezTo>
                    <a:pt x="1603" y="1589"/>
                    <a:pt x="1592" y="1591"/>
                    <a:pt x="1581" y="1595"/>
                  </a:cubicBezTo>
                  <a:cubicBezTo>
                    <a:pt x="1498" y="1613"/>
                    <a:pt x="1445" y="1722"/>
                    <a:pt x="1399" y="1845"/>
                  </a:cubicBezTo>
                  <a:lnTo>
                    <a:pt x="1333" y="2156"/>
                  </a:lnTo>
                  <a:lnTo>
                    <a:pt x="1332" y="2165"/>
                  </a:lnTo>
                  <a:cubicBezTo>
                    <a:pt x="1332" y="2184"/>
                    <a:pt x="1330" y="2196"/>
                    <a:pt x="1327" y="2203"/>
                  </a:cubicBezTo>
                  <a:cubicBezTo>
                    <a:pt x="1321" y="2200"/>
                    <a:pt x="1311" y="2193"/>
                    <a:pt x="1296" y="2178"/>
                  </a:cubicBezTo>
                  <a:lnTo>
                    <a:pt x="1200" y="2092"/>
                  </a:lnTo>
                  <a:cubicBezTo>
                    <a:pt x="1143" y="2046"/>
                    <a:pt x="1097" y="2025"/>
                    <a:pt x="1053" y="2025"/>
                  </a:cubicBezTo>
                  <a:lnTo>
                    <a:pt x="1052" y="2025"/>
                  </a:lnTo>
                  <a:cubicBezTo>
                    <a:pt x="900" y="2015"/>
                    <a:pt x="762" y="2051"/>
                    <a:pt x="576" y="2143"/>
                  </a:cubicBezTo>
                  <a:cubicBezTo>
                    <a:pt x="386" y="2243"/>
                    <a:pt x="241" y="2382"/>
                    <a:pt x="144" y="2557"/>
                  </a:cubicBezTo>
                  <a:cubicBezTo>
                    <a:pt x="0" y="2825"/>
                    <a:pt x="113" y="3076"/>
                    <a:pt x="477" y="330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 name="Freeform 137">
              <a:extLst>
                <a:ext uri="{FF2B5EF4-FFF2-40B4-BE49-F238E27FC236}">
                  <a16:creationId xmlns:a16="http://schemas.microsoft.com/office/drawing/2014/main" id="{0798E404-DCDB-4944-97EC-4F9FC386BB77}"/>
                </a:ext>
              </a:extLst>
            </p:cNvPr>
            <p:cNvSpPr>
              <a:spLocks/>
            </p:cNvSpPr>
            <p:nvPr userDrawn="1"/>
          </p:nvSpPr>
          <p:spPr bwMode="auto">
            <a:xfrm>
              <a:off x="8229601" y="1682751"/>
              <a:ext cx="238125" cy="390525"/>
            </a:xfrm>
            <a:custGeom>
              <a:avLst/>
              <a:gdLst>
                <a:gd name="T0" fmla="*/ 185 w 2814"/>
                <a:gd name="T1" fmla="*/ 2772 h 4612"/>
                <a:gd name="T2" fmla="*/ 475 w 2814"/>
                <a:gd name="T3" fmla="*/ 3155 h 4612"/>
                <a:gd name="T4" fmla="*/ 1111 w 2814"/>
                <a:gd name="T5" fmla="*/ 3058 h 4612"/>
                <a:gd name="T6" fmla="*/ 883 w 2814"/>
                <a:gd name="T7" fmla="*/ 3277 h 4612"/>
                <a:gd name="T8" fmla="*/ 777 w 2814"/>
                <a:gd name="T9" fmla="*/ 3993 h 4612"/>
                <a:gd name="T10" fmla="*/ 1559 w 2814"/>
                <a:gd name="T11" fmla="*/ 4612 h 4612"/>
                <a:gd name="T12" fmla="*/ 1624 w 2814"/>
                <a:gd name="T13" fmla="*/ 4606 h 4612"/>
                <a:gd name="T14" fmla="*/ 1688 w 2814"/>
                <a:gd name="T15" fmla="*/ 4192 h 4612"/>
                <a:gd name="T16" fmla="*/ 1921 w 2814"/>
                <a:gd name="T17" fmla="*/ 4546 h 4612"/>
                <a:gd name="T18" fmla="*/ 1983 w 2814"/>
                <a:gd name="T19" fmla="*/ 3878 h 4612"/>
                <a:gd name="T20" fmla="*/ 2176 w 2814"/>
                <a:gd name="T21" fmla="*/ 4051 h 4612"/>
                <a:gd name="T22" fmla="*/ 2292 w 2814"/>
                <a:gd name="T23" fmla="*/ 3824 h 4612"/>
                <a:gd name="T24" fmla="*/ 2318 w 2814"/>
                <a:gd name="T25" fmla="*/ 3619 h 4612"/>
                <a:gd name="T26" fmla="*/ 2585 w 2814"/>
                <a:gd name="T27" fmla="*/ 3396 h 4612"/>
                <a:gd name="T28" fmla="*/ 2714 w 2814"/>
                <a:gd name="T29" fmla="*/ 2968 h 4612"/>
                <a:gd name="T30" fmla="*/ 2475 w 2814"/>
                <a:gd name="T31" fmla="*/ 2996 h 4612"/>
                <a:gd name="T32" fmla="*/ 2320 w 2814"/>
                <a:gd name="T33" fmla="*/ 2198 h 4612"/>
                <a:gd name="T34" fmla="*/ 2171 w 2814"/>
                <a:gd name="T35" fmla="*/ 1613 h 4612"/>
                <a:gd name="T36" fmla="*/ 1985 w 2814"/>
                <a:gd name="T37" fmla="*/ 2061 h 4612"/>
                <a:gd name="T38" fmla="*/ 1944 w 2814"/>
                <a:gd name="T39" fmla="*/ 2019 h 4612"/>
                <a:gd name="T40" fmla="*/ 1764 w 2814"/>
                <a:gd name="T41" fmla="*/ 1224 h 4612"/>
                <a:gd name="T42" fmla="*/ 1631 w 2814"/>
                <a:gd name="T43" fmla="*/ 1230 h 4612"/>
                <a:gd name="T44" fmla="*/ 1284 w 2814"/>
                <a:gd name="T45" fmla="*/ 555 h 4612"/>
                <a:gd name="T46" fmla="*/ 880 w 2814"/>
                <a:gd name="T47" fmla="*/ 12 h 4612"/>
                <a:gd name="T48" fmla="*/ 801 w 2814"/>
                <a:gd name="T49" fmla="*/ 8 h 4612"/>
                <a:gd name="T50" fmla="*/ 800 w 2814"/>
                <a:gd name="T51" fmla="*/ 8 h 4612"/>
                <a:gd name="T52" fmla="*/ 780 w 2814"/>
                <a:gd name="T53" fmla="*/ 12 h 4612"/>
                <a:gd name="T54" fmla="*/ 776 w 2814"/>
                <a:gd name="T55" fmla="*/ 29 h 4612"/>
                <a:gd name="T56" fmla="*/ 774 w 2814"/>
                <a:gd name="T57" fmla="*/ 432 h 4612"/>
                <a:gd name="T58" fmla="*/ 513 w 2814"/>
                <a:gd name="T59" fmla="*/ 602 h 4612"/>
                <a:gd name="T60" fmla="*/ 537 w 2814"/>
                <a:gd name="T61" fmla="*/ 1237 h 4612"/>
                <a:gd name="T62" fmla="*/ 488 w 2814"/>
                <a:gd name="T63" fmla="*/ 1359 h 4612"/>
                <a:gd name="T64" fmla="*/ 255 w 2814"/>
                <a:gd name="T65" fmla="*/ 1593 h 4612"/>
                <a:gd name="T66" fmla="*/ 413 w 2814"/>
                <a:gd name="T67" fmla="*/ 2074 h 4612"/>
                <a:gd name="T68" fmla="*/ 297 w 2814"/>
                <a:gd name="T69" fmla="*/ 2129 h 4612"/>
                <a:gd name="T70" fmla="*/ 29 w 2814"/>
                <a:gd name="T71" fmla="*/ 2150 h 4612"/>
                <a:gd name="T72" fmla="*/ 185 w 2814"/>
                <a:gd name="T73" fmla="*/ 2772 h 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4" h="4612">
                  <a:moveTo>
                    <a:pt x="185" y="2772"/>
                  </a:moveTo>
                  <a:lnTo>
                    <a:pt x="185" y="2772"/>
                  </a:lnTo>
                  <a:lnTo>
                    <a:pt x="336" y="3035"/>
                  </a:lnTo>
                  <a:lnTo>
                    <a:pt x="475" y="3155"/>
                  </a:lnTo>
                  <a:lnTo>
                    <a:pt x="1006" y="3058"/>
                  </a:lnTo>
                  <a:lnTo>
                    <a:pt x="1111" y="3058"/>
                  </a:lnTo>
                  <a:cubicBezTo>
                    <a:pt x="1265" y="3081"/>
                    <a:pt x="1358" y="3180"/>
                    <a:pt x="1399" y="3369"/>
                  </a:cubicBezTo>
                  <a:lnTo>
                    <a:pt x="883" y="3277"/>
                  </a:lnTo>
                  <a:cubicBezTo>
                    <a:pt x="714" y="3277"/>
                    <a:pt x="621" y="3363"/>
                    <a:pt x="622" y="3513"/>
                  </a:cubicBezTo>
                  <a:cubicBezTo>
                    <a:pt x="603" y="3647"/>
                    <a:pt x="650" y="3791"/>
                    <a:pt x="777" y="3993"/>
                  </a:cubicBezTo>
                  <a:cubicBezTo>
                    <a:pt x="874" y="4168"/>
                    <a:pt x="991" y="4313"/>
                    <a:pt x="1138" y="4441"/>
                  </a:cubicBezTo>
                  <a:cubicBezTo>
                    <a:pt x="1306" y="4559"/>
                    <a:pt x="1436" y="4612"/>
                    <a:pt x="1559" y="4612"/>
                  </a:cubicBezTo>
                  <a:cubicBezTo>
                    <a:pt x="1577" y="4612"/>
                    <a:pt x="1595" y="4611"/>
                    <a:pt x="1613" y="4609"/>
                  </a:cubicBezTo>
                  <a:lnTo>
                    <a:pt x="1624" y="4606"/>
                  </a:lnTo>
                  <a:cubicBezTo>
                    <a:pt x="1696" y="4577"/>
                    <a:pt x="1721" y="4485"/>
                    <a:pt x="1700" y="4330"/>
                  </a:cubicBezTo>
                  <a:cubicBezTo>
                    <a:pt x="1686" y="4247"/>
                    <a:pt x="1686" y="4209"/>
                    <a:pt x="1688" y="4192"/>
                  </a:cubicBezTo>
                  <a:cubicBezTo>
                    <a:pt x="1706" y="4202"/>
                    <a:pt x="1733" y="4229"/>
                    <a:pt x="1765" y="4286"/>
                  </a:cubicBezTo>
                  <a:lnTo>
                    <a:pt x="1921" y="4546"/>
                  </a:lnTo>
                  <a:lnTo>
                    <a:pt x="1963" y="4121"/>
                  </a:lnTo>
                  <a:cubicBezTo>
                    <a:pt x="1963" y="3976"/>
                    <a:pt x="1976" y="3908"/>
                    <a:pt x="1983" y="3878"/>
                  </a:cubicBezTo>
                  <a:cubicBezTo>
                    <a:pt x="1995" y="3890"/>
                    <a:pt x="2011" y="3910"/>
                    <a:pt x="2031" y="3942"/>
                  </a:cubicBezTo>
                  <a:cubicBezTo>
                    <a:pt x="2073" y="3999"/>
                    <a:pt x="2120" y="4051"/>
                    <a:pt x="2176" y="4051"/>
                  </a:cubicBezTo>
                  <a:cubicBezTo>
                    <a:pt x="2192" y="4051"/>
                    <a:pt x="2207" y="4047"/>
                    <a:pt x="2214" y="4042"/>
                  </a:cubicBezTo>
                  <a:cubicBezTo>
                    <a:pt x="2267" y="4025"/>
                    <a:pt x="2292" y="3954"/>
                    <a:pt x="2292" y="3824"/>
                  </a:cubicBezTo>
                  <a:cubicBezTo>
                    <a:pt x="2301" y="3690"/>
                    <a:pt x="2309" y="3646"/>
                    <a:pt x="2312" y="3632"/>
                  </a:cubicBezTo>
                  <a:lnTo>
                    <a:pt x="2318" y="3619"/>
                  </a:lnTo>
                  <a:cubicBezTo>
                    <a:pt x="2326" y="3595"/>
                    <a:pt x="2392" y="3538"/>
                    <a:pt x="2414" y="3519"/>
                  </a:cubicBezTo>
                  <a:lnTo>
                    <a:pt x="2585" y="3396"/>
                  </a:lnTo>
                  <a:cubicBezTo>
                    <a:pt x="2751" y="3263"/>
                    <a:pt x="2814" y="3156"/>
                    <a:pt x="2774" y="3062"/>
                  </a:cubicBezTo>
                  <a:lnTo>
                    <a:pt x="2714" y="2968"/>
                  </a:lnTo>
                  <a:lnTo>
                    <a:pt x="2546" y="2956"/>
                  </a:lnTo>
                  <a:lnTo>
                    <a:pt x="2475" y="2996"/>
                  </a:lnTo>
                  <a:lnTo>
                    <a:pt x="2442" y="2972"/>
                  </a:lnTo>
                  <a:cubicBezTo>
                    <a:pt x="2384" y="2853"/>
                    <a:pt x="2348" y="2516"/>
                    <a:pt x="2320" y="2198"/>
                  </a:cubicBezTo>
                  <a:lnTo>
                    <a:pt x="2273" y="1824"/>
                  </a:lnTo>
                  <a:cubicBezTo>
                    <a:pt x="2266" y="1745"/>
                    <a:pt x="2244" y="1613"/>
                    <a:pt x="2171" y="1613"/>
                  </a:cubicBezTo>
                  <a:cubicBezTo>
                    <a:pt x="2105" y="1613"/>
                    <a:pt x="1993" y="1652"/>
                    <a:pt x="1993" y="1910"/>
                  </a:cubicBezTo>
                  <a:lnTo>
                    <a:pt x="1985" y="2061"/>
                  </a:lnTo>
                  <a:lnTo>
                    <a:pt x="1980" y="2082"/>
                  </a:lnTo>
                  <a:cubicBezTo>
                    <a:pt x="1963" y="2067"/>
                    <a:pt x="1951" y="2045"/>
                    <a:pt x="1944" y="2019"/>
                  </a:cubicBezTo>
                  <a:lnTo>
                    <a:pt x="1906" y="1767"/>
                  </a:lnTo>
                  <a:cubicBezTo>
                    <a:pt x="1874" y="1465"/>
                    <a:pt x="1832" y="1303"/>
                    <a:pt x="1764" y="1224"/>
                  </a:cubicBezTo>
                  <a:lnTo>
                    <a:pt x="1746" y="1204"/>
                  </a:lnTo>
                  <a:lnTo>
                    <a:pt x="1631" y="1230"/>
                  </a:lnTo>
                  <a:lnTo>
                    <a:pt x="1530" y="1260"/>
                  </a:lnTo>
                  <a:cubicBezTo>
                    <a:pt x="1461" y="1185"/>
                    <a:pt x="1329" y="716"/>
                    <a:pt x="1284" y="555"/>
                  </a:cubicBezTo>
                  <a:cubicBezTo>
                    <a:pt x="1222" y="349"/>
                    <a:pt x="1132" y="198"/>
                    <a:pt x="1002" y="88"/>
                  </a:cubicBezTo>
                  <a:lnTo>
                    <a:pt x="880" y="12"/>
                  </a:lnTo>
                  <a:lnTo>
                    <a:pt x="865" y="6"/>
                  </a:lnTo>
                  <a:cubicBezTo>
                    <a:pt x="836" y="0"/>
                    <a:pt x="815" y="1"/>
                    <a:pt x="801" y="8"/>
                  </a:cubicBezTo>
                  <a:lnTo>
                    <a:pt x="800" y="7"/>
                  </a:lnTo>
                  <a:lnTo>
                    <a:pt x="800" y="8"/>
                  </a:lnTo>
                  <a:cubicBezTo>
                    <a:pt x="797" y="10"/>
                    <a:pt x="794" y="12"/>
                    <a:pt x="791" y="14"/>
                  </a:cubicBezTo>
                  <a:lnTo>
                    <a:pt x="780" y="12"/>
                  </a:lnTo>
                  <a:lnTo>
                    <a:pt x="782" y="22"/>
                  </a:lnTo>
                  <a:cubicBezTo>
                    <a:pt x="780" y="25"/>
                    <a:pt x="778" y="27"/>
                    <a:pt x="776" y="29"/>
                  </a:cubicBezTo>
                  <a:cubicBezTo>
                    <a:pt x="771" y="38"/>
                    <a:pt x="763" y="57"/>
                    <a:pt x="773" y="83"/>
                  </a:cubicBezTo>
                  <a:cubicBezTo>
                    <a:pt x="807" y="286"/>
                    <a:pt x="790" y="400"/>
                    <a:pt x="774" y="432"/>
                  </a:cubicBezTo>
                  <a:lnTo>
                    <a:pt x="520" y="596"/>
                  </a:lnTo>
                  <a:lnTo>
                    <a:pt x="513" y="602"/>
                  </a:lnTo>
                  <a:cubicBezTo>
                    <a:pt x="426" y="688"/>
                    <a:pt x="396" y="791"/>
                    <a:pt x="425" y="897"/>
                  </a:cubicBezTo>
                  <a:cubicBezTo>
                    <a:pt x="433" y="938"/>
                    <a:pt x="460" y="1052"/>
                    <a:pt x="537" y="1237"/>
                  </a:cubicBezTo>
                  <a:lnTo>
                    <a:pt x="545" y="1353"/>
                  </a:lnTo>
                  <a:cubicBezTo>
                    <a:pt x="533" y="1356"/>
                    <a:pt x="514" y="1359"/>
                    <a:pt x="488" y="1359"/>
                  </a:cubicBezTo>
                  <a:lnTo>
                    <a:pt x="350" y="1400"/>
                  </a:lnTo>
                  <a:cubicBezTo>
                    <a:pt x="264" y="1433"/>
                    <a:pt x="255" y="1526"/>
                    <a:pt x="255" y="1593"/>
                  </a:cubicBezTo>
                  <a:cubicBezTo>
                    <a:pt x="255" y="1705"/>
                    <a:pt x="272" y="1806"/>
                    <a:pt x="308" y="1888"/>
                  </a:cubicBezTo>
                  <a:lnTo>
                    <a:pt x="413" y="2074"/>
                  </a:lnTo>
                  <a:lnTo>
                    <a:pt x="380" y="2106"/>
                  </a:lnTo>
                  <a:lnTo>
                    <a:pt x="297" y="2129"/>
                  </a:lnTo>
                  <a:lnTo>
                    <a:pt x="113" y="2111"/>
                  </a:lnTo>
                  <a:cubicBezTo>
                    <a:pt x="67" y="2111"/>
                    <a:pt x="42" y="2132"/>
                    <a:pt x="29" y="2150"/>
                  </a:cubicBezTo>
                  <a:cubicBezTo>
                    <a:pt x="2" y="2185"/>
                    <a:pt x="0" y="2238"/>
                    <a:pt x="22" y="2313"/>
                  </a:cubicBezTo>
                  <a:lnTo>
                    <a:pt x="185" y="277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 name="Freeform 139">
              <a:extLst>
                <a:ext uri="{FF2B5EF4-FFF2-40B4-BE49-F238E27FC236}">
                  <a16:creationId xmlns:a16="http://schemas.microsoft.com/office/drawing/2014/main" id="{6C61B555-D3D2-45FD-8C26-AD9DA6EFBE59}"/>
                </a:ext>
              </a:extLst>
            </p:cNvPr>
            <p:cNvSpPr>
              <a:spLocks/>
            </p:cNvSpPr>
            <p:nvPr userDrawn="1"/>
          </p:nvSpPr>
          <p:spPr bwMode="auto">
            <a:xfrm>
              <a:off x="8302626" y="2227263"/>
              <a:ext cx="290513" cy="177800"/>
            </a:xfrm>
            <a:custGeom>
              <a:avLst/>
              <a:gdLst>
                <a:gd name="T0" fmla="*/ 218 w 3422"/>
                <a:gd name="T1" fmla="*/ 1625 h 2104"/>
                <a:gd name="T2" fmla="*/ 218 w 3422"/>
                <a:gd name="T3" fmla="*/ 1625 h 2104"/>
                <a:gd name="T4" fmla="*/ 285 w 3422"/>
                <a:gd name="T5" fmla="*/ 1814 h 2104"/>
                <a:gd name="T6" fmla="*/ 341 w 3422"/>
                <a:gd name="T7" fmla="*/ 1880 h 2104"/>
                <a:gd name="T8" fmla="*/ 411 w 3422"/>
                <a:gd name="T9" fmla="*/ 1925 h 2104"/>
                <a:gd name="T10" fmla="*/ 424 w 3422"/>
                <a:gd name="T11" fmla="*/ 1925 h 2104"/>
                <a:gd name="T12" fmla="*/ 494 w 3422"/>
                <a:gd name="T13" fmla="*/ 1882 h 2104"/>
                <a:gd name="T14" fmla="*/ 503 w 3422"/>
                <a:gd name="T15" fmla="*/ 1873 h 2104"/>
                <a:gd name="T16" fmla="*/ 533 w 3422"/>
                <a:gd name="T17" fmla="*/ 1749 h 2104"/>
                <a:gd name="T18" fmla="*/ 547 w 3422"/>
                <a:gd name="T19" fmla="*/ 1707 h 2104"/>
                <a:gd name="T20" fmla="*/ 590 w 3422"/>
                <a:gd name="T21" fmla="*/ 1761 h 2104"/>
                <a:gd name="T22" fmla="*/ 647 w 3422"/>
                <a:gd name="T23" fmla="*/ 1902 h 2104"/>
                <a:gd name="T24" fmla="*/ 966 w 3422"/>
                <a:gd name="T25" fmla="*/ 1955 h 2104"/>
                <a:gd name="T26" fmla="*/ 1140 w 3422"/>
                <a:gd name="T27" fmla="*/ 1744 h 2104"/>
                <a:gd name="T28" fmla="*/ 1181 w 3422"/>
                <a:gd name="T29" fmla="*/ 1717 h 2104"/>
                <a:gd name="T30" fmla="*/ 1214 w 3422"/>
                <a:gd name="T31" fmla="*/ 1822 h 2104"/>
                <a:gd name="T32" fmla="*/ 1215 w 3422"/>
                <a:gd name="T33" fmla="*/ 1858 h 2104"/>
                <a:gd name="T34" fmla="*/ 1416 w 3422"/>
                <a:gd name="T35" fmla="*/ 2104 h 2104"/>
                <a:gd name="T36" fmla="*/ 1525 w 3422"/>
                <a:gd name="T37" fmla="*/ 2080 h 2104"/>
                <a:gd name="T38" fmla="*/ 1724 w 3422"/>
                <a:gd name="T39" fmla="*/ 1980 h 2104"/>
                <a:gd name="T40" fmla="*/ 1792 w 3422"/>
                <a:gd name="T41" fmla="*/ 1872 h 2104"/>
                <a:gd name="T42" fmla="*/ 1797 w 3422"/>
                <a:gd name="T43" fmla="*/ 1879 h 2104"/>
                <a:gd name="T44" fmla="*/ 2294 w 3422"/>
                <a:gd name="T45" fmla="*/ 2038 h 2104"/>
                <a:gd name="T46" fmla="*/ 2443 w 3422"/>
                <a:gd name="T47" fmla="*/ 1851 h 2104"/>
                <a:gd name="T48" fmla="*/ 2434 w 3422"/>
                <a:gd name="T49" fmla="*/ 1663 h 2104"/>
                <a:gd name="T50" fmla="*/ 2434 w 3422"/>
                <a:gd name="T51" fmla="*/ 1651 h 2104"/>
                <a:gd name="T52" fmla="*/ 2474 w 3422"/>
                <a:gd name="T53" fmla="*/ 1676 h 2104"/>
                <a:gd name="T54" fmla="*/ 2544 w 3422"/>
                <a:gd name="T55" fmla="*/ 1823 h 2104"/>
                <a:gd name="T56" fmla="*/ 2595 w 3422"/>
                <a:gd name="T57" fmla="*/ 1878 h 2104"/>
                <a:gd name="T58" fmla="*/ 2905 w 3422"/>
                <a:gd name="T59" fmla="*/ 2066 h 2104"/>
                <a:gd name="T60" fmla="*/ 3130 w 3422"/>
                <a:gd name="T61" fmla="*/ 2019 h 2104"/>
                <a:gd name="T62" fmla="*/ 3214 w 3422"/>
                <a:gd name="T63" fmla="*/ 1872 h 2104"/>
                <a:gd name="T64" fmla="*/ 3214 w 3422"/>
                <a:gd name="T65" fmla="*/ 1860 h 2104"/>
                <a:gd name="T66" fmla="*/ 3213 w 3422"/>
                <a:gd name="T67" fmla="*/ 1859 h 2104"/>
                <a:gd name="T68" fmla="*/ 3242 w 3422"/>
                <a:gd name="T69" fmla="*/ 1697 h 2104"/>
                <a:gd name="T70" fmla="*/ 3318 w 3422"/>
                <a:gd name="T71" fmla="*/ 1530 h 2104"/>
                <a:gd name="T72" fmla="*/ 3370 w 3422"/>
                <a:gd name="T73" fmla="*/ 1185 h 2104"/>
                <a:gd name="T74" fmla="*/ 3101 w 3422"/>
                <a:gd name="T75" fmla="*/ 916 h 2104"/>
                <a:gd name="T76" fmla="*/ 2716 w 3422"/>
                <a:gd name="T77" fmla="*/ 756 h 2104"/>
                <a:gd name="T78" fmla="*/ 2350 w 3422"/>
                <a:gd name="T79" fmla="*/ 714 h 2104"/>
                <a:gd name="T80" fmla="*/ 2345 w 3422"/>
                <a:gd name="T81" fmla="*/ 715 h 2104"/>
                <a:gd name="T82" fmla="*/ 2087 w 3422"/>
                <a:gd name="T83" fmla="*/ 828 h 2104"/>
                <a:gd name="T84" fmla="*/ 1671 w 3422"/>
                <a:gd name="T85" fmla="*/ 1151 h 2104"/>
                <a:gd name="T86" fmla="*/ 1655 w 3422"/>
                <a:gd name="T87" fmla="*/ 1154 h 2104"/>
                <a:gd name="T88" fmla="*/ 1635 w 3422"/>
                <a:gd name="T89" fmla="*/ 1121 h 2104"/>
                <a:gd name="T90" fmla="*/ 1632 w 3422"/>
                <a:gd name="T91" fmla="*/ 1110 h 2104"/>
                <a:gd name="T92" fmla="*/ 1421 w 3422"/>
                <a:gd name="T93" fmla="*/ 912 h 2104"/>
                <a:gd name="T94" fmla="*/ 1303 w 3422"/>
                <a:gd name="T95" fmla="*/ 946 h 2104"/>
                <a:gd name="T96" fmla="*/ 1077 w 3422"/>
                <a:gd name="T97" fmla="*/ 1161 h 2104"/>
                <a:gd name="T98" fmla="*/ 973 w 3422"/>
                <a:gd name="T99" fmla="*/ 997 h 2104"/>
                <a:gd name="T100" fmla="*/ 879 w 3422"/>
                <a:gd name="T101" fmla="*/ 762 h 2104"/>
                <a:gd name="T102" fmla="*/ 872 w 3422"/>
                <a:gd name="T103" fmla="*/ 751 h 2104"/>
                <a:gd name="T104" fmla="*/ 617 w 3422"/>
                <a:gd name="T105" fmla="*/ 630 h 2104"/>
                <a:gd name="T106" fmla="*/ 564 w 3422"/>
                <a:gd name="T107" fmla="*/ 618 h 2104"/>
                <a:gd name="T108" fmla="*/ 803 w 3422"/>
                <a:gd name="T109" fmla="*/ 379 h 2104"/>
                <a:gd name="T110" fmla="*/ 810 w 3422"/>
                <a:gd name="T111" fmla="*/ 370 h 2104"/>
                <a:gd name="T112" fmla="*/ 788 w 3422"/>
                <a:gd name="T113" fmla="*/ 176 h 2104"/>
                <a:gd name="T114" fmla="*/ 348 w 3422"/>
                <a:gd name="T115" fmla="*/ 0 h 2104"/>
                <a:gd name="T116" fmla="*/ 80 w 3422"/>
                <a:gd name="T117" fmla="*/ 20 h 2104"/>
                <a:gd name="T118" fmla="*/ 71 w 3422"/>
                <a:gd name="T119" fmla="*/ 25 h 2104"/>
                <a:gd name="T120" fmla="*/ 80 w 3422"/>
                <a:gd name="T121" fmla="*/ 447 h 2104"/>
                <a:gd name="T122" fmla="*/ 227 w 3422"/>
                <a:gd name="T123" fmla="*/ 853 h 2104"/>
                <a:gd name="T124" fmla="*/ 218 w 3422"/>
                <a:gd name="T125" fmla="*/ 1625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2" h="2104">
                  <a:moveTo>
                    <a:pt x="218" y="1625"/>
                  </a:moveTo>
                  <a:lnTo>
                    <a:pt x="218" y="1625"/>
                  </a:lnTo>
                  <a:cubicBezTo>
                    <a:pt x="218" y="1683"/>
                    <a:pt x="240" y="1749"/>
                    <a:pt x="285" y="1814"/>
                  </a:cubicBezTo>
                  <a:lnTo>
                    <a:pt x="341" y="1880"/>
                  </a:lnTo>
                  <a:lnTo>
                    <a:pt x="411" y="1925"/>
                  </a:lnTo>
                  <a:lnTo>
                    <a:pt x="424" y="1925"/>
                  </a:lnTo>
                  <a:cubicBezTo>
                    <a:pt x="460" y="1925"/>
                    <a:pt x="481" y="1899"/>
                    <a:pt x="494" y="1882"/>
                  </a:cubicBezTo>
                  <a:lnTo>
                    <a:pt x="503" y="1873"/>
                  </a:lnTo>
                  <a:lnTo>
                    <a:pt x="533" y="1749"/>
                  </a:lnTo>
                  <a:cubicBezTo>
                    <a:pt x="538" y="1731"/>
                    <a:pt x="542" y="1717"/>
                    <a:pt x="547" y="1707"/>
                  </a:cubicBezTo>
                  <a:lnTo>
                    <a:pt x="590" y="1761"/>
                  </a:lnTo>
                  <a:lnTo>
                    <a:pt x="647" y="1902"/>
                  </a:lnTo>
                  <a:cubicBezTo>
                    <a:pt x="727" y="2040"/>
                    <a:pt x="836" y="2072"/>
                    <a:pt x="966" y="1955"/>
                  </a:cubicBezTo>
                  <a:lnTo>
                    <a:pt x="1140" y="1744"/>
                  </a:lnTo>
                  <a:cubicBezTo>
                    <a:pt x="1168" y="1719"/>
                    <a:pt x="1181" y="1718"/>
                    <a:pt x="1181" y="1717"/>
                  </a:cubicBezTo>
                  <a:cubicBezTo>
                    <a:pt x="1182" y="1718"/>
                    <a:pt x="1202" y="1732"/>
                    <a:pt x="1214" y="1822"/>
                  </a:cubicBezTo>
                  <a:lnTo>
                    <a:pt x="1215" y="1858"/>
                  </a:lnTo>
                  <a:cubicBezTo>
                    <a:pt x="1240" y="2021"/>
                    <a:pt x="1308" y="2104"/>
                    <a:pt x="1416" y="2104"/>
                  </a:cubicBezTo>
                  <a:cubicBezTo>
                    <a:pt x="1449" y="2104"/>
                    <a:pt x="1485" y="2096"/>
                    <a:pt x="1525" y="2080"/>
                  </a:cubicBezTo>
                  <a:lnTo>
                    <a:pt x="1724" y="1980"/>
                  </a:lnTo>
                  <a:lnTo>
                    <a:pt x="1792" y="1872"/>
                  </a:lnTo>
                  <a:lnTo>
                    <a:pt x="1797" y="1879"/>
                  </a:lnTo>
                  <a:cubicBezTo>
                    <a:pt x="1881" y="1985"/>
                    <a:pt x="2049" y="2038"/>
                    <a:pt x="2294" y="2038"/>
                  </a:cubicBezTo>
                  <a:cubicBezTo>
                    <a:pt x="2425" y="2038"/>
                    <a:pt x="2438" y="1900"/>
                    <a:pt x="2443" y="1851"/>
                  </a:cubicBezTo>
                  <a:lnTo>
                    <a:pt x="2434" y="1663"/>
                  </a:lnTo>
                  <a:cubicBezTo>
                    <a:pt x="2434" y="1658"/>
                    <a:pt x="2434" y="1654"/>
                    <a:pt x="2434" y="1651"/>
                  </a:cubicBezTo>
                  <a:lnTo>
                    <a:pt x="2474" y="1676"/>
                  </a:lnTo>
                  <a:lnTo>
                    <a:pt x="2544" y="1823"/>
                  </a:lnTo>
                  <a:lnTo>
                    <a:pt x="2595" y="1878"/>
                  </a:lnTo>
                  <a:cubicBezTo>
                    <a:pt x="2664" y="2003"/>
                    <a:pt x="2768" y="2066"/>
                    <a:pt x="2905" y="2066"/>
                  </a:cubicBezTo>
                  <a:cubicBezTo>
                    <a:pt x="3019" y="2066"/>
                    <a:pt x="3086" y="2052"/>
                    <a:pt x="3130" y="2019"/>
                  </a:cubicBezTo>
                  <a:lnTo>
                    <a:pt x="3214" y="1872"/>
                  </a:lnTo>
                  <a:lnTo>
                    <a:pt x="3214" y="1860"/>
                  </a:lnTo>
                  <a:lnTo>
                    <a:pt x="3213" y="1859"/>
                  </a:lnTo>
                  <a:lnTo>
                    <a:pt x="3242" y="1697"/>
                  </a:lnTo>
                  <a:cubicBezTo>
                    <a:pt x="3250" y="1627"/>
                    <a:pt x="3287" y="1568"/>
                    <a:pt x="3318" y="1530"/>
                  </a:cubicBezTo>
                  <a:cubicBezTo>
                    <a:pt x="3405" y="1410"/>
                    <a:pt x="3422" y="1290"/>
                    <a:pt x="3370" y="1185"/>
                  </a:cubicBezTo>
                  <a:cubicBezTo>
                    <a:pt x="3331" y="1089"/>
                    <a:pt x="3250" y="1007"/>
                    <a:pt x="3101" y="916"/>
                  </a:cubicBezTo>
                  <a:lnTo>
                    <a:pt x="2716" y="756"/>
                  </a:lnTo>
                  <a:lnTo>
                    <a:pt x="2350" y="714"/>
                  </a:lnTo>
                  <a:lnTo>
                    <a:pt x="2345" y="715"/>
                  </a:lnTo>
                  <a:cubicBezTo>
                    <a:pt x="2261" y="726"/>
                    <a:pt x="2187" y="758"/>
                    <a:pt x="2087" y="828"/>
                  </a:cubicBezTo>
                  <a:lnTo>
                    <a:pt x="1671" y="1151"/>
                  </a:lnTo>
                  <a:cubicBezTo>
                    <a:pt x="1663" y="1153"/>
                    <a:pt x="1658" y="1154"/>
                    <a:pt x="1655" y="1154"/>
                  </a:cubicBezTo>
                  <a:cubicBezTo>
                    <a:pt x="1649" y="1154"/>
                    <a:pt x="1639" y="1154"/>
                    <a:pt x="1635" y="1121"/>
                  </a:cubicBezTo>
                  <a:lnTo>
                    <a:pt x="1632" y="1110"/>
                  </a:lnTo>
                  <a:cubicBezTo>
                    <a:pt x="1596" y="1025"/>
                    <a:pt x="1536" y="912"/>
                    <a:pt x="1421" y="912"/>
                  </a:cubicBezTo>
                  <a:cubicBezTo>
                    <a:pt x="1384" y="912"/>
                    <a:pt x="1346" y="923"/>
                    <a:pt x="1303" y="946"/>
                  </a:cubicBezTo>
                  <a:lnTo>
                    <a:pt x="1077" y="1161"/>
                  </a:lnTo>
                  <a:cubicBezTo>
                    <a:pt x="1059" y="1146"/>
                    <a:pt x="1022" y="1101"/>
                    <a:pt x="973" y="997"/>
                  </a:cubicBezTo>
                  <a:lnTo>
                    <a:pt x="879" y="762"/>
                  </a:lnTo>
                  <a:lnTo>
                    <a:pt x="872" y="751"/>
                  </a:lnTo>
                  <a:cubicBezTo>
                    <a:pt x="826" y="692"/>
                    <a:pt x="738" y="650"/>
                    <a:pt x="617" y="630"/>
                  </a:cubicBezTo>
                  <a:cubicBezTo>
                    <a:pt x="589" y="627"/>
                    <a:pt x="573" y="622"/>
                    <a:pt x="564" y="618"/>
                  </a:cubicBezTo>
                  <a:lnTo>
                    <a:pt x="803" y="379"/>
                  </a:lnTo>
                  <a:lnTo>
                    <a:pt x="810" y="370"/>
                  </a:lnTo>
                  <a:cubicBezTo>
                    <a:pt x="853" y="299"/>
                    <a:pt x="842" y="219"/>
                    <a:pt x="788" y="176"/>
                  </a:cubicBezTo>
                  <a:cubicBezTo>
                    <a:pt x="690" y="59"/>
                    <a:pt x="542" y="0"/>
                    <a:pt x="348" y="0"/>
                  </a:cubicBezTo>
                  <a:lnTo>
                    <a:pt x="80" y="20"/>
                  </a:lnTo>
                  <a:lnTo>
                    <a:pt x="71" y="25"/>
                  </a:lnTo>
                  <a:cubicBezTo>
                    <a:pt x="0" y="68"/>
                    <a:pt x="2" y="193"/>
                    <a:pt x="80" y="447"/>
                  </a:cubicBezTo>
                  <a:lnTo>
                    <a:pt x="227" y="853"/>
                  </a:lnTo>
                  <a:lnTo>
                    <a:pt x="218" y="162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 name="Freeform 141">
              <a:extLst>
                <a:ext uri="{FF2B5EF4-FFF2-40B4-BE49-F238E27FC236}">
                  <a16:creationId xmlns:a16="http://schemas.microsoft.com/office/drawing/2014/main" id="{7D582637-3121-4881-A5C9-98DEF0FA783E}"/>
                </a:ext>
              </a:extLst>
            </p:cNvPr>
            <p:cNvSpPr>
              <a:spLocks/>
            </p:cNvSpPr>
            <p:nvPr userDrawn="1"/>
          </p:nvSpPr>
          <p:spPr bwMode="auto">
            <a:xfrm>
              <a:off x="8042276" y="1935163"/>
              <a:ext cx="144463" cy="187325"/>
            </a:xfrm>
            <a:custGeom>
              <a:avLst/>
              <a:gdLst>
                <a:gd name="T0" fmla="*/ 24 w 1700"/>
                <a:gd name="T1" fmla="*/ 427 h 2221"/>
                <a:gd name="T2" fmla="*/ 24 w 1700"/>
                <a:gd name="T3" fmla="*/ 427 h 2221"/>
                <a:gd name="T4" fmla="*/ 162 w 1700"/>
                <a:gd name="T5" fmla="*/ 544 h 2221"/>
                <a:gd name="T6" fmla="*/ 304 w 1700"/>
                <a:gd name="T7" fmla="*/ 597 h 2221"/>
                <a:gd name="T8" fmla="*/ 444 w 1700"/>
                <a:gd name="T9" fmla="*/ 720 h 2221"/>
                <a:gd name="T10" fmla="*/ 526 w 1700"/>
                <a:gd name="T11" fmla="*/ 1027 h 2221"/>
                <a:gd name="T12" fmla="*/ 512 w 1700"/>
                <a:gd name="T13" fmla="*/ 1129 h 2221"/>
                <a:gd name="T14" fmla="*/ 462 w 1700"/>
                <a:gd name="T15" fmla="*/ 1096 h 2221"/>
                <a:gd name="T16" fmla="*/ 155 w 1700"/>
                <a:gd name="T17" fmla="*/ 1082 h 2221"/>
                <a:gd name="T18" fmla="*/ 141 w 1700"/>
                <a:gd name="T19" fmla="*/ 1111 h 2221"/>
                <a:gd name="T20" fmla="*/ 141 w 1700"/>
                <a:gd name="T21" fmla="*/ 1274 h 2221"/>
                <a:gd name="T22" fmla="*/ 216 w 1700"/>
                <a:gd name="T23" fmla="*/ 1412 h 2221"/>
                <a:gd name="T24" fmla="*/ 476 w 1700"/>
                <a:gd name="T25" fmla="*/ 1571 h 2221"/>
                <a:gd name="T26" fmla="*/ 986 w 1700"/>
                <a:gd name="T27" fmla="*/ 1589 h 2221"/>
                <a:gd name="T28" fmla="*/ 1134 w 1700"/>
                <a:gd name="T29" fmla="*/ 1735 h 2221"/>
                <a:gd name="T30" fmla="*/ 1335 w 1700"/>
                <a:gd name="T31" fmla="*/ 2109 h 2221"/>
                <a:gd name="T32" fmla="*/ 1506 w 1700"/>
                <a:gd name="T33" fmla="*/ 2221 h 2221"/>
                <a:gd name="T34" fmla="*/ 1679 w 1700"/>
                <a:gd name="T35" fmla="*/ 2005 h 2221"/>
                <a:gd name="T36" fmla="*/ 1678 w 1700"/>
                <a:gd name="T37" fmla="*/ 1700 h 2221"/>
                <a:gd name="T38" fmla="*/ 1499 w 1700"/>
                <a:gd name="T39" fmla="*/ 1124 h 2221"/>
                <a:gd name="T40" fmla="*/ 1366 w 1700"/>
                <a:gd name="T41" fmla="*/ 891 h 2221"/>
                <a:gd name="T42" fmla="*/ 1124 w 1700"/>
                <a:gd name="T43" fmla="*/ 734 h 2221"/>
                <a:gd name="T44" fmla="*/ 876 w 1700"/>
                <a:gd name="T45" fmla="*/ 659 h 2221"/>
                <a:gd name="T46" fmla="*/ 783 w 1700"/>
                <a:gd name="T47" fmla="*/ 482 h 2221"/>
                <a:gd name="T48" fmla="*/ 608 w 1700"/>
                <a:gd name="T49" fmla="*/ 152 h 2221"/>
                <a:gd name="T50" fmla="*/ 322 w 1700"/>
                <a:gd name="T51" fmla="*/ 0 h 2221"/>
                <a:gd name="T52" fmla="*/ 262 w 1700"/>
                <a:gd name="T53" fmla="*/ 5 h 2221"/>
                <a:gd name="T54" fmla="*/ 177 w 1700"/>
                <a:gd name="T55" fmla="*/ 23 h 2221"/>
                <a:gd name="T56" fmla="*/ 10 w 1700"/>
                <a:gd name="T57" fmla="*/ 195 h 2221"/>
                <a:gd name="T58" fmla="*/ 20 w 1700"/>
                <a:gd name="T59" fmla="*/ 415 h 2221"/>
                <a:gd name="T60" fmla="*/ 24 w 1700"/>
                <a:gd name="T61" fmla="*/ 427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0" h="2221">
                  <a:moveTo>
                    <a:pt x="24" y="427"/>
                  </a:moveTo>
                  <a:lnTo>
                    <a:pt x="24" y="427"/>
                  </a:lnTo>
                  <a:cubicBezTo>
                    <a:pt x="46" y="472"/>
                    <a:pt x="86" y="506"/>
                    <a:pt x="162" y="544"/>
                  </a:cubicBezTo>
                  <a:lnTo>
                    <a:pt x="304" y="597"/>
                  </a:lnTo>
                  <a:lnTo>
                    <a:pt x="444" y="720"/>
                  </a:lnTo>
                  <a:cubicBezTo>
                    <a:pt x="487" y="783"/>
                    <a:pt x="518" y="901"/>
                    <a:pt x="526" y="1027"/>
                  </a:cubicBezTo>
                  <a:cubicBezTo>
                    <a:pt x="526" y="1108"/>
                    <a:pt x="512" y="1128"/>
                    <a:pt x="512" y="1129"/>
                  </a:cubicBezTo>
                  <a:cubicBezTo>
                    <a:pt x="510" y="1129"/>
                    <a:pt x="495" y="1126"/>
                    <a:pt x="462" y="1096"/>
                  </a:cubicBezTo>
                  <a:cubicBezTo>
                    <a:pt x="321" y="968"/>
                    <a:pt x="201" y="977"/>
                    <a:pt x="155" y="1082"/>
                  </a:cubicBezTo>
                  <a:lnTo>
                    <a:pt x="141" y="1111"/>
                  </a:lnTo>
                  <a:lnTo>
                    <a:pt x="141" y="1274"/>
                  </a:lnTo>
                  <a:lnTo>
                    <a:pt x="216" y="1412"/>
                  </a:lnTo>
                  <a:cubicBezTo>
                    <a:pt x="279" y="1496"/>
                    <a:pt x="364" y="1550"/>
                    <a:pt x="476" y="1571"/>
                  </a:cubicBezTo>
                  <a:lnTo>
                    <a:pt x="986" y="1589"/>
                  </a:lnTo>
                  <a:cubicBezTo>
                    <a:pt x="1059" y="1619"/>
                    <a:pt x="1104" y="1662"/>
                    <a:pt x="1134" y="1735"/>
                  </a:cubicBezTo>
                  <a:lnTo>
                    <a:pt x="1335" y="2109"/>
                  </a:lnTo>
                  <a:cubicBezTo>
                    <a:pt x="1397" y="2184"/>
                    <a:pt x="1453" y="2221"/>
                    <a:pt x="1506" y="2221"/>
                  </a:cubicBezTo>
                  <a:cubicBezTo>
                    <a:pt x="1608" y="2221"/>
                    <a:pt x="1654" y="2099"/>
                    <a:pt x="1679" y="2005"/>
                  </a:cubicBezTo>
                  <a:cubicBezTo>
                    <a:pt x="1699" y="1915"/>
                    <a:pt x="1700" y="1814"/>
                    <a:pt x="1678" y="1700"/>
                  </a:cubicBezTo>
                  <a:lnTo>
                    <a:pt x="1499" y="1124"/>
                  </a:lnTo>
                  <a:cubicBezTo>
                    <a:pt x="1459" y="1015"/>
                    <a:pt x="1418" y="943"/>
                    <a:pt x="1366" y="891"/>
                  </a:cubicBezTo>
                  <a:lnTo>
                    <a:pt x="1124" y="734"/>
                  </a:lnTo>
                  <a:lnTo>
                    <a:pt x="876" y="659"/>
                  </a:lnTo>
                  <a:lnTo>
                    <a:pt x="783" y="482"/>
                  </a:lnTo>
                  <a:cubicBezTo>
                    <a:pt x="707" y="309"/>
                    <a:pt x="653" y="207"/>
                    <a:pt x="608" y="152"/>
                  </a:cubicBezTo>
                  <a:cubicBezTo>
                    <a:pt x="524" y="49"/>
                    <a:pt x="430" y="0"/>
                    <a:pt x="322" y="0"/>
                  </a:cubicBezTo>
                  <a:cubicBezTo>
                    <a:pt x="304" y="0"/>
                    <a:pt x="285" y="1"/>
                    <a:pt x="262" y="5"/>
                  </a:cubicBezTo>
                  <a:lnTo>
                    <a:pt x="177" y="23"/>
                  </a:lnTo>
                  <a:cubicBezTo>
                    <a:pt x="79" y="46"/>
                    <a:pt x="23" y="103"/>
                    <a:pt x="10" y="195"/>
                  </a:cubicBezTo>
                  <a:cubicBezTo>
                    <a:pt x="0" y="284"/>
                    <a:pt x="9" y="353"/>
                    <a:pt x="20" y="415"/>
                  </a:cubicBezTo>
                  <a:lnTo>
                    <a:pt x="24" y="42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 name="Freeform 143">
              <a:extLst>
                <a:ext uri="{FF2B5EF4-FFF2-40B4-BE49-F238E27FC236}">
                  <a16:creationId xmlns:a16="http://schemas.microsoft.com/office/drawing/2014/main" id="{CA2C25D9-374B-438C-A38E-8B172E6A2902}"/>
                </a:ext>
              </a:extLst>
            </p:cNvPr>
            <p:cNvSpPr>
              <a:spLocks/>
            </p:cNvSpPr>
            <p:nvPr userDrawn="1"/>
          </p:nvSpPr>
          <p:spPr bwMode="auto">
            <a:xfrm>
              <a:off x="8188326" y="2003426"/>
              <a:ext cx="80963" cy="95250"/>
            </a:xfrm>
            <a:custGeom>
              <a:avLst/>
              <a:gdLst>
                <a:gd name="T0" fmla="*/ 287 w 973"/>
                <a:gd name="T1" fmla="*/ 958 h 1129"/>
                <a:gd name="T2" fmla="*/ 287 w 973"/>
                <a:gd name="T3" fmla="*/ 958 h 1129"/>
                <a:gd name="T4" fmla="*/ 464 w 973"/>
                <a:gd name="T5" fmla="*/ 1123 h 1129"/>
                <a:gd name="T6" fmla="*/ 479 w 973"/>
                <a:gd name="T7" fmla="*/ 1128 h 1129"/>
                <a:gd name="T8" fmla="*/ 516 w 973"/>
                <a:gd name="T9" fmla="*/ 1129 h 1129"/>
                <a:gd name="T10" fmla="*/ 814 w 973"/>
                <a:gd name="T11" fmla="*/ 1005 h 1129"/>
                <a:gd name="T12" fmla="*/ 953 w 973"/>
                <a:gd name="T13" fmla="*/ 685 h 1129"/>
                <a:gd name="T14" fmla="*/ 636 w 973"/>
                <a:gd name="T15" fmla="*/ 219 h 1129"/>
                <a:gd name="T16" fmla="*/ 109 w 973"/>
                <a:gd name="T17" fmla="*/ 62 h 1129"/>
                <a:gd name="T18" fmla="*/ 37 w 973"/>
                <a:gd name="T19" fmla="*/ 134 h 1129"/>
                <a:gd name="T20" fmla="*/ 132 w 973"/>
                <a:gd name="T21" fmla="*/ 632 h 1129"/>
                <a:gd name="T22" fmla="*/ 287 w 973"/>
                <a:gd name="T23" fmla="*/ 95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3" h="1129">
                  <a:moveTo>
                    <a:pt x="287" y="958"/>
                  </a:moveTo>
                  <a:lnTo>
                    <a:pt x="287" y="958"/>
                  </a:lnTo>
                  <a:cubicBezTo>
                    <a:pt x="342" y="1038"/>
                    <a:pt x="400" y="1092"/>
                    <a:pt x="464" y="1123"/>
                  </a:cubicBezTo>
                  <a:lnTo>
                    <a:pt x="479" y="1128"/>
                  </a:lnTo>
                  <a:cubicBezTo>
                    <a:pt x="491" y="1129"/>
                    <a:pt x="504" y="1129"/>
                    <a:pt x="516" y="1129"/>
                  </a:cubicBezTo>
                  <a:cubicBezTo>
                    <a:pt x="620" y="1129"/>
                    <a:pt x="724" y="1086"/>
                    <a:pt x="814" y="1005"/>
                  </a:cubicBezTo>
                  <a:cubicBezTo>
                    <a:pt x="925" y="916"/>
                    <a:pt x="973" y="804"/>
                    <a:pt x="953" y="685"/>
                  </a:cubicBezTo>
                  <a:cubicBezTo>
                    <a:pt x="943" y="533"/>
                    <a:pt x="842" y="385"/>
                    <a:pt x="636" y="219"/>
                  </a:cubicBezTo>
                  <a:cubicBezTo>
                    <a:pt x="427" y="51"/>
                    <a:pt x="245" y="0"/>
                    <a:pt x="109" y="62"/>
                  </a:cubicBezTo>
                  <a:cubicBezTo>
                    <a:pt x="77" y="75"/>
                    <a:pt x="52" y="100"/>
                    <a:pt x="37" y="134"/>
                  </a:cubicBezTo>
                  <a:cubicBezTo>
                    <a:pt x="0" y="222"/>
                    <a:pt x="30" y="379"/>
                    <a:pt x="132" y="632"/>
                  </a:cubicBezTo>
                  <a:lnTo>
                    <a:pt x="287" y="9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 name="Freeform 145">
              <a:extLst>
                <a:ext uri="{FF2B5EF4-FFF2-40B4-BE49-F238E27FC236}">
                  <a16:creationId xmlns:a16="http://schemas.microsoft.com/office/drawing/2014/main" id="{5A797B44-EA3E-4C62-A66E-50D4C5BD7080}"/>
                </a:ext>
              </a:extLst>
            </p:cNvPr>
            <p:cNvSpPr>
              <a:spLocks/>
            </p:cNvSpPr>
            <p:nvPr userDrawn="1"/>
          </p:nvSpPr>
          <p:spPr bwMode="auto">
            <a:xfrm>
              <a:off x="8223251" y="2185988"/>
              <a:ext cx="71438" cy="66675"/>
            </a:xfrm>
            <a:custGeom>
              <a:avLst/>
              <a:gdLst>
                <a:gd name="T0" fmla="*/ 257 w 858"/>
                <a:gd name="T1" fmla="*/ 593 h 793"/>
                <a:gd name="T2" fmla="*/ 257 w 858"/>
                <a:gd name="T3" fmla="*/ 593 h 793"/>
                <a:gd name="T4" fmla="*/ 655 w 858"/>
                <a:gd name="T5" fmla="*/ 775 h 793"/>
                <a:gd name="T6" fmla="*/ 730 w 858"/>
                <a:gd name="T7" fmla="*/ 793 h 793"/>
                <a:gd name="T8" fmla="*/ 806 w 858"/>
                <a:gd name="T9" fmla="*/ 761 h 793"/>
                <a:gd name="T10" fmla="*/ 850 w 858"/>
                <a:gd name="T11" fmla="*/ 515 h 793"/>
                <a:gd name="T12" fmla="*/ 803 w 858"/>
                <a:gd name="T13" fmla="*/ 318 h 793"/>
                <a:gd name="T14" fmla="*/ 713 w 858"/>
                <a:gd name="T15" fmla="*/ 156 h 793"/>
                <a:gd name="T16" fmla="*/ 559 w 858"/>
                <a:gd name="T17" fmla="*/ 125 h 793"/>
                <a:gd name="T18" fmla="*/ 347 w 858"/>
                <a:gd name="T19" fmla="*/ 0 h 793"/>
                <a:gd name="T20" fmla="*/ 87 w 858"/>
                <a:gd name="T21" fmla="*/ 11 h 793"/>
                <a:gd name="T22" fmla="*/ 77 w 858"/>
                <a:gd name="T23" fmla="*/ 17 h 793"/>
                <a:gd name="T24" fmla="*/ 43 w 858"/>
                <a:gd name="T25" fmla="*/ 204 h 793"/>
                <a:gd name="T26" fmla="*/ 134 w 858"/>
                <a:gd name="T27" fmla="*/ 339 h 793"/>
                <a:gd name="T28" fmla="*/ 257 w 858"/>
                <a:gd name="T29" fmla="*/ 5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8" h="793">
                  <a:moveTo>
                    <a:pt x="257" y="593"/>
                  </a:moveTo>
                  <a:lnTo>
                    <a:pt x="257" y="593"/>
                  </a:lnTo>
                  <a:cubicBezTo>
                    <a:pt x="272" y="626"/>
                    <a:pt x="306" y="641"/>
                    <a:pt x="655" y="775"/>
                  </a:cubicBezTo>
                  <a:cubicBezTo>
                    <a:pt x="683" y="787"/>
                    <a:pt x="707" y="793"/>
                    <a:pt x="730" y="793"/>
                  </a:cubicBezTo>
                  <a:cubicBezTo>
                    <a:pt x="760" y="793"/>
                    <a:pt x="786" y="782"/>
                    <a:pt x="806" y="761"/>
                  </a:cubicBezTo>
                  <a:cubicBezTo>
                    <a:pt x="843" y="722"/>
                    <a:pt x="858" y="648"/>
                    <a:pt x="850" y="515"/>
                  </a:cubicBezTo>
                  <a:lnTo>
                    <a:pt x="803" y="318"/>
                  </a:lnTo>
                  <a:lnTo>
                    <a:pt x="713" y="156"/>
                  </a:lnTo>
                  <a:lnTo>
                    <a:pt x="559" y="125"/>
                  </a:lnTo>
                  <a:lnTo>
                    <a:pt x="347" y="0"/>
                  </a:lnTo>
                  <a:lnTo>
                    <a:pt x="87" y="11"/>
                  </a:lnTo>
                  <a:lnTo>
                    <a:pt x="77" y="17"/>
                  </a:lnTo>
                  <a:cubicBezTo>
                    <a:pt x="12" y="56"/>
                    <a:pt x="0" y="117"/>
                    <a:pt x="43" y="204"/>
                  </a:cubicBezTo>
                  <a:lnTo>
                    <a:pt x="134" y="339"/>
                  </a:lnTo>
                  <a:lnTo>
                    <a:pt x="257" y="59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 name="Freeform 147">
              <a:extLst>
                <a:ext uri="{FF2B5EF4-FFF2-40B4-BE49-F238E27FC236}">
                  <a16:creationId xmlns:a16="http://schemas.microsoft.com/office/drawing/2014/main" id="{B6778970-F842-4B53-AF17-21AFB8778EB5}"/>
                </a:ext>
              </a:extLst>
            </p:cNvPr>
            <p:cNvSpPr>
              <a:spLocks/>
            </p:cNvSpPr>
            <p:nvPr userDrawn="1"/>
          </p:nvSpPr>
          <p:spPr bwMode="auto">
            <a:xfrm>
              <a:off x="8104188" y="2219326"/>
              <a:ext cx="112713" cy="144463"/>
            </a:xfrm>
            <a:custGeom>
              <a:avLst/>
              <a:gdLst>
                <a:gd name="T0" fmla="*/ 925 w 1328"/>
                <a:gd name="T1" fmla="*/ 242 h 1701"/>
                <a:gd name="T2" fmla="*/ 925 w 1328"/>
                <a:gd name="T3" fmla="*/ 242 h 1701"/>
                <a:gd name="T4" fmla="*/ 891 w 1328"/>
                <a:gd name="T5" fmla="*/ 222 h 1701"/>
                <a:gd name="T6" fmla="*/ 686 w 1328"/>
                <a:gd name="T7" fmla="*/ 17 h 1701"/>
                <a:gd name="T8" fmla="*/ 526 w 1328"/>
                <a:gd name="T9" fmla="*/ 42 h 1701"/>
                <a:gd name="T10" fmla="*/ 516 w 1328"/>
                <a:gd name="T11" fmla="*/ 52 h 1701"/>
                <a:gd name="T12" fmla="*/ 480 w 1328"/>
                <a:gd name="T13" fmla="*/ 248 h 1701"/>
                <a:gd name="T14" fmla="*/ 647 w 1328"/>
                <a:gd name="T15" fmla="*/ 554 h 1701"/>
                <a:gd name="T16" fmla="*/ 671 w 1328"/>
                <a:gd name="T17" fmla="*/ 637 h 1701"/>
                <a:gd name="T18" fmla="*/ 614 w 1328"/>
                <a:gd name="T19" fmla="*/ 584 h 1701"/>
                <a:gd name="T20" fmla="*/ 465 w 1328"/>
                <a:gd name="T21" fmla="*/ 316 h 1701"/>
                <a:gd name="T22" fmla="*/ 276 w 1328"/>
                <a:gd name="T23" fmla="*/ 133 h 1701"/>
                <a:gd name="T24" fmla="*/ 265 w 1328"/>
                <a:gd name="T25" fmla="*/ 133 h 1701"/>
                <a:gd name="T26" fmla="*/ 255 w 1328"/>
                <a:gd name="T27" fmla="*/ 138 h 1701"/>
                <a:gd name="T28" fmla="*/ 174 w 1328"/>
                <a:gd name="T29" fmla="*/ 299 h 1701"/>
                <a:gd name="T30" fmla="*/ 220 w 1328"/>
                <a:gd name="T31" fmla="*/ 574 h 1701"/>
                <a:gd name="T32" fmla="*/ 187 w 1328"/>
                <a:gd name="T33" fmla="*/ 664 h 1701"/>
                <a:gd name="T34" fmla="*/ 37 w 1328"/>
                <a:gd name="T35" fmla="*/ 893 h 1701"/>
                <a:gd name="T36" fmla="*/ 28 w 1328"/>
                <a:gd name="T37" fmla="*/ 1067 h 1701"/>
                <a:gd name="T38" fmla="*/ 210 w 1328"/>
                <a:gd name="T39" fmla="*/ 1137 h 1701"/>
                <a:gd name="T40" fmla="*/ 385 w 1328"/>
                <a:gd name="T41" fmla="*/ 1097 h 1701"/>
                <a:gd name="T42" fmla="*/ 593 w 1328"/>
                <a:gd name="T43" fmla="*/ 1024 h 1701"/>
                <a:gd name="T44" fmla="*/ 640 w 1328"/>
                <a:gd name="T45" fmla="*/ 1043 h 1701"/>
                <a:gd name="T46" fmla="*/ 638 w 1328"/>
                <a:gd name="T47" fmla="*/ 1127 h 1701"/>
                <a:gd name="T48" fmla="*/ 524 w 1328"/>
                <a:gd name="T49" fmla="*/ 1356 h 1701"/>
                <a:gd name="T50" fmla="*/ 515 w 1328"/>
                <a:gd name="T51" fmla="*/ 1610 h 1701"/>
                <a:gd name="T52" fmla="*/ 673 w 1328"/>
                <a:gd name="T53" fmla="*/ 1700 h 1701"/>
                <a:gd name="T54" fmla="*/ 679 w 1328"/>
                <a:gd name="T55" fmla="*/ 1701 h 1701"/>
                <a:gd name="T56" fmla="*/ 1208 w 1328"/>
                <a:gd name="T57" fmla="*/ 1652 h 1701"/>
                <a:gd name="T58" fmla="*/ 1220 w 1328"/>
                <a:gd name="T59" fmla="*/ 1640 h 1701"/>
                <a:gd name="T60" fmla="*/ 1230 w 1328"/>
                <a:gd name="T61" fmla="*/ 1412 h 1701"/>
                <a:gd name="T62" fmla="*/ 1202 w 1328"/>
                <a:gd name="T63" fmla="*/ 1230 h 1701"/>
                <a:gd name="T64" fmla="*/ 1275 w 1328"/>
                <a:gd name="T65" fmla="*/ 1045 h 1701"/>
                <a:gd name="T66" fmla="*/ 1318 w 1328"/>
                <a:gd name="T67" fmla="*/ 712 h 1701"/>
                <a:gd name="T68" fmla="*/ 1230 w 1328"/>
                <a:gd name="T69" fmla="*/ 321 h 1701"/>
                <a:gd name="T70" fmla="*/ 1201 w 1328"/>
                <a:gd name="T71" fmla="*/ 250 h 1701"/>
                <a:gd name="T72" fmla="*/ 1099 w 1328"/>
                <a:gd name="T73" fmla="*/ 63 h 1701"/>
                <a:gd name="T74" fmla="*/ 1077 w 1328"/>
                <a:gd name="T75" fmla="*/ 38 h 1701"/>
                <a:gd name="T76" fmla="*/ 1077 w 1328"/>
                <a:gd name="T77" fmla="*/ 0 h 1701"/>
                <a:gd name="T78" fmla="*/ 1044 w 1328"/>
                <a:gd name="T79" fmla="*/ 21 h 1701"/>
                <a:gd name="T80" fmla="*/ 1030 w 1328"/>
                <a:gd name="T81" fmla="*/ 19 h 1701"/>
                <a:gd name="T82" fmla="*/ 954 w 1328"/>
                <a:gd name="T83" fmla="*/ 145 h 1701"/>
                <a:gd name="T84" fmla="*/ 925 w 1328"/>
                <a:gd name="T85" fmla="*/ 242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701">
                  <a:moveTo>
                    <a:pt x="925" y="242"/>
                  </a:moveTo>
                  <a:lnTo>
                    <a:pt x="925" y="242"/>
                  </a:lnTo>
                  <a:cubicBezTo>
                    <a:pt x="923" y="242"/>
                    <a:pt x="913" y="241"/>
                    <a:pt x="891" y="222"/>
                  </a:cubicBezTo>
                  <a:lnTo>
                    <a:pt x="686" y="17"/>
                  </a:lnTo>
                  <a:lnTo>
                    <a:pt x="526" y="42"/>
                  </a:lnTo>
                  <a:lnTo>
                    <a:pt x="516" y="52"/>
                  </a:lnTo>
                  <a:cubicBezTo>
                    <a:pt x="481" y="87"/>
                    <a:pt x="446" y="148"/>
                    <a:pt x="480" y="248"/>
                  </a:cubicBezTo>
                  <a:lnTo>
                    <a:pt x="647" y="554"/>
                  </a:lnTo>
                  <a:cubicBezTo>
                    <a:pt x="665" y="599"/>
                    <a:pt x="670" y="625"/>
                    <a:pt x="671" y="637"/>
                  </a:cubicBezTo>
                  <a:cubicBezTo>
                    <a:pt x="657" y="627"/>
                    <a:pt x="635" y="605"/>
                    <a:pt x="614" y="584"/>
                  </a:cubicBezTo>
                  <a:lnTo>
                    <a:pt x="465" y="316"/>
                  </a:lnTo>
                  <a:cubicBezTo>
                    <a:pt x="390" y="186"/>
                    <a:pt x="335" y="133"/>
                    <a:pt x="276" y="133"/>
                  </a:cubicBezTo>
                  <a:lnTo>
                    <a:pt x="265" y="133"/>
                  </a:lnTo>
                  <a:lnTo>
                    <a:pt x="255" y="138"/>
                  </a:lnTo>
                  <a:cubicBezTo>
                    <a:pt x="199" y="166"/>
                    <a:pt x="173" y="214"/>
                    <a:pt x="174" y="299"/>
                  </a:cubicBezTo>
                  <a:lnTo>
                    <a:pt x="220" y="574"/>
                  </a:lnTo>
                  <a:cubicBezTo>
                    <a:pt x="220" y="615"/>
                    <a:pt x="212" y="639"/>
                    <a:pt x="187" y="664"/>
                  </a:cubicBezTo>
                  <a:lnTo>
                    <a:pt x="37" y="893"/>
                  </a:lnTo>
                  <a:cubicBezTo>
                    <a:pt x="3" y="965"/>
                    <a:pt x="0" y="1024"/>
                    <a:pt x="28" y="1067"/>
                  </a:cubicBezTo>
                  <a:cubicBezTo>
                    <a:pt x="58" y="1114"/>
                    <a:pt x="117" y="1137"/>
                    <a:pt x="210" y="1137"/>
                  </a:cubicBezTo>
                  <a:cubicBezTo>
                    <a:pt x="268" y="1137"/>
                    <a:pt x="314" y="1121"/>
                    <a:pt x="385" y="1097"/>
                  </a:cubicBezTo>
                  <a:lnTo>
                    <a:pt x="593" y="1024"/>
                  </a:lnTo>
                  <a:cubicBezTo>
                    <a:pt x="610" y="1025"/>
                    <a:pt x="630" y="1029"/>
                    <a:pt x="640" y="1043"/>
                  </a:cubicBezTo>
                  <a:cubicBezTo>
                    <a:pt x="652" y="1060"/>
                    <a:pt x="651" y="1093"/>
                    <a:pt x="638" y="1127"/>
                  </a:cubicBezTo>
                  <a:lnTo>
                    <a:pt x="524" y="1356"/>
                  </a:lnTo>
                  <a:cubicBezTo>
                    <a:pt x="482" y="1466"/>
                    <a:pt x="478" y="1549"/>
                    <a:pt x="515" y="1610"/>
                  </a:cubicBezTo>
                  <a:cubicBezTo>
                    <a:pt x="544" y="1660"/>
                    <a:pt x="597" y="1690"/>
                    <a:pt x="673" y="1700"/>
                  </a:cubicBezTo>
                  <a:lnTo>
                    <a:pt x="679" y="1701"/>
                  </a:lnTo>
                  <a:lnTo>
                    <a:pt x="1208" y="1652"/>
                  </a:lnTo>
                  <a:lnTo>
                    <a:pt x="1220" y="1640"/>
                  </a:lnTo>
                  <a:cubicBezTo>
                    <a:pt x="1273" y="1587"/>
                    <a:pt x="1254" y="1492"/>
                    <a:pt x="1230" y="1412"/>
                  </a:cubicBezTo>
                  <a:cubicBezTo>
                    <a:pt x="1196" y="1327"/>
                    <a:pt x="1188" y="1272"/>
                    <a:pt x="1202" y="1230"/>
                  </a:cubicBezTo>
                  <a:lnTo>
                    <a:pt x="1275" y="1045"/>
                  </a:lnTo>
                  <a:cubicBezTo>
                    <a:pt x="1315" y="967"/>
                    <a:pt x="1328" y="861"/>
                    <a:pt x="1318" y="712"/>
                  </a:cubicBezTo>
                  <a:cubicBezTo>
                    <a:pt x="1308" y="578"/>
                    <a:pt x="1280" y="451"/>
                    <a:pt x="1230" y="321"/>
                  </a:cubicBezTo>
                  <a:cubicBezTo>
                    <a:pt x="1220" y="296"/>
                    <a:pt x="1210" y="273"/>
                    <a:pt x="1201" y="250"/>
                  </a:cubicBezTo>
                  <a:cubicBezTo>
                    <a:pt x="1168" y="167"/>
                    <a:pt x="1142" y="101"/>
                    <a:pt x="1099" y="63"/>
                  </a:cubicBezTo>
                  <a:cubicBezTo>
                    <a:pt x="1092" y="53"/>
                    <a:pt x="1085" y="45"/>
                    <a:pt x="1077" y="38"/>
                  </a:cubicBezTo>
                  <a:lnTo>
                    <a:pt x="1077" y="0"/>
                  </a:lnTo>
                  <a:lnTo>
                    <a:pt x="1044" y="21"/>
                  </a:lnTo>
                  <a:cubicBezTo>
                    <a:pt x="1039" y="20"/>
                    <a:pt x="1034" y="19"/>
                    <a:pt x="1030" y="19"/>
                  </a:cubicBezTo>
                  <a:cubicBezTo>
                    <a:pt x="1001" y="19"/>
                    <a:pt x="954" y="36"/>
                    <a:pt x="954" y="145"/>
                  </a:cubicBezTo>
                  <a:cubicBezTo>
                    <a:pt x="943" y="228"/>
                    <a:pt x="925" y="242"/>
                    <a:pt x="925" y="24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 name="Freeform 149">
              <a:extLst>
                <a:ext uri="{FF2B5EF4-FFF2-40B4-BE49-F238E27FC236}">
                  <a16:creationId xmlns:a16="http://schemas.microsoft.com/office/drawing/2014/main" id="{9A0FC4F1-1D54-4525-97CB-06E3D5A39880}"/>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 name="Freeform 150">
              <a:extLst>
                <a:ext uri="{FF2B5EF4-FFF2-40B4-BE49-F238E27FC236}">
                  <a16:creationId xmlns:a16="http://schemas.microsoft.com/office/drawing/2014/main" id="{3C44D894-BC95-4DD0-9EA4-FE21807E57C3}"/>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 name="T30" fmla="*/ 205 w 952"/>
                <a:gd name="T31"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lnTo>
                    <a:pt x="205" y="66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7" name="Freeform 151">
              <a:extLst>
                <a:ext uri="{FF2B5EF4-FFF2-40B4-BE49-F238E27FC236}">
                  <a16:creationId xmlns:a16="http://schemas.microsoft.com/office/drawing/2014/main" id="{EF5D4DDC-5FE1-427A-BB34-3FCE5851F456}"/>
                </a:ext>
              </a:extLst>
            </p:cNvPr>
            <p:cNvSpPr>
              <a:spLocks/>
            </p:cNvSpPr>
            <p:nvPr userDrawn="1"/>
          </p:nvSpPr>
          <p:spPr bwMode="auto">
            <a:xfrm>
              <a:off x="7791451" y="2201863"/>
              <a:ext cx="258763" cy="204788"/>
            </a:xfrm>
            <a:custGeom>
              <a:avLst/>
              <a:gdLst>
                <a:gd name="T0" fmla="*/ 326 w 3059"/>
                <a:gd name="T1" fmla="*/ 848 h 2421"/>
                <a:gd name="T2" fmla="*/ 326 w 3059"/>
                <a:gd name="T3" fmla="*/ 848 h 2421"/>
                <a:gd name="T4" fmla="*/ 476 w 3059"/>
                <a:gd name="T5" fmla="*/ 1096 h 2421"/>
                <a:gd name="T6" fmla="*/ 522 w 3059"/>
                <a:gd name="T7" fmla="*/ 1157 h 2421"/>
                <a:gd name="T8" fmla="*/ 517 w 3059"/>
                <a:gd name="T9" fmla="*/ 1165 h 2421"/>
                <a:gd name="T10" fmla="*/ 243 w 3059"/>
                <a:gd name="T11" fmla="*/ 1191 h 2421"/>
                <a:gd name="T12" fmla="*/ 221 w 3059"/>
                <a:gd name="T13" fmla="*/ 1189 h 2421"/>
                <a:gd name="T14" fmla="*/ 114 w 3059"/>
                <a:gd name="T15" fmla="*/ 1256 h 2421"/>
                <a:gd name="T16" fmla="*/ 55 w 3059"/>
                <a:gd name="T17" fmla="*/ 1385 h 2421"/>
                <a:gd name="T18" fmla="*/ 104 w 3059"/>
                <a:gd name="T19" fmla="*/ 1712 h 2421"/>
                <a:gd name="T20" fmla="*/ 485 w 3059"/>
                <a:gd name="T21" fmla="*/ 1810 h 2421"/>
                <a:gd name="T22" fmla="*/ 607 w 3059"/>
                <a:gd name="T23" fmla="*/ 1810 h 2421"/>
                <a:gd name="T24" fmla="*/ 934 w 3059"/>
                <a:gd name="T25" fmla="*/ 1736 h 2421"/>
                <a:gd name="T26" fmla="*/ 1293 w 3059"/>
                <a:gd name="T27" fmla="*/ 1611 h 2421"/>
                <a:gd name="T28" fmla="*/ 1405 w 3059"/>
                <a:gd name="T29" fmla="*/ 1598 h 2421"/>
                <a:gd name="T30" fmla="*/ 1548 w 3059"/>
                <a:gd name="T31" fmla="*/ 1676 h 2421"/>
                <a:gd name="T32" fmla="*/ 1343 w 3059"/>
                <a:gd name="T33" fmla="*/ 1852 h 2421"/>
                <a:gd name="T34" fmla="*/ 986 w 3059"/>
                <a:gd name="T35" fmla="*/ 1984 h 2421"/>
                <a:gd name="T36" fmla="*/ 848 w 3059"/>
                <a:gd name="T37" fmla="*/ 2106 h 2421"/>
                <a:gd name="T38" fmla="*/ 838 w 3059"/>
                <a:gd name="T39" fmla="*/ 2119 h 2421"/>
                <a:gd name="T40" fmla="*/ 900 w 3059"/>
                <a:gd name="T41" fmla="*/ 2300 h 2421"/>
                <a:gd name="T42" fmla="*/ 1283 w 3059"/>
                <a:gd name="T43" fmla="*/ 2421 h 2421"/>
                <a:gd name="T44" fmla="*/ 1575 w 3059"/>
                <a:gd name="T45" fmla="*/ 2298 h 2421"/>
                <a:gd name="T46" fmla="*/ 1868 w 3059"/>
                <a:gd name="T47" fmla="*/ 2062 h 2421"/>
                <a:gd name="T48" fmla="*/ 2125 w 3059"/>
                <a:gd name="T49" fmla="*/ 1865 h 2421"/>
                <a:gd name="T50" fmla="*/ 2304 w 3059"/>
                <a:gd name="T51" fmla="*/ 1849 h 2421"/>
                <a:gd name="T52" fmla="*/ 2379 w 3059"/>
                <a:gd name="T53" fmla="*/ 1906 h 2421"/>
                <a:gd name="T54" fmla="*/ 2758 w 3059"/>
                <a:gd name="T55" fmla="*/ 1937 h 2421"/>
                <a:gd name="T56" fmla="*/ 3020 w 3059"/>
                <a:gd name="T57" fmla="*/ 1606 h 2421"/>
                <a:gd name="T58" fmla="*/ 3050 w 3059"/>
                <a:gd name="T59" fmla="*/ 1272 h 2421"/>
                <a:gd name="T60" fmla="*/ 2972 w 3059"/>
                <a:gd name="T61" fmla="*/ 912 h 2421"/>
                <a:gd name="T62" fmla="*/ 2876 w 3059"/>
                <a:gd name="T63" fmla="*/ 782 h 2421"/>
                <a:gd name="T64" fmla="*/ 2735 w 3059"/>
                <a:gd name="T65" fmla="*/ 731 h 2421"/>
                <a:gd name="T66" fmla="*/ 2630 w 3059"/>
                <a:gd name="T67" fmla="*/ 813 h 2421"/>
                <a:gd name="T68" fmla="*/ 2628 w 3059"/>
                <a:gd name="T69" fmla="*/ 820 h 2421"/>
                <a:gd name="T70" fmla="*/ 2638 w 3059"/>
                <a:gd name="T71" fmla="*/ 959 h 2421"/>
                <a:gd name="T72" fmla="*/ 2640 w 3059"/>
                <a:gd name="T73" fmla="*/ 969 h 2421"/>
                <a:gd name="T74" fmla="*/ 2664 w 3059"/>
                <a:gd name="T75" fmla="*/ 1074 h 2421"/>
                <a:gd name="T76" fmla="*/ 2622 w 3059"/>
                <a:gd name="T77" fmla="*/ 1044 h 2421"/>
                <a:gd name="T78" fmla="*/ 2378 w 3059"/>
                <a:gd name="T79" fmla="*/ 810 h 2421"/>
                <a:gd name="T80" fmla="*/ 2203 w 3059"/>
                <a:gd name="T81" fmla="*/ 0 h 2421"/>
                <a:gd name="T82" fmla="*/ 2160 w 3059"/>
                <a:gd name="T83" fmla="*/ 8 h 2421"/>
                <a:gd name="T84" fmla="*/ 1858 w 3059"/>
                <a:gd name="T85" fmla="*/ 233 h 2421"/>
                <a:gd name="T86" fmla="*/ 1774 w 3059"/>
                <a:gd name="T87" fmla="*/ 552 h 2421"/>
                <a:gd name="T88" fmla="*/ 1857 w 3059"/>
                <a:gd name="T89" fmla="*/ 691 h 2421"/>
                <a:gd name="T90" fmla="*/ 2005 w 3059"/>
                <a:gd name="T91" fmla="*/ 894 h 2421"/>
                <a:gd name="T92" fmla="*/ 2071 w 3059"/>
                <a:gd name="T93" fmla="*/ 1204 h 2421"/>
                <a:gd name="T94" fmla="*/ 2049 w 3059"/>
                <a:gd name="T95" fmla="*/ 1241 h 2421"/>
                <a:gd name="T96" fmla="*/ 1964 w 3059"/>
                <a:gd name="T97" fmla="*/ 1287 h 2421"/>
                <a:gd name="T98" fmla="*/ 1773 w 3059"/>
                <a:gd name="T99" fmla="*/ 1286 h 2421"/>
                <a:gd name="T100" fmla="*/ 1631 w 3059"/>
                <a:gd name="T101" fmla="*/ 1234 h 2421"/>
                <a:gd name="T102" fmla="*/ 1426 w 3059"/>
                <a:gd name="T103" fmla="*/ 1016 h 2421"/>
                <a:gd name="T104" fmla="*/ 1323 w 3059"/>
                <a:gd name="T105" fmla="*/ 847 h 2421"/>
                <a:gd name="T106" fmla="*/ 1154 w 3059"/>
                <a:gd name="T107" fmla="*/ 730 h 2421"/>
                <a:gd name="T108" fmla="*/ 1051 w 3059"/>
                <a:gd name="T109" fmla="*/ 740 h 2421"/>
                <a:gd name="T110" fmla="*/ 973 w 3059"/>
                <a:gd name="T111" fmla="*/ 702 h 2421"/>
                <a:gd name="T112" fmla="*/ 839 w 3059"/>
                <a:gd name="T113" fmla="*/ 463 h 2421"/>
                <a:gd name="T114" fmla="*/ 830 w 3059"/>
                <a:gd name="T115" fmla="*/ 457 h 2421"/>
                <a:gd name="T116" fmla="*/ 517 w 3059"/>
                <a:gd name="T117" fmla="*/ 550 h 2421"/>
                <a:gd name="T118" fmla="*/ 326 w 3059"/>
                <a:gd name="T119" fmla="*/ 848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9" h="2421">
                  <a:moveTo>
                    <a:pt x="326" y="848"/>
                  </a:moveTo>
                  <a:lnTo>
                    <a:pt x="326" y="848"/>
                  </a:lnTo>
                  <a:cubicBezTo>
                    <a:pt x="338" y="937"/>
                    <a:pt x="383" y="1013"/>
                    <a:pt x="476" y="1096"/>
                  </a:cubicBezTo>
                  <a:cubicBezTo>
                    <a:pt x="514" y="1124"/>
                    <a:pt x="523" y="1148"/>
                    <a:pt x="522" y="1157"/>
                  </a:cubicBezTo>
                  <a:cubicBezTo>
                    <a:pt x="522" y="1158"/>
                    <a:pt x="522" y="1161"/>
                    <a:pt x="517" y="1165"/>
                  </a:cubicBezTo>
                  <a:lnTo>
                    <a:pt x="243" y="1191"/>
                  </a:lnTo>
                  <a:cubicBezTo>
                    <a:pt x="234" y="1190"/>
                    <a:pt x="227" y="1189"/>
                    <a:pt x="221" y="1189"/>
                  </a:cubicBezTo>
                  <a:cubicBezTo>
                    <a:pt x="180" y="1189"/>
                    <a:pt x="143" y="1211"/>
                    <a:pt x="114" y="1256"/>
                  </a:cubicBezTo>
                  <a:lnTo>
                    <a:pt x="55" y="1385"/>
                  </a:lnTo>
                  <a:cubicBezTo>
                    <a:pt x="23" y="1496"/>
                    <a:pt x="0" y="1634"/>
                    <a:pt x="104" y="1712"/>
                  </a:cubicBezTo>
                  <a:cubicBezTo>
                    <a:pt x="168" y="1775"/>
                    <a:pt x="303" y="1810"/>
                    <a:pt x="485" y="1810"/>
                  </a:cubicBezTo>
                  <a:lnTo>
                    <a:pt x="607" y="1810"/>
                  </a:lnTo>
                  <a:cubicBezTo>
                    <a:pt x="770" y="1810"/>
                    <a:pt x="875" y="1785"/>
                    <a:pt x="934" y="1736"/>
                  </a:cubicBezTo>
                  <a:cubicBezTo>
                    <a:pt x="1027" y="1670"/>
                    <a:pt x="1146" y="1629"/>
                    <a:pt x="1293" y="1611"/>
                  </a:cubicBezTo>
                  <a:cubicBezTo>
                    <a:pt x="1336" y="1602"/>
                    <a:pt x="1373" y="1598"/>
                    <a:pt x="1405" y="1598"/>
                  </a:cubicBezTo>
                  <a:cubicBezTo>
                    <a:pt x="1514" y="1598"/>
                    <a:pt x="1539" y="1646"/>
                    <a:pt x="1548" y="1676"/>
                  </a:cubicBezTo>
                  <a:cubicBezTo>
                    <a:pt x="1555" y="1732"/>
                    <a:pt x="1439" y="1801"/>
                    <a:pt x="1343" y="1852"/>
                  </a:cubicBezTo>
                  <a:lnTo>
                    <a:pt x="986" y="1984"/>
                  </a:lnTo>
                  <a:lnTo>
                    <a:pt x="848" y="2106"/>
                  </a:lnTo>
                  <a:lnTo>
                    <a:pt x="838" y="2119"/>
                  </a:lnTo>
                  <a:cubicBezTo>
                    <a:pt x="798" y="2200"/>
                    <a:pt x="868" y="2269"/>
                    <a:pt x="900" y="2300"/>
                  </a:cubicBezTo>
                  <a:cubicBezTo>
                    <a:pt x="979" y="2355"/>
                    <a:pt x="1110" y="2421"/>
                    <a:pt x="1283" y="2421"/>
                  </a:cubicBezTo>
                  <a:cubicBezTo>
                    <a:pt x="1360" y="2421"/>
                    <a:pt x="1446" y="2374"/>
                    <a:pt x="1575" y="2298"/>
                  </a:cubicBezTo>
                  <a:lnTo>
                    <a:pt x="1868" y="2062"/>
                  </a:lnTo>
                  <a:cubicBezTo>
                    <a:pt x="1988" y="1959"/>
                    <a:pt x="2066" y="1899"/>
                    <a:pt x="2125" y="1865"/>
                  </a:cubicBezTo>
                  <a:lnTo>
                    <a:pt x="2304" y="1849"/>
                  </a:lnTo>
                  <a:lnTo>
                    <a:pt x="2379" y="1906"/>
                  </a:lnTo>
                  <a:cubicBezTo>
                    <a:pt x="2514" y="1987"/>
                    <a:pt x="2648" y="1994"/>
                    <a:pt x="2758" y="1937"/>
                  </a:cubicBezTo>
                  <a:cubicBezTo>
                    <a:pt x="2898" y="1878"/>
                    <a:pt x="2977" y="1779"/>
                    <a:pt x="3020" y="1606"/>
                  </a:cubicBezTo>
                  <a:cubicBezTo>
                    <a:pt x="3050" y="1488"/>
                    <a:pt x="3059" y="1379"/>
                    <a:pt x="3050" y="1272"/>
                  </a:cubicBezTo>
                  <a:cubicBezTo>
                    <a:pt x="3041" y="1159"/>
                    <a:pt x="3017" y="1048"/>
                    <a:pt x="2972" y="912"/>
                  </a:cubicBezTo>
                  <a:lnTo>
                    <a:pt x="2876" y="782"/>
                  </a:lnTo>
                  <a:cubicBezTo>
                    <a:pt x="2846" y="752"/>
                    <a:pt x="2798" y="717"/>
                    <a:pt x="2735" y="731"/>
                  </a:cubicBezTo>
                  <a:cubicBezTo>
                    <a:pt x="2697" y="732"/>
                    <a:pt x="2647" y="743"/>
                    <a:pt x="2630" y="813"/>
                  </a:cubicBezTo>
                  <a:lnTo>
                    <a:pt x="2628" y="820"/>
                  </a:lnTo>
                  <a:lnTo>
                    <a:pt x="2638" y="959"/>
                  </a:lnTo>
                  <a:lnTo>
                    <a:pt x="2640" y="969"/>
                  </a:lnTo>
                  <a:cubicBezTo>
                    <a:pt x="2658" y="1025"/>
                    <a:pt x="2663" y="1057"/>
                    <a:pt x="2664" y="1074"/>
                  </a:cubicBezTo>
                  <a:cubicBezTo>
                    <a:pt x="2654" y="1069"/>
                    <a:pt x="2641" y="1060"/>
                    <a:pt x="2622" y="1044"/>
                  </a:cubicBezTo>
                  <a:lnTo>
                    <a:pt x="2378" y="810"/>
                  </a:lnTo>
                  <a:lnTo>
                    <a:pt x="2203" y="0"/>
                  </a:lnTo>
                  <a:lnTo>
                    <a:pt x="2160" y="8"/>
                  </a:lnTo>
                  <a:cubicBezTo>
                    <a:pt x="2037" y="29"/>
                    <a:pt x="1928" y="110"/>
                    <a:pt x="1858" y="233"/>
                  </a:cubicBezTo>
                  <a:cubicBezTo>
                    <a:pt x="1780" y="339"/>
                    <a:pt x="1751" y="446"/>
                    <a:pt x="1774" y="552"/>
                  </a:cubicBezTo>
                  <a:lnTo>
                    <a:pt x="1857" y="691"/>
                  </a:lnTo>
                  <a:lnTo>
                    <a:pt x="2005" y="894"/>
                  </a:lnTo>
                  <a:cubicBezTo>
                    <a:pt x="2080" y="1018"/>
                    <a:pt x="2101" y="1128"/>
                    <a:pt x="2071" y="1204"/>
                  </a:cubicBezTo>
                  <a:lnTo>
                    <a:pt x="2049" y="1241"/>
                  </a:lnTo>
                  <a:lnTo>
                    <a:pt x="1964" y="1287"/>
                  </a:lnTo>
                  <a:cubicBezTo>
                    <a:pt x="1898" y="1295"/>
                    <a:pt x="1850" y="1295"/>
                    <a:pt x="1773" y="1286"/>
                  </a:cubicBezTo>
                  <a:lnTo>
                    <a:pt x="1631" y="1234"/>
                  </a:lnTo>
                  <a:cubicBezTo>
                    <a:pt x="1544" y="1193"/>
                    <a:pt x="1473" y="1120"/>
                    <a:pt x="1426" y="1016"/>
                  </a:cubicBezTo>
                  <a:lnTo>
                    <a:pt x="1323" y="847"/>
                  </a:lnTo>
                  <a:lnTo>
                    <a:pt x="1154" y="730"/>
                  </a:lnTo>
                  <a:lnTo>
                    <a:pt x="1051" y="740"/>
                  </a:lnTo>
                  <a:cubicBezTo>
                    <a:pt x="1019" y="733"/>
                    <a:pt x="992" y="720"/>
                    <a:pt x="973" y="702"/>
                  </a:cubicBezTo>
                  <a:lnTo>
                    <a:pt x="839" y="463"/>
                  </a:lnTo>
                  <a:lnTo>
                    <a:pt x="830" y="457"/>
                  </a:lnTo>
                  <a:cubicBezTo>
                    <a:pt x="768" y="414"/>
                    <a:pt x="659" y="448"/>
                    <a:pt x="517" y="550"/>
                  </a:cubicBezTo>
                  <a:cubicBezTo>
                    <a:pt x="379" y="634"/>
                    <a:pt x="315" y="734"/>
                    <a:pt x="326" y="84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 name="Freeform 153">
              <a:extLst>
                <a:ext uri="{FF2B5EF4-FFF2-40B4-BE49-F238E27FC236}">
                  <a16:creationId xmlns:a16="http://schemas.microsoft.com/office/drawing/2014/main" id="{04E993D5-5D99-4F47-A1DE-71084210FCA3}"/>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 name="Freeform 154">
              <a:extLst>
                <a:ext uri="{FF2B5EF4-FFF2-40B4-BE49-F238E27FC236}">
                  <a16:creationId xmlns:a16="http://schemas.microsoft.com/office/drawing/2014/main" id="{FE985D90-D4EB-4FF5-B647-943645511981}"/>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 name="T72" fmla="*/ 311 w 1853"/>
                <a:gd name="T73"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lnTo>
                    <a:pt x="311" y="163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0" name="Freeform 155">
              <a:extLst>
                <a:ext uri="{FF2B5EF4-FFF2-40B4-BE49-F238E27FC236}">
                  <a16:creationId xmlns:a16="http://schemas.microsoft.com/office/drawing/2014/main" id="{BB0735F4-1E0C-4441-A52F-A1397982811E}"/>
                </a:ext>
              </a:extLst>
            </p:cNvPr>
            <p:cNvSpPr>
              <a:spLocks/>
            </p:cNvSpPr>
            <p:nvPr userDrawn="1"/>
          </p:nvSpPr>
          <p:spPr bwMode="auto">
            <a:xfrm>
              <a:off x="9540876" y="2516188"/>
              <a:ext cx="120650" cy="85725"/>
            </a:xfrm>
            <a:custGeom>
              <a:avLst/>
              <a:gdLst>
                <a:gd name="T0" fmla="*/ 1410 w 1419"/>
                <a:gd name="T1" fmla="*/ 358 h 1017"/>
                <a:gd name="T2" fmla="*/ 1306 w 1419"/>
                <a:gd name="T3" fmla="*/ 274 h 1017"/>
                <a:gd name="T4" fmla="*/ 1200 w 1419"/>
                <a:gd name="T5" fmla="*/ 124 h 1017"/>
                <a:gd name="T6" fmla="*/ 1084 w 1419"/>
                <a:gd name="T7" fmla="*/ 0 h 1017"/>
                <a:gd name="T8" fmla="*/ 924 w 1419"/>
                <a:gd name="T9" fmla="*/ 153 h 1017"/>
                <a:gd name="T10" fmla="*/ 836 w 1419"/>
                <a:gd name="T11" fmla="*/ 137 h 1017"/>
                <a:gd name="T12" fmla="*/ 789 w 1419"/>
                <a:gd name="T13" fmla="*/ 165 h 1017"/>
                <a:gd name="T14" fmla="*/ 758 w 1419"/>
                <a:gd name="T15" fmla="*/ 153 h 1017"/>
                <a:gd name="T16" fmla="*/ 635 w 1419"/>
                <a:gd name="T17" fmla="*/ 216 h 1017"/>
                <a:gd name="T18" fmla="*/ 516 w 1419"/>
                <a:gd name="T19" fmla="*/ 170 h 1017"/>
                <a:gd name="T20" fmla="*/ 479 w 1419"/>
                <a:gd name="T21" fmla="*/ 317 h 1017"/>
                <a:gd name="T22" fmla="*/ 418 w 1419"/>
                <a:gd name="T23" fmla="*/ 332 h 1017"/>
                <a:gd name="T24" fmla="*/ 415 w 1419"/>
                <a:gd name="T25" fmla="*/ 173 h 1017"/>
                <a:gd name="T26" fmla="*/ 242 w 1419"/>
                <a:gd name="T27" fmla="*/ 26 h 1017"/>
                <a:gd name="T28" fmla="*/ 165 w 1419"/>
                <a:gd name="T29" fmla="*/ 116 h 1017"/>
                <a:gd name="T30" fmla="*/ 162 w 1419"/>
                <a:gd name="T31" fmla="*/ 138 h 1017"/>
                <a:gd name="T32" fmla="*/ 90 w 1419"/>
                <a:gd name="T33" fmla="*/ 167 h 1017"/>
                <a:gd name="T34" fmla="*/ 68 w 1419"/>
                <a:gd name="T35" fmla="*/ 250 h 1017"/>
                <a:gd name="T36" fmla="*/ 38 w 1419"/>
                <a:gd name="T37" fmla="*/ 253 h 1017"/>
                <a:gd name="T38" fmla="*/ 0 w 1419"/>
                <a:gd name="T39" fmla="*/ 366 h 1017"/>
                <a:gd name="T40" fmla="*/ 208 w 1419"/>
                <a:gd name="T41" fmla="*/ 394 h 1017"/>
                <a:gd name="T42" fmla="*/ 298 w 1419"/>
                <a:gd name="T43" fmla="*/ 436 h 1017"/>
                <a:gd name="T44" fmla="*/ 297 w 1419"/>
                <a:gd name="T45" fmla="*/ 468 h 1017"/>
                <a:gd name="T46" fmla="*/ 94 w 1419"/>
                <a:gd name="T47" fmla="*/ 528 h 1017"/>
                <a:gd name="T48" fmla="*/ 98 w 1419"/>
                <a:gd name="T49" fmla="*/ 612 h 1017"/>
                <a:gd name="T50" fmla="*/ 334 w 1419"/>
                <a:gd name="T51" fmla="*/ 710 h 1017"/>
                <a:gd name="T52" fmla="*/ 209 w 1419"/>
                <a:gd name="T53" fmla="*/ 812 h 1017"/>
                <a:gd name="T54" fmla="*/ 533 w 1419"/>
                <a:gd name="T55" fmla="*/ 962 h 1017"/>
                <a:gd name="T56" fmla="*/ 902 w 1419"/>
                <a:gd name="T57" fmla="*/ 927 h 1017"/>
                <a:gd name="T58" fmla="*/ 1156 w 1419"/>
                <a:gd name="T59" fmla="*/ 761 h 1017"/>
                <a:gd name="T60" fmla="*/ 1227 w 1419"/>
                <a:gd name="T61" fmla="*/ 725 h 1017"/>
                <a:gd name="T62" fmla="*/ 1391 w 1419"/>
                <a:gd name="T63" fmla="*/ 536 h 1017"/>
                <a:gd name="T64" fmla="*/ 1410 w 1419"/>
                <a:gd name="T65" fmla="*/ 35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9" h="1017">
                  <a:moveTo>
                    <a:pt x="1410" y="358"/>
                  </a:moveTo>
                  <a:lnTo>
                    <a:pt x="1410" y="358"/>
                  </a:lnTo>
                  <a:lnTo>
                    <a:pt x="1371" y="290"/>
                  </a:lnTo>
                  <a:lnTo>
                    <a:pt x="1306" y="274"/>
                  </a:lnTo>
                  <a:cubicBezTo>
                    <a:pt x="1266" y="263"/>
                    <a:pt x="1263" y="243"/>
                    <a:pt x="1263" y="225"/>
                  </a:cubicBezTo>
                  <a:cubicBezTo>
                    <a:pt x="1263" y="181"/>
                    <a:pt x="1235" y="152"/>
                    <a:pt x="1200" y="124"/>
                  </a:cubicBezTo>
                  <a:cubicBezTo>
                    <a:pt x="1176" y="109"/>
                    <a:pt x="1160" y="84"/>
                    <a:pt x="1154" y="73"/>
                  </a:cubicBezTo>
                  <a:cubicBezTo>
                    <a:pt x="1142" y="13"/>
                    <a:pt x="1110" y="0"/>
                    <a:pt x="1084" y="0"/>
                  </a:cubicBezTo>
                  <a:cubicBezTo>
                    <a:pt x="1027" y="0"/>
                    <a:pt x="1009" y="54"/>
                    <a:pt x="998" y="86"/>
                  </a:cubicBezTo>
                  <a:cubicBezTo>
                    <a:pt x="989" y="133"/>
                    <a:pt x="965" y="152"/>
                    <a:pt x="924" y="153"/>
                  </a:cubicBezTo>
                  <a:lnTo>
                    <a:pt x="862" y="141"/>
                  </a:lnTo>
                  <a:cubicBezTo>
                    <a:pt x="854" y="138"/>
                    <a:pt x="845" y="137"/>
                    <a:pt x="836" y="137"/>
                  </a:cubicBezTo>
                  <a:lnTo>
                    <a:pt x="811" y="143"/>
                  </a:lnTo>
                  <a:lnTo>
                    <a:pt x="789" y="165"/>
                  </a:lnTo>
                  <a:lnTo>
                    <a:pt x="785" y="180"/>
                  </a:lnTo>
                  <a:lnTo>
                    <a:pt x="758" y="153"/>
                  </a:lnTo>
                  <a:lnTo>
                    <a:pt x="653" y="153"/>
                  </a:lnTo>
                  <a:lnTo>
                    <a:pt x="635" y="216"/>
                  </a:lnTo>
                  <a:cubicBezTo>
                    <a:pt x="602" y="173"/>
                    <a:pt x="578" y="155"/>
                    <a:pt x="552" y="155"/>
                  </a:cubicBezTo>
                  <a:cubicBezTo>
                    <a:pt x="543" y="155"/>
                    <a:pt x="529" y="157"/>
                    <a:pt x="516" y="170"/>
                  </a:cubicBezTo>
                  <a:lnTo>
                    <a:pt x="503" y="175"/>
                  </a:lnTo>
                  <a:lnTo>
                    <a:pt x="479" y="317"/>
                  </a:lnTo>
                  <a:cubicBezTo>
                    <a:pt x="468" y="343"/>
                    <a:pt x="453" y="361"/>
                    <a:pt x="431" y="375"/>
                  </a:cubicBezTo>
                  <a:cubicBezTo>
                    <a:pt x="422" y="356"/>
                    <a:pt x="418" y="344"/>
                    <a:pt x="418" y="332"/>
                  </a:cubicBezTo>
                  <a:lnTo>
                    <a:pt x="419" y="182"/>
                  </a:lnTo>
                  <a:lnTo>
                    <a:pt x="415" y="173"/>
                  </a:lnTo>
                  <a:cubicBezTo>
                    <a:pt x="399" y="133"/>
                    <a:pt x="374" y="108"/>
                    <a:pt x="340" y="74"/>
                  </a:cubicBezTo>
                  <a:cubicBezTo>
                    <a:pt x="299" y="41"/>
                    <a:pt x="269" y="26"/>
                    <a:pt x="242" y="26"/>
                  </a:cubicBezTo>
                  <a:cubicBezTo>
                    <a:pt x="215" y="26"/>
                    <a:pt x="180" y="40"/>
                    <a:pt x="167" y="107"/>
                  </a:cubicBezTo>
                  <a:lnTo>
                    <a:pt x="165" y="116"/>
                  </a:lnTo>
                  <a:lnTo>
                    <a:pt x="170" y="144"/>
                  </a:lnTo>
                  <a:cubicBezTo>
                    <a:pt x="167" y="142"/>
                    <a:pt x="164" y="140"/>
                    <a:pt x="162" y="138"/>
                  </a:cubicBezTo>
                  <a:lnTo>
                    <a:pt x="103" y="97"/>
                  </a:lnTo>
                  <a:lnTo>
                    <a:pt x="90" y="167"/>
                  </a:lnTo>
                  <a:lnTo>
                    <a:pt x="69" y="237"/>
                  </a:lnTo>
                  <a:lnTo>
                    <a:pt x="68" y="250"/>
                  </a:lnTo>
                  <a:cubicBezTo>
                    <a:pt x="68" y="250"/>
                    <a:pt x="65" y="252"/>
                    <a:pt x="56" y="253"/>
                  </a:cubicBezTo>
                  <a:lnTo>
                    <a:pt x="38" y="253"/>
                  </a:lnTo>
                  <a:lnTo>
                    <a:pt x="0" y="293"/>
                  </a:lnTo>
                  <a:lnTo>
                    <a:pt x="0" y="366"/>
                  </a:lnTo>
                  <a:lnTo>
                    <a:pt x="15" y="380"/>
                  </a:lnTo>
                  <a:cubicBezTo>
                    <a:pt x="63" y="423"/>
                    <a:pt x="130" y="430"/>
                    <a:pt x="208" y="394"/>
                  </a:cubicBezTo>
                  <a:cubicBezTo>
                    <a:pt x="221" y="387"/>
                    <a:pt x="243" y="385"/>
                    <a:pt x="260" y="393"/>
                  </a:cubicBezTo>
                  <a:lnTo>
                    <a:pt x="298" y="436"/>
                  </a:lnTo>
                  <a:cubicBezTo>
                    <a:pt x="304" y="446"/>
                    <a:pt x="304" y="458"/>
                    <a:pt x="304" y="460"/>
                  </a:cubicBezTo>
                  <a:lnTo>
                    <a:pt x="297" y="468"/>
                  </a:lnTo>
                  <a:lnTo>
                    <a:pt x="178" y="500"/>
                  </a:lnTo>
                  <a:cubicBezTo>
                    <a:pt x="146" y="507"/>
                    <a:pt x="118" y="516"/>
                    <a:pt x="94" y="528"/>
                  </a:cubicBezTo>
                  <a:lnTo>
                    <a:pt x="3" y="574"/>
                  </a:lnTo>
                  <a:lnTo>
                    <a:pt x="98" y="612"/>
                  </a:lnTo>
                  <a:lnTo>
                    <a:pt x="265" y="668"/>
                  </a:lnTo>
                  <a:cubicBezTo>
                    <a:pt x="323" y="693"/>
                    <a:pt x="333" y="710"/>
                    <a:pt x="334" y="710"/>
                  </a:cubicBezTo>
                  <a:cubicBezTo>
                    <a:pt x="333" y="711"/>
                    <a:pt x="324" y="721"/>
                    <a:pt x="287" y="734"/>
                  </a:cubicBezTo>
                  <a:cubicBezTo>
                    <a:pt x="251" y="749"/>
                    <a:pt x="209" y="771"/>
                    <a:pt x="209" y="812"/>
                  </a:cubicBezTo>
                  <a:cubicBezTo>
                    <a:pt x="209" y="856"/>
                    <a:pt x="261" y="882"/>
                    <a:pt x="316" y="902"/>
                  </a:cubicBezTo>
                  <a:lnTo>
                    <a:pt x="533" y="962"/>
                  </a:lnTo>
                  <a:cubicBezTo>
                    <a:pt x="593" y="998"/>
                    <a:pt x="657" y="1017"/>
                    <a:pt x="718" y="1017"/>
                  </a:cubicBezTo>
                  <a:cubicBezTo>
                    <a:pt x="793" y="1017"/>
                    <a:pt x="853" y="987"/>
                    <a:pt x="902" y="927"/>
                  </a:cubicBezTo>
                  <a:lnTo>
                    <a:pt x="1143" y="771"/>
                  </a:lnTo>
                  <a:lnTo>
                    <a:pt x="1156" y="761"/>
                  </a:lnTo>
                  <a:cubicBezTo>
                    <a:pt x="1172" y="751"/>
                    <a:pt x="1196" y="734"/>
                    <a:pt x="1211" y="731"/>
                  </a:cubicBezTo>
                  <a:lnTo>
                    <a:pt x="1227" y="725"/>
                  </a:lnTo>
                  <a:cubicBezTo>
                    <a:pt x="1239" y="718"/>
                    <a:pt x="1281" y="688"/>
                    <a:pt x="1325" y="606"/>
                  </a:cubicBezTo>
                  <a:cubicBezTo>
                    <a:pt x="1342" y="574"/>
                    <a:pt x="1363" y="558"/>
                    <a:pt x="1391" y="536"/>
                  </a:cubicBezTo>
                  <a:cubicBezTo>
                    <a:pt x="1411" y="518"/>
                    <a:pt x="1419" y="488"/>
                    <a:pt x="1411" y="368"/>
                  </a:cubicBezTo>
                  <a:lnTo>
                    <a:pt x="1410" y="3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 name="Freeform 157">
              <a:extLst>
                <a:ext uri="{FF2B5EF4-FFF2-40B4-BE49-F238E27FC236}">
                  <a16:creationId xmlns:a16="http://schemas.microsoft.com/office/drawing/2014/main" id="{E27C47A6-FA75-40F5-9DBE-0733F620A81F}"/>
                </a:ext>
              </a:extLst>
            </p:cNvPr>
            <p:cNvSpPr>
              <a:spLocks noEditPoints="1"/>
            </p:cNvSpPr>
            <p:nvPr userDrawn="1"/>
          </p:nvSpPr>
          <p:spPr bwMode="auto">
            <a:xfrm>
              <a:off x="8812213" y="1450976"/>
              <a:ext cx="896938" cy="1341438"/>
            </a:xfrm>
            <a:custGeom>
              <a:avLst/>
              <a:gdLst>
                <a:gd name="T0" fmla="*/ 10331 w 10606"/>
                <a:gd name="T1" fmla="*/ 2449 h 15856"/>
                <a:gd name="T2" fmla="*/ 9111 w 10606"/>
                <a:gd name="T3" fmla="*/ 2918 h 15856"/>
                <a:gd name="T4" fmla="*/ 8859 w 10606"/>
                <a:gd name="T5" fmla="*/ 2237 h 15856"/>
                <a:gd name="T6" fmla="*/ 7348 w 10606"/>
                <a:gd name="T7" fmla="*/ 2436 h 15856"/>
                <a:gd name="T8" fmla="*/ 7638 w 10606"/>
                <a:gd name="T9" fmla="*/ 1961 h 15856"/>
                <a:gd name="T10" fmla="*/ 8812 w 10606"/>
                <a:gd name="T11" fmla="*/ 1692 h 15856"/>
                <a:gd name="T12" fmla="*/ 7557 w 10606"/>
                <a:gd name="T13" fmla="*/ 108 h 15856"/>
                <a:gd name="T14" fmla="*/ 5974 w 10606"/>
                <a:gd name="T15" fmla="*/ 680 h 15856"/>
                <a:gd name="T16" fmla="*/ 5120 w 10606"/>
                <a:gd name="T17" fmla="*/ 667 h 15856"/>
                <a:gd name="T18" fmla="*/ 4602 w 10606"/>
                <a:gd name="T19" fmla="*/ 2209 h 15856"/>
                <a:gd name="T20" fmla="*/ 3944 w 10606"/>
                <a:gd name="T21" fmla="*/ 2448 h 15856"/>
                <a:gd name="T22" fmla="*/ 3371 w 10606"/>
                <a:gd name="T23" fmla="*/ 2583 h 15856"/>
                <a:gd name="T24" fmla="*/ 2683 w 10606"/>
                <a:gd name="T25" fmla="*/ 2639 h 15856"/>
                <a:gd name="T26" fmla="*/ 2048 w 10606"/>
                <a:gd name="T27" fmla="*/ 3110 h 15856"/>
                <a:gd name="T28" fmla="*/ 1250 w 10606"/>
                <a:gd name="T29" fmla="*/ 4518 h 15856"/>
                <a:gd name="T30" fmla="*/ 250 w 10606"/>
                <a:gd name="T31" fmla="*/ 5689 h 15856"/>
                <a:gd name="T32" fmla="*/ 591 w 10606"/>
                <a:gd name="T33" fmla="*/ 6681 h 15856"/>
                <a:gd name="T34" fmla="*/ 221 w 10606"/>
                <a:gd name="T35" fmla="*/ 6969 h 15856"/>
                <a:gd name="T36" fmla="*/ 945 w 10606"/>
                <a:gd name="T37" fmla="*/ 7927 h 15856"/>
                <a:gd name="T38" fmla="*/ 2372 w 10606"/>
                <a:gd name="T39" fmla="*/ 8009 h 15856"/>
                <a:gd name="T40" fmla="*/ 3100 w 10606"/>
                <a:gd name="T41" fmla="*/ 10811 h 15856"/>
                <a:gd name="T42" fmla="*/ 3616 w 10606"/>
                <a:gd name="T43" fmla="*/ 10839 h 15856"/>
                <a:gd name="T44" fmla="*/ 3378 w 10606"/>
                <a:gd name="T45" fmla="*/ 11366 h 15856"/>
                <a:gd name="T46" fmla="*/ 3677 w 10606"/>
                <a:gd name="T47" fmla="*/ 12187 h 15856"/>
                <a:gd name="T48" fmla="*/ 3897 w 10606"/>
                <a:gd name="T49" fmla="*/ 12552 h 15856"/>
                <a:gd name="T50" fmla="*/ 3357 w 10606"/>
                <a:gd name="T51" fmla="*/ 12780 h 15856"/>
                <a:gd name="T52" fmla="*/ 3379 w 10606"/>
                <a:gd name="T53" fmla="*/ 13158 h 15856"/>
                <a:gd name="T54" fmla="*/ 3643 w 10606"/>
                <a:gd name="T55" fmla="*/ 14143 h 15856"/>
                <a:gd name="T56" fmla="*/ 3862 w 10606"/>
                <a:gd name="T57" fmla="*/ 14603 h 15856"/>
                <a:gd name="T58" fmla="*/ 4429 w 10606"/>
                <a:gd name="T59" fmla="*/ 15528 h 15856"/>
                <a:gd name="T60" fmla="*/ 5029 w 10606"/>
                <a:gd name="T61" fmla="*/ 15746 h 15856"/>
                <a:gd name="T62" fmla="*/ 5252 w 10606"/>
                <a:gd name="T63" fmla="*/ 15563 h 15856"/>
                <a:gd name="T64" fmla="*/ 5269 w 10606"/>
                <a:gd name="T65" fmla="*/ 14731 h 15856"/>
                <a:gd name="T66" fmla="*/ 5601 w 10606"/>
                <a:gd name="T67" fmla="*/ 14191 h 15856"/>
                <a:gd name="T68" fmla="*/ 5588 w 10606"/>
                <a:gd name="T69" fmla="*/ 13807 h 15856"/>
                <a:gd name="T70" fmla="*/ 6004 w 10606"/>
                <a:gd name="T71" fmla="*/ 13546 h 15856"/>
                <a:gd name="T72" fmla="*/ 6451 w 10606"/>
                <a:gd name="T73" fmla="*/ 13467 h 15856"/>
                <a:gd name="T74" fmla="*/ 7162 w 10606"/>
                <a:gd name="T75" fmla="*/ 12444 h 15856"/>
                <a:gd name="T76" fmla="*/ 7601 w 10606"/>
                <a:gd name="T77" fmla="*/ 12368 h 15856"/>
                <a:gd name="T78" fmla="*/ 8419 w 10606"/>
                <a:gd name="T79" fmla="*/ 11868 h 15856"/>
                <a:gd name="T80" fmla="*/ 8034 w 10606"/>
                <a:gd name="T81" fmla="*/ 11383 h 15856"/>
                <a:gd name="T82" fmla="*/ 8286 w 10606"/>
                <a:gd name="T83" fmla="*/ 10848 h 15856"/>
                <a:gd name="T84" fmla="*/ 8860 w 10606"/>
                <a:gd name="T85" fmla="*/ 11342 h 15856"/>
                <a:gd name="T86" fmla="*/ 8809 w 10606"/>
                <a:gd name="T87" fmla="*/ 10693 h 15856"/>
                <a:gd name="T88" fmla="*/ 7972 w 10606"/>
                <a:gd name="T89" fmla="*/ 9949 h 15856"/>
                <a:gd name="T90" fmla="*/ 8617 w 10606"/>
                <a:gd name="T91" fmla="*/ 9566 h 15856"/>
                <a:gd name="T92" fmla="*/ 9233 w 10606"/>
                <a:gd name="T93" fmla="*/ 9417 h 15856"/>
                <a:gd name="T94" fmla="*/ 9210 w 10606"/>
                <a:gd name="T95" fmla="*/ 9140 h 15856"/>
                <a:gd name="T96" fmla="*/ 9289 w 10606"/>
                <a:gd name="T97" fmla="*/ 8452 h 15856"/>
                <a:gd name="T98" fmla="*/ 8983 w 10606"/>
                <a:gd name="T99" fmla="*/ 7607 h 15856"/>
                <a:gd name="T100" fmla="*/ 9535 w 10606"/>
                <a:gd name="T101" fmla="*/ 7302 h 15856"/>
                <a:gd name="T102" fmla="*/ 9284 w 10606"/>
                <a:gd name="T103" fmla="*/ 6645 h 15856"/>
                <a:gd name="T104" fmla="*/ 8979 w 10606"/>
                <a:gd name="T105" fmla="*/ 6458 h 15856"/>
                <a:gd name="T106" fmla="*/ 9526 w 10606"/>
                <a:gd name="T107" fmla="*/ 4846 h 15856"/>
                <a:gd name="T108" fmla="*/ 9205 w 10606"/>
                <a:gd name="T109" fmla="*/ 4404 h 15856"/>
                <a:gd name="T110" fmla="*/ 10233 w 10606"/>
                <a:gd name="T111" fmla="*/ 3354 h 15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06" h="15856">
                  <a:moveTo>
                    <a:pt x="6139" y="13318"/>
                  </a:moveTo>
                  <a:lnTo>
                    <a:pt x="6139" y="13318"/>
                  </a:lnTo>
                  <a:lnTo>
                    <a:pt x="6139" y="13248"/>
                  </a:lnTo>
                  <a:cubicBezTo>
                    <a:pt x="6148" y="13246"/>
                    <a:pt x="6157" y="13245"/>
                    <a:pt x="6167" y="13246"/>
                  </a:cubicBezTo>
                  <a:cubicBezTo>
                    <a:pt x="6170" y="13249"/>
                    <a:pt x="6180" y="13266"/>
                    <a:pt x="6168" y="13342"/>
                  </a:cubicBezTo>
                  <a:lnTo>
                    <a:pt x="6132" y="13457"/>
                  </a:lnTo>
                  <a:lnTo>
                    <a:pt x="6139" y="13318"/>
                  </a:lnTo>
                  <a:close/>
                  <a:moveTo>
                    <a:pt x="10331" y="2449"/>
                  </a:moveTo>
                  <a:lnTo>
                    <a:pt x="10331" y="2449"/>
                  </a:lnTo>
                  <a:cubicBezTo>
                    <a:pt x="10198" y="2343"/>
                    <a:pt x="10090" y="2292"/>
                    <a:pt x="9999" y="2292"/>
                  </a:cubicBezTo>
                  <a:cubicBezTo>
                    <a:pt x="9965" y="2292"/>
                    <a:pt x="9934" y="2299"/>
                    <a:pt x="9912" y="2312"/>
                  </a:cubicBezTo>
                  <a:cubicBezTo>
                    <a:pt x="9839" y="2344"/>
                    <a:pt x="9770" y="2444"/>
                    <a:pt x="9703" y="2613"/>
                  </a:cubicBezTo>
                  <a:cubicBezTo>
                    <a:pt x="9660" y="2693"/>
                    <a:pt x="9630" y="2745"/>
                    <a:pt x="9593" y="2760"/>
                  </a:cubicBezTo>
                  <a:lnTo>
                    <a:pt x="9334" y="2721"/>
                  </a:lnTo>
                  <a:lnTo>
                    <a:pt x="9327" y="2722"/>
                  </a:lnTo>
                  <a:cubicBezTo>
                    <a:pt x="9253" y="2737"/>
                    <a:pt x="9189" y="2795"/>
                    <a:pt x="9111" y="2918"/>
                  </a:cubicBezTo>
                  <a:lnTo>
                    <a:pt x="8752" y="3563"/>
                  </a:lnTo>
                  <a:cubicBezTo>
                    <a:pt x="8699" y="3655"/>
                    <a:pt x="8612" y="3803"/>
                    <a:pt x="8573" y="3833"/>
                  </a:cubicBezTo>
                  <a:cubicBezTo>
                    <a:pt x="8569" y="3826"/>
                    <a:pt x="8564" y="3813"/>
                    <a:pt x="8561" y="3790"/>
                  </a:cubicBezTo>
                  <a:lnTo>
                    <a:pt x="8580" y="3598"/>
                  </a:lnTo>
                  <a:cubicBezTo>
                    <a:pt x="8616" y="3383"/>
                    <a:pt x="8687" y="3184"/>
                    <a:pt x="8796" y="2990"/>
                  </a:cubicBezTo>
                  <a:cubicBezTo>
                    <a:pt x="8875" y="2853"/>
                    <a:pt x="8927" y="2717"/>
                    <a:pt x="8952" y="2574"/>
                  </a:cubicBezTo>
                  <a:cubicBezTo>
                    <a:pt x="8982" y="2397"/>
                    <a:pt x="8964" y="2290"/>
                    <a:pt x="8897" y="2247"/>
                  </a:cubicBezTo>
                  <a:cubicBezTo>
                    <a:pt x="8886" y="2240"/>
                    <a:pt x="8873" y="2237"/>
                    <a:pt x="8859" y="2237"/>
                  </a:cubicBezTo>
                  <a:cubicBezTo>
                    <a:pt x="8832" y="2237"/>
                    <a:pt x="8788" y="2249"/>
                    <a:pt x="8731" y="2306"/>
                  </a:cubicBezTo>
                  <a:lnTo>
                    <a:pt x="8535" y="2502"/>
                  </a:lnTo>
                  <a:cubicBezTo>
                    <a:pt x="8443" y="2620"/>
                    <a:pt x="8391" y="2637"/>
                    <a:pt x="8368" y="2637"/>
                  </a:cubicBezTo>
                  <a:cubicBezTo>
                    <a:pt x="8356" y="2637"/>
                    <a:pt x="8340" y="2634"/>
                    <a:pt x="8324" y="2614"/>
                  </a:cubicBezTo>
                  <a:lnTo>
                    <a:pt x="8255" y="2476"/>
                  </a:lnTo>
                  <a:lnTo>
                    <a:pt x="8178" y="2368"/>
                  </a:lnTo>
                  <a:lnTo>
                    <a:pt x="7806" y="2389"/>
                  </a:lnTo>
                  <a:lnTo>
                    <a:pt x="7348" y="2436"/>
                  </a:lnTo>
                  <a:cubicBezTo>
                    <a:pt x="7297" y="2433"/>
                    <a:pt x="7237" y="2462"/>
                    <a:pt x="7160" y="2540"/>
                  </a:cubicBezTo>
                  <a:cubicBezTo>
                    <a:pt x="7115" y="2590"/>
                    <a:pt x="7083" y="2603"/>
                    <a:pt x="7083" y="2604"/>
                  </a:cubicBezTo>
                  <a:lnTo>
                    <a:pt x="7081" y="2603"/>
                  </a:lnTo>
                  <a:cubicBezTo>
                    <a:pt x="7043" y="2584"/>
                    <a:pt x="7032" y="2535"/>
                    <a:pt x="7043" y="2439"/>
                  </a:cubicBezTo>
                  <a:cubicBezTo>
                    <a:pt x="7057" y="2339"/>
                    <a:pt x="7107" y="2222"/>
                    <a:pt x="7161" y="2109"/>
                  </a:cubicBezTo>
                  <a:cubicBezTo>
                    <a:pt x="7182" y="2060"/>
                    <a:pt x="7241" y="2025"/>
                    <a:pt x="7334" y="1982"/>
                  </a:cubicBezTo>
                  <a:lnTo>
                    <a:pt x="7472" y="1969"/>
                  </a:lnTo>
                  <a:lnTo>
                    <a:pt x="7638" y="1961"/>
                  </a:lnTo>
                  <a:cubicBezTo>
                    <a:pt x="7657" y="1957"/>
                    <a:pt x="7694" y="1933"/>
                    <a:pt x="7719" y="1913"/>
                  </a:cubicBezTo>
                  <a:cubicBezTo>
                    <a:pt x="7733" y="1899"/>
                    <a:pt x="7746" y="1893"/>
                    <a:pt x="7767" y="1882"/>
                  </a:cubicBezTo>
                  <a:cubicBezTo>
                    <a:pt x="7770" y="1881"/>
                    <a:pt x="7773" y="1879"/>
                    <a:pt x="7775" y="1878"/>
                  </a:cubicBezTo>
                  <a:lnTo>
                    <a:pt x="8047" y="1929"/>
                  </a:lnTo>
                  <a:lnTo>
                    <a:pt x="8322" y="1950"/>
                  </a:lnTo>
                  <a:lnTo>
                    <a:pt x="8327" y="1949"/>
                  </a:lnTo>
                  <a:cubicBezTo>
                    <a:pt x="8422" y="1934"/>
                    <a:pt x="8511" y="1895"/>
                    <a:pt x="8590" y="1858"/>
                  </a:cubicBezTo>
                  <a:cubicBezTo>
                    <a:pt x="8697" y="1798"/>
                    <a:pt x="8761" y="1749"/>
                    <a:pt x="8812" y="1692"/>
                  </a:cubicBezTo>
                  <a:cubicBezTo>
                    <a:pt x="8859" y="1637"/>
                    <a:pt x="8885" y="1564"/>
                    <a:pt x="8893" y="1457"/>
                  </a:cubicBezTo>
                  <a:cubicBezTo>
                    <a:pt x="8893" y="1352"/>
                    <a:pt x="8877" y="1283"/>
                    <a:pt x="8836" y="1216"/>
                  </a:cubicBezTo>
                  <a:cubicBezTo>
                    <a:pt x="8792" y="1127"/>
                    <a:pt x="8711" y="1069"/>
                    <a:pt x="8583" y="1033"/>
                  </a:cubicBezTo>
                  <a:lnTo>
                    <a:pt x="8460" y="1000"/>
                  </a:lnTo>
                  <a:lnTo>
                    <a:pt x="8376" y="946"/>
                  </a:lnTo>
                  <a:cubicBezTo>
                    <a:pt x="8326" y="882"/>
                    <a:pt x="8284" y="787"/>
                    <a:pt x="8259" y="681"/>
                  </a:cubicBezTo>
                  <a:lnTo>
                    <a:pt x="8144" y="376"/>
                  </a:lnTo>
                  <a:cubicBezTo>
                    <a:pt x="8092" y="289"/>
                    <a:pt x="7918" y="209"/>
                    <a:pt x="7557" y="108"/>
                  </a:cubicBezTo>
                  <a:lnTo>
                    <a:pt x="7202" y="28"/>
                  </a:lnTo>
                  <a:lnTo>
                    <a:pt x="6997" y="0"/>
                  </a:lnTo>
                  <a:lnTo>
                    <a:pt x="6836" y="104"/>
                  </a:lnTo>
                  <a:lnTo>
                    <a:pt x="6711" y="170"/>
                  </a:lnTo>
                  <a:lnTo>
                    <a:pt x="6641" y="138"/>
                  </a:lnTo>
                  <a:lnTo>
                    <a:pt x="6403" y="81"/>
                  </a:lnTo>
                  <a:cubicBezTo>
                    <a:pt x="6201" y="55"/>
                    <a:pt x="6073" y="119"/>
                    <a:pt x="6017" y="259"/>
                  </a:cubicBezTo>
                  <a:cubicBezTo>
                    <a:pt x="5970" y="360"/>
                    <a:pt x="5955" y="511"/>
                    <a:pt x="5974" y="680"/>
                  </a:cubicBezTo>
                  <a:cubicBezTo>
                    <a:pt x="5976" y="757"/>
                    <a:pt x="5983" y="960"/>
                    <a:pt x="5970" y="991"/>
                  </a:cubicBezTo>
                  <a:cubicBezTo>
                    <a:pt x="5966" y="999"/>
                    <a:pt x="5963" y="1001"/>
                    <a:pt x="5956" y="1001"/>
                  </a:cubicBezTo>
                  <a:cubicBezTo>
                    <a:pt x="5936" y="1001"/>
                    <a:pt x="5884" y="985"/>
                    <a:pt x="5759" y="872"/>
                  </a:cubicBezTo>
                  <a:cubicBezTo>
                    <a:pt x="5719" y="842"/>
                    <a:pt x="5675" y="788"/>
                    <a:pt x="5634" y="714"/>
                  </a:cubicBezTo>
                  <a:lnTo>
                    <a:pt x="5524" y="556"/>
                  </a:lnTo>
                  <a:cubicBezTo>
                    <a:pt x="5482" y="514"/>
                    <a:pt x="5440" y="495"/>
                    <a:pt x="5392" y="495"/>
                  </a:cubicBezTo>
                  <a:cubicBezTo>
                    <a:pt x="5378" y="495"/>
                    <a:pt x="5362" y="497"/>
                    <a:pt x="5343" y="502"/>
                  </a:cubicBezTo>
                  <a:cubicBezTo>
                    <a:pt x="5278" y="526"/>
                    <a:pt x="5198" y="586"/>
                    <a:pt x="5120" y="667"/>
                  </a:cubicBezTo>
                  <a:cubicBezTo>
                    <a:pt x="4926" y="683"/>
                    <a:pt x="4825" y="762"/>
                    <a:pt x="4810" y="912"/>
                  </a:cubicBezTo>
                  <a:cubicBezTo>
                    <a:pt x="4810" y="963"/>
                    <a:pt x="4821" y="1028"/>
                    <a:pt x="4844" y="1121"/>
                  </a:cubicBezTo>
                  <a:lnTo>
                    <a:pt x="4911" y="1341"/>
                  </a:lnTo>
                  <a:cubicBezTo>
                    <a:pt x="4960" y="1488"/>
                    <a:pt x="4991" y="1631"/>
                    <a:pt x="5002" y="1766"/>
                  </a:cubicBezTo>
                  <a:cubicBezTo>
                    <a:pt x="5008" y="1853"/>
                    <a:pt x="5004" y="1995"/>
                    <a:pt x="4989" y="2226"/>
                  </a:cubicBezTo>
                  <a:cubicBezTo>
                    <a:pt x="4974" y="2386"/>
                    <a:pt x="4941" y="2474"/>
                    <a:pt x="4896" y="2474"/>
                  </a:cubicBezTo>
                  <a:cubicBezTo>
                    <a:pt x="4892" y="2474"/>
                    <a:pt x="4886" y="2473"/>
                    <a:pt x="4875" y="2470"/>
                  </a:cubicBezTo>
                  <a:cubicBezTo>
                    <a:pt x="4842" y="2463"/>
                    <a:pt x="4763" y="2420"/>
                    <a:pt x="4602" y="2209"/>
                  </a:cubicBezTo>
                  <a:lnTo>
                    <a:pt x="4270" y="1770"/>
                  </a:lnTo>
                  <a:cubicBezTo>
                    <a:pt x="4150" y="1610"/>
                    <a:pt x="4041" y="1518"/>
                    <a:pt x="3971" y="1518"/>
                  </a:cubicBezTo>
                  <a:cubicBezTo>
                    <a:pt x="3874" y="1518"/>
                    <a:pt x="3803" y="1555"/>
                    <a:pt x="3767" y="1627"/>
                  </a:cubicBezTo>
                  <a:cubicBezTo>
                    <a:pt x="3743" y="1699"/>
                    <a:pt x="3746" y="1773"/>
                    <a:pt x="3781" y="1869"/>
                  </a:cubicBezTo>
                  <a:lnTo>
                    <a:pt x="3894" y="2143"/>
                  </a:lnTo>
                  <a:cubicBezTo>
                    <a:pt x="3938" y="2240"/>
                    <a:pt x="3978" y="2338"/>
                    <a:pt x="3978" y="2401"/>
                  </a:cubicBezTo>
                  <a:cubicBezTo>
                    <a:pt x="3984" y="2435"/>
                    <a:pt x="3987" y="2459"/>
                    <a:pt x="3988" y="2475"/>
                  </a:cubicBezTo>
                  <a:lnTo>
                    <a:pt x="3944" y="2448"/>
                  </a:lnTo>
                  <a:lnTo>
                    <a:pt x="3835" y="2320"/>
                  </a:lnTo>
                  <a:lnTo>
                    <a:pt x="3714" y="2185"/>
                  </a:lnTo>
                  <a:lnTo>
                    <a:pt x="3617" y="2095"/>
                  </a:lnTo>
                  <a:cubicBezTo>
                    <a:pt x="3583" y="2055"/>
                    <a:pt x="3562" y="2043"/>
                    <a:pt x="3546" y="2036"/>
                  </a:cubicBezTo>
                  <a:lnTo>
                    <a:pt x="3488" y="2008"/>
                  </a:lnTo>
                  <a:lnTo>
                    <a:pt x="3433" y="2425"/>
                  </a:lnTo>
                  <a:lnTo>
                    <a:pt x="3397" y="2728"/>
                  </a:lnTo>
                  <a:cubicBezTo>
                    <a:pt x="3390" y="2694"/>
                    <a:pt x="3381" y="2647"/>
                    <a:pt x="3371" y="2583"/>
                  </a:cubicBezTo>
                  <a:cubicBezTo>
                    <a:pt x="3347" y="2419"/>
                    <a:pt x="3323" y="2240"/>
                    <a:pt x="3343" y="2188"/>
                  </a:cubicBezTo>
                  <a:cubicBezTo>
                    <a:pt x="3403" y="2031"/>
                    <a:pt x="3413" y="1933"/>
                    <a:pt x="3375" y="1877"/>
                  </a:cubicBezTo>
                  <a:cubicBezTo>
                    <a:pt x="3353" y="1845"/>
                    <a:pt x="3317" y="1829"/>
                    <a:pt x="3269" y="1829"/>
                  </a:cubicBezTo>
                  <a:cubicBezTo>
                    <a:pt x="3242" y="1829"/>
                    <a:pt x="3212" y="1834"/>
                    <a:pt x="3167" y="1846"/>
                  </a:cubicBezTo>
                  <a:cubicBezTo>
                    <a:pt x="3099" y="1871"/>
                    <a:pt x="2954" y="1934"/>
                    <a:pt x="2742" y="2069"/>
                  </a:cubicBezTo>
                  <a:cubicBezTo>
                    <a:pt x="2637" y="2139"/>
                    <a:pt x="2579" y="2204"/>
                    <a:pt x="2563" y="2267"/>
                  </a:cubicBezTo>
                  <a:cubicBezTo>
                    <a:pt x="2546" y="2326"/>
                    <a:pt x="2564" y="2381"/>
                    <a:pt x="2597" y="2449"/>
                  </a:cubicBezTo>
                  <a:lnTo>
                    <a:pt x="2683" y="2639"/>
                  </a:lnTo>
                  <a:cubicBezTo>
                    <a:pt x="2704" y="2697"/>
                    <a:pt x="2703" y="2757"/>
                    <a:pt x="2681" y="2836"/>
                  </a:cubicBezTo>
                  <a:cubicBezTo>
                    <a:pt x="2668" y="2826"/>
                    <a:pt x="2642" y="2803"/>
                    <a:pt x="2601" y="2743"/>
                  </a:cubicBezTo>
                  <a:lnTo>
                    <a:pt x="2458" y="2533"/>
                  </a:lnTo>
                  <a:cubicBezTo>
                    <a:pt x="2334" y="2402"/>
                    <a:pt x="2229" y="2330"/>
                    <a:pt x="2160" y="2329"/>
                  </a:cubicBezTo>
                  <a:lnTo>
                    <a:pt x="2150" y="2329"/>
                  </a:lnTo>
                  <a:cubicBezTo>
                    <a:pt x="2116" y="2329"/>
                    <a:pt x="2056" y="2346"/>
                    <a:pt x="2035" y="2468"/>
                  </a:cubicBezTo>
                  <a:lnTo>
                    <a:pt x="2029" y="2763"/>
                  </a:lnTo>
                  <a:lnTo>
                    <a:pt x="2048" y="3110"/>
                  </a:lnTo>
                  <a:cubicBezTo>
                    <a:pt x="2024" y="3137"/>
                    <a:pt x="1961" y="3185"/>
                    <a:pt x="1798" y="3249"/>
                  </a:cubicBezTo>
                  <a:lnTo>
                    <a:pt x="1500" y="3355"/>
                  </a:lnTo>
                  <a:cubicBezTo>
                    <a:pt x="1429" y="3377"/>
                    <a:pt x="1353" y="3430"/>
                    <a:pt x="1269" y="3515"/>
                  </a:cubicBezTo>
                  <a:cubicBezTo>
                    <a:pt x="1174" y="3595"/>
                    <a:pt x="1095" y="3698"/>
                    <a:pt x="1036" y="3782"/>
                  </a:cubicBezTo>
                  <a:cubicBezTo>
                    <a:pt x="884" y="4045"/>
                    <a:pt x="861" y="4262"/>
                    <a:pt x="972" y="4433"/>
                  </a:cubicBezTo>
                  <a:cubicBezTo>
                    <a:pt x="1016" y="4483"/>
                    <a:pt x="1067" y="4530"/>
                    <a:pt x="1140" y="4530"/>
                  </a:cubicBezTo>
                  <a:lnTo>
                    <a:pt x="1140" y="4530"/>
                  </a:lnTo>
                  <a:lnTo>
                    <a:pt x="1250" y="4518"/>
                  </a:lnTo>
                  <a:cubicBezTo>
                    <a:pt x="1263" y="4521"/>
                    <a:pt x="1286" y="4533"/>
                    <a:pt x="1305" y="4599"/>
                  </a:cubicBezTo>
                  <a:cubicBezTo>
                    <a:pt x="1324" y="4676"/>
                    <a:pt x="1330" y="4827"/>
                    <a:pt x="1337" y="5028"/>
                  </a:cubicBezTo>
                  <a:cubicBezTo>
                    <a:pt x="1330" y="5137"/>
                    <a:pt x="1309" y="5201"/>
                    <a:pt x="1269" y="5231"/>
                  </a:cubicBezTo>
                  <a:cubicBezTo>
                    <a:pt x="1238" y="5256"/>
                    <a:pt x="1181" y="5269"/>
                    <a:pt x="1097" y="5269"/>
                  </a:cubicBezTo>
                  <a:lnTo>
                    <a:pt x="879" y="5270"/>
                  </a:lnTo>
                  <a:cubicBezTo>
                    <a:pt x="797" y="5285"/>
                    <a:pt x="736" y="5323"/>
                    <a:pt x="695" y="5388"/>
                  </a:cubicBezTo>
                  <a:cubicBezTo>
                    <a:pt x="642" y="5493"/>
                    <a:pt x="548" y="5571"/>
                    <a:pt x="406" y="5625"/>
                  </a:cubicBezTo>
                  <a:lnTo>
                    <a:pt x="250" y="5689"/>
                  </a:lnTo>
                  <a:lnTo>
                    <a:pt x="113" y="5807"/>
                  </a:lnTo>
                  <a:lnTo>
                    <a:pt x="104" y="5818"/>
                  </a:lnTo>
                  <a:cubicBezTo>
                    <a:pt x="22" y="5959"/>
                    <a:pt x="0" y="6072"/>
                    <a:pt x="37" y="6169"/>
                  </a:cubicBezTo>
                  <a:cubicBezTo>
                    <a:pt x="68" y="6230"/>
                    <a:pt x="120" y="6310"/>
                    <a:pt x="245" y="6387"/>
                  </a:cubicBezTo>
                  <a:lnTo>
                    <a:pt x="318" y="6479"/>
                  </a:lnTo>
                  <a:lnTo>
                    <a:pt x="373" y="6597"/>
                  </a:lnTo>
                  <a:lnTo>
                    <a:pt x="380" y="6608"/>
                  </a:lnTo>
                  <a:cubicBezTo>
                    <a:pt x="422" y="6657"/>
                    <a:pt x="492" y="6681"/>
                    <a:pt x="591" y="6681"/>
                  </a:cubicBezTo>
                  <a:cubicBezTo>
                    <a:pt x="604" y="6681"/>
                    <a:pt x="618" y="6680"/>
                    <a:pt x="637" y="6679"/>
                  </a:cubicBezTo>
                  <a:lnTo>
                    <a:pt x="934" y="6626"/>
                  </a:lnTo>
                  <a:lnTo>
                    <a:pt x="1138" y="6646"/>
                  </a:lnTo>
                  <a:cubicBezTo>
                    <a:pt x="1154" y="6671"/>
                    <a:pt x="1134" y="6736"/>
                    <a:pt x="1082" y="6823"/>
                  </a:cubicBezTo>
                  <a:cubicBezTo>
                    <a:pt x="1055" y="6871"/>
                    <a:pt x="1007" y="6900"/>
                    <a:pt x="920" y="6919"/>
                  </a:cubicBezTo>
                  <a:lnTo>
                    <a:pt x="656" y="6913"/>
                  </a:lnTo>
                  <a:lnTo>
                    <a:pt x="398" y="6880"/>
                  </a:lnTo>
                  <a:cubicBezTo>
                    <a:pt x="298" y="6880"/>
                    <a:pt x="238" y="6910"/>
                    <a:pt x="221" y="6969"/>
                  </a:cubicBezTo>
                  <a:cubicBezTo>
                    <a:pt x="182" y="7087"/>
                    <a:pt x="246" y="7183"/>
                    <a:pt x="416" y="7257"/>
                  </a:cubicBezTo>
                  <a:lnTo>
                    <a:pt x="605" y="7308"/>
                  </a:lnTo>
                  <a:lnTo>
                    <a:pt x="735" y="7366"/>
                  </a:lnTo>
                  <a:cubicBezTo>
                    <a:pt x="765" y="7384"/>
                    <a:pt x="774" y="7396"/>
                    <a:pt x="777" y="7401"/>
                  </a:cubicBezTo>
                  <a:lnTo>
                    <a:pt x="642" y="7566"/>
                  </a:lnTo>
                  <a:lnTo>
                    <a:pt x="634" y="7580"/>
                  </a:lnTo>
                  <a:cubicBezTo>
                    <a:pt x="617" y="7629"/>
                    <a:pt x="630" y="7685"/>
                    <a:pt x="672" y="7744"/>
                  </a:cubicBezTo>
                  <a:cubicBezTo>
                    <a:pt x="770" y="7867"/>
                    <a:pt x="860" y="7927"/>
                    <a:pt x="945" y="7927"/>
                  </a:cubicBezTo>
                  <a:cubicBezTo>
                    <a:pt x="983" y="7927"/>
                    <a:pt x="1019" y="7914"/>
                    <a:pt x="1049" y="7890"/>
                  </a:cubicBezTo>
                  <a:cubicBezTo>
                    <a:pt x="1086" y="7864"/>
                    <a:pt x="1116" y="7827"/>
                    <a:pt x="1139" y="7781"/>
                  </a:cubicBezTo>
                  <a:cubicBezTo>
                    <a:pt x="1172" y="7809"/>
                    <a:pt x="1219" y="7823"/>
                    <a:pt x="1275" y="7823"/>
                  </a:cubicBezTo>
                  <a:cubicBezTo>
                    <a:pt x="1323" y="7815"/>
                    <a:pt x="1381" y="7791"/>
                    <a:pt x="1458" y="7747"/>
                  </a:cubicBezTo>
                  <a:lnTo>
                    <a:pt x="1617" y="7696"/>
                  </a:lnTo>
                  <a:cubicBezTo>
                    <a:pt x="1695" y="7677"/>
                    <a:pt x="1783" y="7677"/>
                    <a:pt x="1854" y="7696"/>
                  </a:cubicBezTo>
                  <a:cubicBezTo>
                    <a:pt x="1948" y="7721"/>
                    <a:pt x="2045" y="7772"/>
                    <a:pt x="2143" y="7850"/>
                  </a:cubicBezTo>
                  <a:lnTo>
                    <a:pt x="2372" y="8009"/>
                  </a:lnTo>
                  <a:lnTo>
                    <a:pt x="2384" y="8014"/>
                  </a:lnTo>
                  <a:cubicBezTo>
                    <a:pt x="2416" y="8025"/>
                    <a:pt x="2520" y="8132"/>
                    <a:pt x="2803" y="8900"/>
                  </a:cubicBezTo>
                  <a:cubicBezTo>
                    <a:pt x="2986" y="9377"/>
                    <a:pt x="3109" y="9770"/>
                    <a:pt x="3139" y="9981"/>
                  </a:cubicBezTo>
                  <a:lnTo>
                    <a:pt x="3139" y="9985"/>
                  </a:lnTo>
                  <a:cubicBezTo>
                    <a:pt x="3099" y="9976"/>
                    <a:pt x="3046" y="9994"/>
                    <a:pt x="3027" y="10081"/>
                  </a:cubicBezTo>
                  <a:lnTo>
                    <a:pt x="3000" y="10307"/>
                  </a:lnTo>
                  <a:lnTo>
                    <a:pt x="3014" y="10595"/>
                  </a:lnTo>
                  <a:cubicBezTo>
                    <a:pt x="3031" y="10728"/>
                    <a:pt x="3080" y="10791"/>
                    <a:pt x="3100" y="10811"/>
                  </a:cubicBezTo>
                  <a:lnTo>
                    <a:pt x="3108" y="10818"/>
                  </a:lnTo>
                  <a:cubicBezTo>
                    <a:pt x="3179" y="10863"/>
                    <a:pt x="3258" y="10845"/>
                    <a:pt x="3334" y="10762"/>
                  </a:cubicBezTo>
                  <a:cubicBezTo>
                    <a:pt x="3402" y="10701"/>
                    <a:pt x="3420" y="10616"/>
                    <a:pt x="3425" y="10567"/>
                  </a:cubicBezTo>
                  <a:lnTo>
                    <a:pt x="3477" y="10602"/>
                  </a:lnTo>
                  <a:lnTo>
                    <a:pt x="3601" y="10617"/>
                  </a:lnTo>
                  <a:cubicBezTo>
                    <a:pt x="3636" y="10621"/>
                    <a:pt x="3652" y="10627"/>
                    <a:pt x="3658" y="10631"/>
                  </a:cubicBezTo>
                  <a:cubicBezTo>
                    <a:pt x="3655" y="10647"/>
                    <a:pt x="3638" y="10671"/>
                    <a:pt x="3612" y="10697"/>
                  </a:cubicBezTo>
                  <a:cubicBezTo>
                    <a:pt x="3576" y="10744"/>
                    <a:pt x="3578" y="10786"/>
                    <a:pt x="3616" y="10839"/>
                  </a:cubicBezTo>
                  <a:lnTo>
                    <a:pt x="3741" y="11083"/>
                  </a:lnTo>
                  <a:cubicBezTo>
                    <a:pt x="3790" y="11192"/>
                    <a:pt x="3809" y="11252"/>
                    <a:pt x="3816" y="11286"/>
                  </a:cubicBezTo>
                  <a:cubicBezTo>
                    <a:pt x="3804" y="11282"/>
                    <a:pt x="3787" y="11274"/>
                    <a:pt x="3760" y="11261"/>
                  </a:cubicBezTo>
                  <a:lnTo>
                    <a:pt x="3529" y="11135"/>
                  </a:lnTo>
                  <a:cubicBezTo>
                    <a:pt x="3410" y="11059"/>
                    <a:pt x="3330" y="11052"/>
                    <a:pt x="3301" y="11051"/>
                  </a:cubicBezTo>
                  <a:cubicBezTo>
                    <a:pt x="3262" y="11056"/>
                    <a:pt x="3243" y="11074"/>
                    <a:pt x="3234" y="11088"/>
                  </a:cubicBezTo>
                  <a:cubicBezTo>
                    <a:pt x="3213" y="11119"/>
                    <a:pt x="3213" y="11163"/>
                    <a:pt x="3234" y="11237"/>
                  </a:cubicBezTo>
                  <a:cubicBezTo>
                    <a:pt x="3244" y="11279"/>
                    <a:pt x="3295" y="11324"/>
                    <a:pt x="3378" y="11366"/>
                  </a:cubicBezTo>
                  <a:lnTo>
                    <a:pt x="3612" y="11473"/>
                  </a:lnTo>
                  <a:cubicBezTo>
                    <a:pt x="3841" y="11576"/>
                    <a:pt x="3879" y="11634"/>
                    <a:pt x="3878" y="11660"/>
                  </a:cubicBezTo>
                  <a:cubicBezTo>
                    <a:pt x="3853" y="11709"/>
                    <a:pt x="3844" y="11765"/>
                    <a:pt x="3852" y="11840"/>
                  </a:cubicBezTo>
                  <a:lnTo>
                    <a:pt x="3874" y="11986"/>
                  </a:lnTo>
                  <a:cubicBezTo>
                    <a:pt x="3836" y="11996"/>
                    <a:pt x="3815" y="12020"/>
                    <a:pt x="3799" y="12044"/>
                  </a:cubicBezTo>
                  <a:lnTo>
                    <a:pt x="3793" y="12053"/>
                  </a:lnTo>
                  <a:lnTo>
                    <a:pt x="3774" y="12227"/>
                  </a:lnTo>
                  <a:cubicBezTo>
                    <a:pt x="3757" y="12231"/>
                    <a:pt x="3718" y="12219"/>
                    <a:pt x="3677" y="12187"/>
                  </a:cubicBezTo>
                  <a:lnTo>
                    <a:pt x="3608" y="12139"/>
                  </a:lnTo>
                  <a:cubicBezTo>
                    <a:pt x="3575" y="12121"/>
                    <a:pt x="3535" y="12136"/>
                    <a:pt x="3511" y="12150"/>
                  </a:cubicBezTo>
                  <a:lnTo>
                    <a:pt x="3500" y="12160"/>
                  </a:lnTo>
                  <a:cubicBezTo>
                    <a:pt x="3473" y="12191"/>
                    <a:pt x="3472" y="12223"/>
                    <a:pt x="3475" y="12245"/>
                  </a:cubicBezTo>
                  <a:cubicBezTo>
                    <a:pt x="3486" y="12297"/>
                    <a:pt x="3537" y="12348"/>
                    <a:pt x="3630" y="12397"/>
                  </a:cubicBezTo>
                  <a:lnTo>
                    <a:pt x="3787" y="12475"/>
                  </a:lnTo>
                  <a:lnTo>
                    <a:pt x="3827" y="12498"/>
                  </a:lnTo>
                  <a:cubicBezTo>
                    <a:pt x="3857" y="12516"/>
                    <a:pt x="3885" y="12532"/>
                    <a:pt x="3897" y="12552"/>
                  </a:cubicBezTo>
                  <a:cubicBezTo>
                    <a:pt x="3907" y="12567"/>
                    <a:pt x="3910" y="12598"/>
                    <a:pt x="3905" y="12643"/>
                  </a:cubicBezTo>
                  <a:cubicBezTo>
                    <a:pt x="3901" y="12676"/>
                    <a:pt x="3895" y="12684"/>
                    <a:pt x="3891" y="12686"/>
                  </a:cubicBezTo>
                  <a:lnTo>
                    <a:pt x="3730" y="12642"/>
                  </a:lnTo>
                  <a:lnTo>
                    <a:pt x="3597" y="12560"/>
                  </a:lnTo>
                  <a:cubicBezTo>
                    <a:pt x="3586" y="12550"/>
                    <a:pt x="3569" y="12540"/>
                    <a:pt x="3543" y="12540"/>
                  </a:cubicBezTo>
                  <a:cubicBezTo>
                    <a:pt x="3484" y="12540"/>
                    <a:pt x="3425" y="12593"/>
                    <a:pt x="3385" y="12638"/>
                  </a:cubicBezTo>
                  <a:lnTo>
                    <a:pt x="3375" y="12648"/>
                  </a:lnTo>
                  <a:lnTo>
                    <a:pt x="3357" y="12780"/>
                  </a:lnTo>
                  <a:lnTo>
                    <a:pt x="3403" y="12817"/>
                  </a:lnTo>
                  <a:lnTo>
                    <a:pt x="3406" y="12820"/>
                  </a:lnTo>
                  <a:lnTo>
                    <a:pt x="3356" y="12870"/>
                  </a:lnTo>
                  <a:lnTo>
                    <a:pt x="3362" y="12895"/>
                  </a:lnTo>
                  <a:cubicBezTo>
                    <a:pt x="3373" y="12938"/>
                    <a:pt x="3400" y="12972"/>
                    <a:pt x="3434" y="12984"/>
                  </a:cubicBezTo>
                  <a:cubicBezTo>
                    <a:pt x="3559" y="13051"/>
                    <a:pt x="3567" y="13080"/>
                    <a:pt x="3568" y="13081"/>
                  </a:cubicBezTo>
                  <a:cubicBezTo>
                    <a:pt x="3567" y="13082"/>
                    <a:pt x="3555" y="13100"/>
                    <a:pt x="3460" y="13113"/>
                  </a:cubicBezTo>
                  <a:cubicBezTo>
                    <a:pt x="3424" y="13118"/>
                    <a:pt x="3396" y="13134"/>
                    <a:pt x="3379" y="13158"/>
                  </a:cubicBezTo>
                  <a:cubicBezTo>
                    <a:pt x="3366" y="13177"/>
                    <a:pt x="3362" y="13198"/>
                    <a:pt x="3367" y="13219"/>
                  </a:cubicBezTo>
                  <a:cubicBezTo>
                    <a:pt x="3370" y="13235"/>
                    <a:pt x="3385" y="13282"/>
                    <a:pt x="3460" y="13310"/>
                  </a:cubicBezTo>
                  <a:cubicBezTo>
                    <a:pt x="3418" y="13371"/>
                    <a:pt x="3416" y="13446"/>
                    <a:pt x="3459" y="13531"/>
                  </a:cubicBezTo>
                  <a:lnTo>
                    <a:pt x="3523" y="13615"/>
                  </a:lnTo>
                  <a:lnTo>
                    <a:pt x="3540" y="13630"/>
                  </a:lnTo>
                  <a:cubicBezTo>
                    <a:pt x="3556" y="13643"/>
                    <a:pt x="3572" y="13655"/>
                    <a:pt x="3594" y="13660"/>
                  </a:cubicBezTo>
                  <a:lnTo>
                    <a:pt x="3612" y="13977"/>
                  </a:lnTo>
                  <a:cubicBezTo>
                    <a:pt x="3612" y="14092"/>
                    <a:pt x="3630" y="14127"/>
                    <a:pt x="3643" y="14143"/>
                  </a:cubicBezTo>
                  <a:lnTo>
                    <a:pt x="3669" y="14176"/>
                  </a:lnTo>
                  <a:lnTo>
                    <a:pt x="3845" y="14056"/>
                  </a:lnTo>
                  <a:cubicBezTo>
                    <a:pt x="3894" y="14015"/>
                    <a:pt x="3921" y="13998"/>
                    <a:pt x="3934" y="13991"/>
                  </a:cubicBezTo>
                  <a:cubicBezTo>
                    <a:pt x="3935" y="14001"/>
                    <a:pt x="3933" y="14013"/>
                    <a:pt x="3928" y="14028"/>
                  </a:cubicBezTo>
                  <a:lnTo>
                    <a:pt x="3815" y="14153"/>
                  </a:lnTo>
                  <a:cubicBezTo>
                    <a:pt x="3714" y="14226"/>
                    <a:pt x="3686" y="14318"/>
                    <a:pt x="3740" y="14398"/>
                  </a:cubicBezTo>
                  <a:lnTo>
                    <a:pt x="3835" y="14464"/>
                  </a:lnTo>
                  <a:lnTo>
                    <a:pt x="3862" y="14603"/>
                  </a:lnTo>
                  <a:lnTo>
                    <a:pt x="3938" y="14649"/>
                  </a:lnTo>
                  <a:lnTo>
                    <a:pt x="3947" y="14653"/>
                  </a:lnTo>
                  <a:cubicBezTo>
                    <a:pt x="3955" y="14656"/>
                    <a:pt x="3962" y="14663"/>
                    <a:pt x="3966" y="14672"/>
                  </a:cubicBezTo>
                  <a:cubicBezTo>
                    <a:pt x="3929" y="14708"/>
                    <a:pt x="3911" y="14745"/>
                    <a:pt x="3911" y="14784"/>
                  </a:cubicBezTo>
                  <a:cubicBezTo>
                    <a:pt x="3911" y="14825"/>
                    <a:pt x="3932" y="14864"/>
                    <a:pt x="3979" y="14902"/>
                  </a:cubicBezTo>
                  <a:lnTo>
                    <a:pt x="4108" y="14988"/>
                  </a:lnTo>
                  <a:cubicBezTo>
                    <a:pt x="4128" y="15067"/>
                    <a:pt x="4169" y="15165"/>
                    <a:pt x="4248" y="15324"/>
                  </a:cubicBezTo>
                  <a:cubicBezTo>
                    <a:pt x="4347" y="15496"/>
                    <a:pt x="4388" y="15528"/>
                    <a:pt x="4429" y="15528"/>
                  </a:cubicBezTo>
                  <a:lnTo>
                    <a:pt x="4452" y="15522"/>
                  </a:lnTo>
                  <a:cubicBezTo>
                    <a:pt x="4657" y="15408"/>
                    <a:pt x="4739" y="15384"/>
                    <a:pt x="4776" y="15380"/>
                  </a:cubicBezTo>
                  <a:cubicBezTo>
                    <a:pt x="4776" y="15381"/>
                    <a:pt x="4779" y="15398"/>
                    <a:pt x="4741" y="15456"/>
                  </a:cubicBezTo>
                  <a:cubicBezTo>
                    <a:pt x="4708" y="15508"/>
                    <a:pt x="4767" y="15553"/>
                    <a:pt x="4805" y="15581"/>
                  </a:cubicBezTo>
                  <a:cubicBezTo>
                    <a:pt x="4860" y="15617"/>
                    <a:pt x="4881" y="15647"/>
                    <a:pt x="4884" y="15654"/>
                  </a:cubicBezTo>
                  <a:lnTo>
                    <a:pt x="4927" y="15856"/>
                  </a:lnTo>
                  <a:lnTo>
                    <a:pt x="4986" y="15805"/>
                  </a:lnTo>
                  <a:cubicBezTo>
                    <a:pt x="4998" y="15795"/>
                    <a:pt x="5012" y="15775"/>
                    <a:pt x="5029" y="15746"/>
                  </a:cubicBezTo>
                  <a:cubicBezTo>
                    <a:pt x="5045" y="15731"/>
                    <a:pt x="5046" y="15731"/>
                    <a:pt x="5062" y="15737"/>
                  </a:cubicBezTo>
                  <a:lnTo>
                    <a:pt x="5157" y="15780"/>
                  </a:lnTo>
                  <a:lnTo>
                    <a:pt x="5236" y="15769"/>
                  </a:lnTo>
                  <a:lnTo>
                    <a:pt x="5244" y="15740"/>
                  </a:lnTo>
                  <a:cubicBezTo>
                    <a:pt x="5249" y="15721"/>
                    <a:pt x="5248" y="15689"/>
                    <a:pt x="5207" y="15599"/>
                  </a:cubicBezTo>
                  <a:cubicBezTo>
                    <a:pt x="5205" y="15590"/>
                    <a:pt x="5204" y="15585"/>
                    <a:pt x="5203" y="15583"/>
                  </a:cubicBezTo>
                  <a:lnTo>
                    <a:pt x="5243" y="15572"/>
                  </a:lnTo>
                  <a:lnTo>
                    <a:pt x="5252" y="15563"/>
                  </a:lnTo>
                  <a:cubicBezTo>
                    <a:pt x="5296" y="15519"/>
                    <a:pt x="5296" y="15440"/>
                    <a:pt x="5252" y="15324"/>
                  </a:cubicBezTo>
                  <a:cubicBezTo>
                    <a:pt x="5240" y="15287"/>
                    <a:pt x="5246" y="15256"/>
                    <a:pt x="5275" y="15227"/>
                  </a:cubicBezTo>
                  <a:lnTo>
                    <a:pt x="5367" y="15097"/>
                  </a:lnTo>
                  <a:lnTo>
                    <a:pt x="5373" y="15085"/>
                  </a:lnTo>
                  <a:cubicBezTo>
                    <a:pt x="5388" y="15036"/>
                    <a:pt x="5381" y="14969"/>
                    <a:pt x="5350" y="14893"/>
                  </a:cubicBezTo>
                  <a:lnTo>
                    <a:pt x="5272" y="14750"/>
                  </a:lnTo>
                  <a:lnTo>
                    <a:pt x="5265" y="14732"/>
                  </a:lnTo>
                  <a:lnTo>
                    <a:pt x="5269" y="14731"/>
                  </a:lnTo>
                  <a:lnTo>
                    <a:pt x="5307" y="14755"/>
                  </a:lnTo>
                  <a:lnTo>
                    <a:pt x="5389" y="14780"/>
                  </a:lnTo>
                  <a:lnTo>
                    <a:pt x="5480" y="14636"/>
                  </a:lnTo>
                  <a:lnTo>
                    <a:pt x="5538" y="14470"/>
                  </a:lnTo>
                  <a:lnTo>
                    <a:pt x="5572" y="14426"/>
                  </a:lnTo>
                  <a:lnTo>
                    <a:pt x="5634" y="14388"/>
                  </a:lnTo>
                  <a:cubicBezTo>
                    <a:pt x="5656" y="14371"/>
                    <a:pt x="5668" y="14347"/>
                    <a:pt x="5669" y="14322"/>
                  </a:cubicBezTo>
                  <a:cubicBezTo>
                    <a:pt x="5671" y="14282"/>
                    <a:pt x="5647" y="14237"/>
                    <a:pt x="5601" y="14191"/>
                  </a:cubicBezTo>
                  <a:lnTo>
                    <a:pt x="5563" y="14139"/>
                  </a:lnTo>
                  <a:cubicBezTo>
                    <a:pt x="5562" y="14137"/>
                    <a:pt x="5561" y="14135"/>
                    <a:pt x="5560" y="14133"/>
                  </a:cubicBezTo>
                  <a:cubicBezTo>
                    <a:pt x="5640" y="14120"/>
                    <a:pt x="5688" y="14104"/>
                    <a:pt x="5712" y="14069"/>
                  </a:cubicBezTo>
                  <a:lnTo>
                    <a:pt x="5720" y="14058"/>
                  </a:lnTo>
                  <a:lnTo>
                    <a:pt x="5720" y="14044"/>
                  </a:lnTo>
                  <a:cubicBezTo>
                    <a:pt x="5720" y="14016"/>
                    <a:pt x="5704" y="13988"/>
                    <a:pt x="5672" y="13956"/>
                  </a:cubicBezTo>
                  <a:lnTo>
                    <a:pt x="5588" y="13858"/>
                  </a:lnTo>
                  <a:cubicBezTo>
                    <a:pt x="5573" y="13818"/>
                    <a:pt x="5583" y="13811"/>
                    <a:pt x="5588" y="13807"/>
                  </a:cubicBezTo>
                  <a:lnTo>
                    <a:pt x="5590" y="13806"/>
                  </a:lnTo>
                  <a:lnTo>
                    <a:pt x="5643" y="13851"/>
                  </a:lnTo>
                  <a:lnTo>
                    <a:pt x="5819" y="13842"/>
                  </a:lnTo>
                  <a:lnTo>
                    <a:pt x="5821" y="13754"/>
                  </a:lnTo>
                  <a:lnTo>
                    <a:pt x="5796" y="13690"/>
                  </a:lnTo>
                  <a:cubicBezTo>
                    <a:pt x="5789" y="13675"/>
                    <a:pt x="5787" y="13663"/>
                    <a:pt x="5790" y="13655"/>
                  </a:cubicBezTo>
                  <a:cubicBezTo>
                    <a:pt x="5794" y="13644"/>
                    <a:pt x="5808" y="13633"/>
                    <a:pt x="5833" y="13621"/>
                  </a:cubicBezTo>
                  <a:lnTo>
                    <a:pt x="6004" y="13546"/>
                  </a:lnTo>
                  <a:lnTo>
                    <a:pt x="6129" y="13465"/>
                  </a:lnTo>
                  <a:lnTo>
                    <a:pt x="6121" y="13489"/>
                  </a:lnTo>
                  <a:cubicBezTo>
                    <a:pt x="6109" y="13532"/>
                    <a:pt x="6107" y="13566"/>
                    <a:pt x="6115" y="13590"/>
                  </a:cubicBezTo>
                  <a:lnTo>
                    <a:pt x="6131" y="13634"/>
                  </a:lnTo>
                  <a:lnTo>
                    <a:pt x="6295" y="13574"/>
                  </a:lnTo>
                  <a:lnTo>
                    <a:pt x="6322" y="13559"/>
                  </a:lnTo>
                  <a:cubicBezTo>
                    <a:pt x="6400" y="13517"/>
                    <a:pt x="6429" y="13502"/>
                    <a:pt x="6443" y="13483"/>
                  </a:cubicBezTo>
                  <a:lnTo>
                    <a:pt x="6451" y="13467"/>
                  </a:lnTo>
                  <a:cubicBezTo>
                    <a:pt x="6466" y="13409"/>
                    <a:pt x="6488" y="13363"/>
                    <a:pt x="6518" y="13325"/>
                  </a:cubicBezTo>
                  <a:cubicBezTo>
                    <a:pt x="6532" y="13307"/>
                    <a:pt x="6550" y="13296"/>
                    <a:pt x="6594" y="13281"/>
                  </a:cubicBezTo>
                  <a:lnTo>
                    <a:pt x="6689" y="13232"/>
                  </a:lnTo>
                  <a:lnTo>
                    <a:pt x="6815" y="13076"/>
                  </a:lnTo>
                  <a:lnTo>
                    <a:pt x="6929" y="12804"/>
                  </a:lnTo>
                  <a:cubicBezTo>
                    <a:pt x="6962" y="12710"/>
                    <a:pt x="7005" y="12633"/>
                    <a:pt x="7050" y="12588"/>
                  </a:cubicBezTo>
                  <a:lnTo>
                    <a:pt x="7154" y="12459"/>
                  </a:lnTo>
                  <a:lnTo>
                    <a:pt x="7162" y="12444"/>
                  </a:lnTo>
                  <a:cubicBezTo>
                    <a:pt x="7170" y="12418"/>
                    <a:pt x="7175" y="12393"/>
                    <a:pt x="7176" y="12370"/>
                  </a:cubicBezTo>
                  <a:cubicBezTo>
                    <a:pt x="7186" y="12387"/>
                    <a:pt x="7199" y="12405"/>
                    <a:pt x="7214" y="12423"/>
                  </a:cubicBezTo>
                  <a:lnTo>
                    <a:pt x="7321" y="12531"/>
                  </a:lnTo>
                  <a:lnTo>
                    <a:pt x="7434" y="12554"/>
                  </a:lnTo>
                  <a:lnTo>
                    <a:pt x="7443" y="12552"/>
                  </a:lnTo>
                  <a:cubicBezTo>
                    <a:pt x="7494" y="12542"/>
                    <a:pt x="7529" y="12493"/>
                    <a:pt x="7529" y="12437"/>
                  </a:cubicBezTo>
                  <a:cubicBezTo>
                    <a:pt x="7536" y="12359"/>
                    <a:pt x="7549" y="12347"/>
                    <a:pt x="7554" y="12345"/>
                  </a:cubicBezTo>
                  <a:cubicBezTo>
                    <a:pt x="7560" y="12345"/>
                    <a:pt x="7579" y="12356"/>
                    <a:pt x="7601" y="12368"/>
                  </a:cubicBezTo>
                  <a:lnTo>
                    <a:pt x="7629" y="12385"/>
                  </a:lnTo>
                  <a:cubicBezTo>
                    <a:pt x="7661" y="12406"/>
                    <a:pt x="7687" y="12420"/>
                    <a:pt x="7722" y="12419"/>
                  </a:cubicBezTo>
                  <a:cubicBezTo>
                    <a:pt x="7763" y="12411"/>
                    <a:pt x="7799" y="12379"/>
                    <a:pt x="7838" y="12314"/>
                  </a:cubicBezTo>
                  <a:cubicBezTo>
                    <a:pt x="7888" y="12296"/>
                    <a:pt x="7961" y="12272"/>
                    <a:pt x="8047" y="12252"/>
                  </a:cubicBezTo>
                  <a:cubicBezTo>
                    <a:pt x="8106" y="12230"/>
                    <a:pt x="8155" y="12201"/>
                    <a:pt x="8201" y="12161"/>
                  </a:cubicBezTo>
                  <a:lnTo>
                    <a:pt x="8311" y="12009"/>
                  </a:lnTo>
                  <a:lnTo>
                    <a:pt x="8377" y="11877"/>
                  </a:lnTo>
                  <a:lnTo>
                    <a:pt x="8419" y="11868"/>
                  </a:lnTo>
                  <a:lnTo>
                    <a:pt x="8499" y="11869"/>
                  </a:lnTo>
                  <a:lnTo>
                    <a:pt x="8508" y="11865"/>
                  </a:lnTo>
                  <a:cubicBezTo>
                    <a:pt x="8572" y="11836"/>
                    <a:pt x="8654" y="11768"/>
                    <a:pt x="8758" y="11658"/>
                  </a:cubicBezTo>
                  <a:cubicBezTo>
                    <a:pt x="8844" y="11566"/>
                    <a:pt x="8872" y="11512"/>
                    <a:pt x="8853" y="11470"/>
                  </a:cubicBezTo>
                  <a:cubicBezTo>
                    <a:pt x="8835" y="11431"/>
                    <a:pt x="8783" y="11430"/>
                    <a:pt x="8773" y="11431"/>
                  </a:cubicBezTo>
                  <a:lnTo>
                    <a:pt x="8536" y="11384"/>
                  </a:lnTo>
                  <a:cubicBezTo>
                    <a:pt x="8445" y="11346"/>
                    <a:pt x="8357" y="11336"/>
                    <a:pt x="8277" y="11350"/>
                  </a:cubicBezTo>
                  <a:lnTo>
                    <a:pt x="8034" y="11383"/>
                  </a:lnTo>
                  <a:cubicBezTo>
                    <a:pt x="7948" y="11368"/>
                    <a:pt x="7898" y="11342"/>
                    <a:pt x="7861" y="11289"/>
                  </a:cubicBezTo>
                  <a:cubicBezTo>
                    <a:pt x="7838" y="11260"/>
                    <a:pt x="7826" y="11197"/>
                    <a:pt x="7815" y="11117"/>
                  </a:cubicBezTo>
                  <a:cubicBezTo>
                    <a:pt x="7815" y="10995"/>
                    <a:pt x="7842" y="10995"/>
                    <a:pt x="7852" y="10995"/>
                  </a:cubicBezTo>
                  <a:lnTo>
                    <a:pt x="7859" y="10997"/>
                  </a:lnTo>
                  <a:lnTo>
                    <a:pt x="8051" y="10982"/>
                  </a:lnTo>
                  <a:lnTo>
                    <a:pt x="8214" y="10937"/>
                  </a:lnTo>
                  <a:lnTo>
                    <a:pt x="8225" y="10932"/>
                  </a:lnTo>
                  <a:cubicBezTo>
                    <a:pt x="8261" y="10909"/>
                    <a:pt x="8283" y="10879"/>
                    <a:pt x="8286" y="10848"/>
                  </a:cubicBezTo>
                  <a:cubicBezTo>
                    <a:pt x="8290" y="10819"/>
                    <a:pt x="8279" y="10790"/>
                    <a:pt x="8254" y="10763"/>
                  </a:cubicBezTo>
                  <a:cubicBezTo>
                    <a:pt x="8246" y="10749"/>
                    <a:pt x="8236" y="10736"/>
                    <a:pt x="8225" y="10724"/>
                  </a:cubicBezTo>
                  <a:lnTo>
                    <a:pt x="8312" y="10724"/>
                  </a:lnTo>
                  <a:cubicBezTo>
                    <a:pt x="8413" y="10754"/>
                    <a:pt x="8435" y="10845"/>
                    <a:pt x="8435" y="10917"/>
                  </a:cubicBezTo>
                  <a:cubicBezTo>
                    <a:pt x="8435" y="10977"/>
                    <a:pt x="8479" y="11052"/>
                    <a:pt x="8505" y="11092"/>
                  </a:cubicBezTo>
                  <a:lnTo>
                    <a:pt x="8676" y="11252"/>
                  </a:lnTo>
                  <a:lnTo>
                    <a:pt x="8684" y="11257"/>
                  </a:lnTo>
                  <a:cubicBezTo>
                    <a:pt x="8750" y="11297"/>
                    <a:pt x="8801" y="11327"/>
                    <a:pt x="8860" y="11342"/>
                  </a:cubicBezTo>
                  <a:cubicBezTo>
                    <a:pt x="8926" y="11357"/>
                    <a:pt x="8961" y="11347"/>
                    <a:pt x="8989" y="11313"/>
                  </a:cubicBezTo>
                  <a:lnTo>
                    <a:pt x="9000" y="11299"/>
                  </a:lnTo>
                  <a:lnTo>
                    <a:pt x="8993" y="11054"/>
                  </a:lnTo>
                  <a:lnTo>
                    <a:pt x="8954" y="10707"/>
                  </a:lnTo>
                  <a:lnTo>
                    <a:pt x="8946" y="10697"/>
                  </a:lnTo>
                  <a:cubicBezTo>
                    <a:pt x="8932" y="10680"/>
                    <a:pt x="8916" y="10671"/>
                    <a:pt x="8898" y="10671"/>
                  </a:cubicBezTo>
                  <a:cubicBezTo>
                    <a:pt x="8869" y="10671"/>
                    <a:pt x="8847" y="10692"/>
                    <a:pt x="8830" y="10710"/>
                  </a:cubicBezTo>
                  <a:cubicBezTo>
                    <a:pt x="8828" y="10710"/>
                    <a:pt x="8820" y="10707"/>
                    <a:pt x="8809" y="10693"/>
                  </a:cubicBezTo>
                  <a:lnTo>
                    <a:pt x="8757" y="10572"/>
                  </a:lnTo>
                  <a:cubicBezTo>
                    <a:pt x="8677" y="10373"/>
                    <a:pt x="8622" y="10324"/>
                    <a:pt x="8582" y="10308"/>
                  </a:cubicBezTo>
                  <a:cubicBezTo>
                    <a:pt x="8564" y="10294"/>
                    <a:pt x="8529" y="10257"/>
                    <a:pt x="8493" y="10197"/>
                  </a:cubicBezTo>
                  <a:lnTo>
                    <a:pt x="8390" y="10079"/>
                  </a:lnTo>
                  <a:lnTo>
                    <a:pt x="8290" y="10041"/>
                  </a:lnTo>
                  <a:lnTo>
                    <a:pt x="8220" y="10023"/>
                  </a:lnTo>
                  <a:cubicBezTo>
                    <a:pt x="8188" y="9991"/>
                    <a:pt x="8136" y="9986"/>
                    <a:pt x="8089" y="9986"/>
                  </a:cubicBezTo>
                  <a:cubicBezTo>
                    <a:pt x="8030" y="9986"/>
                    <a:pt x="7993" y="9975"/>
                    <a:pt x="7972" y="9949"/>
                  </a:cubicBezTo>
                  <a:cubicBezTo>
                    <a:pt x="7944" y="9922"/>
                    <a:pt x="7935" y="9885"/>
                    <a:pt x="7935" y="9808"/>
                  </a:cubicBezTo>
                  <a:cubicBezTo>
                    <a:pt x="7939" y="9757"/>
                    <a:pt x="7958" y="9688"/>
                    <a:pt x="8028" y="9651"/>
                  </a:cubicBezTo>
                  <a:lnTo>
                    <a:pt x="8151" y="9633"/>
                  </a:lnTo>
                  <a:lnTo>
                    <a:pt x="8260" y="9646"/>
                  </a:lnTo>
                  <a:lnTo>
                    <a:pt x="8380" y="9631"/>
                  </a:lnTo>
                  <a:lnTo>
                    <a:pt x="8485" y="9487"/>
                  </a:lnTo>
                  <a:lnTo>
                    <a:pt x="8575" y="9487"/>
                  </a:lnTo>
                  <a:lnTo>
                    <a:pt x="8617" y="9566"/>
                  </a:lnTo>
                  <a:cubicBezTo>
                    <a:pt x="8633" y="9604"/>
                    <a:pt x="8650" y="9626"/>
                    <a:pt x="8662" y="9642"/>
                  </a:cubicBezTo>
                  <a:lnTo>
                    <a:pt x="8666" y="9655"/>
                  </a:lnTo>
                  <a:lnTo>
                    <a:pt x="8681" y="9666"/>
                  </a:lnTo>
                  <a:cubicBezTo>
                    <a:pt x="8752" y="9720"/>
                    <a:pt x="8824" y="9737"/>
                    <a:pt x="8909" y="9701"/>
                  </a:cubicBezTo>
                  <a:lnTo>
                    <a:pt x="9046" y="9625"/>
                  </a:lnTo>
                  <a:lnTo>
                    <a:pt x="9166" y="9620"/>
                  </a:lnTo>
                  <a:cubicBezTo>
                    <a:pt x="9189" y="9620"/>
                    <a:pt x="9210" y="9610"/>
                    <a:pt x="9220" y="9595"/>
                  </a:cubicBezTo>
                  <a:cubicBezTo>
                    <a:pt x="9246" y="9564"/>
                    <a:pt x="9250" y="9511"/>
                    <a:pt x="9233" y="9417"/>
                  </a:cubicBezTo>
                  <a:lnTo>
                    <a:pt x="9230" y="9407"/>
                  </a:lnTo>
                  <a:cubicBezTo>
                    <a:pt x="9206" y="9354"/>
                    <a:pt x="9177" y="9298"/>
                    <a:pt x="9117" y="9246"/>
                  </a:cubicBezTo>
                  <a:cubicBezTo>
                    <a:pt x="9057" y="9209"/>
                    <a:pt x="9011" y="9183"/>
                    <a:pt x="8949" y="9162"/>
                  </a:cubicBezTo>
                  <a:cubicBezTo>
                    <a:pt x="8936" y="9159"/>
                    <a:pt x="8928" y="9154"/>
                    <a:pt x="8925" y="9149"/>
                  </a:cubicBezTo>
                  <a:cubicBezTo>
                    <a:pt x="8923" y="9145"/>
                    <a:pt x="8923" y="9134"/>
                    <a:pt x="8932" y="9110"/>
                  </a:cubicBezTo>
                  <a:cubicBezTo>
                    <a:pt x="8935" y="9101"/>
                    <a:pt x="8945" y="9070"/>
                    <a:pt x="8961" y="9070"/>
                  </a:cubicBezTo>
                  <a:lnTo>
                    <a:pt x="9072" y="9106"/>
                  </a:lnTo>
                  <a:lnTo>
                    <a:pt x="9210" y="9140"/>
                  </a:lnTo>
                  <a:cubicBezTo>
                    <a:pt x="9348" y="9154"/>
                    <a:pt x="9417" y="9107"/>
                    <a:pt x="9431" y="9001"/>
                  </a:cubicBezTo>
                  <a:cubicBezTo>
                    <a:pt x="9443" y="8935"/>
                    <a:pt x="9438" y="8871"/>
                    <a:pt x="9414" y="8814"/>
                  </a:cubicBezTo>
                  <a:lnTo>
                    <a:pt x="9409" y="8803"/>
                  </a:lnTo>
                  <a:lnTo>
                    <a:pt x="9263" y="8693"/>
                  </a:lnTo>
                  <a:cubicBezTo>
                    <a:pt x="9195" y="8654"/>
                    <a:pt x="9159" y="8576"/>
                    <a:pt x="9152" y="8451"/>
                  </a:cubicBezTo>
                  <a:cubicBezTo>
                    <a:pt x="9148" y="8424"/>
                    <a:pt x="9150" y="8401"/>
                    <a:pt x="9155" y="8384"/>
                  </a:cubicBezTo>
                  <a:lnTo>
                    <a:pt x="9184" y="8387"/>
                  </a:lnTo>
                  <a:cubicBezTo>
                    <a:pt x="9225" y="8432"/>
                    <a:pt x="9257" y="8452"/>
                    <a:pt x="9289" y="8452"/>
                  </a:cubicBezTo>
                  <a:lnTo>
                    <a:pt x="9331" y="8441"/>
                  </a:lnTo>
                  <a:lnTo>
                    <a:pt x="9382" y="8305"/>
                  </a:lnTo>
                  <a:lnTo>
                    <a:pt x="9392" y="8128"/>
                  </a:lnTo>
                  <a:lnTo>
                    <a:pt x="9386" y="7992"/>
                  </a:lnTo>
                  <a:lnTo>
                    <a:pt x="9384" y="7979"/>
                  </a:lnTo>
                  <a:cubicBezTo>
                    <a:pt x="9338" y="7842"/>
                    <a:pt x="9277" y="7762"/>
                    <a:pt x="9193" y="7727"/>
                  </a:cubicBezTo>
                  <a:lnTo>
                    <a:pt x="9086" y="7680"/>
                  </a:lnTo>
                  <a:cubicBezTo>
                    <a:pt x="9040" y="7661"/>
                    <a:pt x="9010" y="7634"/>
                    <a:pt x="8983" y="7607"/>
                  </a:cubicBezTo>
                  <a:cubicBezTo>
                    <a:pt x="8880" y="7510"/>
                    <a:pt x="8834" y="7408"/>
                    <a:pt x="8847" y="7298"/>
                  </a:cubicBezTo>
                  <a:cubicBezTo>
                    <a:pt x="8847" y="7281"/>
                    <a:pt x="8852" y="7281"/>
                    <a:pt x="8859" y="7281"/>
                  </a:cubicBezTo>
                  <a:cubicBezTo>
                    <a:pt x="8867" y="7281"/>
                    <a:pt x="8883" y="7284"/>
                    <a:pt x="8908" y="7298"/>
                  </a:cubicBezTo>
                  <a:lnTo>
                    <a:pt x="9032" y="7389"/>
                  </a:lnTo>
                  <a:lnTo>
                    <a:pt x="9185" y="7214"/>
                  </a:lnTo>
                  <a:lnTo>
                    <a:pt x="9475" y="7264"/>
                  </a:lnTo>
                  <a:lnTo>
                    <a:pt x="9522" y="7296"/>
                  </a:lnTo>
                  <a:lnTo>
                    <a:pt x="9535" y="7302"/>
                  </a:lnTo>
                  <a:cubicBezTo>
                    <a:pt x="9569" y="7313"/>
                    <a:pt x="9612" y="7301"/>
                    <a:pt x="9636" y="7267"/>
                  </a:cubicBezTo>
                  <a:lnTo>
                    <a:pt x="9644" y="7255"/>
                  </a:lnTo>
                  <a:lnTo>
                    <a:pt x="9644" y="7052"/>
                  </a:lnTo>
                  <a:cubicBezTo>
                    <a:pt x="9644" y="6990"/>
                    <a:pt x="9614" y="6947"/>
                    <a:pt x="9554" y="6927"/>
                  </a:cubicBezTo>
                  <a:lnTo>
                    <a:pt x="9422" y="6894"/>
                  </a:lnTo>
                  <a:cubicBezTo>
                    <a:pt x="9287" y="6853"/>
                    <a:pt x="9250" y="6820"/>
                    <a:pt x="9235" y="6801"/>
                  </a:cubicBezTo>
                  <a:cubicBezTo>
                    <a:pt x="9193" y="6765"/>
                    <a:pt x="9191" y="6730"/>
                    <a:pt x="9228" y="6676"/>
                  </a:cubicBezTo>
                  <a:cubicBezTo>
                    <a:pt x="9239" y="6658"/>
                    <a:pt x="9259" y="6646"/>
                    <a:pt x="9284" y="6645"/>
                  </a:cubicBezTo>
                  <a:lnTo>
                    <a:pt x="9290" y="6648"/>
                  </a:lnTo>
                  <a:lnTo>
                    <a:pt x="9405" y="6630"/>
                  </a:lnTo>
                  <a:lnTo>
                    <a:pt x="9416" y="6615"/>
                  </a:lnTo>
                  <a:cubicBezTo>
                    <a:pt x="9462" y="6552"/>
                    <a:pt x="9434" y="6484"/>
                    <a:pt x="9406" y="6434"/>
                  </a:cubicBezTo>
                  <a:cubicBezTo>
                    <a:pt x="9356" y="6362"/>
                    <a:pt x="9276" y="6317"/>
                    <a:pt x="9154" y="6294"/>
                  </a:cubicBezTo>
                  <a:cubicBezTo>
                    <a:pt x="9098" y="6294"/>
                    <a:pt x="9055" y="6357"/>
                    <a:pt x="9036" y="6464"/>
                  </a:cubicBezTo>
                  <a:cubicBezTo>
                    <a:pt x="9008" y="6552"/>
                    <a:pt x="8987" y="6583"/>
                    <a:pt x="8975" y="6594"/>
                  </a:cubicBezTo>
                  <a:cubicBezTo>
                    <a:pt x="8972" y="6577"/>
                    <a:pt x="8971" y="6540"/>
                    <a:pt x="8979" y="6458"/>
                  </a:cubicBezTo>
                  <a:lnTo>
                    <a:pt x="9032" y="6064"/>
                  </a:lnTo>
                  <a:lnTo>
                    <a:pt x="9065" y="5759"/>
                  </a:lnTo>
                  <a:cubicBezTo>
                    <a:pt x="9078" y="5667"/>
                    <a:pt x="9107" y="5643"/>
                    <a:pt x="9134" y="5635"/>
                  </a:cubicBezTo>
                  <a:cubicBezTo>
                    <a:pt x="9218" y="5632"/>
                    <a:pt x="9287" y="5584"/>
                    <a:pt x="9310" y="5514"/>
                  </a:cubicBezTo>
                  <a:cubicBezTo>
                    <a:pt x="9330" y="5464"/>
                    <a:pt x="9361" y="5347"/>
                    <a:pt x="9346" y="5136"/>
                  </a:cubicBezTo>
                  <a:cubicBezTo>
                    <a:pt x="9346" y="5043"/>
                    <a:pt x="9360" y="4926"/>
                    <a:pt x="9427" y="4893"/>
                  </a:cubicBezTo>
                  <a:lnTo>
                    <a:pt x="9516" y="4852"/>
                  </a:lnTo>
                  <a:lnTo>
                    <a:pt x="9526" y="4846"/>
                  </a:lnTo>
                  <a:cubicBezTo>
                    <a:pt x="9553" y="4830"/>
                    <a:pt x="9583" y="4812"/>
                    <a:pt x="9596" y="4776"/>
                  </a:cubicBezTo>
                  <a:cubicBezTo>
                    <a:pt x="9667" y="4659"/>
                    <a:pt x="9695" y="4576"/>
                    <a:pt x="9681" y="4523"/>
                  </a:cubicBezTo>
                  <a:cubicBezTo>
                    <a:pt x="9677" y="4503"/>
                    <a:pt x="9666" y="4486"/>
                    <a:pt x="9650" y="4474"/>
                  </a:cubicBezTo>
                  <a:lnTo>
                    <a:pt x="9636" y="4464"/>
                  </a:lnTo>
                  <a:lnTo>
                    <a:pt x="9339" y="4485"/>
                  </a:lnTo>
                  <a:lnTo>
                    <a:pt x="9262" y="4556"/>
                  </a:lnTo>
                  <a:cubicBezTo>
                    <a:pt x="9249" y="4564"/>
                    <a:pt x="9231" y="4573"/>
                    <a:pt x="9216" y="4573"/>
                  </a:cubicBezTo>
                  <a:cubicBezTo>
                    <a:pt x="9194" y="4566"/>
                    <a:pt x="9181" y="4511"/>
                    <a:pt x="9205" y="4404"/>
                  </a:cubicBezTo>
                  <a:cubicBezTo>
                    <a:pt x="9232" y="4271"/>
                    <a:pt x="9277" y="4182"/>
                    <a:pt x="9347" y="4124"/>
                  </a:cubicBezTo>
                  <a:cubicBezTo>
                    <a:pt x="9384" y="4093"/>
                    <a:pt x="9428" y="4083"/>
                    <a:pt x="9468" y="4078"/>
                  </a:cubicBezTo>
                  <a:lnTo>
                    <a:pt x="9632" y="4091"/>
                  </a:lnTo>
                  <a:lnTo>
                    <a:pt x="9789" y="4092"/>
                  </a:lnTo>
                  <a:lnTo>
                    <a:pt x="9798" y="4089"/>
                  </a:lnTo>
                  <a:cubicBezTo>
                    <a:pt x="9852" y="4065"/>
                    <a:pt x="9891" y="4040"/>
                    <a:pt x="9914" y="3988"/>
                  </a:cubicBezTo>
                  <a:lnTo>
                    <a:pt x="10175" y="3517"/>
                  </a:lnTo>
                  <a:lnTo>
                    <a:pt x="10233" y="3354"/>
                  </a:lnTo>
                  <a:lnTo>
                    <a:pt x="10306" y="3204"/>
                  </a:lnTo>
                  <a:lnTo>
                    <a:pt x="10458" y="3039"/>
                  </a:lnTo>
                  <a:lnTo>
                    <a:pt x="10562" y="2883"/>
                  </a:lnTo>
                  <a:lnTo>
                    <a:pt x="10569" y="2870"/>
                  </a:lnTo>
                  <a:cubicBezTo>
                    <a:pt x="10606" y="2735"/>
                    <a:pt x="10528" y="2597"/>
                    <a:pt x="10331" y="24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 name="Freeform 159">
              <a:extLst>
                <a:ext uri="{FF2B5EF4-FFF2-40B4-BE49-F238E27FC236}">
                  <a16:creationId xmlns:a16="http://schemas.microsoft.com/office/drawing/2014/main" id="{69B179AE-3D86-4D50-9B8B-40BF3363B8E7}"/>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 name="Freeform 160">
              <a:extLst>
                <a:ext uri="{FF2B5EF4-FFF2-40B4-BE49-F238E27FC236}">
                  <a16:creationId xmlns:a16="http://schemas.microsoft.com/office/drawing/2014/main" id="{37C447B3-FBF0-433F-8E88-EEFA54A95374}"/>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 name="T28" fmla="*/ 248 w 400"/>
                <a:gd name="T29"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lnTo>
                    <a:pt x="248" y="1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4" name="Freeform 161">
              <a:extLst>
                <a:ext uri="{FF2B5EF4-FFF2-40B4-BE49-F238E27FC236}">
                  <a16:creationId xmlns:a16="http://schemas.microsoft.com/office/drawing/2014/main" id="{51439646-8B0A-48B9-9EE2-DEF74EF9314B}"/>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 name="Freeform 162">
              <a:extLst>
                <a:ext uri="{FF2B5EF4-FFF2-40B4-BE49-F238E27FC236}">
                  <a16:creationId xmlns:a16="http://schemas.microsoft.com/office/drawing/2014/main" id="{1A43DDA2-779B-443D-9A56-3E478280571E}"/>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 name="T30" fmla="*/ 184 w 550"/>
                <a:gd name="T31"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lnTo>
                    <a:pt x="184" y="52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6" name="Freeform 163">
              <a:extLst>
                <a:ext uri="{FF2B5EF4-FFF2-40B4-BE49-F238E27FC236}">
                  <a16:creationId xmlns:a16="http://schemas.microsoft.com/office/drawing/2014/main" id="{021FF7E4-918A-4E1A-AF39-49C441428CD5}"/>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164">
              <a:extLst>
                <a:ext uri="{FF2B5EF4-FFF2-40B4-BE49-F238E27FC236}">
                  <a16:creationId xmlns:a16="http://schemas.microsoft.com/office/drawing/2014/main" id="{4520BCB3-5ECD-42A0-A1D2-60FA0168D6F7}"/>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 name="T114" fmla="*/ 134 w 1557"/>
                <a:gd name="T115"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lnTo>
                    <a:pt x="134" y="54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8" name="Freeform 165">
              <a:extLst>
                <a:ext uri="{FF2B5EF4-FFF2-40B4-BE49-F238E27FC236}">
                  <a16:creationId xmlns:a16="http://schemas.microsoft.com/office/drawing/2014/main" id="{2485089D-77D9-4372-B733-F39D49FE75FF}"/>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 name="Freeform 166">
              <a:extLst>
                <a:ext uri="{FF2B5EF4-FFF2-40B4-BE49-F238E27FC236}">
                  <a16:creationId xmlns:a16="http://schemas.microsoft.com/office/drawing/2014/main" id="{C8FCBAFC-7AA4-444F-8CC0-144D68808E71}"/>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 name="T46" fmla="*/ 430 w 479"/>
                <a:gd name="T47"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lnTo>
                    <a:pt x="430" y="27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0" name="Freeform 167">
              <a:extLst>
                <a:ext uri="{FF2B5EF4-FFF2-40B4-BE49-F238E27FC236}">
                  <a16:creationId xmlns:a16="http://schemas.microsoft.com/office/drawing/2014/main" id="{B60CE491-F022-4C1B-B89E-B9603CC4F8A5}"/>
                </a:ext>
              </a:extLst>
            </p:cNvPr>
            <p:cNvSpPr>
              <a:spLocks/>
            </p:cNvSpPr>
            <p:nvPr userDrawn="1"/>
          </p:nvSpPr>
          <p:spPr bwMode="auto">
            <a:xfrm>
              <a:off x="6926263" y="4273551"/>
              <a:ext cx="65088" cy="79375"/>
            </a:xfrm>
            <a:custGeom>
              <a:avLst/>
              <a:gdLst>
                <a:gd name="T0" fmla="*/ 616 w 774"/>
                <a:gd name="T1" fmla="*/ 239 h 924"/>
                <a:gd name="T2" fmla="*/ 616 w 774"/>
                <a:gd name="T3" fmla="*/ 239 h 924"/>
                <a:gd name="T4" fmla="*/ 485 w 774"/>
                <a:gd name="T5" fmla="*/ 89 h 924"/>
                <a:gd name="T6" fmla="*/ 157 w 774"/>
                <a:gd name="T7" fmla="*/ 0 h 924"/>
                <a:gd name="T8" fmla="*/ 134 w 774"/>
                <a:gd name="T9" fmla="*/ 2 h 924"/>
                <a:gd name="T10" fmla="*/ 134 w 774"/>
                <a:gd name="T11" fmla="*/ 205 h 924"/>
                <a:gd name="T12" fmla="*/ 25 w 774"/>
                <a:gd name="T13" fmla="*/ 385 h 924"/>
                <a:gd name="T14" fmla="*/ 38 w 774"/>
                <a:gd name="T15" fmla="*/ 465 h 924"/>
                <a:gd name="T16" fmla="*/ 122 w 774"/>
                <a:gd name="T17" fmla="*/ 596 h 924"/>
                <a:gd name="T18" fmla="*/ 124 w 774"/>
                <a:gd name="T19" fmla="*/ 600 h 924"/>
                <a:gd name="T20" fmla="*/ 125 w 774"/>
                <a:gd name="T21" fmla="*/ 605 h 924"/>
                <a:gd name="T22" fmla="*/ 188 w 774"/>
                <a:gd name="T23" fmla="*/ 851 h 924"/>
                <a:gd name="T24" fmla="*/ 276 w 774"/>
                <a:gd name="T25" fmla="*/ 924 h 924"/>
                <a:gd name="T26" fmla="*/ 357 w 774"/>
                <a:gd name="T27" fmla="*/ 875 h 924"/>
                <a:gd name="T28" fmla="*/ 689 w 774"/>
                <a:gd name="T29" fmla="*/ 682 h 924"/>
                <a:gd name="T30" fmla="*/ 774 w 774"/>
                <a:gd name="T31" fmla="*/ 607 h 924"/>
                <a:gd name="T32" fmla="*/ 729 w 774"/>
                <a:gd name="T33" fmla="*/ 465 h 924"/>
                <a:gd name="T34" fmla="*/ 616 w 774"/>
                <a:gd name="T35" fmla="*/ 239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924">
                  <a:moveTo>
                    <a:pt x="616" y="239"/>
                  </a:moveTo>
                  <a:lnTo>
                    <a:pt x="616" y="239"/>
                  </a:lnTo>
                  <a:cubicBezTo>
                    <a:pt x="565" y="137"/>
                    <a:pt x="507" y="99"/>
                    <a:pt x="485" y="89"/>
                  </a:cubicBezTo>
                  <a:cubicBezTo>
                    <a:pt x="328" y="29"/>
                    <a:pt x="221" y="0"/>
                    <a:pt x="157" y="0"/>
                  </a:cubicBezTo>
                  <a:cubicBezTo>
                    <a:pt x="149" y="0"/>
                    <a:pt x="141" y="0"/>
                    <a:pt x="134" y="2"/>
                  </a:cubicBezTo>
                  <a:lnTo>
                    <a:pt x="134" y="205"/>
                  </a:lnTo>
                  <a:cubicBezTo>
                    <a:pt x="124" y="303"/>
                    <a:pt x="88" y="360"/>
                    <a:pt x="25" y="385"/>
                  </a:cubicBezTo>
                  <a:cubicBezTo>
                    <a:pt x="9" y="402"/>
                    <a:pt x="0" y="418"/>
                    <a:pt x="38" y="465"/>
                  </a:cubicBezTo>
                  <a:lnTo>
                    <a:pt x="122" y="596"/>
                  </a:lnTo>
                  <a:lnTo>
                    <a:pt x="124" y="600"/>
                  </a:lnTo>
                  <a:lnTo>
                    <a:pt x="125" y="605"/>
                  </a:lnTo>
                  <a:cubicBezTo>
                    <a:pt x="135" y="721"/>
                    <a:pt x="157" y="804"/>
                    <a:pt x="188" y="851"/>
                  </a:cubicBezTo>
                  <a:cubicBezTo>
                    <a:pt x="217" y="900"/>
                    <a:pt x="247" y="924"/>
                    <a:pt x="276" y="924"/>
                  </a:cubicBezTo>
                  <a:cubicBezTo>
                    <a:pt x="301" y="924"/>
                    <a:pt x="327" y="908"/>
                    <a:pt x="357" y="875"/>
                  </a:cubicBezTo>
                  <a:cubicBezTo>
                    <a:pt x="494" y="749"/>
                    <a:pt x="590" y="692"/>
                    <a:pt x="689" y="682"/>
                  </a:cubicBezTo>
                  <a:cubicBezTo>
                    <a:pt x="744" y="682"/>
                    <a:pt x="774" y="644"/>
                    <a:pt x="774" y="607"/>
                  </a:cubicBezTo>
                  <a:cubicBezTo>
                    <a:pt x="774" y="570"/>
                    <a:pt x="768" y="525"/>
                    <a:pt x="729" y="465"/>
                  </a:cubicBezTo>
                  <a:lnTo>
                    <a:pt x="616" y="2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 name="Freeform 169">
              <a:extLst>
                <a:ext uri="{FF2B5EF4-FFF2-40B4-BE49-F238E27FC236}">
                  <a16:creationId xmlns:a16="http://schemas.microsoft.com/office/drawing/2014/main" id="{2743B257-7466-4B11-8F11-6D24F6405135}"/>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 name="Freeform 170">
              <a:extLst>
                <a:ext uri="{FF2B5EF4-FFF2-40B4-BE49-F238E27FC236}">
                  <a16:creationId xmlns:a16="http://schemas.microsoft.com/office/drawing/2014/main" id="{B1977645-D3E8-4C9A-9ABC-05728CE76C95}"/>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 name="T38" fmla="*/ 261 w 419"/>
                <a:gd name="T39"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lnTo>
                    <a:pt x="261" y="3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3" name="Freeform 171">
              <a:extLst>
                <a:ext uri="{FF2B5EF4-FFF2-40B4-BE49-F238E27FC236}">
                  <a16:creationId xmlns:a16="http://schemas.microsoft.com/office/drawing/2014/main" id="{0995110D-7C1D-4A9B-B972-DD7A47043B41}"/>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 name="Freeform 172">
              <a:extLst>
                <a:ext uri="{FF2B5EF4-FFF2-40B4-BE49-F238E27FC236}">
                  <a16:creationId xmlns:a16="http://schemas.microsoft.com/office/drawing/2014/main" id="{EA78C9AB-C7DA-4164-89B4-AE1F59FA800A}"/>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 name="T28" fmla="*/ 165 w 276"/>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lnTo>
                    <a:pt x="1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5" name="Freeform 173">
              <a:extLst>
                <a:ext uri="{FF2B5EF4-FFF2-40B4-BE49-F238E27FC236}">
                  <a16:creationId xmlns:a16="http://schemas.microsoft.com/office/drawing/2014/main" id="{D9CEE0FB-BA73-41A4-BBBA-F0C44C0D9985}"/>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 name="Freeform 174">
              <a:extLst>
                <a:ext uri="{FF2B5EF4-FFF2-40B4-BE49-F238E27FC236}">
                  <a16:creationId xmlns:a16="http://schemas.microsoft.com/office/drawing/2014/main" id="{4FAA2AA8-37C5-4136-A359-229C7EA7F1EF}"/>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 name="T34" fmla="*/ 0 w 229"/>
                <a:gd name="T35"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lnTo>
                    <a:pt x="0" y="4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7" name="Freeform 175">
              <a:extLst>
                <a:ext uri="{FF2B5EF4-FFF2-40B4-BE49-F238E27FC236}">
                  <a16:creationId xmlns:a16="http://schemas.microsoft.com/office/drawing/2014/main" id="{D5D7C695-6019-4F0E-8506-44A9F428D493}"/>
                </a:ext>
              </a:extLst>
            </p:cNvPr>
            <p:cNvSpPr>
              <a:spLocks noEditPoints="1"/>
            </p:cNvSpPr>
            <p:nvPr userDrawn="1"/>
          </p:nvSpPr>
          <p:spPr bwMode="auto">
            <a:xfrm>
              <a:off x="6681788" y="2570163"/>
              <a:ext cx="2759075" cy="3498850"/>
            </a:xfrm>
            <a:custGeom>
              <a:avLst/>
              <a:gdLst>
                <a:gd name="T0" fmla="*/ 10833 w 32583"/>
                <a:gd name="T1" fmla="*/ 12386 h 41325"/>
                <a:gd name="T2" fmla="*/ 24112 w 32583"/>
                <a:gd name="T3" fmla="*/ 14551 h 41325"/>
                <a:gd name="T4" fmla="*/ 16824 w 32583"/>
                <a:gd name="T5" fmla="*/ 18711 h 41325"/>
                <a:gd name="T6" fmla="*/ 22791 w 32583"/>
                <a:gd name="T7" fmla="*/ 13863 h 41325"/>
                <a:gd name="T8" fmla="*/ 24223 w 32583"/>
                <a:gd name="T9" fmla="*/ 13448 h 41325"/>
                <a:gd name="T10" fmla="*/ 30572 w 32583"/>
                <a:gd name="T11" fmla="*/ 26527 h 41325"/>
                <a:gd name="T12" fmla="*/ 28547 w 32583"/>
                <a:gd name="T13" fmla="*/ 26142 h 41325"/>
                <a:gd name="T14" fmla="*/ 26749 w 32583"/>
                <a:gd name="T15" fmla="*/ 23949 h 41325"/>
                <a:gd name="T16" fmla="*/ 24242 w 32583"/>
                <a:gd name="T17" fmla="*/ 23077 h 41325"/>
                <a:gd name="T18" fmla="*/ 23416 w 32583"/>
                <a:gd name="T19" fmla="*/ 23097 h 41325"/>
                <a:gd name="T20" fmla="*/ 20917 w 32583"/>
                <a:gd name="T21" fmla="*/ 22799 h 41325"/>
                <a:gd name="T22" fmla="*/ 19810 w 32583"/>
                <a:gd name="T23" fmla="*/ 20574 h 41325"/>
                <a:gd name="T24" fmla="*/ 17593 w 32583"/>
                <a:gd name="T25" fmla="*/ 19365 h 41325"/>
                <a:gd name="T26" fmla="*/ 19622 w 32583"/>
                <a:gd name="T27" fmla="*/ 18438 h 41325"/>
                <a:gd name="T28" fmla="*/ 21837 w 32583"/>
                <a:gd name="T29" fmla="*/ 19087 h 41325"/>
                <a:gd name="T30" fmla="*/ 22853 w 32583"/>
                <a:gd name="T31" fmla="*/ 16054 h 41325"/>
                <a:gd name="T32" fmla="*/ 24207 w 32583"/>
                <a:gd name="T33" fmla="*/ 14495 h 41325"/>
                <a:gd name="T34" fmla="*/ 26584 w 32583"/>
                <a:gd name="T35" fmla="*/ 13383 h 41325"/>
                <a:gd name="T36" fmla="*/ 25645 w 32583"/>
                <a:gd name="T37" fmla="*/ 12825 h 41325"/>
                <a:gd name="T38" fmla="*/ 25079 w 32583"/>
                <a:gd name="T39" fmla="*/ 11768 h 41325"/>
                <a:gd name="T40" fmla="*/ 27181 w 32583"/>
                <a:gd name="T41" fmla="*/ 9730 h 41325"/>
                <a:gd name="T42" fmla="*/ 24413 w 32583"/>
                <a:gd name="T43" fmla="*/ 8006 h 41325"/>
                <a:gd name="T44" fmla="*/ 22391 w 32583"/>
                <a:gd name="T45" fmla="*/ 7620 h 41325"/>
                <a:gd name="T46" fmla="*/ 21438 w 32583"/>
                <a:gd name="T47" fmla="*/ 10842 h 41325"/>
                <a:gd name="T48" fmla="*/ 18914 w 32583"/>
                <a:gd name="T49" fmla="*/ 6032 h 41325"/>
                <a:gd name="T50" fmla="*/ 19365 w 32583"/>
                <a:gd name="T51" fmla="*/ 4189 h 41325"/>
                <a:gd name="T52" fmla="*/ 20935 w 32583"/>
                <a:gd name="T53" fmla="*/ 3821 h 41325"/>
                <a:gd name="T54" fmla="*/ 20414 w 32583"/>
                <a:gd name="T55" fmla="*/ 2415 h 41325"/>
                <a:gd name="T56" fmla="*/ 18238 w 32583"/>
                <a:gd name="T57" fmla="*/ 4 h 41325"/>
                <a:gd name="T58" fmla="*/ 18064 w 32583"/>
                <a:gd name="T59" fmla="*/ 1994 h 41325"/>
                <a:gd name="T60" fmla="*/ 17599 w 32583"/>
                <a:gd name="T61" fmla="*/ 3011 h 41325"/>
                <a:gd name="T62" fmla="*/ 13864 w 32583"/>
                <a:gd name="T63" fmla="*/ 2980 h 41325"/>
                <a:gd name="T64" fmla="*/ 10123 w 32583"/>
                <a:gd name="T65" fmla="*/ 1201 h 41325"/>
                <a:gd name="T66" fmla="*/ 9484 w 32583"/>
                <a:gd name="T67" fmla="*/ 1381 h 41325"/>
                <a:gd name="T68" fmla="*/ 3807 w 32583"/>
                <a:gd name="T69" fmla="*/ 766 h 41325"/>
                <a:gd name="T70" fmla="*/ 1953 w 32583"/>
                <a:gd name="T71" fmla="*/ 1042 h 41325"/>
                <a:gd name="T72" fmla="*/ 359 w 32583"/>
                <a:gd name="T73" fmla="*/ 4055 h 41325"/>
                <a:gd name="T74" fmla="*/ 485 w 32583"/>
                <a:gd name="T75" fmla="*/ 6562 h 41325"/>
                <a:gd name="T76" fmla="*/ 2397 w 32583"/>
                <a:gd name="T77" fmla="*/ 8014 h 41325"/>
                <a:gd name="T78" fmla="*/ 799 w 32583"/>
                <a:gd name="T79" fmla="*/ 9839 h 41325"/>
                <a:gd name="T80" fmla="*/ 1979 w 32583"/>
                <a:gd name="T81" fmla="*/ 9427 h 41325"/>
                <a:gd name="T82" fmla="*/ 4555 w 32583"/>
                <a:gd name="T83" fmla="*/ 6890 h 41325"/>
                <a:gd name="T84" fmla="*/ 5563 w 32583"/>
                <a:gd name="T85" fmla="*/ 7228 h 41325"/>
                <a:gd name="T86" fmla="*/ 7913 w 32583"/>
                <a:gd name="T87" fmla="*/ 8027 h 41325"/>
                <a:gd name="T88" fmla="*/ 9921 w 32583"/>
                <a:gd name="T89" fmla="*/ 10589 h 41325"/>
                <a:gd name="T90" fmla="*/ 11266 w 32583"/>
                <a:gd name="T91" fmla="*/ 12410 h 41325"/>
                <a:gd name="T92" fmla="*/ 10374 w 32583"/>
                <a:gd name="T93" fmla="*/ 11978 h 41325"/>
                <a:gd name="T94" fmla="*/ 11129 w 32583"/>
                <a:gd name="T95" fmla="*/ 15723 h 41325"/>
                <a:gd name="T96" fmla="*/ 13870 w 32583"/>
                <a:gd name="T97" fmla="*/ 19682 h 41325"/>
                <a:gd name="T98" fmla="*/ 14617 w 32583"/>
                <a:gd name="T99" fmla="*/ 19338 h 41325"/>
                <a:gd name="T100" fmla="*/ 19259 w 32583"/>
                <a:gd name="T101" fmla="*/ 22584 h 41325"/>
                <a:gd name="T102" fmla="*/ 21925 w 32583"/>
                <a:gd name="T103" fmla="*/ 23823 h 41325"/>
                <a:gd name="T104" fmla="*/ 21778 w 32583"/>
                <a:gd name="T105" fmla="*/ 26568 h 41325"/>
                <a:gd name="T106" fmla="*/ 23994 w 32583"/>
                <a:gd name="T107" fmla="*/ 31980 h 41325"/>
                <a:gd name="T108" fmla="*/ 23516 w 32583"/>
                <a:gd name="T109" fmla="*/ 37855 h 41325"/>
                <a:gd name="T110" fmla="*/ 23122 w 32583"/>
                <a:gd name="T111" fmla="*/ 39002 h 41325"/>
                <a:gd name="T112" fmla="*/ 23478 w 32583"/>
                <a:gd name="T113" fmla="*/ 40545 h 41325"/>
                <a:gd name="T114" fmla="*/ 24348 w 32583"/>
                <a:gd name="T115" fmla="*/ 40695 h 41325"/>
                <a:gd name="T116" fmla="*/ 25289 w 32583"/>
                <a:gd name="T117" fmla="*/ 37730 h 41325"/>
                <a:gd name="T118" fmla="*/ 25878 w 32583"/>
                <a:gd name="T119" fmla="*/ 36763 h 41325"/>
                <a:gd name="T120" fmla="*/ 27718 w 32583"/>
                <a:gd name="T121" fmla="*/ 34824 h 41325"/>
                <a:gd name="T122" fmla="*/ 30788 w 32583"/>
                <a:gd name="T123" fmla="*/ 31598 h 41325"/>
                <a:gd name="T124" fmla="*/ 31986 w 32583"/>
                <a:gd name="T125" fmla="*/ 28643 h 4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3" h="41325">
                  <a:moveTo>
                    <a:pt x="27549" y="33779"/>
                  </a:moveTo>
                  <a:lnTo>
                    <a:pt x="27549" y="33779"/>
                  </a:lnTo>
                  <a:lnTo>
                    <a:pt x="27560" y="33779"/>
                  </a:lnTo>
                  <a:cubicBezTo>
                    <a:pt x="27610" y="33780"/>
                    <a:pt x="27620" y="33791"/>
                    <a:pt x="27622" y="33796"/>
                  </a:cubicBezTo>
                  <a:lnTo>
                    <a:pt x="27625" y="33804"/>
                  </a:lnTo>
                  <a:lnTo>
                    <a:pt x="27549" y="33779"/>
                  </a:lnTo>
                  <a:close/>
                  <a:moveTo>
                    <a:pt x="27251" y="33590"/>
                  </a:moveTo>
                  <a:lnTo>
                    <a:pt x="27251" y="33590"/>
                  </a:lnTo>
                  <a:lnTo>
                    <a:pt x="27247" y="33592"/>
                  </a:lnTo>
                  <a:lnTo>
                    <a:pt x="27242" y="33592"/>
                  </a:lnTo>
                  <a:lnTo>
                    <a:pt x="27230" y="33590"/>
                  </a:lnTo>
                  <a:lnTo>
                    <a:pt x="27277" y="33581"/>
                  </a:lnTo>
                  <a:lnTo>
                    <a:pt x="27251" y="33590"/>
                  </a:lnTo>
                  <a:close/>
                  <a:moveTo>
                    <a:pt x="11106" y="12431"/>
                  </a:moveTo>
                  <a:lnTo>
                    <a:pt x="11106" y="12431"/>
                  </a:lnTo>
                  <a:lnTo>
                    <a:pt x="11174" y="12451"/>
                  </a:lnTo>
                  <a:cubicBezTo>
                    <a:pt x="11173" y="12455"/>
                    <a:pt x="11170" y="12459"/>
                    <a:pt x="11167" y="12465"/>
                  </a:cubicBezTo>
                  <a:lnTo>
                    <a:pt x="11157" y="12492"/>
                  </a:lnTo>
                  <a:lnTo>
                    <a:pt x="11119" y="12480"/>
                  </a:lnTo>
                  <a:lnTo>
                    <a:pt x="11016" y="12461"/>
                  </a:lnTo>
                  <a:lnTo>
                    <a:pt x="11013" y="12461"/>
                  </a:lnTo>
                  <a:lnTo>
                    <a:pt x="11009" y="12459"/>
                  </a:lnTo>
                  <a:lnTo>
                    <a:pt x="10901" y="12386"/>
                  </a:lnTo>
                  <a:lnTo>
                    <a:pt x="10833" y="12386"/>
                  </a:lnTo>
                  <a:cubicBezTo>
                    <a:pt x="10823" y="12365"/>
                    <a:pt x="10819" y="12350"/>
                    <a:pt x="10821" y="12340"/>
                  </a:cubicBezTo>
                  <a:cubicBezTo>
                    <a:pt x="10821" y="12340"/>
                    <a:pt x="10821" y="12339"/>
                    <a:pt x="10821" y="12339"/>
                  </a:cubicBezTo>
                  <a:lnTo>
                    <a:pt x="10887" y="12339"/>
                  </a:lnTo>
                  <a:lnTo>
                    <a:pt x="10983" y="12403"/>
                  </a:lnTo>
                  <a:lnTo>
                    <a:pt x="11106" y="12431"/>
                  </a:lnTo>
                  <a:close/>
                  <a:moveTo>
                    <a:pt x="11217" y="12745"/>
                  </a:moveTo>
                  <a:lnTo>
                    <a:pt x="11217" y="12745"/>
                  </a:lnTo>
                  <a:lnTo>
                    <a:pt x="11315" y="12721"/>
                  </a:lnTo>
                  <a:lnTo>
                    <a:pt x="11333" y="12711"/>
                  </a:lnTo>
                  <a:lnTo>
                    <a:pt x="11343" y="12699"/>
                  </a:lnTo>
                  <a:cubicBezTo>
                    <a:pt x="11348" y="12692"/>
                    <a:pt x="11353" y="12685"/>
                    <a:pt x="11358" y="12678"/>
                  </a:cubicBezTo>
                  <a:cubicBezTo>
                    <a:pt x="11344" y="12708"/>
                    <a:pt x="11327" y="12737"/>
                    <a:pt x="11306" y="12764"/>
                  </a:cubicBezTo>
                  <a:lnTo>
                    <a:pt x="11303" y="12770"/>
                  </a:lnTo>
                  <a:lnTo>
                    <a:pt x="11297" y="12771"/>
                  </a:lnTo>
                  <a:lnTo>
                    <a:pt x="11221" y="12790"/>
                  </a:lnTo>
                  <a:lnTo>
                    <a:pt x="11215" y="12792"/>
                  </a:lnTo>
                  <a:lnTo>
                    <a:pt x="11209" y="12789"/>
                  </a:lnTo>
                  <a:cubicBezTo>
                    <a:pt x="11170" y="12769"/>
                    <a:pt x="11163" y="12747"/>
                    <a:pt x="11162" y="12720"/>
                  </a:cubicBezTo>
                  <a:cubicBezTo>
                    <a:pt x="11169" y="12726"/>
                    <a:pt x="11178" y="12731"/>
                    <a:pt x="11187" y="12736"/>
                  </a:cubicBezTo>
                  <a:lnTo>
                    <a:pt x="11217" y="12745"/>
                  </a:lnTo>
                  <a:close/>
                  <a:moveTo>
                    <a:pt x="24109" y="14540"/>
                  </a:moveTo>
                  <a:lnTo>
                    <a:pt x="24109" y="14540"/>
                  </a:lnTo>
                  <a:cubicBezTo>
                    <a:pt x="24113" y="14544"/>
                    <a:pt x="24117" y="14547"/>
                    <a:pt x="24121" y="14551"/>
                  </a:cubicBezTo>
                  <a:cubicBezTo>
                    <a:pt x="24118" y="14551"/>
                    <a:pt x="24115" y="14551"/>
                    <a:pt x="24112" y="14551"/>
                  </a:cubicBezTo>
                  <a:cubicBezTo>
                    <a:pt x="24111" y="14548"/>
                    <a:pt x="24110" y="14544"/>
                    <a:pt x="24109" y="14540"/>
                  </a:cubicBezTo>
                  <a:close/>
                  <a:moveTo>
                    <a:pt x="22977" y="15544"/>
                  </a:moveTo>
                  <a:lnTo>
                    <a:pt x="22977" y="15544"/>
                  </a:lnTo>
                  <a:cubicBezTo>
                    <a:pt x="22977" y="15546"/>
                    <a:pt x="22978" y="15547"/>
                    <a:pt x="22978" y="15549"/>
                  </a:cubicBezTo>
                  <a:lnTo>
                    <a:pt x="22978" y="15549"/>
                  </a:lnTo>
                  <a:lnTo>
                    <a:pt x="22977" y="15544"/>
                  </a:lnTo>
                  <a:close/>
                  <a:moveTo>
                    <a:pt x="17069" y="19206"/>
                  </a:moveTo>
                  <a:lnTo>
                    <a:pt x="17069" y="19206"/>
                  </a:lnTo>
                  <a:cubicBezTo>
                    <a:pt x="17059" y="19190"/>
                    <a:pt x="17051" y="19168"/>
                    <a:pt x="17045" y="19137"/>
                  </a:cubicBezTo>
                  <a:cubicBezTo>
                    <a:pt x="17050" y="19145"/>
                    <a:pt x="17057" y="19152"/>
                    <a:pt x="17065" y="19158"/>
                  </a:cubicBezTo>
                  <a:cubicBezTo>
                    <a:pt x="17065" y="19159"/>
                    <a:pt x="17066" y="19160"/>
                    <a:pt x="17066" y="19160"/>
                  </a:cubicBezTo>
                  <a:cubicBezTo>
                    <a:pt x="17071" y="19189"/>
                    <a:pt x="17080" y="19206"/>
                    <a:pt x="17097" y="19219"/>
                  </a:cubicBezTo>
                  <a:cubicBezTo>
                    <a:pt x="17100" y="19223"/>
                    <a:pt x="17105" y="19228"/>
                    <a:pt x="17112" y="19234"/>
                  </a:cubicBezTo>
                  <a:cubicBezTo>
                    <a:pt x="17088" y="19220"/>
                    <a:pt x="17073" y="19210"/>
                    <a:pt x="17069" y="19206"/>
                  </a:cubicBezTo>
                  <a:close/>
                  <a:moveTo>
                    <a:pt x="17017" y="19013"/>
                  </a:moveTo>
                  <a:lnTo>
                    <a:pt x="17017" y="19013"/>
                  </a:lnTo>
                  <a:cubicBezTo>
                    <a:pt x="17017" y="19025"/>
                    <a:pt x="17018" y="19036"/>
                    <a:pt x="17018" y="19047"/>
                  </a:cubicBezTo>
                  <a:lnTo>
                    <a:pt x="16981" y="18961"/>
                  </a:lnTo>
                  <a:lnTo>
                    <a:pt x="16972" y="18948"/>
                  </a:lnTo>
                  <a:cubicBezTo>
                    <a:pt x="16947" y="18923"/>
                    <a:pt x="16882" y="18840"/>
                    <a:pt x="16807" y="18698"/>
                  </a:cubicBezTo>
                  <a:lnTo>
                    <a:pt x="16629" y="18419"/>
                  </a:lnTo>
                  <a:cubicBezTo>
                    <a:pt x="16620" y="18400"/>
                    <a:pt x="16609" y="18385"/>
                    <a:pt x="16596" y="18373"/>
                  </a:cubicBezTo>
                  <a:cubicBezTo>
                    <a:pt x="16621" y="18387"/>
                    <a:pt x="16642" y="18406"/>
                    <a:pt x="16656" y="18430"/>
                  </a:cubicBezTo>
                  <a:lnTo>
                    <a:pt x="16824" y="18711"/>
                  </a:lnTo>
                  <a:lnTo>
                    <a:pt x="17001" y="18962"/>
                  </a:lnTo>
                  <a:cubicBezTo>
                    <a:pt x="17003" y="18964"/>
                    <a:pt x="17004" y="18965"/>
                    <a:pt x="17005" y="18967"/>
                  </a:cubicBezTo>
                  <a:cubicBezTo>
                    <a:pt x="17010" y="18982"/>
                    <a:pt x="17014" y="18997"/>
                    <a:pt x="17017" y="19013"/>
                  </a:cubicBezTo>
                  <a:close/>
                  <a:moveTo>
                    <a:pt x="15751" y="18321"/>
                  </a:moveTo>
                  <a:lnTo>
                    <a:pt x="15751" y="18321"/>
                  </a:lnTo>
                  <a:cubicBezTo>
                    <a:pt x="15765" y="18360"/>
                    <a:pt x="15785" y="18385"/>
                    <a:pt x="15797" y="18397"/>
                  </a:cubicBezTo>
                  <a:cubicBezTo>
                    <a:pt x="15821" y="18419"/>
                    <a:pt x="15846" y="18440"/>
                    <a:pt x="15870" y="18460"/>
                  </a:cubicBezTo>
                  <a:cubicBezTo>
                    <a:pt x="15839" y="18436"/>
                    <a:pt x="15806" y="18408"/>
                    <a:pt x="15771" y="18377"/>
                  </a:cubicBezTo>
                  <a:cubicBezTo>
                    <a:pt x="15747" y="18346"/>
                    <a:pt x="15721" y="18311"/>
                    <a:pt x="15713" y="18258"/>
                  </a:cubicBezTo>
                  <a:cubicBezTo>
                    <a:pt x="15725" y="18286"/>
                    <a:pt x="15739" y="18306"/>
                    <a:pt x="15751" y="18321"/>
                  </a:cubicBezTo>
                  <a:close/>
                  <a:moveTo>
                    <a:pt x="15669" y="18139"/>
                  </a:moveTo>
                  <a:lnTo>
                    <a:pt x="15669" y="18139"/>
                  </a:lnTo>
                  <a:lnTo>
                    <a:pt x="15693" y="18189"/>
                  </a:lnTo>
                  <a:cubicBezTo>
                    <a:pt x="15697" y="18210"/>
                    <a:pt x="15702" y="18229"/>
                    <a:pt x="15708" y="18246"/>
                  </a:cubicBezTo>
                  <a:lnTo>
                    <a:pt x="15655" y="18133"/>
                  </a:lnTo>
                  <a:lnTo>
                    <a:pt x="15435" y="17911"/>
                  </a:lnTo>
                  <a:lnTo>
                    <a:pt x="15669" y="18139"/>
                  </a:lnTo>
                  <a:close/>
                  <a:moveTo>
                    <a:pt x="24516" y="12754"/>
                  </a:moveTo>
                  <a:lnTo>
                    <a:pt x="24516" y="12754"/>
                  </a:lnTo>
                  <a:cubicBezTo>
                    <a:pt x="24519" y="12751"/>
                    <a:pt x="24522" y="12749"/>
                    <a:pt x="24525" y="12748"/>
                  </a:cubicBezTo>
                  <a:cubicBezTo>
                    <a:pt x="24521" y="12751"/>
                    <a:pt x="24518" y="12754"/>
                    <a:pt x="24515" y="12758"/>
                  </a:cubicBezTo>
                  <a:cubicBezTo>
                    <a:pt x="24515" y="12757"/>
                    <a:pt x="24516" y="12755"/>
                    <a:pt x="24516" y="12754"/>
                  </a:cubicBezTo>
                  <a:close/>
                  <a:moveTo>
                    <a:pt x="22791" y="13863"/>
                  </a:moveTo>
                  <a:lnTo>
                    <a:pt x="22791" y="13863"/>
                  </a:lnTo>
                  <a:lnTo>
                    <a:pt x="22885" y="13793"/>
                  </a:lnTo>
                  <a:lnTo>
                    <a:pt x="22790" y="13866"/>
                  </a:lnTo>
                  <a:lnTo>
                    <a:pt x="22791" y="13863"/>
                  </a:lnTo>
                  <a:close/>
                  <a:moveTo>
                    <a:pt x="22106" y="14337"/>
                  </a:moveTo>
                  <a:lnTo>
                    <a:pt x="22106" y="14337"/>
                  </a:lnTo>
                  <a:lnTo>
                    <a:pt x="22106" y="14337"/>
                  </a:lnTo>
                  <a:lnTo>
                    <a:pt x="22101" y="14370"/>
                  </a:lnTo>
                  <a:lnTo>
                    <a:pt x="22106" y="14337"/>
                  </a:lnTo>
                  <a:close/>
                  <a:moveTo>
                    <a:pt x="22100" y="14375"/>
                  </a:moveTo>
                  <a:lnTo>
                    <a:pt x="22100" y="14375"/>
                  </a:lnTo>
                  <a:lnTo>
                    <a:pt x="22099" y="14384"/>
                  </a:lnTo>
                  <a:lnTo>
                    <a:pt x="22099" y="14384"/>
                  </a:lnTo>
                  <a:lnTo>
                    <a:pt x="22100" y="14375"/>
                  </a:lnTo>
                  <a:close/>
                  <a:moveTo>
                    <a:pt x="18957" y="12507"/>
                  </a:moveTo>
                  <a:lnTo>
                    <a:pt x="18957" y="12507"/>
                  </a:lnTo>
                  <a:lnTo>
                    <a:pt x="19010" y="12493"/>
                  </a:lnTo>
                  <a:lnTo>
                    <a:pt x="18979" y="12507"/>
                  </a:lnTo>
                  <a:lnTo>
                    <a:pt x="18975" y="12508"/>
                  </a:lnTo>
                  <a:lnTo>
                    <a:pt x="18971" y="12508"/>
                  </a:lnTo>
                  <a:cubicBezTo>
                    <a:pt x="18966" y="12508"/>
                    <a:pt x="18961" y="12508"/>
                    <a:pt x="18956" y="12507"/>
                  </a:cubicBezTo>
                  <a:cubicBezTo>
                    <a:pt x="18956" y="12507"/>
                    <a:pt x="18957" y="12507"/>
                    <a:pt x="18957" y="12507"/>
                  </a:cubicBezTo>
                  <a:close/>
                  <a:moveTo>
                    <a:pt x="24220" y="13448"/>
                  </a:moveTo>
                  <a:lnTo>
                    <a:pt x="24220" y="13448"/>
                  </a:lnTo>
                  <a:lnTo>
                    <a:pt x="24223" y="13448"/>
                  </a:lnTo>
                  <a:lnTo>
                    <a:pt x="24206" y="13481"/>
                  </a:lnTo>
                  <a:lnTo>
                    <a:pt x="24220" y="13448"/>
                  </a:lnTo>
                  <a:close/>
                  <a:moveTo>
                    <a:pt x="22731" y="14023"/>
                  </a:moveTo>
                  <a:lnTo>
                    <a:pt x="22731" y="14023"/>
                  </a:lnTo>
                  <a:lnTo>
                    <a:pt x="22730" y="14027"/>
                  </a:lnTo>
                  <a:cubicBezTo>
                    <a:pt x="22728" y="14036"/>
                    <a:pt x="22724" y="14044"/>
                    <a:pt x="22720" y="14052"/>
                  </a:cubicBezTo>
                  <a:cubicBezTo>
                    <a:pt x="22725" y="14042"/>
                    <a:pt x="22728" y="14032"/>
                    <a:pt x="22731" y="14023"/>
                  </a:cubicBezTo>
                  <a:close/>
                  <a:moveTo>
                    <a:pt x="21234" y="14734"/>
                  </a:moveTo>
                  <a:lnTo>
                    <a:pt x="21234" y="14734"/>
                  </a:lnTo>
                  <a:lnTo>
                    <a:pt x="21599" y="14547"/>
                  </a:lnTo>
                  <a:lnTo>
                    <a:pt x="21609" y="14544"/>
                  </a:lnTo>
                  <a:lnTo>
                    <a:pt x="21443" y="14640"/>
                  </a:lnTo>
                  <a:cubicBezTo>
                    <a:pt x="21351" y="14690"/>
                    <a:pt x="21283" y="14721"/>
                    <a:pt x="21234" y="14734"/>
                  </a:cubicBezTo>
                  <a:close/>
                  <a:moveTo>
                    <a:pt x="32418" y="27192"/>
                  </a:moveTo>
                  <a:lnTo>
                    <a:pt x="32418" y="27192"/>
                  </a:lnTo>
                  <a:lnTo>
                    <a:pt x="32291" y="27114"/>
                  </a:lnTo>
                  <a:lnTo>
                    <a:pt x="32109" y="27089"/>
                  </a:lnTo>
                  <a:cubicBezTo>
                    <a:pt x="31962" y="27061"/>
                    <a:pt x="31868" y="27009"/>
                    <a:pt x="31808" y="26926"/>
                  </a:cubicBezTo>
                  <a:cubicBezTo>
                    <a:pt x="31756" y="26819"/>
                    <a:pt x="31674" y="26744"/>
                    <a:pt x="31550" y="26687"/>
                  </a:cubicBezTo>
                  <a:cubicBezTo>
                    <a:pt x="31414" y="26633"/>
                    <a:pt x="31312" y="26609"/>
                    <a:pt x="31220" y="26609"/>
                  </a:cubicBezTo>
                  <a:lnTo>
                    <a:pt x="31219" y="26609"/>
                  </a:lnTo>
                  <a:lnTo>
                    <a:pt x="30895" y="26618"/>
                  </a:lnTo>
                  <a:lnTo>
                    <a:pt x="30746" y="26556"/>
                  </a:lnTo>
                  <a:lnTo>
                    <a:pt x="30572" y="26527"/>
                  </a:lnTo>
                  <a:cubicBezTo>
                    <a:pt x="30511" y="26503"/>
                    <a:pt x="30450" y="26525"/>
                    <a:pt x="30333" y="26593"/>
                  </a:cubicBezTo>
                  <a:lnTo>
                    <a:pt x="30213" y="26625"/>
                  </a:lnTo>
                  <a:cubicBezTo>
                    <a:pt x="30211" y="26614"/>
                    <a:pt x="30215" y="26588"/>
                    <a:pt x="30238" y="26547"/>
                  </a:cubicBezTo>
                  <a:cubicBezTo>
                    <a:pt x="30284" y="26468"/>
                    <a:pt x="30259" y="26391"/>
                    <a:pt x="30164" y="26311"/>
                  </a:cubicBezTo>
                  <a:lnTo>
                    <a:pt x="30147" y="26298"/>
                  </a:lnTo>
                  <a:lnTo>
                    <a:pt x="30094" y="26307"/>
                  </a:lnTo>
                  <a:lnTo>
                    <a:pt x="30060" y="26324"/>
                  </a:lnTo>
                  <a:lnTo>
                    <a:pt x="30042" y="26277"/>
                  </a:lnTo>
                  <a:lnTo>
                    <a:pt x="30008" y="26209"/>
                  </a:lnTo>
                  <a:lnTo>
                    <a:pt x="29608" y="26085"/>
                  </a:lnTo>
                  <a:lnTo>
                    <a:pt x="29594" y="26083"/>
                  </a:lnTo>
                  <a:cubicBezTo>
                    <a:pt x="29490" y="26083"/>
                    <a:pt x="29401" y="26115"/>
                    <a:pt x="29337" y="26179"/>
                  </a:cubicBezTo>
                  <a:lnTo>
                    <a:pt x="29168" y="26414"/>
                  </a:lnTo>
                  <a:cubicBezTo>
                    <a:pt x="29151" y="26439"/>
                    <a:pt x="29138" y="26455"/>
                    <a:pt x="29129" y="26464"/>
                  </a:cubicBezTo>
                  <a:lnTo>
                    <a:pt x="29085" y="26406"/>
                  </a:lnTo>
                  <a:lnTo>
                    <a:pt x="29035" y="26387"/>
                  </a:lnTo>
                  <a:lnTo>
                    <a:pt x="28839" y="26366"/>
                  </a:lnTo>
                  <a:cubicBezTo>
                    <a:pt x="28805" y="26359"/>
                    <a:pt x="28782" y="26347"/>
                    <a:pt x="28755" y="26323"/>
                  </a:cubicBezTo>
                  <a:lnTo>
                    <a:pt x="28745" y="26245"/>
                  </a:lnTo>
                  <a:lnTo>
                    <a:pt x="28675" y="26202"/>
                  </a:lnTo>
                  <a:lnTo>
                    <a:pt x="28501" y="26283"/>
                  </a:lnTo>
                  <a:cubicBezTo>
                    <a:pt x="28494" y="26286"/>
                    <a:pt x="28489" y="26289"/>
                    <a:pt x="28485" y="26290"/>
                  </a:cubicBezTo>
                  <a:cubicBezTo>
                    <a:pt x="28486" y="26284"/>
                    <a:pt x="28488" y="26275"/>
                    <a:pt x="28491" y="26263"/>
                  </a:cubicBezTo>
                  <a:lnTo>
                    <a:pt x="28547" y="26142"/>
                  </a:lnTo>
                  <a:lnTo>
                    <a:pt x="28815" y="25856"/>
                  </a:lnTo>
                  <a:cubicBezTo>
                    <a:pt x="28934" y="25727"/>
                    <a:pt x="28987" y="25635"/>
                    <a:pt x="28991" y="25549"/>
                  </a:cubicBezTo>
                  <a:lnTo>
                    <a:pt x="28992" y="25523"/>
                  </a:lnTo>
                  <a:lnTo>
                    <a:pt x="28832" y="25413"/>
                  </a:lnTo>
                  <a:cubicBezTo>
                    <a:pt x="28739" y="25329"/>
                    <a:pt x="28702" y="25251"/>
                    <a:pt x="28709" y="25168"/>
                  </a:cubicBezTo>
                  <a:cubicBezTo>
                    <a:pt x="28731" y="25088"/>
                    <a:pt x="28693" y="25010"/>
                    <a:pt x="28652" y="24943"/>
                  </a:cubicBezTo>
                  <a:lnTo>
                    <a:pt x="28582" y="24873"/>
                  </a:lnTo>
                  <a:lnTo>
                    <a:pt x="28584" y="24868"/>
                  </a:lnTo>
                  <a:lnTo>
                    <a:pt x="28555" y="24847"/>
                  </a:lnTo>
                  <a:lnTo>
                    <a:pt x="28538" y="24830"/>
                  </a:lnTo>
                  <a:lnTo>
                    <a:pt x="28537" y="24833"/>
                  </a:lnTo>
                  <a:lnTo>
                    <a:pt x="28141" y="24532"/>
                  </a:lnTo>
                  <a:lnTo>
                    <a:pt x="28110" y="24520"/>
                  </a:lnTo>
                  <a:lnTo>
                    <a:pt x="28122" y="24510"/>
                  </a:lnTo>
                  <a:lnTo>
                    <a:pt x="28064" y="24503"/>
                  </a:lnTo>
                  <a:lnTo>
                    <a:pt x="28059" y="24501"/>
                  </a:lnTo>
                  <a:lnTo>
                    <a:pt x="28057" y="24502"/>
                  </a:lnTo>
                  <a:lnTo>
                    <a:pt x="27685" y="24457"/>
                  </a:lnTo>
                  <a:lnTo>
                    <a:pt x="27479" y="24466"/>
                  </a:lnTo>
                  <a:lnTo>
                    <a:pt x="27271" y="24466"/>
                  </a:lnTo>
                  <a:lnTo>
                    <a:pt x="27204" y="24424"/>
                  </a:lnTo>
                  <a:lnTo>
                    <a:pt x="27142" y="24352"/>
                  </a:lnTo>
                  <a:cubicBezTo>
                    <a:pt x="27084" y="24295"/>
                    <a:pt x="27015" y="24266"/>
                    <a:pt x="26940" y="24274"/>
                  </a:cubicBezTo>
                  <a:cubicBezTo>
                    <a:pt x="26924" y="24140"/>
                    <a:pt x="26864" y="24039"/>
                    <a:pt x="26749" y="23949"/>
                  </a:cubicBezTo>
                  <a:lnTo>
                    <a:pt x="26634" y="23903"/>
                  </a:lnTo>
                  <a:lnTo>
                    <a:pt x="26634" y="23886"/>
                  </a:lnTo>
                  <a:lnTo>
                    <a:pt x="26412" y="23865"/>
                  </a:lnTo>
                  <a:lnTo>
                    <a:pt x="26219" y="23841"/>
                  </a:lnTo>
                  <a:cubicBezTo>
                    <a:pt x="26232" y="23831"/>
                    <a:pt x="26251" y="23818"/>
                    <a:pt x="26268" y="23806"/>
                  </a:cubicBezTo>
                  <a:lnTo>
                    <a:pt x="26412" y="23652"/>
                  </a:lnTo>
                  <a:lnTo>
                    <a:pt x="26365" y="23623"/>
                  </a:lnTo>
                  <a:cubicBezTo>
                    <a:pt x="26336" y="23605"/>
                    <a:pt x="26290" y="23580"/>
                    <a:pt x="26219" y="23565"/>
                  </a:cubicBezTo>
                  <a:cubicBezTo>
                    <a:pt x="26105" y="23527"/>
                    <a:pt x="26041" y="23503"/>
                    <a:pt x="26011" y="23484"/>
                  </a:cubicBezTo>
                  <a:cubicBezTo>
                    <a:pt x="25989" y="23455"/>
                    <a:pt x="25988" y="23446"/>
                    <a:pt x="25994" y="23439"/>
                  </a:cubicBezTo>
                  <a:lnTo>
                    <a:pt x="26008" y="23430"/>
                  </a:lnTo>
                  <a:lnTo>
                    <a:pt x="26044" y="23325"/>
                  </a:lnTo>
                  <a:lnTo>
                    <a:pt x="25736" y="23358"/>
                  </a:lnTo>
                  <a:lnTo>
                    <a:pt x="25289" y="23442"/>
                  </a:lnTo>
                  <a:cubicBezTo>
                    <a:pt x="25260" y="23442"/>
                    <a:pt x="25227" y="23431"/>
                    <a:pt x="25189" y="23408"/>
                  </a:cubicBezTo>
                  <a:lnTo>
                    <a:pt x="25061" y="23338"/>
                  </a:lnTo>
                  <a:lnTo>
                    <a:pt x="24809" y="23348"/>
                  </a:lnTo>
                  <a:cubicBezTo>
                    <a:pt x="24716" y="23339"/>
                    <a:pt x="24636" y="23331"/>
                    <a:pt x="24597" y="23285"/>
                  </a:cubicBezTo>
                  <a:lnTo>
                    <a:pt x="24545" y="23210"/>
                  </a:lnTo>
                  <a:lnTo>
                    <a:pt x="24530" y="23206"/>
                  </a:lnTo>
                  <a:cubicBezTo>
                    <a:pt x="24526" y="23204"/>
                    <a:pt x="24521" y="23201"/>
                    <a:pt x="24510" y="23193"/>
                  </a:cubicBezTo>
                  <a:cubicBezTo>
                    <a:pt x="24498" y="23186"/>
                    <a:pt x="24484" y="23176"/>
                    <a:pt x="24462" y="23171"/>
                  </a:cubicBezTo>
                  <a:cubicBezTo>
                    <a:pt x="24358" y="23136"/>
                    <a:pt x="24260" y="23103"/>
                    <a:pt x="24244" y="23084"/>
                  </a:cubicBezTo>
                  <a:lnTo>
                    <a:pt x="24242" y="23077"/>
                  </a:lnTo>
                  <a:cubicBezTo>
                    <a:pt x="24220" y="23002"/>
                    <a:pt x="24197" y="22952"/>
                    <a:pt x="24151" y="22952"/>
                  </a:cubicBezTo>
                  <a:cubicBezTo>
                    <a:pt x="24134" y="22952"/>
                    <a:pt x="24118" y="22960"/>
                    <a:pt x="24100" y="22975"/>
                  </a:cubicBezTo>
                  <a:lnTo>
                    <a:pt x="24091" y="22982"/>
                  </a:lnTo>
                  <a:lnTo>
                    <a:pt x="24066" y="23048"/>
                  </a:lnTo>
                  <a:lnTo>
                    <a:pt x="24097" y="23109"/>
                  </a:lnTo>
                  <a:lnTo>
                    <a:pt x="24123" y="23111"/>
                  </a:lnTo>
                  <a:cubicBezTo>
                    <a:pt x="24152" y="23113"/>
                    <a:pt x="24160" y="23117"/>
                    <a:pt x="24162" y="23119"/>
                  </a:cubicBezTo>
                  <a:cubicBezTo>
                    <a:pt x="24155" y="23123"/>
                    <a:pt x="24141" y="23131"/>
                    <a:pt x="24115" y="23142"/>
                  </a:cubicBezTo>
                  <a:cubicBezTo>
                    <a:pt x="23916" y="23154"/>
                    <a:pt x="23843" y="23219"/>
                    <a:pt x="23819" y="23267"/>
                  </a:cubicBezTo>
                  <a:cubicBezTo>
                    <a:pt x="23787" y="23320"/>
                    <a:pt x="23799" y="23402"/>
                    <a:pt x="23865" y="23567"/>
                  </a:cubicBezTo>
                  <a:cubicBezTo>
                    <a:pt x="23881" y="23594"/>
                    <a:pt x="23889" y="23628"/>
                    <a:pt x="23822" y="23676"/>
                  </a:cubicBezTo>
                  <a:cubicBezTo>
                    <a:pt x="23805" y="23693"/>
                    <a:pt x="23789" y="23702"/>
                    <a:pt x="23774" y="23702"/>
                  </a:cubicBezTo>
                  <a:cubicBezTo>
                    <a:pt x="23759" y="23702"/>
                    <a:pt x="23749" y="23690"/>
                    <a:pt x="23744" y="23682"/>
                  </a:cubicBezTo>
                  <a:cubicBezTo>
                    <a:pt x="23703" y="23608"/>
                    <a:pt x="23684" y="23557"/>
                    <a:pt x="23683" y="23518"/>
                  </a:cubicBezTo>
                  <a:lnTo>
                    <a:pt x="23752" y="23352"/>
                  </a:lnTo>
                  <a:cubicBezTo>
                    <a:pt x="23774" y="23320"/>
                    <a:pt x="23772" y="23277"/>
                    <a:pt x="23742" y="23218"/>
                  </a:cubicBezTo>
                  <a:lnTo>
                    <a:pt x="23709" y="23175"/>
                  </a:lnTo>
                  <a:lnTo>
                    <a:pt x="23706" y="23170"/>
                  </a:lnTo>
                  <a:lnTo>
                    <a:pt x="23750" y="23112"/>
                  </a:lnTo>
                  <a:lnTo>
                    <a:pt x="23852" y="23054"/>
                  </a:lnTo>
                  <a:lnTo>
                    <a:pt x="23962" y="22947"/>
                  </a:lnTo>
                  <a:lnTo>
                    <a:pt x="23901" y="22919"/>
                  </a:lnTo>
                  <a:cubicBezTo>
                    <a:pt x="23883" y="22911"/>
                    <a:pt x="23851" y="22903"/>
                    <a:pt x="23798" y="22896"/>
                  </a:cubicBezTo>
                  <a:cubicBezTo>
                    <a:pt x="23753" y="22896"/>
                    <a:pt x="23665" y="22948"/>
                    <a:pt x="23416" y="23097"/>
                  </a:cubicBezTo>
                  <a:lnTo>
                    <a:pt x="23327" y="23150"/>
                  </a:lnTo>
                  <a:cubicBezTo>
                    <a:pt x="23188" y="23152"/>
                    <a:pt x="23132" y="23184"/>
                    <a:pt x="23110" y="23211"/>
                  </a:cubicBezTo>
                  <a:cubicBezTo>
                    <a:pt x="23092" y="23231"/>
                    <a:pt x="23089" y="23254"/>
                    <a:pt x="23090" y="23272"/>
                  </a:cubicBezTo>
                  <a:cubicBezTo>
                    <a:pt x="23088" y="23282"/>
                    <a:pt x="23085" y="23288"/>
                    <a:pt x="23085" y="23290"/>
                  </a:cubicBezTo>
                  <a:lnTo>
                    <a:pt x="22944" y="23252"/>
                  </a:lnTo>
                  <a:lnTo>
                    <a:pt x="22928" y="23261"/>
                  </a:lnTo>
                  <a:cubicBezTo>
                    <a:pt x="22864" y="23299"/>
                    <a:pt x="22828" y="23379"/>
                    <a:pt x="22819" y="23502"/>
                  </a:cubicBezTo>
                  <a:cubicBezTo>
                    <a:pt x="22804" y="23590"/>
                    <a:pt x="22771" y="23650"/>
                    <a:pt x="22732" y="23656"/>
                  </a:cubicBezTo>
                  <a:cubicBezTo>
                    <a:pt x="22674" y="23639"/>
                    <a:pt x="22630" y="23674"/>
                    <a:pt x="22588" y="23717"/>
                  </a:cubicBezTo>
                  <a:lnTo>
                    <a:pt x="22500" y="23845"/>
                  </a:lnTo>
                  <a:lnTo>
                    <a:pt x="22490" y="23930"/>
                  </a:lnTo>
                  <a:lnTo>
                    <a:pt x="22481" y="23921"/>
                  </a:lnTo>
                  <a:lnTo>
                    <a:pt x="22351" y="23772"/>
                  </a:lnTo>
                  <a:cubicBezTo>
                    <a:pt x="22282" y="23685"/>
                    <a:pt x="22211" y="23633"/>
                    <a:pt x="22134" y="23613"/>
                  </a:cubicBezTo>
                  <a:lnTo>
                    <a:pt x="22127" y="23611"/>
                  </a:lnTo>
                  <a:lnTo>
                    <a:pt x="21808" y="23619"/>
                  </a:lnTo>
                  <a:lnTo>
                    <a:pt x="21792" y="23623"/>
                  </a:lnTo>
                  <a:cubicBezTo>
                    <a:pt x="21656" y="23680"/>
                    <a:pt x="21571" y="23727"/>
                    <a:pt x="21493" y="23788"/>
                  </a:cubicBezTo>
                  <a:cubicBezTo>
                    <a:pt x="21488" y="23792"/>
                    <a:pt x="21480" y="23798"/>
                    <a:pt x="21465" y="23798"/>
                  </a:cubicBezTo>
                  <a:cubicBezTo>
                    <a:pt x="21439" y="23798"/>
                    <a:pt x="21364" y="23782"/>
                    <a:pt x="21208" y="23635"/>
                  </a:cubicBezTo>
                  <a:lnTo>
                    <a:pt x="21137" y="23582"/>
                  </a:lnTo>
                  <a:lnTo>
                    <a:pt x="20926" y="23353"/>
                  </a:lnTo>
                  <a:lnTo>
                    <a:pt x="20897" y="23294"/>
                  </a:lnTo>
                  <a:cubicBezTo>
                    <a:pt x="20844" y="23185"/>
                    <a:pt x="20851" y="23015"/>
                    <a:pt x="20917" y="22799"/>
                  </a:cubicBezTo>
                  <a:lnTo>
                    <a:pt x="20992" y="22518"/>
                  </a:lnTo>
                  <a:cubicBezTo>
                    <a:pt x="21014" y="22444"/>
                    <a:pt x="21012" y="22378"/>
                    <a:pt x="20985" y="22319"/>
                  </a:cubicBezTo>
                  <a:lnTo>
                    <a:pt x="21012" y="22304"/>
                  </a:lnTo>
                  <a:lnTo>
                    <a:pt x="20789" y="22125"/>
                  </a:lnTo>
                  <a:lnTo>
                    <a:pt x="20482" y="22041"/>
                  </a:lnTo>
                  <a:lnTo>
                    <a:pt x="20130" y="22069"/>
                  </a:lnTo>
                  <a:lnTo>
                    <a:pt x="19852" y="22070"/>
                  </a:lnTo>
                  <a:lnTo>
                    <a:pt x="19783" y="22059"/>
                  </a:lnTo>
                  <a:lnTo>
                    <a:pt x="19780" y="22061"/>
                  </a:lnTo>
                  <a:lnTo>
                    <a:pt x="19769" y="22053"/>
                  </a:lnTo>
                  <a:cubicBezTo>
                    <a:pt x="19748" y="22037"/>
                    <a:pt x="19737" y="22020"/>
                    <a:pt x="19733" y="22001"/>
                  </a:cubicBezTo>
                  <a:lnTo>
                    <a:pt x="19731" y="21988"/>
                  </a:lnTo>
                  <a:lnTo>
                    <a:pt x="19733" y="21986"/>
                  </a:lnTo>
                  <a:lnTo>
                    <a:pt x="19734" y="21969"/>
                  </a:lnTo>
                  <a:cubicBezTo>
                    <a:pt x="19735" y="21935"/>
                    <a:pt x="19749" y="21875"/>
                    <a:pt x="19807" y="21778"/>
                  </a:cubicBezTo>
                  <a:lnTo>
                    <a:pt x="19921" y="21501"/>
                  </a:lnTo>
                  <a:lnTo>
                    <a:pt x="19957" y="21331"/>
                  </a:lnTo>
                  <a:lnTo>
                    <a:pt x="19965" y="21327"/>
                  </a:lnTo>
                  <a:lnTo>
                    <a:pt x="19970" y="21303"/>
                  </a:lnTo>
                  <a:cubicBezTo>
                    <a:pt x="19989" y="21202"/>
                    <a:pt x="19985" y="21127"/>
                    <a:pt x="19957" y="21070"/>
                  </a:cubicBezTo>
                  <a:cubicBezTo>
                    <a:pt x="19934" y="21018"/>
                    <a:pt x="19957" y="20955"/>
                    <a:pt x="20023" y="20890"/>
                  </a:cubicBezTo>
                  <a:lnTo>
                    <a:pt x="20131" y="20699"/>
                  </a:lnTo>
                  <a:lnTo>
                    <a:pt x="20125" y="20680"/>
                  </a:lnTo>
                  <a:cubicBezTo>
                    <a:pt x="20104" y="20611"/>
                    <a:pt x="19995" y="20574"/>
                    <a:pt x="19810" y="20574"/>
                  </a:cubicBezTo>
                  <a:cubicBezTo>
                    <a:pt x="19789" y="20574"/>
                    <a:pt x="19767" y="20574"/>
                    <a:pt x="19738" y="20576"/>
                  </a:cubicBezTo>
                  <a:lnTo>
                    <a:pt x="19319" y="20659"/>
                  </a:lnTo>
                  <a:lnTo>
                    <a:pt x="19310" y="20662"/>
                  </a:lnTo>
                  <a:cubicBezTo>
                    <a:pt x="19225" y="20699"/>
                    <a:pt x="19177" y="20772"/>
                    <a:pt x="19154" y="20819"/>
                  </a:cubicBezTo>
                  <a:lnTo>
                    <a:pt x="19088" y="21010"/>
                  </a:lnTo>
                  <a:lnTo>
                    <a:pt x="19042" y="21192"/>
                  </a:lnTo>
                  <a:lnTo>
                    <a:pt x="18930" y="21330"/>
                  </a:lnTo>
                  <a:lnTo>
                    <a:pt x="18710" y="21374"/>
                  </a:lnTo>
                  <a:lnTo>
                    <a:pt x="18510" y="21373"/>
                  </a:lnTo>
                  <a:lnTo>
                    <a:pt x="18356" y="21422"/>
                  </a:lnTo>
                  <a:lnTo>
                    <a:pt x="18251" y="21446"/>
                  </a:lnTo>
                  <a:lnTo>
                    <a:pt x="18132" y="21269"/>
                  </a:lnTo>
                  <a:lnTo>
                    <a:pt x="18015" y="21280"/>
                  </a:lnTo>
                  <a:lnTo>
                    <a:pt x="17924" y="21280"/>
                  </a:lnTo>
                  <a:lnTo>
                    <a:pt x="17842" y="21173"/>
                  </a:lnTo>
                  <a:lnTo>
                    <a:pt x="17770" y="21028"/>
                  </a:lnTo>
                  <a:lnTo>
                    <a:pt x="17762" y="21016"/>
                  </a:lnTo>
                  <a:cubicBezTo>
                    <a:pt x="17603" y="20848"/>
                    <a:pt x="17504" y="20674"/>
                    <a:pt x="17459" y="20483"/>
                  </a:cubicBezTo>
                  <a:cubicBezTo>
                    <a:pt x="17423" y="20325"/>
                    <a:pt x="17456" y="19996"/>
                    <a:pt x="17561" y="19477"/>
                  </a:cubicBezTo>
                  <a:lnTo>
                    <a:pt x="17568" y="19440"/>
                  </a:lnTo>
                  <a:lnTo>
                    <a:pt x="17552" y="19433"/>
                  </a:lnTo>
                  <a:cubicBezTo>
                    <a:pt x="17553" y="19425"/>
                    <a:pt x="17554" y="19416"/>
                    <a:pt x="17555" y="19407"/>
                  </a:cubicBezTo>
                  <a:lnTo>
                    <a:pt x="17581" y="19418"/>
                  </a:lnTo>
                  <a:lnTo>
                    <a:pt x="17593" y="19365"/>
                  </a:lnTo>
                  <a:cubicBezTo>
                    <a:pt x="17613" y="19277"/>
                    <a:pt x="17609" y="19151"/>
                    <a:pt x="17579" y="18981"/>
                  </a:cubicBezTo>
                  <a:cubicBezTo>
                    <a:pt x="17571" y="18932"/>
                    <a:pt x="17571" y="18897"/>
                    <a:pt x="17574" y="18871"/>
                  </a:cubicBezTo>
                  <a:cubicBezTo>
                    <a:pt x="17582" y="18865"/>
                    <a:pt x="17591" y="18859"/>
                    <a:pt x="17601" y="18854"/>
                  </a:cubicBezTo>
                  <a:cubicBezTo>
                    <a:pt x="17667" y="18825"/>
                    <a:pt x="17703" y="18790"/>
                    <a:pt x="17710" y="18745"/>
                  </a:cubicBezTo>
                  <a:cubicBezTo>
                    <a:pt x="17729" y="18726"/>
                    <a:pt x="17745" y="18702"/>
                    <a:pt x="17753" y="18673"/>
                  </a:cubicBezTo>
                  <a:lnTo>
                    <a:pt x="17862" y="18656"/>
                  </a:lnTo>
                  <a:cubicBezTo>
                    <a:pt x="17992" y="18656"/>
                    <a:pt x="18083" y="18615"/>
                    <a:pt x="18136" y="18536"/>
                  </a:cubicBezTo>
                  <a:lnTo>
                    <a:pt x="18151" y="18498"/>
                  </a:lnTo>
                  <a:cubicBezTo>
                    <a:pt x="18159" y="18489"/>
                    <a:pt x="18167" y="18479"/>
                    <a:pt x="18174" y="18468"/>
                  </a:cubicBezTo>
                  <a:lnTo>
                    <a:pt x="18193" y="18422"/>
                  </a:lnTo>
                  <a:cubicBezTo>
                    <a:pt x="18216" y="18402"/>
                    <a:pt x="18246" y="18383"/>
                    <a:pt x="18295" y="18374"/>
                  </a:cubicBezTo>
                  <a:lnTo>
                    <a:pt x="18613" y="18383"/>
                  </a:lnTo>
                  <a:lnTo>
                    <a:pt x="18868" y="18365"/>
                  </a:lnTo>
                  <a:cubicBezTo>
                    <a:pt x="18873" y="18361"/>
                    <a:pt x="18880" y="18359"/>
                    <a:pt x="18891" y="18359"/>
                  </a:cubicBezTo>
                  <a:cubicBezTo>
                    <a:pt x="18917" y="18359"/>
                    <a:pt x="18965" y="18378"/>
                    <a:pt x="19044" y="18408"/>
                  </a:cubicBezTo>
                  <a:lnTo>
                    <a:pt x="19081" y="18422"/>
                  </a:lnTo>
                  <a:lnTo>
                    <a:pt x="19312" y="18506"/>
                  </a:lnTo>
                  <a:lnTo>
                    <a:pt x="19499" y="18534"/>
                  </a:lnTo>
                  <a:cubicBezTo>
                    <a:pt x="19513" y="18535"/>
                    <a:pt x="19525" y="18535"/>
                    <a:pt x="19535" y="18535"/>
                  </a:cubicBezTo>
                  <a:cubicBezTo>
                    <a:pt x="19569" y="18535"/>
                    <a:pt x="19576" y="18530"/>
                    <a:pt x="19576" y="18530"/>
                  </a:cubicBezTo>
                  <a:cubicBezTo>
                    <a:pt x="19576" y="18529"/>
                    <a:pt x="19577" y="18519"/>
                    <a:pt x="19548" y="18488"/>
                  </a:cubicBezTo>
                  <a:cubicBezTo>
                    <a:pt x="19575" y="18487"/>
                    <a:pt x="19592" y="18482"/>
                    <a:pt x="19604" y="18473"/>
                  </a:cubicBezTo>
                  <a:lnTo>
                    <a:pt x="19621" y="18460"/>
                  </a:lnTo>
                  <a:lnTo>
                    <a:pt x="19622" y="18438"/>
                  </a:lnTo>
                  <a:cubicBezTo>
                    <a:pt x="19623" y="18415"/>
                    <a:pt x="19608" y="18391"/>
                    <a:pt x="19573" y="18355"/>
                  </a:cubicBezTo>
                  <a:cubicBezTo>
                    <a:pt x="19558" y="18340"/>
                    <a:pt x="19542" y="18311"/>
                    <a:pt x="19553" y="18218"/>
                  </a:cubicBezTo>
                  <a:cubicBezTo>
                    <a:pt x="19554" y="18209"/>
                    <a:pt x="19555" y="18201"/>
                    <a:pt x="19557" y="18194"/>
                  </a:cubicBezTo>
                  <a:cubicBezTo>
                    <a:pt x="19574" y="18181"/>
                    <a:pt x="19593" y="18177"/>
                    <a:pt x="19610" y="18177"/>
                  </a:cubicBezTo>
                  <a:lnTo>
                    <a:pt x="20007" y="18158"/>
                  </a:lnTo>
                  <a:lnTo>
                    <a:pt x="20420" y="18195"/>
                  </a:lnTo>
                  <a:lnTo>
                    <a:pt x="20429" y="18196"/>
                  </a:lnTo>
                  <a:lnTo>
                    <a:pt x="20434" y="18203"/>
                  </a:lnTo>
                  <a:lnTo>
                    <a:pt x="20508" y="18315"/>
                  </a:lnTo>
                  <a:lnTo>
                    <a:pt x="20577" y="18401"/>
                  </a:lnTo>
                  <a:lnTo>
                    <a:pt x="20665" y="18384"/>
                  </a:lnTo>
                  <a:lnTo>
                    <a:pt x="20747" y="18330"/>
                  </a:lnTo>
                  <a:cubicBezTo>
                    <a:pt x="20772" y="18315"/>
                    <a:pt x="20796" y="18307"/>
                    <a:pt x="20822" y="18307"/>
                  </a:cubicBezTo>
                  <a:cubicBezTo>
                    <a:pt x="20880" y="18307"/>
                    <a:pt x="20940" y="18343"/>
                    <a:pt x="21024" y="18426"/>
                  </a:cubicBezTo>
                  <a:cubicBezTo>
                    <a:pt x="21041" y="18444"/>
                    <a:pt x="21058" y="18464"/>
                    <a:pt x="21072" y="18485"/>
                  </a:cubicBezTo>
                  <a:cubicBezTo>
                    <a:pt x="21099" y="18543"/>
                    <a:pt x="21119" y="18613"/>
                    <a:pt x="21134" y="18697"/>
                  </a:cubicBezTo>
                  <a:cubicBezTo>
                    <a:pt x="21152" y="18858"/>
                    <a:pt x="21178" y="18950"/>
                    <a:pt x="21222" y="19002"/>
                  </a:cubicBezTo>
                  <a:cubicBezTo>
                    <a:pt x="21238" y="19043"/>
                    <a:pt x="21256" y="19070"/>
                    <a:pt x="21280" y="19087"/>
                  </a:cubicBezTo>
                  <a:lnTo>
                    <a:pt x="21513" y="19405"/>
                  </a:lnTo>
                  <a:lnTo>
                    <a:pt x="21712" y="19629"/>
                  </a:lnTo>
                  <a:cubicBezTo>
                    <a:pt x="21714" y="19624"/>
                    <a:pt x="21717" y="19619"/>
                    <a:pt x="21719" y="19614"/>
                  </a:cubicBezTo>
                  <a:lnTo>
                    <a:pt x="21722" y="19617"/>
                  </a:lnTo>
                  <a:lnTo>
                    <a:pt x="21753" y="19557"/>
                  </a:lnTo>
                  <a:cubicBezTo>
                    <a:pt x="21827" y="19413"/>
                    <a:pt x="21856" y="19250"/>
                    <a:pt x="21837" y="19087"/>
                  </a:cubicBezTo>
                  <a:cubicBezTo>
                    <a:pt x="21828" y="18974"/>
                    <a:pt x="21788" y="18839"/>
                    <a:pt x="21704" y="18637"/>
                  </a:cubicBezTo>
                  <a:lnTo>
                    <a:pt x="21544" y="18226"/>
                  </a:lnTo>
                  <a:cubicBezTo>
                    <a:pt x="21499" y="18072"/>
                    <a:pt x="21499" y="17936"/>
                    <a:pt x="21545" y="17819"/>
                  </a:cubicBezTo>
                  <a:cubicBezTo>
                    <a:pt x="21557" y="17779"/>
                    <a:pt x="21572" y="17742"/>
                    <a:pt x="21589" y="17708"/>
                  </a:cubicBezTo>
                  <a:cubicBezTo>
                    <a:pt x="21639" y="17629"/>
                    <a:pt x="21703" y="17564"/>
                    <a:pt x="21780" y="17513"/>
                  </a:cubicBezTo>
                  <a:lnTo>
                    <a:pt x="21947" y="17392"/>
                  </a:lnTo>
                  <a:lnTo>
                    <a:pt x="22129" y="17220"/>
                  </a:lnTo>
                  <a:lnTo>
                    <a:pt x="22305" y="17119"/>
                  </a:lnTo>
                  <a:lnTo>
                    <a:pt x="22483" y="16968"/>
                  </a:lnTo>
                  <a:cubicBezTo>
                    <a:pt x="22503" y="16949"/>
                    <a:pt x="22533" y="16919"/>
                    <a:pt x="22564" y="16909"/>
                  </a:cubicBezTo>
                  <a:lnTo>
                    <a:pt x="22671" y="16865"/>
                  </a:lnTo>
                  <a:lnTo>
                    <a:pt x="22712" y="16800"/>
                  </a:lnTo>
                  <a:cubicBezTo>
                    <a:pt x="22713" y="16795"/>
                    <a:pt x="22715" y="16791"/>
                    <a:pt x="22716" y="16786"/>
                  </a:cubicBezTo>
                  <a:lnTo>
                    <a:pt x="22751" y="16731"/>
                  </a:lnTo>
                  <a:lnTo>
                    <a:pt x="22755" y="16722"/>
                  </a:lnTo>
                  <a:cubicBezTo>
                    <a:pt x="22762" y="16715"/>
                    <a:pt x="22770" y="16709"/>
                    <a:pt x="22778" y="16703"/>
                  </a:cubicBezTo>
                  <a:cubicBezTo>
                    <a:pt x="22824" y="16679"/>
                    <a:pt x="22854" y="16642"/>
                    <a:pt x="22870" y="16594"/>
                  </a:cubicBezTo>
                  <a:cubicBezTo>
                    <a:pt x="22932" y="16521"/>
                    <a:pt x="22945" y="16410"/>
                    <a:pt x="22907" y="16262"/>
                  </a:cubicBezTo>
                  <a:lnTo>
                    <a:pt x="22852" y="16048"/>
                  </a:lnTo>
                  <a:lnTo>
                    <a:pt x="22815" y="15853"/>
                  </a:lnTo>
                  <a:cubicBezTo>
                    <a:pt x="22812" y="15826"/>
                    <a:pt x="22810" y="15799"/>
                    <a:pt x="22808" y="15772"/>
                  </a:cubicBezTo>
                  <a:lnTo>
                    <a:pt x="22827" y="15900"/>
                  </a:lnTo>
                  <a:cubicBezTo>
                    <a:pt x="22838" y="15937"/>
                    <a:pt x="22847" y="15957"/>
                    <a:pt x="22853" y="15969"/>
                  </a:cubicBezTo>
                  <a:lnTo>
                    <a:pt x="22853" y="16054"/>
                  </a:lnTo>
                  <a:lnTo>
                    <a:pt x="22887" y="16026"/>
                  </a:lnTo>
                  <a:cubicBezTo>
                    <a:pt x="22895" y="16044"/>
                    <a:pt x="22899" y="16049"/>
                    <a:pt x="22899" y="16050"/>
                  </a:cubicBezTo>
                  <a:cubicBezTo>
                    <a:pt x="22901" y="16048"/>
                    <a:pt x="22909" y="16041"/>
                    <a:pt x="22921" y="16007"/>
                  </a:cubicBezTo>
                  <a:lnTo>
                    <a:pt x="22927" y="15994"/>
                  </a:lnTo>
                  <a:lnTo>
                    <a:pt x="22928" y="15992"/>
                  </a:lnTo>
                  <a:cubicBezTo>
                    <a:pt x="22938" y="15985"/>
                    <a:pt x="22950" y="15970"/>
                    <a:pt x="22963" y="15932"/>
                  </a:cubicBezTo>
                  <a:lnTo>
                    <a:pt x="23065" y="15699"/>
                  </a:lnTo>
                  <a:cubicBezTo>
                    <a:pt x="23087" y="15654"/>
                    <a:pt x="23087" y="15595"/>
                    <a:pt x="23064" y="15515"/>
                  </a:cubicBezTo>
                  <a:lnTo>
                    <a:pt x="23172" y="15508"/>
                  </a:lnTo>
                  <a:lnTo>
                    <a:pt x="23305" y="15303"/>
                  </a:lnTo>
                  <a:lnTo>
                    <a:pt x="23308" y="15290"/>
                  </a:lnTo>
                  <a:lnTo>
                    <a:pt x="23344" y="15235"/>
                  </a:lnTo>
                  <a:lnTo>
                    <a:pt x="23378" y="15061"/>
                  </a:lnTo>
                  <a:cubicBezTo>
                    <a:pt x="23380" y="15046"/>
                    <a:pt x="23384" y="15032"/>
                    <a:pt x="23388" y="15020"/>
                  </a:cubicBezTo>
                  <a:cubicBezTo>
                    <a:pt x="23392" y="15015"/>
                    <a:pt x="23397" y="15010"/>
                    <a:pt x="23403" y="15006"/>
                  </a:cubicBezTo>
                  <a:cubicBezTo>
                    <a:pt x="23455" y="14944"/>
                    <a:pt x="23537" y="14886"/>
                    <a:pt x="23662" y="14824"/>
                  </a:cubicBezTo>
                  <a:cubicBezTo>
                    <a:pt x="23837" y="14731"/>
                    <a:pt x="24003" y="14688"/>
                    <a:pt x="24184" y="14688"/>
                  </a:cubicBezTo>
                  <a:cubicBezTo>
                    <a:pt x="24201" y="14688"/>
                    <a:pt x="24218" y="14689"/>
                    <a:pt x="24233" y="14689"/>
                  </a:cubicBezTo>
                  <a:cubicBezTo>
                    <a:pt x="24279" y="14686"/>
                    <a:pt x="24309" y="14684"/>
                    <a:pt x="24329" y="14681"/>
                  </a:cubicBezTo>
                  <a:lnTo>
                    <a:pt x="24217" y="14641"/>
                  </a:lnTo>
                  <a:cubicBezTo>
                    <a:pt x="24223" y="14641"/>
                    <a:pt x="24230" y="14641"/>
                    <a:pt x="24236" y="14642"/>
                  </a:cubicBezTo>
                  <a:cubicBezTo>
                    <a:pt x="24283" y="14639"/>
                    <a:pt x="24315" y="14636"/>
                    <a:pt x="24335" y="14633"/>
                  </a:cubicBezTo>
                  <a:lnTo>
                    <a:pt x="24523" y="14608"/>
                  </a:lnTo>
                  <a:lnTo>
                    <a:pt x="24207" y="14495"/>
                  </a:lnTo>
                  <a:cubicBezTo>
                    <a:pt x="24183" y="14486"/>
                    <a:pt x="24166" y="14472"/>
                    <a:pt x="24158" y="14452"/>
                  </a:cubicBezTo>
                  <a:cubicBezTo>
                    <a:pt x="24146" y="14422"/>
                    <a:pt x="24152" y="14376"/>
                    <a:pt x="24174" y="14327"/>
                  </a:cubicBezTo>
                  <a:lnTo>
                    <a:pt x="24311" y="14061"/>
                  </a:lnTo>
                  <a:cubicBezTo>
                    <a:pt x="24371" y="13981"/>
                    <a:pt x="24495" y="13916"/>
                    <a:pt x="24659" y="13845"/>
                  </a:cubicBezTo>
                  <a:lnTo>
                    <a:pt x="24872" y="13754"/>
                  </a:lnTo>
                  <a:lnTo>
                    <a:pt x="25008" y="13645"/>
                  </a:lnTo>
                  <a:lnTo>
                    <a:pt x="25015" y="13635"/>
                  </a:lnTo>
                  <a:cubicBezTo>
                    <a:pt x="25026" y="13619"/>
                    <a:pt x="25038" y="13599"/>
                    <a:pt x="25059" y="13580"/>
                  </a:cubicBezTo>
                  <a:lnTo>
                    <a:pt x="25072" y="13606"/>
                  </a:lnTo>
                  <a:lnTo>
                    <a:pt x="25286" y="13493"/>
                  </a:lnTo>
                  <a:cubicBezTo>
                    <a:pt x="25332" y="13475"/>
                    <a:pt x="25390" y="13449"/>
                    <a:pt x="25462" y="13416"/>
                  </a:cubicBezTo>
                  <a:cubicBezTo>
                    <a:pt x="25482" y="13407"/>
                    <a:pt x="25504" y="13397"/>
                    <a:pt x="25526" y="13387"/>
                  </a:cubicBezTo>
                  <a:lnTo>
                    <a:pt x="25449" y="13490"/>
                  </a:lnTo>
                  <a:cubicBezTo>
                    <a:pt x="25274" y="13746"/>
                    <a:pt x="25251" y="13930"/>
                    <a:pt x="25373" y="14085"/>
                  </a:cubicBezTo>
                  <a:cubicBezTo>
                    <a:pt x="25385" y="14106"/>
                    <a:pt x="25406" y="14119"/>
                    <a:pt x="25430" y="14119"/>
                  </a:cubicBezTo>
                  <a:cubicBezTo>
                    <a:pt x="25469" y="14119"/>
                    <a:pt x="25513" y="14092"/>
                    <a:pt x="25636" y="13948"/>
                  </a:cubicBezTo>
                  <a:lnTo>
                    <a:pt x="25794" y="13746"/>
                  </a:lnTo>
                  <a:lnTo>
                    <a:pt x="26006" y="13711"/>
                  </a:lnTo>
                  <a:cubicBezTo>
                    <a:pt x="26048" y="13700"/>
                    <a:pt x="26108" y="13667"/>
                    <a:pt x="26234" y="13592"/>
                  </a:cubicBezTo>
                  <a:cubicBezTo>
                    <a:pt x="26354" y="13520"/>
                    <a:pt x="26412" y="13514"/>
                    <a:pt x="26427" y="13514"/>
                  </a:cubicBezTo>
                  <a:cubicBezTo>
                    <a:pt x="26447" y="13514"/>
                    <a:pt x="26511" y="13514"/>
                    <a:pt x="26536" y="13467"/>
                  </a:cubicBezTo>
                  <a:cubicBezTo>
                    <a:pt x="26552" y="13436"/>
                    <a:pt x="26546" y="13402"/>
                    <a:pt x="26531" y="13370"/>
                  </a:cubicBezTo>
                  <a:cubicBezTo>
                    <a:pt x="26540" y="13374"/>
                    <a:pt x="26550" y="13376"/>
                    <a:pt x="26557" y="13377"/>
                  </a:cubicBezTo>
                  <a:lnTo>
                    <a:pt x="26584" y="13383"/>
                  </a:lnTo>
                  <a:cubicBezTo>
                    <a:pt x="26598" y="13384"/>
                    <a:pt x="26612" y="13384"/>
                    <a:pt x="26624" y="13384"/>
                  </a:cubicBezTo>
                  <a:cubicBezTo>
                    <a:pt x="26825" y="13384"/>
                    <a:pt x="26868" y="13277"/>
                    <a:pt x="26868" y="13187"/>
                  </a:cubicBezTo>
                  <a:cubicBezTo>
                    <a:pt x="26868" y="13077"/>
                    <a:pt x="26820" y="13054"/>
                    <a:pt x="26780" y="13054"/>
                  </a:cubicBezTo>
                  <a:cubicBezTo>
                    <a:pt x="26742" y="13054"/>
                    <a:pt x="26700" y="13076"/>
                    <a:pt x="26634" y="13131"/>
                  </a:cubicBezTo>
                  <a:cubicBezTo>
                    <a:pt x="26633" y="13132"/>
                    <a:pt x="26632" y="13133"/>
                    <a:pt x="26631" y="13133"/>
                  </a:cubicBezTo>
                  <a:cubicBezTo>
                    <a:pt x="26635" y="13128"/>
                    <a:pt x="26639" y="13122"/>
                    <a:pt x="26644" y="13117"/>
                  </a:cubicBezTo>
                  <a:lnTo>
                    <a:pt x="26719" y="12995"/>
                  </a:lnTo>
                  <a:lnTo>
                    <a:pt x="26753" y="12869"/>
                  </a:lnTo>
                  <a:lnTo>
                    <a:pt x="26754" y="12858"/>
                  </a:lnTo>
                  <a:cubicBezTo>
                    <a:pt x="26754" y="12792"/>
                    <a:pt x="26714" y="12749"/>
                    <a:pt x="26652" y="12749"/>
                  </a:cubicBezTo>
                  <a:cubicBezTo>
                    <a:pt x="26638" y="12749"/>
                    <a:pt x="26622" y="12752"/>
                    <a:pt x="26604" y="12756"/>
                  </a:cubicBezTo>
                  <a:lnTo>
                    <a:pt x="26586" y="12761"/>
                  </a:lnTo>
                  <a:lnTo>
                    <a:pt x="26437" y="12990"/>
                  </a:lnTo>
                  <a:cubicBezTo>
                    <a:pt x="26367" y="13083"/>
                    <a:pt x="26370" y="13182"/>
                    <a:pt x="26446" y="13262"/>
                  </a:cubicBezTo>
                  <a:lnTo>
                    <a:pt x="26449" y="13267"/>
                  </a:lnTo>
                  <a:lnTo>
                    <a:pt x="26391" y="13208"/>
                  </a:lnTo>
                  <a:lnTo>
                    <a:pt x="26276" y="13196"/>
                  </a:lnTo>
                  <a:lnTo>
                    <a:pt x="26263" y="13203"/>
                  </a:lnTo>
                  <a:cubicBezTo>
                    <a:pt x="26134" y="13279"/>
                    <a:pt x="25987" y="13246"/>
                    <a:pt x="25868" y="13118"/>
                  </a:cubicBezTo>
                  <a:lnTo>
                    <a:pt x="25860" y="13108"/>
                  </a:lnTo>
                  <a:lnTo>
                    <a:pt x="25787" y="13088"/>
                  </a:lnTo>
                  <a:lnTo>
                    <a:pt x="25687" y="13029"/>
                  </a:lnTo>
                  <a:cubicBezTo>
                    <a:pt x="25659" y="12992"/>
                    <a:pt x="25645" y="12958"/>
                    <a:pt x="25645" y="12923"/>
                  </a:cubicBezTo>
                  <a:lnTo>
                    <a:pt x="25645" y="12825"/>
                  </a:lnTo>
                  <a:lnTo>
                    <a:pt x="25530" y="12786"/>
                  </a:lnTo>
                  <a:lnTo>
                    <a:pt x="25513" y="12784"/>
                  </a:lnTo>
                  <a:lnTo>
                    <a:pt x="25509" y="12784"/>
                  </a:lnTo>
                  <a:cubicBezTo>
                    <a:pt x="25512" y="12779"/>
                    <a:pt x="25515" y="12774"/>
                    <a:pt x="25520" y="12768"/>
                  </a:cubicBezTo>
                  <a:lnTo>
                    <a:pt x="25612" y="12696"/>
                  </a:lnTo>
                  <a:lnTo>
                    <a:pt x="25658" y="12511"/>
                  </a:lnTo>
                  <a:lnTo>
                    <a:pt x="25555" y="12511"/>
                  </a:lnTo>
                  <a:lnTo>
                    <a:pt x="25389" y="12502"/>
                  </a:lnTo>
                  <a:lnTo>
                    <a:pt x="25350" y="12446"/>
                  </a:lnTo>
                  <a:cubicBezTo>
                    <a:pt x="25354" y="12443"/>
                    <a:pt x="25363" y="12438"/>
                    <a:pt x="25377" y="12432"/>
                  </a:cubicBezTo>
                  <a:lnTo>
                    <a:pt x="25554" y="12381"/>
                  </a:lnTo>
                  <a:lnTo>
                    <a:pt x="25743" y="12288"/>
                  </a:lnTo>
                  <a:lnTo>
                    <a:pt x="25755" y="12279"/>
                  </a:lnTo>
                  <a:cubicBezTo>
                    <a:pt x="25773" y="12260"/>
                    <a:pt x="25782" y="12237"/>
                    <a:pt x="25780" y="12213"/>
                  </a:cubicBezTo>
                  <a:cubicBezTo>
                    <a:pt x="25778" y="12193"/>
                    <a:pt x="25768" y="12163"/>
                    <a:pt x="25733" y="12137"/>
                  </a:cubicBezTo>
                  <a:lnTo>
                    <a:pt x="25658" y="12071"/>
                  </a:lnTo>
                  <a:lnTo>
                    <a:pt x="25649" y="12065"/>
                  </a:lnTo>
                  <a:cubicBezTo>
                    <a:pt x="25433" y="11952"/>
                    <a:pt x="25096" y="12041"/>
                    <a:pt x="24660" y="12332"/>
                  </a:cubicBezTo>
                  <a:lnTo>
                    <a:pt x="24342" y="12577"/>
                  </a:lnTo>
                  <a:lnTo>
                    <a:pt x="24733" y="12043"/>
                  </a:lnTo>
                  <a:lnTo>
                    <a:pt x="24974" y="11985"/>
                  </a:lnTo>
                  <a:lnTo>
                    <a:pt x="25042" y="11838"/>
                  </a:lnTo>
                  <a:cubicBezTo>
                    <a:pt x="25054" y="11801"/>
                    <a:pt x="25063" y="11783"/>
                    <a:pt x="25068" y="11775"/>
                  </a:cubicBezTo>
                  <a:lnTo>
                    <a:pt x="25079" y="11768"/>
                  </a:lnTo>
                  <a:cubicBezTo>
                    <a:pt x="25247" y="11662"/>
                    <a:pt x="25434" y="11618"/>
                    <a:pt x="25643" y="11634"/>
                  </a:cubicBezTo>
                  <a:cubicBezTo>
                    <a:pt x="25871" y="11651"/>
                    <a:pt x="26074" y="11660"/>
                    <a:pt x="26247" y="11660"/>
                  </a:cubicBezTo>
                  <a:cubicBezTo>
                    <a:pt x="26664" y="11660"/>
                    <a:pt x="26895" y="11610"/>
                    <a:pt x="26969" y="11507"/>
                  </a:cubicBezTo>
                  <a:lnTo>
                    <a:pt x="27117" y="11339"/>
                  </a:lnTo>
                  <a:cubicBezTo>
                    <a:pt x="27187" y="11270"/>
                    <a:pt x="27233" y="11240"/>
                    <a:pt x="27273" y="11240"/>
                  </a:cubicBezTo>
                  <a:lnTo>
                    <a:pt x="27498" y="11192"/>
                  </a:lnTo>
                  <a:lnTo>
                    <a:pt x="27755" y="11075"/>
                  </a:lnTo>
                  <a:cubicBezTo>
                    <a:pt x="27831" y="11033"/>
                    <a:pt x="27876" y="10983"/>
                    <a:pt x="27888" y="10925"/>
                  </a:cubicBezTo>
                  <a:cubicBezTo>
                    <a:pt x="27896" y="10890"/>
                    <a:pt x="27894" y="10835"/>
                    <a:pt x="27848" y="10776"/>
                  </a:cubicBezTo>
                  <a:cubicBezTo>
                    <a:pt x="27831" y="10747"/>
                    <a:pt x="27816" y="10706"/>
                    <a:pt x="27836" y="10613"/>
                  </a:cubicBezTo>
                  <a:lnTo>
                    <a:pt x="27844" y="10388"/>
                  </a:lnTo>
                  <a:cubicBezTo>
                    <a:pt x="27831" y="10300"/>
                    <a:pt x="27761" y="10250"/>
                    <a:pt x="27670" y="10265"/>
                  </a:cubicBezTo>
                  <a:lnTo>
                    <a:pt x="27562" y="10280"/>
                  </a:lnTo>
                  <a:cubicBezTo>
                    <a:pt x="27563" y="10273"/>
                    <a:pt x="27564" y="10262"/>
                    <a:pt x="27569" y="10244"/>
                  </a:cubicBezTo>
                  <a:cubicBezTo>
                    <a:pt x="27592" y="10190"/>
                    <a:pt x="27595" y="10148"/>
                    <a:pt x="27579" y="10115"/>
                  </a:cubicBezTo>
                  <a:cubicBezTo>
                    <a:pt x="27567" y="10091"/>
                    <a:pt x="27546" y="10075"/>
                    <a:pt x="27523" y="10070"/>
                  </a:cubicBezTo>
                  <a:cubicBezTo>
                    <a:pt x="27375" y="10017"/>
                    <a:pt x="27224" y="10059"/>
                    <a:pt x="27090" y="10193"/>
                  </a:cubicBezTo>
                  <a:cubicBezTo>
                    <a:pt x="27049" y="10233"/>
                    <a:pt x="26997" y="10261"/>
                    <a:pt x="26933" y="10275"/>
                  </a:cubicBezTo>
                  <a:lnTo>
                    <a:pt x="26810" y="10306"/>
                  </a:lnTo>
                  <a:cubicBezTo>
                    <a:pt x="26824" y="10277"/>
                    <a:pt x="26854" y="10241"/>
                    <a:pt x="26920" y="10199"/>
                  </a:cubicBezTo>
                  <a:cubicBezTo>
                    <a:pt x="26948" y="10182"/>
                    <a:pt x="27010" y="10159"/>
                    <a:pt x="27087" y="10130"/>
                  </a:cubicBezTo>
                  <a:cubicBezTo>
                    <a:pt x="27126" y="10115"/>
                    <a:pt x="27169" y="10099"/>
                    <a:pt x="27209" y="10082"/>
                  </a:cubicBezTo>
                  <a:cubicBezTo>
                    <a:pt x="27278" y="10065"/>
                    <a:pt x="27396" y="10026"/>
                    <a:pt x="27421" y="9953"/>
                  </a:cubicBezTo>
                  <a:cubicBezTo>
                    <a:pt x="27440" y="9857"/>
                    <a:pt x="27307" y="9785"/>
                    <a:pt x="27181" y="9730"/>
                  </a:cubicBezTo>
                  <a:lnTo>
                    <a:pt x="26698" y="9605"/>
                  </a:lnTo>
                  <a:cubicBezTo>
                    <a:pt x="26699" y="9581"/>
                    <a:pt x="26707" y="9530"/>
                    <a:pt x="26727" y="9427"/>
                  </a:cubicBezTo>
                  <a:cubicBezTo>
                    <a:pt x="26727" y="9371"/>
                    <a:pt x="26679" y="9303"/>
                    <a:pt x="26594" y="9239"/>
                  </a:cubicBezTo>
                  <a:lnTo>
                    <a:pt x="26375" y="9084"/>
                  </a:lnTo>
                  <a:lnTo>
                    <a:pt x="26278" y="8988"/>
                  </a:lnTo>
                  <a:cubicBezTo>
                    <a:pt x="26294" y="8986"/>
                    <a:pt x="26318" y="8984"/>
                    <a:pt x="26352" y="8984"/>
                  </a:cubicBezTo>
                  <a:cubicBezTo>
                    <a:pt x="26384" y="8984"/>
                    <a:pt x="26411" y="8970"/>
                    <a:pt x="26428" y="8945"/>
                  </a:cubicBezTo>
                  <a:cubicBezTo>
                    <a:pt x="26465" y="8888"/>
                    <a:pt x="26456" y="8776"/>
                    <a:pt x="26289" y="8391"/>
                  </a:cubicBezTo>
                  <a:lnTo>
                    <a:pt x="25905" y="7641"/>
                  </a:lnTo>
                  <a:cubicBezTo>
                    <a:pt x="25814" y="7432"/>
                    <a:pt x="25724" y="7330"/>
                    <a:pt x="25629" y="7330"/>
                  </a:cubicBezTo>
                  <a:cubicBezTo>
                    <a:pt x="25581" y="7330"/>
                    <a:pt x="25536" y="7356"/>
                    <a:pt x="25497" y="7406"/>
                  </a:cubicBezTo>
                  <a:lnTo>
                    <a:pt x="25276" y="7914"/>
                  </a:lnTo>
                  <a:lnTo>
                    <a:pt x="25260" y="8018"/>
                  </a:lnTo>
                  <a:lnTo>
                    <a:pt x="25243" y="7955"/>
                  </a:lnTo>
                  <a:lnTo>
                    <a:pt x="25199" y="7937"/>
                  </a:lnTo>
                  <a:lnTo>
                    <a:pt x="25184" y="7885"/>
                  </a:lnTo>
                  <a:lnTo>
                    <a:pt x="25167" y="7924"/>
                  </a:lnTo>
                  <a:lnTo>
                    <a:pt x="25133" y="7911"/>
                  </a:lnTo>
                  <a:lnTo>
                    <a:pt x="25069" y="8064"/>
                  </a:lnTo>
                  <a:cubicBezTo>
                    <a:pt x="25036" y="8136"/>
                    <a:pt x="25005" y="8175"/>
                    <a:pt x="24974" y="8178"/>
                  </a:cubicBezTo>
                  <a:lnTo>
                    <a:pt x="24858" y="8114"/>
                  </a:lnTo>
                  <a:lnTo>
                    <a:pt x="24730" y="8006"/>
                  </a:lnTo>
                  <a:cubicBezTo>
                    <a:pt x="24622" y="7940"/>
                    <a:pt x="24515" y="7944"/>
                    <a:pt x="24417" y="8029"/>
                  </a:cubicBezTo>
                  <a:cubicBezTo>
                    <a:pt x="24415" y="8023"/>
                    <a:pt x="24414" y="8015"/>
                    <a:pt x="24413" y="8006"/>
                  </a:cubicBezTo>
                  <a:cubicBezTo>
                    <a:pt x="24401" y="7957"/>
                    <a:pt x="24406" y="7947"/>
                    <a:pt x="24406" y="7950"/>
                  </a:cubicBezTo>
                  <a:cubicBezTo>
                    <a:pt x="24431" y="7950"/>
                    <a:pt x="24453" y="7940"/>
                    <a:pt x="24468" y="7922"/>
                  </a:cubicBezTo>
                  <a:cubicBezTo>
                    <a:pt x="24497" y="7886"/>
                    <a:pt x="24497" y="7827"/>
                    <a:pt x="24468" y="7691"/>
                  </a:cubicBezTo>
                  <a:lnTo>
                    <a:pt x="24375" y="7442"/>
                  </a:lnTo>
                  <a:cubicBezTo>
                    <a:pt x="24359" y="7379"/>
                    <a:pt x="24367" y="7325"/>
                    <a:pt x="24401" y="7264"/>
                  </a:cubicBezTo>
                  <a:lnTo>
                    <a:pt x="24470" y="7099"/>
                  </a:lnTo>
                  <a:cubicBezTo>
                    <a:pt x="24492" y="7016"/>
                    <a:pt x="24469" y="6941"/>
                    <a:pt x="24403" y="6889"/>
                  </a:cubicBezTo>
                  <a:cubicBezTo>
                    <a:pt x="24370" y="6866"/>
                    <a:pt x="24301" y="6837"/>
                    <a:pt x="24215" y="6809"/>
                  </a:cubicBezTo>
                  <a:cubicBezTo>
                    <a:pt x="24104" y="6768"/>
                    <a:pt x="24034" y="6719"/>
                    <a:pt x="23997" y="6690"/>
                  </a:cubicBezTo>
                  <a:cubicBezTo>
                    <a:pt x="23909" y="6637"/>
                    <a:pt x="23841" y="6568"/>
                    <a:pt x="23788" y="6481"/>
                  </a:cubicBezTo>
                  <a:cubicBezTo>
                    <a:pt x="23700" y="6327"/>
                    <a:pt x="23618" y="6237"/>
                    <a:pt x="23532" y="6198"/>
                  </a:cubicBezTo>
                  <a:lnTo>
                    <a:pt x="23301" y="6185"/>
                  </a:lnTo>
                  <a:lnTo>
                    <a:pt x="23103" y="6242"/>
                  </a:lnTo>
                  <a:cubicBezTo>
                    <a:pt x="23032" y="6248"/>
                    <a:pt x="22966" y="6235"/>
                    <a:pt x="22889" y="6192"/>
                  </a:cubicBezTo>
                  <a:cubicBezTo>
                    <a:pt x="22746" y="6104"/>
                    <a:pt x="22631" y="6063"/>
                    <a:pt x="22526" y="6063"/>
                  </a:cubicBezTo>
                  <a:cubicBezTo>
                    <a:pt x="22411" y="6063"/>
                    <a:pt x="22273" y="6112"/>
                    <a:pt x="22274" y="6335"/>
                  </a:cubicBezTo>
                  <a:cubicBezTo>
                    <a:pt x="22263" y="6391"/>
                    <a:pt x="22287" y="6449"/>
                    <a:pt x="22346" y="6511"/>
                  </a:cubicBezTo>
                  <a:lnTo>
                    <a:pt x="22392" y="6626"/>
                  </a:lnTo>
                  <a:lnTo>
                    <a:pt x="22315" y="6824"/>
                  </a:lnTo>
                  <a:cubicBezTo>
                    <a:pt x="22253" y="6972"/>
                    <a:pt x="22242" y="7016"/>
                    <a:pt x="22260" y="7051"/>
                  </a:cubicBezTo>
                  <a:lnTo>
                    <a:pt x="22273" y="7067"/>
                  </a:lnTo>
                  <a:cubicBezTo>
                    <a:pt x="22301" y="7088"/>
                    <a:pt x="22337" y="7111"/>
                    <a:pt x="22384" y="7119"/>
                  </a:cubicBezTo>
                  <a:lnTo>
                    <a:pt x="22450" y="7450"/>
                  </a:lnTo>
                  <a:lnTo>
                    <a:pt x="22391" y="7620"/>
                  </a:lnTo>
                  <a:lnTo>
                    <a:pt x="22305" y="7783"/>
                  </a:lnTo>
                  <a:cubicBezTo>
                    <a:pt x="22243" y="7929"/>
                    <a:pt x="22236" y="8063"/>
                    <a:pt x="22285" y="8192"/>
                  </a:cubicBezTo>
                  <a:cubicBezTo>
                    <a:pt x="22315" y="8278"/>
                    <a:pt x="22381" y="8387"/>
                    <a:pt x="22470" y="8495"/>
                  </a:cubicBezTo>
                  <a:lnTo>
                    <a:pt x="22646" y="8744"/>
                  </a:lnTo>
                  <a:cubicBezTo>
                    <a:pt x="22689" y="8822"/>
                    <a:pt x="22704" y="8906"/>
                    <a:pt x="22688" y="8988"/>
                  </a:cubicBezTo>
                  <a:cubicBezTo>
                    <a:pt x="22672" y="9088"/>
                    <a:pt x="22608" y="9202"/>
                    <a:pt x="22472" y="9370"/>
                  </a:cubicBezTo>
                  <a:cubicBezTo>
                    <a:pt x="22338" y="9535"/>
                    <a:pt x="22222" y="9629"/>
                    <a:pt x="22082" y="9687"/>
                  </a:cubicBezTo>
                  <a:lnTo>
                    <a:pt x="21965" y="9746"/>
                  </a:lnTo>
                  <a:cubicBezTo>
                    <a:pt x="21914" y="9780"/>
                    <a:pt x="21907" y="9834"/>
                    <a:pt x="21907" y="9878"/>
                  </a:cubicBezTo>
                  <a:lnTo>
                    <a:pt x="21937" y="9977"/>
                  </a:lnTo>
                  <a:lnTo>
                    <a:pt x="22009" y="10063"/>
                  </a:lnTo>
                  <a:cubicBezTo>
                    <a:pt x="22056" y="10134"/>
                    <a:pt x="22076" y="10225"/>
                    <a:pt x="22076" y="10367"/>
                  </a:cubicBezTo>
                  <a:cubicBezTo>
                    <a:pt x="22076" y="10460"/>
                    <a:pt x="22093" y="10575"/>
                    <a:pt x="22124" y="10684"/>
                  </a:cubicBezTo>
                  <a:lnTo>
                    <a:pt x="22159" y="10908"/>
                  </a:lnTo>
                  <a:lnTo>
                    <a:pt x="22093" y="11122"/>
                  </a:lnTo>
                  <a:lnTo>
                    <a:pt x="21992" y="11109"/>
                  </a:lnTo>
                  <a:lnTo>
                    <a:pt x="21979" y="11115"/>
                  </a:lnTo>
                  <a:cubicBezTo>
                    <a:pt x="21948" y="11131"/>
                    <a:pt x="21898" y="11174"/>
                    <a:pt x="21916" y="11279"/>
                  </a:cubicBezTo>
                  <a:lnTo>
                    <a:pt x="21916" y="11336"/>
                  </a:lnTo>
                  <a:cubicBezTo>
                    <a:pt x="21889" y="11328"/>
                    <a:pt x="21849" y="11289"/>
                    <a:pt x="21839" y="11279"/>
                  </a:cubicBezTo>
                  <a:cubicBezTo>
                    <a:pt x="21794" y="11219"/>
                    <a:pt x="21735" y="11128"/>
                    <a:pt x="21706" y="11032"/>
                  </a:cubicBezTo>
                  <a:cubicBezTo>
                    <a:pt x="21691" y="10971"/>
                    <a:pt x="21625" y="10936"/>
                    <a:pt x="21550" y="10905"/>
                  </a:cubicBezTo>
                  <a:cubicBezTo>
                    <a:pt x="21468" y="10885"/>
                    <a:pt x="21445" y="10861"/>
                    <a:pt x="21443" y="10854"/>
                  </a:cubicBezTo>
                  <a:lnTo>
                    <a:pt x="21438" y="10842"/>
                  </a:lnTo>
                  <a:cubicBezTo>
                    <a:pt x="21341" y="10672"/>
                    <a:pt x="21302" y="10479"/>
                    <a:pt x="21322" y="10262"/>
                  </a:cubicBezTo>
                  <a:lnTo>
                    <a:pt x="21312" y="9921"/>
                  </a:lnTo>
                  <a:cubicBezTo>
                    <a:pt x="21298" y="9770"/>
                    <a:pt x="21263" y="9569"/>
                    <a:pt x="21116" y="9569"/>
                  </a:cubicBezTo>
                  <a:cubicBezTo>
                    <a:pt x="20740" y="9569"/>
                    <a:pt x="20385" y="9464"/>
                    <a:pt x="20065" y="9261"/>
                  </a:cubicBezTo>
                  <a:lnTo>
                    <a:pt x="19610" y="8872"/>
                  </a:lnTo>
                  <a:cubicBezTo>
                    <a:pt x="19462" y="8770"/>
                    <a:pt x="19310" y="8719"/>
                    <a:pt x="19160" y="8719"/>
                  </a:cubicBezTo>
                  <a:cubicBezTo>
                    <a:pt x="19133" y="8719"/>
                    <a:pt x="19106" y="8720"/>
                    <a:pt x="19073" y="8725"/>
                  </a:cubicBezTo>
                  <a:lnTo>
                    <a:pt x="18920" y="8770"/>
                  </a:lnTo>
                  <a:lnTo>
                    <a:pt x="18820" y="8770"/>
                  </a:lnTo>
                  <a:cubicBezTo>
                    <a:pt x="18802" y="8749"/>
                    <a:pt x="18763" y="8671"/>
                    <a:pt x="18737" y="8481"/>
                  </a:cubicBezTo>
                  <a:cubicBezTo>
                    <a:pt x="18706" y="8248"/>
                    <a:pt x="18654" y="8117"/>
                    <a:pt x="18573" y="8071"/>
                  </a:cubicBezTo>
                  <a:lnTo>
                    <a:pt x="18422" y="8039"/>
                  </a:lnTo>
                  <a:cubicBezTo>
                    <a:pt x="18366" y="8023"/>
                    <a:pt x="18327" y="8000"/>
                    <a:pt x="18303" y="7968"/>
                  </a:cubicBezTo>
                  <a:cubicBezTo>
                    <a:pt x="18245" y="7902"/>
                    <a:pt x="18220" y="7810"/>
                    <a:pt x="18220" y="7666"/>
                  </a:cubicBezTo>
                  <a:cubicBezTo>
                    <a:pt x="18211" y="7548"/>
                    <a:pt x="18220" y="7409"/>
                    <a:pt x="18246" y="7260"/>
                  </a:cubicBezTo>
                  <a:lnTo>
                    <a:pt x="18262" y="7209"/>
                  </a:lnTo>
                  <a:cubicBezTo>
                    <a:pt x="18302" y="7081"/>
                    <a:pt x="18336" y="6970"/>
                    <a:pt x="18383" y="6884"/>
                  </a:cubicBezTo>
                  <a:cubicBezTo>
                    <a:pt x="18470" y="6736"/>
                    <a:pt x="18526" y="6705"/>
                    <a:pt x="18546" y="6698"/>
                  </a:cubicBezTo>
                  <a:lnTo>
                    <a:pt x="18580" y="6687"/>
                  </a:lnTo>
                  <a:lnTo>
                    <a:pt x="18578" y="6651"/>
                  </a:lnTo>
                  <a:cubicBezTo>
                    <a:pt x="18569" y="6520"/>
                    <a:pt x="18626" y="6400"/>
                    <a:pt x="18747" y="6287"/>
                  </a:cubicBezTo>
                  <a:lnTo>
                    <a:pt x="18902" y="6173"/>
                  </a:lnTo>
                  <a:lnTo>
                    <a:pt x="18929" y="6050"/>
                  </a:lnTo>
                  <a:lnTo>
                    <a:pt x="18914" y="6032"/>
                  </a:lnTo>
                  <a:cubicBezTo>
                    <a:pt x="18892" y="6006"/>
                    <a:pt x="18878" y="5988"/>
                    <a:pt x="18870" y="5975"/>
                  </a:cubicBezTo>
                  <a:lnTo>
                    <a:pt x="19073" y="5947"/>
                  </a:lnTo>
                  <a:cubicBezTo>
                    <a:pt x="19149" y="5937"/>
                    <a:pt x="19205" y="5894"/>
                    <a:pt x="19233" y="5821"/>
                  </a:cubicBezTo>
                  <a:cubicBezTo>
                    <a:pt x="19261" y="5724"/>
                    <a:pt x="19155" y="5617"/>
                    <a:pt x="18920" y="5505"/>
                  </a:cubicBezTo>
                  <a:lnTo>
                    <a:pt x="18693" y="5382"/>
                  </a:lnTo>
                  <a:cubicBezTo>
                    <a:pt x="18677" y="5374"/>
                    <a:pt x="18665" y="5366"/>
                    <a:pt x="18656" y="5359"/>
                  </a:cubicBezTo>
                  <a:cubicBezTo>
                    <a:pt x="18697" y="5366"/>
                    <a:pt x="18773" y="5388"/>
                    <a:pt x="18910" y="5447"/>
                  </a:cubicBezTo>
                  <a:cubicBezTo>
                    <a:pt x="19060" y="5505"/>
                    <a:pt x="19259" y="5574"/>
                    <a:pt x="19358" y="5574"/>
                  </a:cubicBezTo>
                  <a:cubicBezTo>
                    <a:pt x="19368" y="5574"/>
                    <a:pt x="19377" y="5573"/>
                    <a:pt x="19377" y="5572"/>
                  </a:cubicBezTo>
                  <a:lnTo>
                    <a:pt x="19405" y="5568"/>
                  </a:lnTo>
                  <a:lnTo>
                    <a:pt x="19419" y="5553"/>
                  </a:lnTo>
                  <a:cubicBezTo>
                    <a:pt x="19450" y="5519"/>
                    <a:pt x="19449" y="5430"/>
                    <a:pt x="19441" y="5358"/>
                  </a:cubicBezTo>
                  <a:cubicBezTo>
                    <a:pt x="19436" y="5330"/>
                    <a:pt x="19433" y="5308"/>
                    <a:pt x="19431" y="5290"/>
                  </a:cubicBezTo>
                  <a:cubicBezTo>
                    <a:pt x="19476" y="5320"/>
                    <a:pt x="19527" y="5337"/>
                    <a:pt x="19577" y="5337"/>
                  </a:cubicBezTo>
                  <a:lnTo>
                    <a:pt x="19578" y="5337"/>
                  </a:lnTo>
                  <a:cubicBezTo>
                    <a:pt x="19677" y="5349"/>
                    <a:pt x="19760" y="5304"/>
                    <a:pt x="19834" y="5255"/>
                  </a:cubicBezTo>
                  <a:cubicBezTo>
                    <a:pt x="19911" y="5207"/>
                    <a:pt x="19976" y="5121"/>
                    <a:pt x="20020" y="5009"/>
                  </a:cubicBezTo>
                  <a:cubicBezTo>
                    <a:pt x="20065" y="4908"/>
                    <a:pt x="20080" y="4786"/>
                    <a:pt x="20061" y="4682"/>
                  </a:cubicBezTo>
                  <a:lnTo>
                    <a:pt x="20054" y="4641"/>
                  </a:lnTo>
                  <a:lnTo>
                    <a:pt x="20013" y="4644"/>
                  </a:lnTo>
                  <a:cubicBezTo>
                    <a:pt x="19920" y="4651"/>
                    <a:pt x="19833" y="4633"/>
                    <a:pt x="19776" y="4591"/>
                  </a:cubicBezTo>
                  <a:lnTo>
                    <a:pt x="19424" y="4258"/>
                  </a:lnTo>
                  <a:cubicBezTo>
                    <a:pt x="19378" y="4224"/>
                    <a:pt x="19329" y="4199"/>
                    <a:pt x="19277" y="4183"/>
                  </a:cubicBezTo>
                  <a:cubicBezTo>
                    <a:pt x="19304" y="4183"/>
                    <a:pt x="19333" y="4185"/>
                    <a:pt x="19365" y="4189"/>
                  </a:cubicBezTo>
                  <a:cubicBezTo>
                    <a:pt x="19505" y="4226"/>
                    <a:pt x="19668" y="4331"/>
                    <a:pt x="19815" y="4478"/>
                  </a:cubicBezTo>
                  <a:lnTo>
                    <a:pt x="19831" y="4494"/>
                  </a:lnTo>
                  <a:lnTo>
                    <a:pt x="19997" y="4471"/>
                  </a:lnTo>
                  <a:lnTo>
                    <a:pt x="20195" y="4322"/>
                  </a:lnTo>
                  <a:lnTo>
                    <a:pt x="20328" y="4112"/>
                  </a:lnTo>
                  <a:lnTo>
                    <a:pt x="20333" y="4101"/>
                  </a:lnTo>
                  <a:cubicBezTo>
                    <a:pt x="20358" y="4014"/>
                    <a:pt x="20330" y="3942"/>
                    <a:pt x="20266" y="3917"/>
                  </a:cubicBezTo>
                  <a:cubicBezTo>
                    <a:pt x="20201" y="3878"/>
                    <a:pt x="20190" y="3858"/>
                    <a:pt x="20188" y="3857"/>
                  </a:cubicBezTo>
                  <a:cubicBezTo>
                    <a:pt x="20196" y="3844"/>
                    <a:pt x="20213" y="3826"/>
                    <a:pt x="20261" y="3826"/>
                  </a:cubicBezTo>
                  <a:cubicBezTo>
                    <a:pt x="20277" y="3826"/>
                    <a:pt x="20295" y="3828"/>
                    <a:pt x="20326" y="3833"/>
                  </a:cubicBezTo>
                  <a:cubicBezTo>
                    <a:pt x="20369" y="3833"/>
                    <a:pt x="20416" y="3855"/>
                    <a:pt x="20469" y="3900"/>
                  </a:cubicBezTo>
                  <a:lnTo>
                    <a:pt x="20589" y="3984"/>
                  </a:lnTo>
                  <a:lnTo>
                    <a:pt x="20615" y="3967"/>
                  </a:lnTo>
                  <a:cubicBezTo>
                    <a:pt x="20616" y="3966"/>
                    <a:pt x="20626" y="3960"/>
                    <a:pt x="20660" y="3960"/>
                  </a:cubicBezTo>
                  <a:cubicBezTo>
                    <a:pt x="20692" y="3960"/>
                    <a:pt x="20731" y="3965"/>
                    <a:pt x="20774" y="3972"/>
                  </a:cubicBezTo>
                  <a:cubicBezTo>
                    <a:pt x="20791" y="3977"/>
                    <a:pt x="20808" y="3980"/>
                    <a:pt x="20824" y="3980"/>
                  </a:cubicBezTo>
                  <a:cubicBezTo>
                    <a:pt x="20863" y="3980"/>
                    <a:pt x="20886" y="3963"/>
                    <a:pt x="20898" y="3948"/>
                  </a:cubicBezTo>
                  <a:cubicBezTo>
                    <a:pt x="20911" y="3932"/>
                    <a:pt x="20925" y="3903"/>
                    <a:pt x="20917" y="3855"/>
                  </a:cubicBezTo>
                  <a:lnTo>
                    <a:pt x="20915" y="3842"/>
                  </a:lnTo>
                  <a:lnTo>
                    <a:pt x="20756" y="3663"/>
                  </a:lnTo>
                  <a:cubicBezTo>
                    <a:pt x="20664" y="3560"/>
                    <a:pt x="20659" y="3526"/>
                    <a:pt x="20661" y="3526"/>
                  </a:cubicBezTo>
                  <a:lnTo>
                    <a:pt x="20662" y="3526"/>
                  </a:lnTo>
                  <a:cubicBezTo>
                    <a:pt x="20662" y="3526"/>
                    <a:pt x="20704" y="3528"/>
                    <a:pt x="20799" y="3657"/>
                  </a:cubicBezTo>
                  <a:lnTo>
                    <a:pt x="20935" y="3821"/>
                  </a:lnTo>
                  <a:lnTo>
                    <a:pt x="21039" y="3915"/>
                  </a:lnTo>
                  <a:lnTo>
                    <a:pt x="21050" y="3923"/>
                  </a:lnTo>
                  <a:cubicBezTo>
                    <a:pt x="21060" y="3928"/>
                    <a:pt x="21072" y="3930"/>
                    <a:pt x="21086" y="3930"/>
                  </a:cubicBezTo>
                  <a:cubicBezTo>
                    <a:pt x="21131" y="3930"/>
                    <a:pt x="21210" y="3906"/>
                    <a:pt x="21388" y="3693"/>
                  </a:cubicBezTo>
                  <a:cubicBezTo>
                    <a:pt x="21532" y="3498"/>
                    <a:pt x="21586" y="3346"/>
                    <a:pt x="21554" y="3227"/>
                  </a:cubicBezTo>
                  <a:lnTo>
                    <a:pt x="21489" y="3039"/>
                  </a:lnTo>
                  <a:lnTo>
                    <a:pt x="21388" y="2886"/>
                  </a:lnTo>
                  <a:cubicBezTo>
                    <a:pt x="21282" y="2741"/>
                    <a:pt x="21228" y="2588"/>
                    <a:pt x="21227" y="2425"/>
                  </a:cubicBezTo>
                  <a:cubicBezTo>
                    <a:pt x="21223" y="2405"/>
                    <a:pt x="21242" y="2380"/>
                    <a:pt x="21278" y="2355"/>
                  </a:cubicBezTo>
                  <a:cubicBezTo>
                    <a:pt x="21284" y="2365"/>
                    <a:pt x="21295" y="2385"/>
                    <a:pt x="21312" y="2429"/>
                  </a:cubicBezTo>
                  <a:lnTo>
                    <a:pt x="21400" y="2577"/>
                  </a:lnTo>
                  <a:lnTo>
                    <a:pt x="21442" y="2531"/>
                  </a:lnTo>
                  <a:cubicBezTo>
                    <a:pt x="21531" y="2431"/>
                    <a:pt x="21560" y="2305"/>
                    <a:pt x="21538" y="2109"/>
                  </a:cubicBezTo>
                  <a:lnTo>
                    <a:pt x="21443" y="1925"/>
                  </a:lnTo>
                  <a:lnTo>
                    <a:pt x="21331" y="1935"/>
                  </a:lnTo>
                  <a:lnTo>
                    <a:pt x="21183" y="1778"/>
                  </a:lnTo>
                  <a:cubicBezTo>
                    <a:pt x="21055" y="1672"/>
                    <a:pt x="20948" y="1609"/>
                    <a:pt x="20846" y="1582"/>
                  </a:cubicBezTo>
                  <a:lnTo>
                    <a:pt x="20564" y="1570"/>
                  </a:lnTo>
                  <a:lnTo>
                    <a:pt x="20555" y="1573"/>
                  </a:lnTo>
                  <a:cubicBezTo>
                    <a:pt x="20460" y="1608"/>
                    <a:pt x="20412" y="1674"/>
                    <a:pt x="20413" y="1760"/>
                  </a:cubicBezTo>
                  <a:cubicBezTo>
                    <a:pt x="20401" y="1845"/>
                    <a:pt x="20439" y="1942"/>
                    <a:pt x="20526" y="2049"/>
                  </a:cubicBezTo>
                  <a:cubicBezTo>
                    <a:pt x="20634" y="2182"/>
                    <a:pt x="20651" y="2272"/>
                    <a:pt x="20636" y="2309"/>
                  </a:cubicBezTo>
                  <a:lnTo>
                    <a:pt x="20547" y="2332"/>
                  </a:lnTo>
                  <a:cubicBezTo>
                    <a:pt x="20481" y="2333"/>
                    <a:pt x="20430" y="2364"/>
                    <a:pt x="20414" y="2415"/>
                  </a:cubicBezTo>
                  <a:lnTo>
                    <a:pt x="20301" y="2930"/>
                  </a:lnTo>
                  <a:cubicBezTo>
                    <a:pt x="20239" y="3159"/>
                    <a:pt x="20174" y="3254"/>
                    <a:pt x="20129" y="3293"/>
                  </a:cubicBezTo>
                  <a:cubicBezTo>
                    <a:pt x="20117" y="3291"/>
                    <a:pt x="20091" y="3280"/>
                    <a:pt x="20058" y="3247"/>
                  </a:cubicBezTo>
                  <a:lnTo>
                    <a:pt x="19884" y="3083"/>
                  </a:lnTo>
                  <a:cubicBezTo>
                    <a:pt x="19696" y="2833"/>
                    <a:pt x="19799" y="2754"/>
                    <a:pt x="19837" y="2724"/>
                  </a:cubicBezTo>
                  <a:cubicBezTo>
                    <a:pt x="19924" y="2659"/>
                    <a:pt x="19962" y="2550"/>
                    <a:pt x="19938" y="2421"/>
                  </a:cubicBezTo>
                  <a:cubicBezTo>
                    <a:pt x="19905" y="2310"/>
                    <a:pt x="19859" y="2231"/>
                    <a:pt x="19789" y="2162"/>
                  </a:cubicBezTo>
                  <a:cubicBezTo>
                    <a:pt x="19716" y="2067"/>
                    <a:pt x="19633" y="2029"/>
                    <a:pt x="19549" y="2050"/>
                  </a:cubicBezTo>
                  <a:cubicBezTo>
                    <a:pt x="19461" y="2054"/>
                    <a:pt x="19416" y="2139"/>
                    <a:pt x="19416" y="2303"/>
                  </a:cubicBezTo>
                  <a:cubicBezTo>
                    <a:pt x="19416" y="2463"/>
                    <a:pt x="19383" y="2519"/>
                    <a:pt x="19382" y="2525"/>
                  </a:cubicBezTo>
                  <a:cubicBezTo>
                    <a:pt x="19381" y="2525"/>
                    <a:pt x="19361" y="2517"/>
                    <a:pt x="19326" y="2453"/>
                  </a:cubicBezTo>
                  <a:lnTo>
                    <a:pt x="19215" y="2196"/>
                  </a:lnTo>
                  <a:cubicBezTo>
                    <a:pt x="19179" y="2063"/>
                    <a:pt x="19190" y="2014"/>
                    <a:pt x="19201" y="1997"/>
                  </a:cubicBezTo>
                  <a:lnTo>
                    <a:pt x="19205" y="1987"/>
                  </a:lnTo>
                  <a:cubicBezTo>
                    <a:pt x="19239" y="1873"/>
                    <a:pt x="19225" y="1790"/>
                    <a:pt x="19162" y="1740"/>
                  </a:cubicBezTo>
                  <a:lnTo>
                    <a:pt x="18787" y="1613"/>
                  </a:lnTo>
                  <a:cubicBezTo>
                    <a:pt x="18768" y="1604"/>
                    <a:pt x="18753" y="1596"/>
                    <a:pt x="18781" y="1511"/>
                  </a:cubicBezTo>
                  <a:cubicBezTo>
                    <a:pt x="18796" y="1474"/>
                    <a:pt x="18816" y="1437"/>
                    <a:pt x="18869" y="1414"/>
                  </a:cubicBezTo>
                  <a:lnTo>
                    <a:pt x="18987" y="1291"/>
                  </a:lnTo>
                  <a:lnTo>
                    <a:pt x="18990" y="1279"/>
                  </a:lnTo>
                  <a:cubicBezTo>
                    <a:pt x="19002" y="1227"/>
                    <a:pt x="18970" y="1164"/>
                    <a:pt x="18840" y="986"/>
                  </a:cubicBezTo>
                  <a:cubicBezTo>
                    <a:pt x="18693" y="803"/>
                    <a:pt x="18671" y="737"/>
                    <a:pt x="18671" y="712"/>
                  </a:cubicBezTo>
                  <a:cubicBezTo>
                    <a:pt x="18663" y="512"/>
                    <a:pt x="18622" y="356"/>
                    <a:pt x="18541" y="217"/>
                  </a:cubicBezTo>
                  <a:cubicBezTo>
                    <a:pt x="18475" y="124"/>
                    <a:pt x="18385" y="60"/>
                    <a:pt x="18238" y="4"/>
                  </a:cubicBezTo>
                  <a:lnTo>
                    <a:pt x="18229" y="0"/>
                  </a:lnTo>
                  <a:lnTo>
                    <a:pt x="18050" y="11"/>
                  </a:lnTo>
                  <a:cubicBezTo>
                    <a:pt x="17941" y="39"/>
                    <a:pt x="17922" y="118"/>
                    <a:pt x="17912" y="191"/>
                  </a:cubicBezTo>
                  <a:lnTo>
                    <a:pt x="17911" y="200"/>
                  </a:lnTo>
                  <a:lnTo>
                    <a:pt x="17963" y="406"/>
                  </a:lnTo>
                  <a:lnTo>
                    <a:pt x="17927" y="377"/>
                  </a:lnTo>
                  <a:lnTo>
                    <a:pt x="17911" y="377"/>
                  </a:lnTo>
                  <a:cubicBezTo>
                    <a:pt x="17811" y="377"/>
                    <a:pt x="17753" y="478"/>
                    <a:pt x="17720" y="552"/>
                  </a:cubicBezTo>
                  <a:cubicBezTo>
                    <a:pt x="17661" y="669"/>
                    <a:pt x="17641" y="767"/>
                    <a:pt x="17659" y="851"/>
                  </a:cubicBezTo>
                  <a:cubicBezTo>
                    <a:pt x="17661" y="895"/>
                    <a:pt x="17690" y="933"/>
                    <a:pt x="17739" y="983"/>
                  </a:cubicBezTo>
                  <a:lnTo>
                    <a:pt x="17817" y="1053"/>
                  </a:lnTo>
                  <a:cubicBezTo>
                    <a:pt x="17815" y="1075"/>
                    <a:pt x="17808" y="1086"/>
                    <a:pt x="17789" y="1100"/>
                  </a:cubicBezTo>
                  <a:lnTo>
                    <a:pt x="17714" y="1157"/>
                  </a:lnTo>
                  <a:lnTo>
                    <a:pt x="17703" y="1170"/>
                  </a:lnTo>
                  <a:cubicBezTo>
                    <a:pt x="17614" y="1316"/>
                    <a:pt x="17697" y="1418"/>
                    <a:pt x="17768" y="1481"/>
                  </a:cubicBezTo>
                  <a:lnTo>
                    <a:pt x="18131" y="1650"/>
                  </a:lnTo>
                  <a:cubicBezTo>
                    <a:pt x="18286" y="1704"/>
                    <a:pt x="18428" y="1756"/>
                    <a:pt x="18471" y="1799"/>
                  </a:cubicBezTo>
                  <a:lnTo>
                    <a:pt x="18483" y="1808"/>
                  </a:lnTo>
                  <a:cubicBezTo>
                    <a:pt x="18567" y="1849"/>
                    <a:pt x="18604" y="1909"/>
                    <a:pt x="18583" y="1964"/>
                  </a:cubicBezTo>
                  <a:cubicBezTo>
                    <a:pt x="18564" y="2008"/>
                    <a:pt x="18547" y="2031"/>
                    <a:pt x="18527" y="2031"/>
                  </a:cubicBezTo>
                  <a:lnTo>
                    <a:pt x="18321" y="2050"/>
                  </a:lnTo>
                  <a:lnTo>
                    <a:pt x="18308" y="2053"/>
                  </a:lnTo>
                  <a:cubicBezTo>
                    <a:pt x="18294" y="2059"/>
                    <a:pt x="18280" y="2064"/>
                    <a:pt x="18268" y="2071"/>
                  </a:cubicBezTo>
                  <a:lnTo>
                    <a:pt x="18064" y="1994"/>
                  </a:lnTo>
                  <a:lnTo>
                    <a:pt x="18229" y="2136"/>
                  </a:lnTo>
                  <a:cubicBezTo>
                    <a:pt x="18229" y="2144"/>
                    <a:pt x="18232" y="2153"/>
                    <a:pt x="18237" y="2164"/>
                  </a:cubicBezTo>
                  <a:lnTo>
                    <a:pt x="18320" y="2239"/>
                  </a:lnTo>
                  <a:cubicBezTo>
                    <a:pt x="18450" y="2314"/>
                    <a:pt x="18442" y="2371"/>
                    <a:pt x="18439" y="2392"/>
                  </a:cubicBezTo>
                  <a:cubicBezTo>
                    <a:pt x="18432" y="2462"/>
                    <a:pt x="18385" y="2543"/>
                    <a:pt x="18295" y="2643"/>
                  </a:cubicBezTo>
                  <a:cubicBezTo>
                    <a:pt x="18157" y="2760"/>
                    <a:pt x="18085" y="2847"/>
                    <a:pt x="18056" y="2936"/>
                  </a:cubicBezTo>
                  <a:lnTo>
                    <a:pt x="18053" y="2950"/>
                  </a:lnTo>
                  <a:cubicBezTo>
                    <a:pt x="18053" y="2953"/>
                    <a:pt x="18052" y="2956"/>
                    <a:pt x="18051" y="2960"/>
                  </a:cubicBezTo>
                  <a:cubicBezTo>
                    <a:pt x="18047" y="2982"/>
                    <a:pt x="18039" y="3023"/>
                    <a:pt x="18053" y="3079"/>
                  </a:cubicBezTo>
                  <a:lnTo>
                    <a:pt x="18053" y="3261"/>
                  </a:lnTo>
                  <a:cubicBezTo>
                    <a:pt x="18053" y="3293"/>
                    <a:pt x="18050" y="3397"/>
                    <a:pt x="18012" y="3397"/>
                  </a:cubicBezTo>
                  <a:cubicBezTo>
                    <a:pt x="18009" y="3397"/>
                    <a:pt x="18005" y="3397"/>
                    <a:pt x="18002" y="3396"/>
                  </a:cubicBezTo>
                  <a:cubicBezTo>
                    <a:pt x="17903" y="3345"/>
                    <a:pt x="17865" y="3275"/>
                    <a:pt x="17872" y="3160"/>
                  </a:cubicBezTo>
                  <a:lnTo>
                    <a:pt x="17891" y="2813"/>
                  </a:lnTo>
                  <a:cubicBezTo>
                    <a:pt x="17876" y="2710"/>
                    <a:pt x="17801" y="2667"/>
                    <a:pt x="17722" y="2636"/>
                  </a:cubicBezTo>
                  <a:lnTo>
                    <a:pt x="17438" y="2594"/>
                  </a:lnTo>
                  <a:lnTo>
                    <a:pt x="17234" y="2648"/>
                  </a:lnTo>
                  <a:lnTo>
                    <a:pt x="17224" y="2662"/>
                  </a:lnTo>
                  <a:cubicBezTo>
                    <a:pt x="17218" y="2672"/>
                    <a:pt x="17214" y="2682"/>
                    <a:pt x="17213" y="2692"/>
                  </a:cubicBezTo>
                  <a:lnTo>
                    <a:pt x="17205" y="2694"/>
                  </a:lnTo>
                  <a:lnTo>
                    <a:pt x="17212" y="2700"/>
                  </a:lnTo>
                  <a:cubicBezTo>
                    <a:pt x="17212" y="2709"/>
                    <a:pt x="17213" y="2718"/>
                    <a:pt x="17216" y="2727"/>
                  </a:cubicBezTo>
                  <a:cubicBezTo>
                    <a:pt x="17233" y="2777"/>
                    <a:pt x="17299" y="2808"/>
                    <a:pt x="17348" y="2824"/>
                  </a:cubicBezTo>
                  <a:cubicBezTo>
                    <a:pt x="17491" y="2883"/>
                    <a:pt x="17572" y="2942"/>
                    <a:pt x="17599" y="3011"/>
                  </a:cubicBezTo>
                  <a:cubicBezTo>
                    <a:pt x="17605" y="3022"/>
                    <a:pt x="17607" y="3031"/>
                    <a:pt x="17605" y="3036"/>
                  </a:cubicBezTo>
                  <a:cubicBezTo>
                    <a:pt x="17600" y="3043"/>
                    <a:pt x="17582" y="3053"/>
                    <a:pt x="17546" y="3055"/>
                  </a:cubicBezTo>
                  <a:lnTo>
                    <a:pt x="17293" y="2914"/>
                  </a:lnTo>
                  <a:lnTo>
                    <a:pt x="16717" y="2914"/>
                  </a:lnTo>
                  <a:lnTo>
                    <a:pt x="16595" y="2962"/>
                  </a:lnTo>
                  <a:lnTo>
                    <a:pt x="16462" y="2988"/>
                  </a:lnTo>
                  <a:cubicBezTo>
                    <a:pt x="16399" y="2979"/>
                    <a:pt x="16308" y="2949"/>
                    <a:pt x="16169" y="2889"/>
                  </a:cubicBezTo>
                  <a:lnTo>
                    <a:pt x="15855" y="2778"/>
                  </a:lnTo>
                  <a:lnTo>
                    <a:pt x="15683" y="2689"/>
                  </a:lnTo>
                  <a:cubicBezTo>
                    <a:pt x="15634" y="2650"/>
                    <a:pt x="15543" y="2585"/>
                    <a:pt x="15496" y="2585"/>
                  </a:cubicBezTo>
                  <a:lnTo>
                    <a:pt x="15477" y="2585"/>
                  </a:lnTo>
                  <a:lnTo>
                    <a:pt x="15383" y="2680"/>
                  </a:lnTo>
                  <a:lnTo>
                    <a:pt x="15350" y="2725"/>
                  </a:lnTo>
                  <a:cubicBezTo>
                    <a:pt x="15156" y="2719"/>
                    <a:pt x="15033" y="2755"/>
                    <a:pt x="14973" y="2840"/>
                  </a:cubicBezTo>
                  <a:cubicBezTo>
                    <a:pt x="14925" y="2908"/>
                    <a:pt x="14921" y="3004"/>
                    <a:pt x="14964" y="3128"/>
                  </a:cubicBezTo>
                  <a:cubicBezTo>
                    <a:pt x="15017" y="3251"/>
                    <a:pt x="15035" y="3356"/>
                    <a:pt x="15018" y="3438"/>
                  </a:cubicBezTo>
                  <a:cubicBezTo>
                    <a:pt x="15000" y="3511"/>
                    <a:pt x="14984" y="3555"/>
                    <a:pt x="14955" y="3579"/>
                  </a:cubicBezTo>
                  <a:cubicBezTo>
                    <a:pt x="14938" y="3589"/>
                    <a:pt x="14927" y="3591"/>
                    <a:pt x="14922" y="3591"/>
                  </a:cubicBezTo>
                  <a:cubicBezTo>
                    <a:pt x="14918" y="3591"/>
                    <a:pt x="14909" y="3591"/>
                    <a:pt x="14895" y="3576"/>
                  </a:cubicBezTo>
                  <a:cubicBezTo>
                    <a:pt x="14875" y="3542"/>
                    <a:pt x="14856" y="3479"/>
                    <a:pt x="14884" y="3369"/>
                  </a:cubicBezTo>
                  <a:cubicBezTo>
                    <a:pt x="14892" y="3279"/>
                    <a:pt x="14867" y="3148"/>
                    <a:pt x="14707" y="3037"/>
                  </a:cubicBezTo>
                  <a:cubicBezTo>
                    <a:pt x="14598" y="2949"/>
                    <a:pt x="14450" y="2897"/>
                    <a:pt x="14276" y="2886"/>
                  </a:cubicBezTo>
                  <a:lnTo>
                    <a:pt x="14270" y="2886"/>
                  </a:lnTo>
                  <a:lnTo>
                    <a:pt x="13864" y="2980"/>
                  </a:lnTo>
                  <a:lnTo>
                    <a:pt x="13374" y="2989"/>
                  </a:lnTo>
                  <a:cubicBezTo>
                    <a:pt x="13211" y="2980"/>
                    <a:pt x="13109" y="2943"/>
                    <a:pt x="13066" y="2910"/>
                  </a:cubicBezTo>
                  <a:cubicBezTo>
                    <a:pt x="13047" y="2883"/>
                    <a:pt x="13016" y="2825"/>
                    <a:pt x="13139" y="2712"/>
                  </a:cubicBezTo>
                  <a:lnTo>
                    <a:pt x="13149" y="2700"/>
                  </a:lnTo>
                  <a:cubicBezTo>
                    <a:pt x="13151" y="2697"/>
                    <a:pt x="13173" y="2671"/>
                    <a:pt x="13337" y="2658"/>
                  </a:cubicBezTo>
                  <a:lnTo>
                    <a:pt x="13352" y="2655"/>
                  </a:lnTo>
                  <a:cubicBezTo>
                    <a:pt x="13402" y="2633"/>
                    <a:pt x="13414" y="2597"/>
                    <a:pt x="13416" y="2577"/>
                  </a:cubicBezTo>
                  <a:cubicBezTo>
                    <a:pt x="13423" y="2522"/>
                    <a:pt x="13381" y="2460"/>
                    <a:pt x="13286" y="2388"/>
                  </a:cubicBezTo>
                  <a:cubicBezTo>
                    <a:pt x="13186" y="2313"/>
                    <a:pt x="13058" y="2228"/>
                    <a:pt x="12871" y="2165"/>
                  </a:cubicBezTo>
                  <a:cubicBezTo>
                    <a:pt x="12764" y="2123"/>
                    <a:pt x="12614" y="2068"/>
                    <a:pt x="12409" y="2024"/>
                  </a:cubicBezTo>
                  <a:lnTo>
                    <a:pt x="11941" y="1865"/>
                  </a:lnTo>
                  <a:cubicBezTo>
                    <a:pt x="11755" y="1793"/>
                    <a:pt x="11618" y="1718"/>
                    <a:pt x="11522" y="1638"/>
                  </a:cubicBezTo>
                  <a:cubicBezTo>
                    <a:pt x="11422" y="1548"/>
                    <a:pt x="11338" y="1504"/>
                    <a:pt x="11268" y="1504"/>
                  </a:cubicBezTo>
                  <a:cubicBezTo>
                    <a:pt x="11216" y="1504"/>
                    <a:pt x="11147" y="1528"/>
                    <a:pt x="11111" y="1635"/>
                  </a:cubicBezTo>
                  <a:cubicBezTo>
                    <a:pt x="11037" y="1805"/>
                    <a:pt x="10956" y="1825"/>
                    <a:pt x="10901" y="1825"/>
                  </a:cubicBezTo>
                  <a:lnTo>
                    <a:pt x="10894" y="1825"/>
                  </a:lnTo>
                  <a:lnTo>
                    <a:pt x="10813" y="1781"/>
                  </a:lnTo>
                  <a:cubicBezTo>
                    <a:pt x="10807" y="1763"/>
                    <a:pt x="10809" y="1743"/>
                    <a:pt x="10828" y="1712"/>
                  </a:cubicBezTo>
                  <a:cubicBezTo>
                    <a:pt x="10849" y="1671"/>
                    <a:pt x="10866" y="1627"/>
                    <a:pt x="10846" y="1585"/>
                  </a:cubicBezTo>
                  <a:cubicBezTo>
                    <a:pt x="10831" y="1557"/>
                    <a:pt x="10799" y="1538"/>
                    <a:pt x="10766" y="1538"/>
                  </a:cubicBezTo>
                  <a:cubicBezTo>
                    <a:pt x="10752" y="1538"/>
                    <a:pt x="10739" y="1541"/>
                    <a:pt x="10730" y="1546"/>
                  </a:cubicBezTo>
                  <a:cubicBezTo>
                    <a:pt x="10640" y="1586"/>
                    <a:pt x="10577" y="1690"/>
                    <a:pt x="10543" y="1855"/>
                  </a:cubicBezTo>
                  <a:cubicBezTo>
                    <a:pt x="10422" y="1830"/>
                    <a:pt x="10337" y="1758"/>
                    <a:pt x="10284" y="1638"/>
                  </a:cubicBezTo>
                  <a:lnTo>
                    <a:pt x="10123" y="1201"/>
                  </a:lnTo>
                  <a:cubicBezTo>
                    <a:pt x="10080" y="1115"/>
                    <a:pt x="10036" y="1051"/>
                    <a:pt x="10002" y="1000"/>
                  </a:cubicBezTo>
                  <a:lnTo>
                    <a:pt x="9983" y="973"/>
                  </a:lnTo>
                  <a:cubicBezTo>
                    <a:pt x="9940" y="930"/>
                    <a:pt x="9892" y="913"/>
                    <a:pt x="9858" y="926"/>
                  </a:cubicBezTo>
                  <a:lnTo>
                    <a:pt x="9857" y="925"/>
                  </a:lnTo>
                  <a:lnTo>
                    <a:pt x="9857" y="926"/>
                  </a:lnTo>
                  <a:cubicBezTo>
                    <a:pt x="9854" y="928"/>
                    <a:pt x="9851" y="929"/>
                    <a:pt x="9848" y="931"/>
                  </a:cubicBezTo>
                  <a:lnTo>
                    <a:pt x="9838" y="929"/>
                  </a:lnTo>
                  <a:lnTo>
                    <a:pt x="9838" y="938"/>
                  </a:lnTo>
                  <a:cubicBezTo>
                    <a:pt x="9832" y="944"/>
                    <a:pt x="9827" y="951"/>
                    <a:pt x="9824" y="959"/>
                  </a:cubicBezTo>
                  <a:lnTo>
                    <a:pt x="9820" y="1101"/>
                  </a:lnTo>
                  <a:lnTo>
                    <a:pt x="9955" y="1358"/>
                  </a:lnTo>
                  <a:cubicBezTo>
                    <a:pt x="9955" y="1359"/>
                    <a:pt x="9947" y="1401"/>
                    <a:pt x="9798" y="1490"/>
                  </a:cubicBezTo>
                  <a:cubicBezTo>
                    <a:pt x="9641" y="1569"/>
                    <a:pt x="9532" y="1631"/>
                    <a:pt x="9507" y="1656"/>
                  </a:cubicBezTo>
                  <a:lnTo>
                    <a:pt x="9278" y="1847"/>
                  </a:lnTo>
                  <a:cubicBezTo>
                    <a:pt x="9212" y="1914"/>
                    <a:pt x="9146" y="1949"/>
                    <a:pt x="9070" y="1956"/>
                  </a:cubicBezTo>
                  <a:cubicBezTo>
                    <a:pt x="8986" y="1968"/>
                    <a:pt x="8900" y="2036"/>
                    <a:pt x="8841" y="2135"/>
                  </a:cubicBezTo>
                  <a:cubicBezTo>
                    <a:pt x="8769" y="2238"/>
                    <a:pt x="8738" y="2334"/>
                    <a:pt x="8748" y="2412"/>
                  </a:cubicBezTo>
                  <a:cubicBezTo>
                    <a:pt x="8746" y="2442"/>
                    <a:pt x="8744" y="2463"/>
                    <a:pt x="8741" y="2479"/>
                  </a:cubicBezTo>
                  <a:lnTo>
                    <a:pt x="8695" y="2385"/>
                  </a:lnTo>
                  <a:lnTo>
                    <a:pt x="8603" y="2282"/>
                  </a:lnTo>
                  <a:cubicBezTo>
                    <a:pt x="8552" y="2224"/>
                    <a:pt x="8544" y="2204"/>
                    <a:pt x="8543" y="2202"/>
                  </a:cubicBezTo>
                  <a:lnTo>
                    <a:pt x="8721" y="2108"/>
                  </a:lnTo>
                  <a:lnTo>
                    <a:pt x="9284" y="1613"/>
                  </a:lnTo>
                  <a:cubicBezTo>
                    <a:pt x="9342" y="1564"/>
                    <a:pt x="9417" y="1493"/>
                    <a:pt x="9484" y="1381"/>
                  </a:cubicBezTo>
                  <a:cubicBezTo>
                    <a:pt x="9503" y="1340"/>
                    <a:pt x="9520" y="1292"/>
                    <a:pt x="9497" y="1257"/>
                  </a:cubicBezTo>
                  <a:cubicBezTo>
                    <a:pt x="9484" y="1236"/>
                    <a:pt x="9445" y="1202"/>
                    <a:pt x="9308" y="1265"/>
                  </a:cubicBezTo>
                  <a:lnTo>
                    <a:pt x="8941" y="1454"/>
                  </a:lnTo>
                  <a:cubicBezTo>
                    <a:pt x="8781" y="1544"/>
                    <a:pt x="8671" y="1609"/>
                    <a:pt x="8593" y="1687"/>
                  </a:cubicBezTo>
                  <a:cubicBezTo>
                    <a:pt x="8586" y="1693"/>
                    <a:pt x="8536" y="1725"/>
                    <a:pt x="8209" y="1788"/>
                  </a:cubicBezTo>
                  <a:cubicBezTo>
                    <a:pt x="8057" y="1826"/>
                    <a:pt x="7967" y="1882"/>
                    <a:pt x="7934" y="1958"/>
                  </a:cubicBezTo>
                  <a:cubicBezTo>
                    <a:pt x="7911" y="2012"/>
                    <a:pt x="7918" y="2072"/>
                    <a:pt x="7954" y="2135"/>
                  </a:cubicBezTo>
                  <a:cubicBezTo>
                    <a:pt x="8003" y="2233"/>
                    <a:pt x="7992" y="2254"/>
                    <a:pt x="7991" y="2255"/>
                  </a:cubicBezTo>
                  <a:cubicBezTo>
                    <a:pt x="7991" y="2255"/>
                    <a:pt x="7984" y="2264"/>
                    <a:pt x="7946" y="2264"/>
                  </a:cubicBezTo>
                  <a:cubicBezTo>
                    <a:pt x="7926" y="2264"/>
                    <a:pt x="7903" y="2262"/>
                    <a:pt x="7876" y="2258"/>
                  </a:cubicBezTo>
                  <a:lnTo>
                    <a:pt x="7502" y="2102"/>
                  </a:lnTo>
                  <a:lnTo>
                    <a:pt x="7235" y="1892"/>
                  </a:lnTo>
                  <a:cubicBezTo>
                    <a:pt x="7095" y="1771"/>
                    <a:pt x="7003" y="1704"/>
                    <a:pt x="6915" y="1719"/>
                  </a:cubicBezTo>
                  <a:lnTo>
                    <a:pt x="6721" y="1665"/>
                  </a:lnTo>
                  <a:cubicBezTo>
                    <a:pt x="6656" y="1629"/>
                    <a:pt x="6589" y="1577"/>
                    <a:pt x="6511" y="1515"/>
                  </a:cubicBezTo>
                  <a:lnTo>
                    <a:pt x="6342" y="1374"/>
                  </a:lnTo>
                  <a:cubicBezTo>
                    <a:pt x="6281" y="1324"/>
                    <a:pt x="6189" y="1289"/>
                    <a:pt x="6122" y="1289"/>
                  </a:cubicBezTo>
                  <a:lnTo>
                    <a:pt x="6121" y="1289"/>
                  </a:lnTo>
                  <a:lnTo>
                    <a:pt x="5577" y="1223"/>
                  </a:lnTo>
                  <a:lnTo>
                    <a:pt x="5027" y="1139"/>
                  </a:lnTo>
                  <a:lnTo>
                    <a:pt x="4709" y="1053"/>
                  </a:lnTo>
                  <a:lnTo>
                    <a:pt x="4435" y="1082"/>
                  </a:lnTo>
                  <a:lnTo>
                    <a:pt x="4007" y="1064"/>
                  </a:lnTo>
                  <a:lnTo>
                    <a:pt x="3807" y="766"/>
                  </a:lnTo>
                  <a:cubicBezTo>
                    <a:pt x="3763" y="722"/>
                    <a:pt x="3696" y="696"/>
                    <a:pt x="3622" y="696"/>
                  </a:cubicBezTo>
                  <a:lnTo>
                    <a:pt x="3622" y="696"/>
                  </a:lnTo>
                  <a:lnTo>
                    <a:pt x="3459" y="705"/>
                  </a:lnTo>
                  <a:lnTo>
                    <a:pt x="3326" y="620"/>
                  </a:lnTo>
                  <a:lnTo>
                    <a:pt x="3197" y="633"/>
                  </a:lnTo>
                  <a:lnTo>
                    <a:pt x="3185" y="647"/>
                  </a:lnTo>
                  <a:cubicBezTo>
                    <a:pt x="3128" y="717"/>
                    <a:pt x="3094" y="728"/>
                    <a:pt x="3080" y="728"/>
                  </a:cubicBezTo>
                  <a:cubicBezTo>
                    <a:pt x="3076" y="728"/>
                    <a:pt x="3066" y="728"/>
                    <a:pt x="3051" y="714"/>
                  </a:cubicBezTo>
                  <a:lnTo>
                    <a:pt x="3014" y="640"/>
                  </a:lnTo>
                  <a:lnTo>
                    <a:pt x="3034" y="512"/>
                  </a:lnTo>
                  <a:lnTo>
                    <a:pt x="2974" y="440"/>
                  </a:lnTo>
                  <a:lnTo>
                    <a:pt x="2962" y="430"/>
                  </a:lnTo>
                  <a:cubicBezTo>
                    <a:pt x="2951" y="423"/>
                    <a:pt x="2941" y="417"/>
                    <a:pt x="2933" y="412"/>
                  </a:cubicBezTo>
                  <a:cubicBezTo>
                    <a:pt x="2908" y="396"/>
                    <a:pt x="2889" y="383"/>
                    <a:pt x="2864" y="383"/>
                  </a:cubicBezTo>
                  <a:cubicBezTo>
                    <a:pt x="2853" y="383"/>
                    <a:pt x="2843" y="386"/>
                    <a:pt x="2828" y="394"/>
                  </a:cubicBezTo>
                  <a:lnTo>
                    <a:pt x="2705" y="479"/>
                  </a:lnTo>
                  <a:lnTo>
                    <a:pt x="2576" y="626"/>
                  </a:lnTo>
                  <a:cubicBezTo>
                    <a:pt x="2474" y="736"/>
                    <a:pt x="2374" y="769"/>
                    <a:pt x="2248" y="727"/>
                  </a:cubicBezTo>
                  <a:lnTo>
                    <a:pt x="2239" y="724"/>
                  </a:lnTo>
                  <a:lnTo>
                    <a:pt x="2071" y="734"/>
                  </a:lnTo>
                  <a:lnTo>
                    <a:pt x="2059" y="736"/>
                  </a:lnTo>
                  <a:cubicBezTo>
                    <a:pt x="1985" y="761"/>
                    <a:pt x="1937" y="813"/>
                    <a:pt x="1925" y="884"/>
                  </a:cubicBezTo>
                  <a:lnTo>
                    <a:pt x="1923" y="893"/>
                  </a:lnTo>
                  <a:lnTo>
                    <a:pt x="1953" y="1042"/>
                  </a:lnTo>
                  <a:cubicBezTo>
                    <a:pt x="1960" y="1074"/>
                    <a:pt x="1956" y="1076"/>
                    <a:pt x="1942" y="1083"/>
                  </a:cubicBezTo>
                  <a:cubicBezTo>
                    <a:pt x="1749" y="1121"/>
                    <a:pt x="1600" y="1189"/>
                    <a:pt x="1491" y="1289"/>
                  </a:cubicBezTo>
                  <a:cubicBezTo>
                    <a:pt x="1394" y="1364"/>
                    <a:pt x="1342" y="1483"/>
                    <a:pt x="1297" y="1600"/>
                  </a:cubicBezTo>
                  <a:lnTo>
                    <a:pt x="1186" y="1898"/>
                  </a:lnTo>
                  <a:cubicBezTo>
                    <a:pt x="1142" y="1995"/>
                    <a:pt x="1064" y="2080"/>
                    <a:pt x="979" y="2127"/>
                  </a:cubicBezTo>
                  <a:lnTo>
                    <a:pt x="459" y="2298"/>
                  </a:lnTo>
                  <a:cubicBezTo>
                    <a:pt x="352" y="2341"/>
                    <a:pt x="295" y="2398"/>
                    <a:pt x="289" y="2466"/>
                  </a:cubicBezTo>
                  <a:cubicBezTo>
                    <a:pt x="281" y="2554"/>
                    <a:pt x="354" y="2643"/>
                    <a:pt x="511" y="2741"/>
                  </a:cubicBezTo>
                  <a:lnTo>
                    <a:pt x="932" y="3105"/>
                  </a:lnTo>
                  <a:cubicBezTo>
                    <a:pt x="1177" y="3351"/>
                    <a:pt x="1269" y="3382"/>
                    <a:pt x="1321" y="3382"/>
                  </a:cubicBezTo>
                  <a:cubicBezTo>
                    <a:pt x="1356" y="3382"/>
                    <a:pt x="1462" y="3382"/>
                    <a:pt x="1496" y="3416"/>
                  </a:cubicBezTo>
                  <a:lnTo>
                    <a:pt x="1505" y="3423"/>
                  </a:lnTo>
                  <a:cubicBezTo>
                    <a:pt x="1531" y="3439"/>
                    <a:pt x="1558" y="3493"/>
                    <a:pt x="1558" y="3581"/>
                  </a:cubicBezTo>
                  <a:cubicBezTo>
                    <a:pt x="1558" y="3611"/>
                    <a:pt x="1573" y="3711"/>
                    <a:pt x="1755" y="3711"/>
                  </a:cubicBezTo>
                  <a:lnTo>
                    <a:pt x="1756" y="3711"/>
                  </a:lnTo>
                  <a:lnTo>
                    <a:pt x="1957" y="3745"/>
                  </a:lnTo>
                  <a:cubicBezTo>
                    <a:pt x="1958" y="3747"/>
                    <a:pt x="1959" y="3748"/>
                    <a:pt x="1959" y="3750"/>
                  </a:cubicBezTo>
                  <a:cubicBezTo>
                    <a:pt x="1958" y="3754"/>
                    <a:pt x="1948" y="3799"/>
                    <a:pt x="1773" y="3887"/>
                  </a:cubicBezTo>
                  <a:cubicBezTo>
                    <a:pt x="1608" y="3960"/>
                    <a:pt x="1491" y="4005"/>
                    <a:pt x="1416" y="4005"/>
                  </a:cubicBezTo>
                  <a:cubicBezTo>
                    <a:pt x="1283" y="4005"/>
                    <a:pt x="1180" y="3966"/>
                    <a:pt x="1102" y="3888"/>
                  </a:cubicBezTo>
                  <a:lnTo>
                    <a:pt x="1018" y="3793"/>
                  </a:lnTo>
                  <a:lnTo>
                    <a:pt x="883" y="3760"/>
                  </a:lnTo>
                  <a:lnTo>
                    <a:pt x="874" y="3761"/>
                  </a:lnTo>
                  <a:cubicBezTo>
                    <a:pt x="716" y="3780"/>
                    <a:pt x="548" y="3877"/>
                    <a:pt x="359" y="4055"/>
                  </a:cubicBezTo>
                  <a:lnTo>
                    <a:pt x="350" y="4067"/>
                  </a:lnTo>
                  <a:cubicBezTo>
                    <a:pt x="347" y="4072"/>
                    <a:pt x="324" y="4092"/>
                    <a:pt x="272" y="4099"/>
                  </a:cubicBezTo>
                  <a:lnTo>
                    <a:pt x="98" y="4169"/>
                  </a:lnTo>
                  <a:cubicBezTo>
                    <a:pt x="69" y="4184"/>
                    <a:pt x="0" y="4218"/>
                    <a:pt x="6" y="4277"/>
                  </a:cubicBezTo>
                  <a:cubicBezTo>
                    <a:pt x="12" y="4335"/>
                    <a:pt x="82" y="4364"/>
                    <a:pt x="200" y="4395"/>
                  </a:cubicBezTo>
                  <a:lnTo>
                    <a:pt x="505" y="4478"/>
                  </a:lnTo>
                  <a:cubicBezTo>
                    <a:pt x="540" y="4492"/>
                    <a:pt x="546" y="4503"/>
                    <a:pt x="546" y="4503"/>
                  </a:cubicBezTo>
                  <a:cubicBezTo>
                    <a:pt x="546" y="4504"/>
                    <a:pt x="542" y="4523"/>
                    <a:pt x="493" y="4555"/>
                  </a:cubicBezTo>
                  <a:cubicBezTo>
                    <a:pt x="408" y="4597"/>
                    <a:pt x="348" y="4675"/>
                    <a:pt x="337" y="4754"/>
                  </a:cubicBezTo>
                  <a:cubicBezTo>
                    <a:pt x="321" y="4816"/>
                    <a:pt x="339" y="4856"/>
                    <a:pt x="357" y="4879"/>
                  </a:cubicBezTo>
                  <a:cubicBezTo>
                    <a:pt x="384" y="4914"/>
                    <a:pt x="431" y="4933"/>
                    <a:pt x="490" y="4933"/>
                  </a:cubicBezTo>
                  <a:lnTo>
                    <a:pt x="491" y="4933"/>
                  </a:lnTo>
                  <a:lnTo>
                    <a:pt x="1234" y="4997"/>
                  </a:lnTo>
                  <a:lnTo>
                    <a:pt x="1255" y="5000"/>
                  </a:lnTo>
                  <a:cubicBezTo>
                    <a:pt x="1293" y="5000"/>
                    <a:pt x="1355" y="4977"/>
                    <a:pt x="1554" y="4859"/>
                  </a:cubicBezTo>
                  <a:cubicBezTo>
                    <a:pt x="1662" y="4787"/>
                    <a:pt x="1715" y="4779"/>
                    <a:pt x="1733" y="4779"/>
                  </a:cubicBezTo>
                  <a:cubicBezTo>
                    <a:pt x="1747" y="4779"/>
                    <a:pt x="1749" y="4782"/>
                    <a:pt x="1748" y="4780"/>
                  </a:cubicBezTo>
                  <a:cubicBezTo>
                    <a:pt x="1761" y="4821"/>
                    <a:pt x="1766" y="4945"/>
                    <a:pt x="1737" y="5161"/>
                  </a:cubicBezTo>
                  <a:cubicBezTo>
                    <a:pt x="1685" y="5446"/>
                    <a:pt x="1632" y="5502"/>
                    <a:pt x="1627" y="5506"/>
                  </a:cubicBezTo>
                  <a:cubicBezTo>
                    <a:pt x="1451" y="5613"/>
                    <a:pt x="1346" y="5674"/>
                    <a:pt x="1303" y="5691"/>
                  </a:cubicBezTo>
                  <a:cubicBezTo>
                    <a:pt x="1212" y="5732"/>
                    <a:pt x="1082" y="5762"/>
                    <a:pt x="903" y="5781"/>
                  </a:cubicBezTo>
                  <a:lnTo>
                    <a:pt x="876" y="5784"/>
                  </a:lnTo>
                  <a:lnTo>
                    <a:pt x="691" y="6235"/>
                  </a:lnTo>
                  <a:lnTo>
                    <a:pt x="485" y="6562"/>
                  </a:lnTo>
                  <a:cubicBezTo>
                    <a:pt x="459" y="6598"/>
                    <a:pt x="460" y="6632"/>
                    <a:pt x="464" y="6654"/>
                  </a:cubicBezTo>
                  <a:cubicBezTo>
                    <a:pt x="477" y="6714"/>
                    <a:pt x="537" y="6770"/>
                    <a:pt x="682" y="6856"/>
                  </a:cubicBezTo>
                  <a:cubicBezTo>
                    <a:pt x="873" y="6945"/>
                    <a:pt x="974" y="6966"/>
                    <a:pt x="1035" y="6928"/>
                  </a:cubicBezTo>
                  <a:cubicBezTo>
                    <a:pt x="1039" y="6928"/>
                    <a:pt x="1061" y="6937"/>
                    <a:pt x="1089" y="6985"/>
                  </a:cubicBezTo>
                  <a:cubicBezTo>
                    <a:pt x="1113" y="7012"/>
                    <a:pt x="1121" y="7029"/>
                    <a:pt x="1124" y="7039"/>
                  </a:cubicBezTo>
                  <a:lnTo>
                    <a:pt x="1027" y="7032"/>
                  </a:lnTo>
                  <a:lnTo>
                    <a:pt x="909" y="6954"/>
                  </a:lnTo>
                  <a:lnTo>
                    <a:pt x="891" y="6956"/>
                  </a:lnTo>
                  <a:cubicBezTo>
                    <a:pt x="818" y="6968"/>
                    <a:pt x="770" y="6998"/>
                    <a:pt x="748" y="7045"/>
                  </a:cubicBezTo>
                  <a:cubicBezTo>
                    <a:pt x="724" y="7097"/>
                    <a:pt x="736" y="7164"/>
                    <a:pt x="787" y="7245"/>
                  </a:cubicBezTo>
                  <a:lnTo>
                    <a:pt x="995" y="7527"/>
                  </a:lnTo>
                  <a:lnTo>
                    <a:pt x="1147" y="7469"/>
                  </a:lnTo>
                  <a:lnTo>
                    <a:pt x="1392" y="7395"/>
                  </a:lnTo>
                  <a:cubicBezTo>
                    <a:pt x="1408" y="7393"/>
                    <a:pt x="1422" y="7392"/>
                    <a:pt x="1436" y="7392"/>
                  </a:cubicBezTo>
                  <a:cubicBezTo>
                    <a:pt x="1505" y="7392"/>
                    <a:pt x="1524" y="7420"/>
                    <a:pt x="1530" y="7430"/>
                  </a:cubicBezTo>
                  <a:cubicBezTo>
                    <a:pt x="1551" y="7460"/>
                    <a:pt x="1572" y="7543"/>
                    <a:pt x="1486" y="7755"/>
                  </a:cubicBezTo>
                  <a:cubicBezTo>
                    <a:pt x="1424" y="7903"/>
                    <a:pt x="1413" y="7998"/>
                    <a:pt x="1449" y="8053"/>
                  </a:cubicBezTo>
                  <a:cubicBezTo>
                    <a:pt x="1470" y="8084"/>
                    <a:pt x="1519" y="8119"/>
                    <a:pt x="1631" y="8078"/>
                  </a:cubicBezTo>
                  <a:lnTo>
                    <a:pt x="1812" y="8002"/>
                  </a:lnTo>
                  <a:lnTo>
                    <a:pt x="1905" y="7955"/>
                  </a:lnTo>
                  <a:lnTo>
                    <a:pt x="2167" y="8077"/>
                  </a:lnTo>
                  <a:lnTo>
                    <a:pt x="2409" y="8107"/>
                  </a:lnTo>
                  <a:lnTo>
                    <a:pt x="2401" y="8048"/>
                  </a:lnTo>
                  <a:cubicBezTo>
                    <a:pt x="2399" y="8036"/>
                    <a:pt x="2398" y="8024"/>
                    <a:pt x="2397" y="8014"/>
                  </a:cubicBezTo>
                  <a:lnTo>
                    <a:pt x="2434" y="8058"/>
                  </a:lnTo>
                  <a:lnTo>
                    <a:pt x="2449" y="8062"/>
                  </a:lnTo>
                  <a:cubicBezTo>
                    <a:pt x="2490" y="8072"/>
                    <a:pt x="2552" y="8063"/>
                    <a:pt x="2609" y="8032"/>
                  </a:cubicBezTo>
                  <a:lnTo>
                    <a:pt x="2688" y="8009"/>
                  </a:lnTo>
                  <a:cubicBezTo>
                    <a:pt x="2687" y="8037"/>
                    <a:pt x="2681" y="8088"/>
                    <a:pt x="2659" y="8176"/>
                  </a:cubicBezTo>
                  <a:lnTo>
                    <a:pt x="2593" y="8467"/>
                  </a:lnTo>
                  <a:lnTo>
                    <a:pt x="2592" y="8477"/>
                  </a:lnTo>
                  <a:cubicBezTo>
                    <a:pt x="2592" y="8551"/>
                    <a:pt x="2558" y="8614"/>
                    <a:pt x="2480" y="8682"/>
                  </a:cubicBezTo>
                  <a:lnTo>
                    <a:pt x="2302" y="8888"/>
                  </a:lnTo>
                  <a:cubicBezTo>
                    <a:pt x="2118" y="8937"/>
                    <a:pt x="1976" y="9034"/>
                    <a:pt x="1892" y="9171"/>
                  </a:cubicBezTo>
                  <a:cubicBezTo>
                    <a:pt x="1860" y="9235"/>
                    <a:pt x="1853" y="9286"/>
                    <a:pt x="1871" y="9326"/>
                  </a:cubicBezTo>
                  <a:cubicBezTo>
                    <a:pt x="1875" y="9335"/>
                    <a:pt x="1881" y="9343"/>
                    <a:pt x="1887" y="9350"/>
                  </a:cubicBezTo>
                  <a:lnTo>
                    <a:pt x="1813" y="9311"/>
                  </a:lnTo>
                  <a:lnTo>
                    <a:pt x="1637" y="9285"/>
                  </a:lnTo>
                  <a:lnTo>
                    <a:pt x="1476" y="9414"/>
                  </a:lnTo>
                  <a:lnTo>
                    <a:pt x="1343" y="9558"/>
                  </a:lnTo>
                  <a:lnTo>
                    <a:pt x="1375" y="9636"/>
                  </a:lnTo>
                  <a:lnTo>
                    <a:pt x="1275" y="9531"/>
                  </a:lnTo>
                  <a:lnTo>
                    <a:pt x="1163" y="9643"/>
                  </a:lnTo>
                  <a:lnTo>
                    <a:pt x="1183" y="9663"/>
                  </a:lnTo>
                  <a:lnTo>
                    <a:pt x="1095" y="9663"/>
                  </a:lnTo>
                  <a:lnTo>
                    <a:pt x="1013" y="9704"/>
                  </a:lnTo>
                  <a:lnTo>
                    <a:pt x="900" y="9751"/>
                  </a:lnTo>
                  <a:lnTo>
                    <a:pt x="799" y="9839"/>
                  </a:lnTo>
                  <a:cubicBezTo>
                    <a:pt x="775" y="9849"/>
                    <a:pt x="748" y="9866"/>
                    <a:pt x="741" y="9898"/>
                  </a:cubicBezTo>
                  <a:cubicBezTo>
                    <a:pt x="734" y="9933"/>
                    <a:pt x="757" y="9960"/>
                    <a:pt x="769" y="9972"/>
                  </a:cubicBezTo>
                  <a:cubicBezTo>
                    <a:pt x="796" y="10015"/>
                    <a:pt x="836" y="10040"/>
                    <a:pt x="879" y="10040"/>
                  </a:cubicBezTo>
                  <a:cubicBezTo>
                    <a:pt x="887" y="10040"/>
                    <a:pt x="900" y="10039"/>
                    <a:pt x="913" y="10034"/>
                  </a:cubicBezTo>
                  <a:lnTo>
                    <a:pt x="923" y="10031"/>
                  </a:lnTo>
                  <a:lnTo>
                    <a:pt x="1016" y="9939"/>
                  </a:lnTo>
                  <a:lnTo>
                    <a:pt x="1024" y="9927"/>
                  </a:lnTo>
                  <a:cubicBezTo>
                    <a:pt x="1033" y="9910"/>
                    <a:pt x="1040" y="9899"/>
                    <a:pt x="1043" y="9894"/>
                  </a:cubicBezTo>
                  <a:cubicBezTo>
                    <a:pt x="1109" y="9930"/>
                    <a:pt x="1186" y="9918"/>
                    <a:pt x="1258" y="9856"/>
                  </a:cubicBezTo>
                  <a:lnTo>
                    <a:pt x="1274" y="9843"/>
                  </a:lnTo>
                  <a:lnTo>
                    <a:pt x="1274" y="9784"/>
                  </a:lnTo>
                  <a:lnTo>
                    <a:pt x="1266" y="9756"/>
                  </a:lnTo>
                  <a:lnTo>
                    <a:pt x="1268" y="9758"/>
                  </a:lnTo>
                  <a:lnTo>
                    <a:pt x="1379" y="9795"/>
                  </a:lnTo>
                  <a:lnTo>
                    <a:pt x="1406" y="9713"/>
                  </a:lnTo>
                  <a:lnTo>
                    <a:pt x="1408" y="9718"/>
                  </a:lnTo>
                  <a:lnTo>
                    <a:pt x="1542" y="9678"/>
                  </a:lnTo>
                  <a:lnTo>
                    <a:pt x="1677" y="9569"/>
                  </a:lnTo>
                  <a:cubicBezTo>
                    <a:pt x="1707" y="9531"/>
                    <a:pt x="1732" y="9520"/>
                    <a:pt x="1782" y="9520"/>
                  </a:cubicBezTo>
                  <a:lnTo>
                    <a:pt x="1857" y="9520"/>
                  </a:lnTo>
                  <a:cubicBezTo>
                    <a:pt x="1921" y="9520"/>
                    <a:pt x="1957" y="9493"/>
                    <a:pt x="1972" y="9460"/>
                  </a:cubicBezTo>
                  <a:lnTo>
                    <a:pt x="2001" y="9453"/>
                  </a:lnTo>
                  <a:lnTo>
                    <a:pt x="1977" y="9441"/>
                  </a:lnTo>
                  <a:cubicBezTo>
                    <a:pt x="1978" y="9436"/>
                    <a:pt x="1979" y="9431"/>
                    <a:pt x="1979" y="9427"/>
                  </a:cubicBezTo>
                  <a:lnTo>
                    <a:pt x="1979" y="9399"/>
                  </a:lnTo>
                  <a:lnTo>
                    <a:pt x="1977" y="9398"/>
                  </a:lnTo>
                  <a:lnTo>
                    <a:pt x="2213" y="9378"/>
                  </a:lnTo>
                  <a:lnTo>
                    <a:pt x="2356" y="9265"/>
                  </a:lnTo>
                  <a:lnTo>
                    <a:pt x="2468" y="9096"/>
                  </a:lnTo>
                  <a:cubicBezTo>
                    <a:pt x="2581" y="8935"/>
                    <a:pt x="2684" y="8860"/>
                    <a:pt x="2801" y="8852"/>
                  </a:cubicBezTo>
                  <a:lnTo>
                    <a:pt x="2820" y="8851"/>
                  </a:lnTo>
                  <a:lnTo>
                    <a:pt x="3000" y="8640"/>
                  </a:lnTo>
                  <a:lnTo>
                    <a:pt x="3232" y="8381"/>
                  </a:lnTo>
                  <a:cubicBezTo>
                    <a:pt x="3395" y="8274"/>
                    <a:pt x="3558" y="8154"/>
                    <a:pt x="3655" y="7994"/>
                  </a:cubicBezTo>
                  <a:lnTo>
                    <a:pt x="3661" y="7983"/>
                  </a:lnTo>
                  <a:lnTo>
                    <a:pt x="3661" y="7970"/>
                  </a:lnTo>
                  <a:cubicBezTo>
                    <a:pt x="3661" y="7948"/>
                    <a:pt x="3661" y="7918"/>
                    <a:pt x="3633" y="7876"/>
                  </a:cubicBezTo>
                  <a:lnTo>
                    <a:pt x="3570" y="7796"/>
                  </a:lnTo>
                  <a:cubicBezTo>
                    <a:pt x="3538" y="7714"/>
                    <a:pt x="3614" y="7660"/>
                    <a:pt x="3664" y="7635"/>
                  </a:cubicBezTo>
                  <a:lnTo>
                    <a:pt x="3704" y="7599"/>
                  </a:lnTo>
                  <a:cubicBezTo>
                    <a:pt x="3742" y="7563"/>
                    <a:pt x="3781" y="7525"/>
                    <a:pt x="3817" y="7463"/>
                  </a:cubicBezTo>
                  <a:lnTo>
                    <a:pt x="3911" y="7256"/>
                  </a:lnTo>
                  <a:cubicBezTo>
                    <a:pt x="3982" y="7107"/>
                    <a:pt x="4080" y="7000"/>
                    <a:pt x="4210" y="6930"/>
                  </a:cubicBezTo>
                  <a:lnTo>
                    <a:pt x="4346" y="6815"/>
                  </a:lnTo>
                  <a:cubicBezTo>
                    <a:pt x="4374" y="6781"/>
                    <a:pt x="4401" y="6769"/>
                    <a:pt x="4421" y="6766"/>
                  </a:cubicBezTo>
                  <a:lnTo>
                    <a:pt x="4527" y="6831"/>
                  </a:lnTo>
                  <a:lnTo>
                    <a:pt x="4581" y="6886"/>
                  </a:lnTo>
                  <a:cubicBezTo>
                    <a:pt x="4574" y="6887"/>
                    <a:pt x="4565" y="6889"/>
                    <a:pt x="4555" y="6890"/>
                  </a:cubicBezTo>
                  <a:lnTo>
                    <a:pt x="4394" y="6890"/>
                  </a:lnTo>
                  <a:lnTo>
                    <a:pt x="4384" y="6895"/>
                  </a:lnTo>
                  <a:cubicBezTo>
                    <a:pt x="4272" y="6951"/>
                    <a:pt x="4182" y="7094"/>
                    <a:pt x="4116" y="7319"/>
                  </a:cubicBezTo>
                  <a:cubicBezTo>
                    <a:pt x="4065" y="7501"/>
                    <a:pt x="4039" y="7664"/>
                    <a:pt x="4039" y="7801"/>
                  </a:cubicBezTo>
                  <a:cubicBezTo>
                    <a:pt x="4039" y="7819"/>
                    <a:pt x="4046" y="7834"/>
                    <a:pt x="4058" y="7844"/>
                  </a:cubicBezTo>
                  <a:lnTo>
                    <a:pt x="4057" y="7865"/>
                  </a:lnTo>
                  <a:lnTo>
                    <a:pt x="4077" y="7855"/>
                  </a:lnTo>
                  <a:cubicBezTo>
                    <a:pt x="4082" y="7857"/>
                    <a:pt x="4088" y="7858"/>
                    <a:pt x="4095" y="7858"/>
                  </a:cubicBezTo>
                  <a:cubicBezTo>
                    <a:pt x="4131" y="7858"/>
                    <a:pt x="4181" y="7836"/>
                    <a:pt x="4459" y="7557"/>
                  </a:cubicBezTo>
                  <a:cubicBezTo>
                    <a:pt x="4721" y="7376"/>
                    <a:pt x="4793" y="7389"/>
                    <a:pt x="4798" y="7393"/>
                  </a:cubicBezTo>
                  <a:cubicBezTo>
                    <a:pt x="4798" y="7393"/>
                    <a:pt x="4805" y="7402"/>
                    <a:pt x="4801" y="7438"/>
                  </a:cubicBezTo>
                  <a:lnTo>
                    <a:pt x="4790" y="7531"/>
                  </a:lnTo>
                  <a:lnTo>
                    <a:pt x="4870" y="7483"/>
                  </a:lnTo>
                  <a:cubicBezTo>
                    <a:pt x="5019" y="7393"/>
                    <a:pt x="5002" y="7287"/>
                    <a:pt x="4961" y="7214"/>
                  </a:cubicBezTo>
                  <a:lnTo>
                    <a:pt x="4881" y="7131"/>
                  </a:lnTo>
                  <a:lnTo>
                    <a:pt x="4875" y="7086"/>
                  </a:lnTo>
                  <a:cubicBezTo>
                    <a:pt x="4905" y="7031"/>
                    <a:pt x="4932" y="6964"/>
                    <a:pt x="4920" y="6884"/>
                  </a:cubicBezTo>
                  <a:cubicBezTo>
                    <a:pt x="4918" y="6862"/>
                    <a:pt x="4921" y="6855"/>
                    <a:pt x="4920" y="6854"/>
                  </a:cubicBezTo>
                  <a:cubicBezTo>
                    <a:pt x="4922" y="6854"/>
                    <a:pt x="4919" y="6847"/>
                    <a:pt x="4969" y="6859"/>
                  </a:cubicBezTo>
                  <a:cubicBezTo>
                    <a:pt x="5003" y="6866"/>
                    <a:pt x="5044" y="6879"/>
                    <a:pt x="5099" y="6924"/>
                  </a:cubicBezTo>
                  <a:lnTo>
                    <a:pt x="5245" y="6979"/>
                  </a:lnTo>
                  <a:lnTo>
                    <a:pt x="5260" y="6982"/>
                  </a:lnTo>
                  <a:cubicBezTo>
                    <a:pt x="5307" y="6982"/>
                    <a:pt x="5333" y="6999"/>
                    <a:pt x="5359" y="7025"/>
                  </a:cubicBezTo>
                  <a:lnTo>
                    <a:pt x="5563" y="7228"/>
                  </a:lnTo>
                  <a:cubicBezTo>
                    <a:pt x="5604" y="7255"/>
                    <a:pt x="5648" y="7260"/>
                    <a:pt x="5732" y="7231"/>
                  </a:cubicBezTo>
                  <a:cubicBezTo>
                    <a:pt x="5742" y="7226"/>
                    <a:pt x="5748" y="7224"/>
                    <a:pt x="5753" y="7223"/>
                  </a:cubicBezTo>
                  <a:cubicBezTo>
                    <a:pt x="5827" y="7322"/>
                    <a:pt x="5985" y="7375"/>
                    <a:pt x="6261" y="7395"/>
                  </a:cubicBezTo>
                  <a:lnTo>
                    <a:pt x="6529" y="7424"/>
                  </a:lnTo>
                  <a:cubicBezTo>
                    <a:pt x="6547" y="7424"/>
                    <a:pt x="6591" y="7426"/>
                    <a:pt x="6596" y="7441"/>
                  </a:cubicBezTo>
                  <a:cubicBezTo>
                    <a:pt x="6610" y="7533"/>
                    <a:pt x="6690" y="7593"/>
                    <a:pt x="6801" y="7593"/>
                  </a:cubicBezTo>
                  <a:cubicBezTo>
                    <a:pt x="6894" y="7593"/>
                    <a:pt x="6968" y="7584"/>
                    <a:pt x="7043" y="7544"/>
                  </a:cubicBezTo>
                  <a:lnTo>
                    <a:pt x="7126" y="7530"/>
                  </a:lnTo>
                  <a:cubicBezTo>
                    <a:pt x="7125" y="7536"/>
                    <a:pt x="7123" y="7544"/>
                    <a:pt x="7118" y="7554"/>
                  </a:cubicBezTo>
                  <a:lnTo>
                    <a:pt x="7091" y="7712"/>
                  </a:lnTo>
                  <a:lnTo>
                    <a:pt x="7178" y="7811"/>
                  </a:lnTo>
                  <a:lnTo>
                    <a:pt x="7188" y="7815"/>
                  </a:lnTo>
                  <a:cubicBezTo>
                    <a:pt x="7311" y="7866"/>
                    <a:pt x="7387" y="7921"/>
                    <a:pt x="7440" y="7997"/>
                  </a:cubicBezTo>
                  <a:lnTo>
                    <a:pt x="7638" y="8174"/>
                  </a:lnTo>
                  <a:lnTo>
                    <a:pt x="7764" y="8185"/>
                  </a:lnTo>
                  <a:lnTo>
                    <a:pt x="7888" y="8175"/>
                  </a:lnTo>
                  <a:lnTo>
                    <a:pt x="7898" y="8168"/>
                  </a:lnTo>
                  <a:cubicBezTo>
                    <a:pt x="7915" y="8157"/>
                    <a:pt x="7927" y="8144"/>
                    <a:pt x="7934" y="8129"/>
                  </a:cubicBezTo>
                  <a:lnTo>
                    <a:pt x="7949" y="8128"/>
                  </a:lnTo>
                  <a:lnTo>
                    <a:pt x="7938" y="8117"/>
                  </a:lnTo>
                  <a:cubicBezTo>
                    <a:pt x="7939" y="8114"/>
                    <a:pt x="7940" y="8111"/>
                    <a:pt x="7940" y="8107"/>
                  </a:cubicBezTo>
                  <a:cubicBezTo>
                    <a:pt x="7944" y="8070"/>
                    <a:pt x="7915" y="8041"/>
                    <a:pt x="7905" y="8031"/>
                  </a:cubicBezTo>
                  <a:lnTo>
                    <a:pt x="7882" y="8008"/>
                  </a:lnTo>
                  <a:cubicBezTo>
                    <a:pt x="7896" y="8013"/>
                    <a:pt x="7907" y="8019"/>
                    <a:pt x="7913" y="8027"/>
                  </a:cubicBezTo>
                  <a:cubicBezTo>
                    <a:pt x="7995" y="8126"/>
                    <a:pt x="8055" y="8170"/>
                    <a:pt x="8108" y="8170"/>
                  </a:cubicBezTo>
                  <a:cubicBezTo>
                    <a:pt x="8176" y="8170"/>
                    <a:pt x="8210" y="8109"/>
                    <a:pt x="8210" y="7985"/>
                  </a:cubicBezTo>
                  <a:lnTo>
                    <a:pt x="8205" y="7934"/>
                  </a:lnTo>
                  <a:lnTo>
                    <a:pt x="8751" y="8898"/>
                  </a:lnTo>
                  <a:lnTo>
                    <a:pt x="8844" y="9138"/>
                  </a:lnTo>
                  <a:lnTo>
                    <a:pt x="8900" y="9352"/>
                  </a:lnTo>
                  <a:lnTo>
                    <a:pt x="9159" y="9342"/>
                  </a:lnTo>
                  <a:cubicBezTo>
                    <a:pt x="9170" y="9353"/>
                    <a:pt x="9197" y="9388"/>
                    <a:pt x="9231" y="9472"/>
                  </a:cubicBezTo>
                  <a:cubicBezTo>
                    <a:pt x="9265" y="9557"/>
                    <a:pt x="9263" y="9612"/>
                    <a:pt x="9258" y="9629"/>
                  </a:cubicBezTo>
                  <a:lnTo>
                    <a:pt x="9244" y="9673"/>
                  </a:lnTo>
                  <a:lnTo>
                    <a:pt x="9404" y="9723"/>
                  </a:lnTo>
                  <a:cubicBezTo>
                    <a:pt x="9403" y="9734"/>
                    <a:pt x="9402" y="9750"/>
                    <a:pt x="9398" y="9773"/>
                  </a:cubicBezTo>
                  <a:lnTo>
                    <a:pt x="9349" y="9968"/>
                  </a:lnTo>
                  <a:lnTo>
                    <a:pt x="9350" y="9975"/>
                  </a:lnTo>
                  <a:cubicBezTo>
                    <a:pt x="9357" y="10067"/>
                    <a:pt x="9380" y="10178"/>
                    <a:pt x="9496" y="10226"/>
                  </a:cubicBezTo>
                  <a:lnTo>
                    <a:pt x="9530" y="10284"/>
                  </a:lnTo>
                  <a:lnTo>
                    <a:pt x="9614" y="10381"/>
                  </a:lnTo>
                  <a:lnTo>
                    <a:pt x="9714" y="10310"/>
                  </a:lnTo>
                  <a:lnTo>
                    <a:pt x="9722" y="10302"/>
                  </a:lnTo>
                  <a:lnTo>
                    <a:pt x="9735" y="10318"/>
                  </a:lnTo>
                  <a:lnTo>
                    <a:pt x="9735" y="10385"/>
                  </a:lnTo>
                  <a:lnTo>
                    <a:pt x="9781" y="10553"/>
                  </a:lnTo>
                  <a:lnTo>
                    <a:pt x="9898" y="10592"/>
                  </a:lnTo>
                  <a:lnTo>
                    <a:pt x="9921" y="10589"/>
                  </a:lnTo>
                  <a:lnTo>
                    <a:pt x="9912" y="10795"/>
                  </a:lnTo>
                  <a:lnTo>
                    <a:pt x="10068" y="10843"/>
                  </a:lnTo>
                  <a:lnTo>
                    <a:pt x="10095" y="10845"/>
                  </a:lnTo>
                  <a:cubicBezTo>
                    <a:pt x="10086" y="10855"/>
                    <a:pt x="10075" y="10866"/>
                    <a:pt x="10059" y="10879"/>
                  </a:cubicBezTo>
                  <a:lnTo>
                    <a:pt x="9877" y="11061"/>
                  </a:lnTo>
                  <a:lnTo>
                    <a:pt x="10039" y="11096"/>
                  </a:lnTo>
                  <a:cubicBezTo>
                    <a:pt x="10041" y="11097"/>
                    <a:pt x="10043" y="11098"/>
                    <a:pt x="10046" y="11099"/>
                  </a:cubicBezTo>
                  <a:cubicBezTo>
                    <a:pt x="9984" y="11247"/>
                    <a:pt x="10051" y="11313"/>
                    <a:pt x="10084" y="11335"/>
                  </a:cubicBezTo>
                  <a:lnTo>
                    <a:pt x="10275" y="11367"/>
                  </a:lnTo>
                  <a:cubicBezTo>
                    <a:pt x="10299" y="11417"/>
                    <a:pt x="10356" y="11487"/>
                    <a:pt x="10485" y="11537"/>
                  </a:cubicBezTo>
                  <a:cubicBezTo>
                    <a:pt x="10568" y="11574"/>
                    <a:pt x="10635" y="11594"/>
                    <a:pt x="10677" y="11591"/>
                  </a:cubicBezTo>
                  <a:cubicBezTo>
                    <a:pt x="10676" y="11665"/>
                    <a:pt x="10696" y="11743"/>
                    <a:pt x="10776" y="11802"/>
                  </a:cubicBezTo>
                  <a:cubicBezTo>
                    <a:pt x="10819" y="11839"/>
                    <a:pt x="10869" y="11850"/>
                    <a:pt x="10912" y="11837"/>
                  </a:cubicBezTo>
                  <a:cubicBezTo>
                    <a:pt x="10921" y="11890"/>
                    <a:pt x="10949" y="11920"/>
                    <a:pt x="10974" y="11935"/>
                  </a:cubicBezTo>
                  <a:cubicBezTo>
                    <a:pt x="11014" y="11967"/>
                    <a:pt x="11057" y="11972"/>
                    <a:pt x="11097" y="11958"/>
                  </a:cubicBezTo>
                  <a:cubicBezTo>
                    <a:pt x="11103" y="12021"/>
                    <a:pt x="11126" y="12081"/>
                    <a:pt x="11168" y="12138"/>
                  </a:cubicBezTo>
                  <a:lnTo>
                    <a:pt x="11200" y="12171"/>
                  </a:lnTo>
                  <a:lnTo>
                    <a:pt x="11297" y="12170"/>
                  </a:lnTo>
                  <a:lnTo>
                    <a:pt x="11323" y="12204"/>
                  </a:lnTo>
                  <a:cubicBezTo>
                    <a:pt x="11372" y="12385"/>
                    <a:pt x="11356" y="12527"/>
                    <a:pt x="11275" y="12636"/>
                  </a:cubicBezTo>
                  <a:lnTo>
                    <a:pt x="11220" y="12650"/>
                  </a:lnTo>
                  <a:cubicBezTo>
                    <a:pt x="11208" y="12642"/>
                    <a:pt x="11207" y="12636"/>
                    <a:pt x="11208" y="12615"/>
                  </a:cubicBezTo>
                  <a:lnTo>
                    <a:pt x="11250" y="12505"/>
                  </a:lnTo>
                  <a:cubicBezTo>
                    <a:pt x="11270" y="12470"/>
                    <a:pt x="11276" y="12437"/>
                    <a:pt x="11266" y="12410"/>
                  </a:cubicBezTo>
                  <a:cubicBezTo>
                    <a:pt x="11259" y="12391"/>
                    <a:pt x="11245" y="12378"/>
                    <a:pt x="11224" y="12371"/>
                  </a:cubicBezTo>
                  <a:lnTo>
                    <a:pt x="11128" y="12342"/>
                  </a:lnTo>
                  <a:lnTo>
                    <a:pt x="11029" y="12324"/>
                  </a:lnTo>
                  <a:lnTo>
                    <a:pt x="10958" y="12276"/>
                  </a:lnTo>
                  <a:lnTo>
                    <a:pt x="11055" y="12284"/>
                  </a:lnTo>
                  <a:lnTo>
                    <a:pt x="11069" y="12273"/>
                  </a:lnTo>
                  <a:cubicBezTo>
                    <a:pt x="11098" y="12250"/>
                    <a:pt x="11114" y="12218"/>
                    <a:pt x="11114" y="12183"/>
                  </a:cubicBezTo>
                  <a:cubicBezTo>
                    <a:pt x="11114" y="12130"/>
                    <a:pt x="11080" y="12076"/>
                    <a:pt x="11010" y="12021"/>
                  </a:cubicBezTo>
                  <a:lnTo>
                    <a:pt x="10707" y="11810"/>
                  </a:lnTo>
                  <a:lnTo>
                    <a:pt x="10570" y="11610"/>
                  </a:lnTo>
                  <a:lnTo>
                    <a:pt x="10556" y="11597"/>
                  </a:lnTo>
                  <a:cubicBezTo>
                    <a:pt x="10511" y="11569"/>
                    <a:pt x="10459" y="11538"/>
                    <a:pt x="10362" y="11509"/>
                  </a:cubicBezTo>
                  <a:lnTo>
                    <a:pt x="10156" y="11424"/>
                  </a:lnTo>
                  <a:cubicBezTo>
                    <a:pt x="10118" y="11405"/>
                    <a:pt x="10062" y="11377"/>
                    <a:pt x="9979" y="11349"/>
                  </a:cubicBezTo>
                  <a:cubicBezTo>
                    <a:pt x="9940" y="11326"/>
                    <a:pt x="9888" y="11325"/>
                    <a:pt x="9848" y="11348"/>
                  </a:cubicBezTo>
                  <a:cubicBezTo>
                    <a:pt x="9791" y="11362"/>
                    <a:pt x="9777" y="11390"/>
                    <a:pt x="9776" y="11412"/>
                  </a:cubicBezTo>
                  <a:cubicBezTo>
                    <a:pt x="9774" y="11430"/>
                    <a:pt x="9783" y="11454"/>
                    <a:pt x="9810" y="11467"/>
                  </a:cubicBezTo>
                  <a:lnTo>
                    <a:pt x="10030" y="11696"/>
                  </a:lnTo>
                  <a:lnTo>
                    <a:pt x="10212" y="11780"/>
                  </a:lnTo>
                  <a:cubicBezTo>
                    <a:pt x="10260" y="11804"/>
                    <a:pt x="10270" y="11825"/>
                    <a:pt x="10271" y="11830"/>
                  </a:cubicBezTo>
                  <a:cubicBezTo>
                    <a:pt x="10272" y="11833"/>
                    <a:pt x="10273" y="11838"/>
                    <a:pt x="10268" y="11847"/>
                  </a:cubicBezTo>
                  <a:lnTo>
                    <a:pt x="10261" y="11858"/>
                  </a:lnTo>
                  <a:lnTo>
                    <a:pt x="10261" y="11871"/>
                  </a:lnTo>
                  <a:cubicBezTo>
                    <a:pt x="10261" y="11926"/>
                    <a:pt x="10319" y="11955"/>
                    <a:pt x="10374" y="11978"/>
                  </a:cubicBezTo>
                  <a:lnTo>
                    <a:pt x="10386" y="11982"/>
                  </a:lnTo>
                  <a:cubicBezTo>
                    <a:pt x="10426" y="11987"/>
                    <a:pt x="10448" y="12005"/>
                    <a:pt x="10449" y="12036"/>
                  </a:cubicBezTo>
                  <a:cubicBezTo>
                    <a:pt x="10445" y="12068"/>
                    <a:pt x="10455" y="12089"/>
                    <a:pt x="10465" y="12101"/>
                  </a:cubicBezTo>
                  <a:cubicBezTo>
                    <a:pt x="10482" y="12121"/>
                    <a:pt x="10527" y="12144"/>
                    <a:pt x="10605" y="12123"/>
                  </a:cubicBezTo>
                  <a:lnTo>
                    <a:pt x="10672" y="12123"/>
                  </a:lnTo>
                  <a:lnTo>
                    <a:pt x="10689" y="12226"/>
                  </a:lnTo>
                  <a:lnTo>
                    <a:pt x="10777" y="12253"/>
                  </a:lnTo>
                  <a:lnTo>
                    <a:pt x="10773" y="12255"/>
                  </a:lnTo>
                  <a:cubicBezTo>
                    <a:pt x="10750" y="12271"/>
                    <a:pt x="10735" y="12295"/>
                    <a:pt x="10730" y="12327"/>
                  </a:cubicBezTo>
                  <a:cubicBezTo>
                    <a:pt x="10724" y="12371"/>
                    <a:pt x="10743" y="12425"/>
                    <a:pt x="10788" y="12491"/>
                  </a:cubicBezTo>
                  <a:cubicBezTo>
                    <a:pt x="10804" y="12530"/>
                    <a:pt x="10835" y="12577"/>
                    <a:pt x="10880" y="12630"/>
                  </a:cubicBezTo>
                  <a:lnTo>
                    <a:pt x="10906" y="13637"/>
                  </a:lnTo>
                  <a:lnTo>
                    <a:pt x="10860" y="13836"/>
                  </a:lnTo>
                  <a:lnTo>
                    <a:pt x="10905" y="13982"/>
                  </a:lnTo>
                  <a:lnTo>
                    <a:pt x="10781" y="14214"/>
                  </a:lnTo>
                  <a:cubicBezTo>
                    <a:pt x="10753" y="14254"/>
                    <a:pt x="10767" y="14322"/>
                    <a:pt x="10816" y="14401"/>
                  </a:cubicBezTo>
                  <a:lnTo>
                    <a:pt x="10890" y="14558"/>
                  </a:lnTo>
                  <a:cubicBezTo>
                    <a:pt x="10903" y="14596"/>
                    <a:pt x="10907" y="14629"/>
                    <a:pt x="10911" y="14669"/>
                  </a:cubicBezTo>
                  <a:cubicBezTo>
                    <a:pt x="10912" y="14680"/>
                    <a:pt x="10913" y="14692"/>
                    <a:pt x="10915" y="14706"/>
                  </a:cubicBezTo>
                  <a:lnTo>
                    <a:pt x="10916" y="14719"/>
                  </a:lnTo>
                  <a:lnTo>
                    <a:pt x="10880" y="14881"/>
                  </a:lnTo>
                  <a:cubicBezTo>
                    <a:pt x="10822" y="15008"/>
                    <a:pt x="10892" y="15267"/>
                    <a:pt x="11090" y="15653"/>
                  </a:cubicBezTo>
                  <a:lnTo>
                    <a:pt x="11119" y="15704"/>
                  </a:lnTo>
                  <a:cubicBezTo>
                    <a:pt x="11123" y="15710"/>
                    <a:pt x="11126" y="15717"/>
                    <a:pt x="11129" y="15723"/>
                  </a:cubicBezTo>
                  <a:lnTo>
                    <a:pt x="11542" y="16427"/>
                  </a:lnTo>
                  <a:lnTo>
                    <a:pt x="11820" y="16826"/>
                  </a:lnTo>
                  <a:lnTo>
                    <a:pt x="12212" y="17107"/>
                  </a:lnTo>
                  <a:lnTo>
                    <a:pt x="12349" y="17172"/>
                  </a:lnTo>
                  <a:lnTo>
                    <a:pt x="12453" y="17200"/>
                  </a:lnTo>
                  <a:cubicBezTo>
                    <a:pt x="12491" y="17211"/>
                    <a:pt x="12527" y="17241"/>
                    <a:pt x="12560" y="17290"/>
                  </a:cubicBezTo>
                  <a:cubicBezTo>
                    <a:pt x="12570" y="17312"/>
                    <a:pt x="12580" y="17337"/>
                    <a:pt x="12590" y="17364"/>
                  </a:cubicBezTo>
                  <a:lnTo>
                    <a:pt x="12613" y="17499"/>
                  </a:lnTo>
                  <a:lnTo>
                    <a:pt x="12644" y="17499"/>
                  </a:lnTo>
                  <a:lnTo>
                    <a:pt x="12649" y="17529"/>
                  </a:lnTo>
                  <a:lnTo>
                    <a:pt x="12570" y="17532"/>
                  </a:lnTo>
                  <a:lnTo>
                    <a:pt x="12680" y="17712"/>
                  </a:lnTo>
                  <a:lnTo>
                    <a:pt x="12716" y="17831"/>
                  </a:lnTo>
                  <a:lnTo>
                    <a:pt x="12788" y="18004"/>
                  </a:lnTo>
                  <a:lnTo>
                    <a:pt x="13228" y="18513"/>
                  </a:lnTo>
                  <a:cubicBezTo>
                    <a:pt x="13369" y="18700"/>
                    <a:pt x="13382" y="18789"/>
                    <a:pt x="13367" y="18832"/>
                  </a:cubicBezTo>
                  <a:cubicBezTo>
                    <a:pt x="13364" y="18841"/>
                    <a:pt x="13355" y="18868"/>
                    <a:pt x="13299" y="18883"/>
                  </a:cubicBezTo>
                  <a:lnTo>
                    <a:pt x="13195" y="18883"/>
                  </a:lnTo>
                  <a:lnTo>
                    <a:pt x="13116" y="18930"/>
                  </a:lnTo>
                  <a:lnTo>
                    <a:pt x="13132" y="18967"/>
                  </a:lnTo>
                  <a:cubicBezTo>
                    <a:pt x="13148" y="19005"/>
                    <a:pt x="13219" y="19071"/>
                    <a:pt x="13368" y="19141"/>
                  </a:cubicBezTo>
                  <a:lnTo>
                    <a:pt x="13658" y="19301"/>
                  </a:lnTo>
                  <a:lnTo>
                    <a:pt x="13811" y="19435"/>
                  </a:lnTo>
                  <a:cubicBezTo>
                    <a:pt x="13848" y="19481"/>
                    <a:pt x="13870" y="19576"/>
                    <a:pt x="13870" y="19682"/>
                  </a:cubicBezTo>
                  <a:cubicBezTo>
                    <a:pt x="13870" y="19729"/>
                    <a:pt x="13926" y="19797"/>
                    <a:pt x="14041" y="19891"/>
                  </a:cubicBezTo>
                  <a:lnTo>
                    <a:pt x="14274" y="20070"/>
                  </a:lnTo>
                  <a:lnTo>
                    <a:pt x="14345" y="20186"/>
                  </a:lnTo>
                  <a:lnTo>
                    <a:pt x="14422" y="20295"/>
                  </a:lnTo>
                  <a:lnTo>
                    <a:pt x="14451" y="20288"/>
                  </a:lnTo>
                  <a:cubicBezTo>
                    <a:pt x="14541" y="20269"/>
                    <a:pt x="14593" y="20241"/>
                    <a:pt x="14617" y="20199"/>
                  </a:cubicBezTo>
                  <a:cubicBezTo>
                    <a:pt x="14631" y="20172"/>
                    <a:pt x="14632" y="20140"/>
                    <a:pt x="14619" y="20105"/>
                  </a:cubicBezTo>
                  <a:cubicBezTo>
                    <a:pt x="14593" y="20028"/>
                    <a:pt x="14515" y="19954"/>
                    <a:pt x="14446" y="19902"/>
                  </a:cubicBezTo>
                  <a:lnTo>
                    <a:pt x="14357" y="19856"/>
                  </a:lnTo>
                  <a:lnTo>
                    <a:pt x="14290" y="19843"/>
                  </a:lnTo>
                  <a:cubicBezTo>
                    <a:pt x="14275" y="19839"/>
                    <a:pt x="14245" y="19799"/>
                    <a:pt x="14235" y="19668"/>
                  </a:cubicBezTo>
                  <a:cubicBezTo>
                    <a:pt x="14228" y="19622"/>
                    <a:pt x="14200" y="19492"/>
                    <a:pt x="14091" y="19273"/>
                  </a:cubicBezTo>
                  <a:cubicBezTo>
                    <a:pt x="13992" y="19076"/>
                    <a:pt x="13938" y="18967"/>
                    <a:pt x="13877" y="18927"/>
                  </a:cubicBezTo>
                  <a:cubicBezTo>
                    <a:pt x="13781" y="18850"/>
                    <a:pt x="13651" y="18698"/>
                    <a:pt x="13478" y="18462"/>
                  </a:cubicBezTo>
                  <a:cubicBezTo>
                    <a:pt x="13272" y="18178"/>
                    <a:pt x="13183" y="18005"/>
                    <a:pt x="13191" y="17902"/>
                  </a:cubicBezTo>
                  <a:lnTo>
                    <a:pt x="13192" y="17897"/>
                  </a:lnTo>
                  <a:lnTo>
                    <a:pt x="13191" y="17892"/>
                  </a:lnTo>
                  <a:cubicBezTo>
                    <a:pt x="13188" y="17872"/>
                    <a:pt x="13193" y="17854"/>
                    <a:pt x="13204" y="17839"/>
                  </a:cubicBezTo>
                  <a:cubicBezTo>
                    <a:pt x="13220" y="17819"/>
                    <a:pt x="13249" y="17806"/>
                    <a:pt x="13289" y="17801"/>
                  </a:cubicBezTo>
                  <a:lnTo>
                    <a:pt x="13455" y="17819"/>
                  </a:lnTo>
                  <a:cubicBezTo>
                    <a:pt x="13523" y="17864"/>
                    <a:pt x="13594" y="17980"/>
                    <a:pt x="13656" y="18150"/>
                  </a:cubicBezTo>
                  <a:lnTo>
                    <a:pt x="13856" y="18627"/>
                  </a:lnTo>
                  <a:lnTo>
                    <a:pt x="14312" y="19025"/>
                  </a:lnTo>
                  <a:cubicBezTo>
                    <a:pt x="14407" y="19112"/>
                    <a:pt x="14604" y="19292"/>
                    <a:pt x="14617" y="19338"/>
                  </a:cubicBezTo>
                  <a:lnTo>
                    <a:pt x="14616" y="19340"/>
                  </a:lnTo>
                  <a:cubicBezTo>
                    <a:pt x="14592" y="19388"/>
                    <a:pt x="14589" y="19472"/>
                    <a:pt x="14716" y="19599"/>
                  </a:cubicBezTo>
                  <a:lnTo>
                    <a:pt x="14939" y="19793"/>
                  </a:lnTo>
                  <a:lnTo>
                    <a:pt x="15244" y="20136"/>
                  </a:lnTo>
                  <a:cubicBezTo>
                    <a:pt x="15368" y="20231"/>
                    <a:pt x="15443" y="20339"/>
                    <a:pt x="15469" y="20460"/>
                  </a:cubicBezTo>
                  <a:lnTo>
                    <a:pt x="15536" y="20698"/>
                  </a:lnTo>
                  <a:cubicBezTo>
                    <a:pt x="15561" y="20754"/>
                    <a:pt x="15562" y="20812"/>
                    <a:pt x="15562" y="20867"/>
                  </a:cubicBezTo>
                  <a:lnTo>
                    <a:pt x="15531" y="20924"/>
                  </a:lnTo>
                  <a:lnTo>
                    <a:pt x="15488" y="20978"/>
                  </a:lnTo>
                  <a:lnTo>
                    <a:pt x="15486" y="20991"/>
                  </a:lnTo>
                  <a:cubicBezTo>
                    <a:pt x="15481" y="21050"/>
                    <a:pt x="15532" y="21103"/>
                    <a:pt x="15645" y="21154"/>
                  </a:cubicBezTo>
                  <a:cubicBezTo>
                    <a:pt x="15709" y="21181"/>
                    <a:pt x="15793" y="21238"/>
                    <a:pt x="15899" y="21327"/>
                  </a:cubicBezTo>
                  <a:cubicBezTo>
                    <a:pt x="15974" y="21401"/>
                    <a:pt x="16067" y="21452"/>
                    <a:pt x="16183" y="21484"/>
                  </a:cubicBezTo>
                  <a:cubicBezTo>
                    <a:pt x="16282" y="21514"/>
                    <a:pt x="16373" y="21558"/>
                    <a:pt x="16429" y="21603"/>
                  </a:cubicBezTo>
                  <a:lnTo>
                    <a:pt x="16655" y="21753"/>
                  </a:lnTo>
                  <a:cubicBezTo>
                    <a:pt x="16815" y="21866"/>
                    <a:pt x="17073" y="21972"/>
                    <a:pt x="17442" y="22075"/>
                  </a:cubicBezTo>
                  <a:cubicBezTo>
                    <a:pt x="17567" y="22115"/>
                    <a:pt x="17715" y="22114"/>
                    <a:pt x="17839" y="22077"/>
                  </a:cubicBezTo>
                  <a:lnTo>
                    <a:pt x="18238" y="22030"/>
                  </a:lnTo>
                  <a:cubicBezTo>
                    <a:pt x="18358" y="22039"/>
                    <a:pt x="18492" y="22115"/>
                    <a:pt x="18624" y="22247"/>
                  </a:cubicBezTo>
                  <a:lnTo>
                    <a:pt x="18834" y="22474"/>
                  </a:lnTo>
                  <a:lnTo>
                    <a:pt x="18830" y="22434"/>
                  </a:lnTo>
                  <a:lnTo>
                    <a:pt x="18906" y="22484"/>
                  </a:lnTo>
                  <a:lnTo>
                    <a:pt x="19265" y="22580"/>
                  </a:lnTo>
                  <a:lnTo>
                    <a:pt x="19259" y="22584"/>
                  </a:lnTo>
                  <a:lnTo>
                    <a:pt x="19549" y="22681"/>
                  </a:lnTo>
                  <a:cubicBezTo>
                    <a:pt x="19770" y="22753"/>
                    <a:pt x="19897" y="22795"/>
                    <a:pt x="19936" y="22817"/>
                  </a:cubicBezTo>
                  <a:cubicBezTo>
                    <a:pt x="19947" y="22848"/>
                    <a:pt x="19978" y="22878"/>
                    <a:pt x="20037" y="22917"/>
                  </a:cubicBezTo>
                  <a:lnTo>
                    <a:pt x="20220" y="23064"/>
                  </a:lnTo>
                  <a:lnTo>
                    <a:pt x="20306" y="23253"/>
                  </a:lnTo>
                  <a:lnTo>
                    <a:pt x="20319" y="23270"/>
                  </a:lnTo>
                  <a:lnTo>
                    <a:pt x="20348" y="23374"/>
                  </a:lnTo>
                  <a:cubicBezTo>
                    <a:pt x="20371" y="23447"/>
                    <a:pt x="20452" y="23525"/>
                    <a:pt x="20565" y="23586"/>
                  </a:cubicBezTo>
                  <a:lnTo>
                    <a:pt x="21017" y="23887"/>
                  </a:lnTo>
                  <a:lnTo>
                    <a:pt x="21116" y="23952"/>
                  </a:lnTo>
                  <a:lnTo>
                    <a:pt x="21116" y="23939"/>
                  </a:lnTo>
                  <a:cubicBezTo>
                    <a:pt x="21272" y="24037"/>
                    <a:pt x="21368" y="24085"/>
                    <a:pt x="21430" y="24097"/>
                  </a:cubicBezTo>
                  <a:lnTo>
                    <a:pt x="21430" y="24276"/>
                  </a:lnTo>
                  <a:lnTo>
                    <a:pt x="21512" y="24086"/>
                  </a:lnTo>
                  <a:cubicBezTo>
                    <a:pt x="21523" y="24093"/>
                    <a:pt x="21541" y="24106"/>
                    <a:pt x="21565" y="24126"/>
                  </a:cubicBezTo>
                  <a:lnTo>
                    <a:pt x="21707" y="24167"/>
                  </a:lnTo>
                  <a:lnTo>
                    <a:pt x="21725" y="24152"/>
                  </a:lnTo>
                  <a:cubicBezTo>
                    <a:pt x="21754" y="24127"/>
                    <a:pt x="21754" y="24098"/>
                    <a:pt x="21754" y="24076"/>
                  </a:cubicBezTo>
                  <a:lnTo>
                    <a:pt x="21754" y="24063"/>
                  </a:lnTo>
                  <a:lnTo>
                    <a:pt x="21705" y="23985"/>
                  </a:lnTo>
                  <a:lnTo>
                    <a:pt x="21682" y="23931"/>
                  </a:lnTo>
                  <a:cubicBezTo>
                    <a:pt x="21691" y="23922"/>
                    <a:pt x="21714" y="23911"/>
                    <a:pt x="21760" y="23910"/>
                  </a:cubicBezTo>
                  <a:lnTo>
                    <a:pt x="21772" y="23910"/>
                  </a:lnTo>
                  <a:lnTo>
                    <a:pt x="21925" y="23823"/>
                  </a:lnTo>
                  <a:cubicBezTo>
                    <a:pt x="21948" y="23814"/>
                    <a:pt x="21970" y="23810"/>
                    <a:pt x="21989" y="23810"/>
                  </a:cubicBezTo>
                  <a:cubicBezTo>
                    <a:pt x="22017" y="23810"/>
                    <a:pt x="22059" y="23818"/>
                    <a:pt x="22099" y="23897"/>
                  </a:cubicBezTo>
                  <a:lnTo>
                    <a:pt x="22252" y="24146"/>
                  </a:lnTo>
                  <a:lnTo>
                    <a:pt x="22251" y="24148"/>
                  </a:lnTo>
                  <a:lnTo>
                    <a:pt x="22333" y="24290"/>
                  </a:lnTo>
                  <a:cubicBezTo>
                    <a:pt x="22349" y="24321"/>
                    <a:pt x="22349" y="24361"/>
                    <a:pt x="22349" y="24442"/>
                  </a:cubicBezTo>
                  <a:lnTo>
                    <a:pt x="22319" y="24603"/>
                  </a:lnTo>
                  <a:lnTo>
                    <a:pt x="22349" y="24799"/>
                  </a:lnTo>
                  <a:lnTo>
                    <a:pt x="22377" y="24956"/>
                  </a:lnTo>
                  <a:cubicBezTo>
                    <a:pt x="22385" y="25067"/>
                    <a:pt x="22353" y="25179"/>
                    <a:pt x="22275" y="25305"/>
                  </a:cubicBezTo>
                  <a:lnTo>
                    <a:pt x="22223" y="25312"/>
                  </a:lnTo>
                  <a:lnTo>
                    <a:pt x="22135" y="25301"/>
                  </a:lnTo>
                  <a:lnTo>
                    <a:pt x="22031" y="25479"/>
                  </a:lnTo>
                  <a:lnTo>
                    <a:pt x="21993" y="25571"/>
                  </a:lnTo>
                  <a:lnTo>
                    <a:pt x="21914" y="25658"/>
                  </a:lnTo>
                  <a:lnTo>
                    <a:pt x="21825" y="25720"/>
                  </a:lnTo>
                  <a:lnTo>
                    <a:pt x="21774" y="25741"/>
                  </a:lnTo>
                  <a:lnTo>
                    <a:pt x="21675" y="25911"/>
                  </a:lnTo>
                  <a:lnTo>
                    <a:pt x="21563" y="26150"/>
                  </a:lnTo>
                  <a:lnTo>
                    <a:pt x="21512" y="26468"/>
                  </a:lnTo>
                  <a:cubicBezTo>
                    <a:pt x="21512" y="26547"/>
                    <a:pt x="21552" y="26591"/>
                    <a:pt x="21624" y="26591"/>
                  </a:cubicBezTo>
                  <a:lnTo>
                    <a:pt x="21644" y="26591"/>
                  </a:lnTo>
                  <a:lnTo>
                    <a:pt x="21794" y="26530"/>
                  </a:lnTo>
                  <a:cubicBezTo>
                    <a:pt x="21791" y="26539"/>
                    <a:pt x="21786" y="26552"/>
                    <a:pt x="21778" y="26568"/>
                  </a:cubicBezTo>
                  <a:lnTo>
                    <a:pt x="21701" y="26721"/>
                  </a:lnTo>
                  <a:lnTo>
                    <a:pt x="21700" y="26722"/>
                  </a:lnTo>
                  <a:lnTo>
                    <a:pt x="21672" y="26722"/>
                  </a:lnTo>
                  <a:lnTo>
                    <a:pt x="21672" y="26738"/>
                  </a:lnTo>
                  <a:lnTo>
                    <a:pt x="21665" y="26742"/>
                  </a:lnTo>
                  <a:cubicBezTo>
                    <a:pt x="21610" y="26773"/>
                    <a:pt x="21528" y="26828"/>
                    <a:pt x="21442" y="26949"/>
                  </a:cubicBezTo>
                  <a:cubicBezTo>
                    <a:pt x="21392" y="26991"/>
                    <a:pt x="21385" y="27050"/>
                    <a:pt x="21423" y="27113"/>
                  </a:cubicBezTo>
                  <a:lnTo>
                    <a:pt x="21506" y="27234"/>
                  </a:lnTo>
                  <a:lnTo>
                    <a:pt x="21520" y="27270"/>
                  </a:lnTo>
                  <a:lnTo>
                    <a:pt x="21514" y="27310"/>
                  </a:lnTo>
                  <a:cubicBezTo>
                    <a:pt x="21486" y="27340"/>
                    <a:pt x="21481" y="27368"/>
                    <a:pt x="21482" y="27389"/>
                  </a:cubicBezTo>
                  <a:cubicBezTo>
                    <a:pt x="21484" y="27421"/>
                    <a:pt x="21504" y="27454"/>
                    <a:pt x="21543" y="27486"/>
                  </a:cubicBezTo>
                  <a:lnTo>
                    <a:pt x="21755" y="27625"/>
                  </a:lnTo>
                  <a:cubicBezTo>
                    <a:pt x="21787" y="27656"/>
                    <a:pt x="21879" y="27773"/>
                    <a:pt x="22005" y="27996"/>
                  </a:cubicBezTo>
                  <a:cubicBezTo>
                    <a:pt x="22164" y="28239"/>
                    <a:pt x="22207" y="28344"/>
                    <a:pt x="22207" y="28366"/>
                  </a:cubicBezTo>
                  <a:cubicBezTo>
                    <a:pt x="22207" y="28442"/>
                    <a:pt x="22249" y="28559"/>
                    <a:pt x="22341" y="28744"/>
                  </a:cubicBezTo>
                  <a:cubicBezTo>
                    <a:pt x="22421" y="28920"/>
                    <a:pt x="22495" y="29030"/>
                    <a:pt x="22569" y="29079"/>
                  </a:cubicBezTo>
                  <a:cubicBezTo>
                    <a:pt x="22637" y="29296"/>
                    <a:pt x="22758" y="29483"/>
                    <a:pt x="22935" y="29640"/>
                  </a:cubicBezTo>
                  <a:lnTo>
                    <a:pt x="23453" y="29960"/>
                  </a:lnTo>
                  <a:cubicBezTo>
                    <a:pt x="23674" y="30081"/>
                    <a:pt x="23812" y="30180"/>
                    <a:pt x="23885" y="30272"/>
                  </a:cubicBezTo>
                  <a:lnTo>
                    <a:pt x="23970" y="30386"/>
                  </a:lnTo>
                  <a:lnTo>
                    <a:pt x="23985" y="30429"/>
                  </a:lnTo>
                  <a:cubicBezTo>
                    <a:pt x="24029" y="30551"/>
                    <a:pt x="24050" y="30685"/>
                    <a:pt x="24050" y="30837"/>
                  </a:cubicBezTo>
                  <a:lnTo>
                    <a:pt x="23994" y="31980"/>
                  </a:lnTo>
                  <a:lnTo>
                    <a:pt x="23891" y="32541"/>
                  </a:lnTo>
                  <a:cubicBezTo>
                    <a:pt x="23804" y="32845"/>
                    <a:pt x="23786" y="33035"/>
                    <a:pt x="23786" y="33140"/>
                  </a:cubicBezTo>
                  <a:cubicBezTo>
                    <a:pt x="23786" y="33435"/>
                    <a:pt x="23770" y="33712"/>
                    <a:pt x="23740" y="33942"/>
                  </a:cubicBezTo>
                  <a:lnTo>
                    <a:pt x="23739" y="33946"/>
                  </a:lnTo>
                  <a:lnTo>
                    <a:pt x="23749" y="34085"/>
                  </a:lnTo>
                  <a:lnTo>
                    <a:pt x="23766" y="34215"/>
                  </a:lnTo>
                  <a:lnTo>
                    <a:pt x="23738" y="34259"/>
                  </a:lnTo>
                  <a:lnTo>
                    <a:pt x="23669" y="34328"/>
                  </a:lnTo>
                  <a:lnTo>
                    <a:pt x="23703" y="34416"/>
                  </a:lnTo>
                  <a:lnTo>
                    <a:pt x="23719" y="34490"/>
                  </a:lnTo>
                  <a:lnTo>
                    <a:pt x="23669" y="34583"/>
                  </a:lnTo>
                  <a:lnTo>
                    <a:pt x="23605" y="34681"/>
                  </a:lnTo>
                  <a:lnTo>
                    <a:pt x="23439" y="35298"/>
                  </a:lnTo>
                  <a:cubicBezTo>
                    <a:pt x="23431" y="35348"/>
                    <a:pt x="23397" y="35409"/>
                    <a:pt x="23329" y="35497"/>
                  </a:cubicBezTo>
                  <a:cubicBezTo>
                    <a:pt x="23296" y="35562"/>
                    <a:pt x="23289" y="35635"/>
                    <a:pt x="23308" y="35734"/>
                  </a:cubicBezTo>
                  <a:cubicBezTo>
                    <a:pt x="23343" y="35846"/>
                    <a:pt x="23346" y="35988"/>
                    <a:pt x="23317" y="36132"/>
                  </a:cubicBezTo>
                  <a:lnTo>
                    <a:pt x="23205" y="36536"/>
                  </a:lnTo>
                  <a:cubicBezTo>
                    <a:pt x="23153" y="36712"/>
                    <a:pt x="23182" y="36828"/>
                    <a:pt x="23298" y="36880"/>
                  </a:cubicBezTo>
                  <a:lnTo>
                    <a:pt x="23424" y="36918"/>
                  </a:lnTo>
                  <a:cubicBezTo>
                    <a:pt x="23463" y="36925"/>
                    <a:pt x="23487" y="36942"/>
                    <a:pt x="23506" y="36978"/>
                  </a:cubicBezTo>
                  <a:cubicBezTo>
                    <a:pt x="23513" y="37062"/>
                    <a:pt x="23501" y="37160"/>
                    <a:pt x="23468" y="37280"/>
                  </a:cubicBezTo>
                  <a:lnTo>
                    <a:pt x="23411" y="37587"/>
                  </a:lnTo>
                  <a:cubicBezTo>
                    <a:pt x="23411" y="37657"/>
                    <a:pt x="23432" y="37721"/>
                    <a:pt x="23475" y="37775"/>
                  </a:cubicBezTo>
                  <a:cubicBezTo>
                    <a:pt x="23512" y="37813"/>
                    <a:pt x="23517" y="37838"/>
                    <a:pt x="23516" y="37855"/>
                  </a:cubicBezTo>
                  <a:lnTo>
                    <a:pt x="23401" y="37960"/>
                  </a:lnTo>
                  <a:cubicBezTo>
                    <a:pt x="23301" y="38007"/>
                    <a:pt x="23312" y="38068"/>
                    <a:pt x="23317" y="38082"/>
                  </a:cubicBezTo>
                  <a:cubicBezTo>
                    <a:pt x="23321" y="38096"/>
                    <a:pt x="23328" y="38157"/>
                    <a:pt x="23270" y="38341"/>
                  </a:cubicBezTo>
                  <a:cubicBezTo>
                    <a:pt x="23222" y="38515"/>
                    <a:pt x="23187" y="38520"/>
                    <a:pt x="23182" y="38520"/>
                  </a:cubicBezTo>
                  <a:cubicBezTo>
                    <a:pt x="23182" y="38520"/>
                    <a:pt x="23178" y="38519"/>
                    <a:pt x="23175" y="38517"/>
                  </a:cubicBezTo>
                  <a:cubicBezTo>
                    <a:pt x="23160" y="38501"/>
                    <a:pt x="23142" y="38489"/>
                    <a:pt x="23125" y="38481"/>
                  </a:cubicBezTo>
                  <a:lnTo>
                    <a:pt x="23178" y="38401"/>
                  </a:lnTo>
                  <a:cubicBezTo>
                    <a:pt x="23190" y="38384"/>
                    <a:pt x="23203" y="38362"/>
                    <a:pt x="23199" y="38337"/>
                  </a:cubicBezTo>
                  <a:cubicBezTo>
                    <a:pt x="23196" y="38314"/>
                    <a:pt x="23183" y="38293"/>
                    <a:pt x="23158" y="38273"/>
                  </a:cubicBezTo>
                  <a:lnTo>
                    <a:pt x="23148" y="38265"/>
                  </a:lnTo>
                  <a:lnTo>
                    <a:pt x="23135" y="38263"/>
                  </a:lnTo>
                  <a:cubicBezTo>
                    <a:pt x="23081" y="38257"/>
                    <a:pt x="23041" y="38273"/>
                    <a:pt x="23013" y="38320"/>
                  </a:cubicBezTo>
                  <a:lnTo>
                    <a:pt x="22858" y="38494"/>
                  </a:lnTo>
                  <a:cubicBezTo>
                    <a:pt x="22854" y="38496"/>
                    <a:pt x="22851" y="38498"/>
                    <a:pt x="22848" y="38499"/>
                  </a:cubicBezTo>
                  <a:lnTo>
                    <a:pt x="22787" y="38533"/>
                  </a:lnTo>
                  <a:lnTo>
                    <a:pt x="22842" y="38575"/>
                  </a:lnTo>
                  <a:cubicBezTo>
                    <a:pt x="22856" y="38586"/>
                    <a:pt x="22878" y="38597"/>
                    <a:pt x="22913" y="38608"/>
                  </a:cubicBezTo>
                  <a:lnTo>
                    <a:pt x="23085" y="38665"/>
                  </a:lnTo>
                  <a:lnTo>
                    <a:pt x="23099" y="38667"/>
                  </a:lnTo>
                  <a:cubicBezTo>
                    <a:pt x="23129" y="38667"/>
                    <a:pt x="23149" y="38673"/>
                    <a:pt x="23158" y="38684"/>
                  </a:cubicBezTo>
                  <a:cubicBezTo>
                    <a:pt x="23165" y="38694"/>
                    <a:pt x="23162" y="38710"/>
                    <a:pt x="23158" y="38724"/>
                  </a:cubicBezTo>
                  <a:lnTo>
                    <a:pt x="23076" y="38851"/>
                  </a:lnTo>
                  <a:cubicBezTo>
                    <a:pt x="23062" y="38876"/>
                    <a:pt x="23045" y="38912"/>
                    <a:pt x="23057" y="38949"/>
                  </a:cubicBezTo>
                  <a:cubicBezTo>
                    <a:pt x="23067" y="38972"/>
                    <a:pt x="23088" y="38989"/>
                    <a:pt x="23122" y="39002"/>
                  </a:cubicBezTo>
                  <a:lnTo>
                    <a:pt x="23297" y="39015"/>
                  </a:lnTo>
                  <a:cubicBezTo>
                    <a:pt x="23313" y="39015"/>
                    <a:pt x="23326" y="39015"/>
                    <a:pt x="23326" y="39054"/>
                  </a:cubicBezTo>
                  <a:cubicBezTo>
                    <a:pt x="23324" y="39056"/>
                    <a:pt x="23310" y="39066"/>
                    <a:pt x="23266" y="39066"/>
                  </a:cubicBezTo>
                  <a:cubicBezTo>
                    <a:pt x="23254" y="39066"/>
                    <a:pt x="23240" y="39065"/>
                    <a:pt x="23228" y="39064"/>
                  </a:cubicBezTo>
                  <a:lnTo>
                    <a:pt x="23210" y="39062"/>
                  </a:lnTo>
                  <a:cubicBezTo>
                    <a:pt x="23151" y="39062"/>
                    <a:pt x="23110" y="39121"/>
                    <a:pt x="23101" y="39221"/>
                  </a:cubicBezTo>
                  <a:lnTo>
                    <a:pt x="23091" y="39459"/>
                  </a:lnTo>
                  <a:lnTo>
                    <a:pt x="23110" y="39691"/>
                  </a:lnTo>
                  <a:lnTo>
                    <a:pt x="23112" y="39689"/>
                  </a:lnTo>
                  <a:cubicBezTo>
                    <a:pt x="23121" y="39813"/>
                    <a:pt x="23154" y="39957"/>
                    <a:pt x="23264" y="39936"/>
                  </a:cubicBezTo>
                  <a:cubicBezTo>
                    <a:pt x="23266" y="39936"/>
                    <a:pt x="23268" y="39936"/>
                    <a:pt x="23270" y="39936"/>
                  </a:cubicBezTo>
                  <a:lnTo>
                    <a:pt x="23198" y="40036"/>
                  </a:lnTo>
                  <a:cubicBezTo>
                    <a:pt x="23149" y="40121"/>
                    <a:pt x="23136" y="40169"/>
                    <a:pt x="23153" y="40203"/>
                  </a:cubicBezTo>
                  <a:cubicBezTo>
                    <a:pt x="23167" y="40231"/>
                    <a:pt x="23197" y="40240"/>
                    <a:pt x="23215" y="40244"/>
                  </a:cubicBezTo>
                  <a:cubicBezTo>
                    <a:pt x="23228" y="40266"/>
                    <a:pt x="23230" y="40290"/>
                    <a:pt x="23208" y="40334"/>
                  </a:cubicBezTo>
                  <a:lnTo>
                    <a:pt x="23205" y="40343"/>
                  </a:lnTo>
                  <a:cubicBezTo>
                    <a:pt x="23191" y="40397"/>
                    <a:pt x="23213" y="40442"/>
                    <a:pt x="23272" y="40480"/>
                  </a:cubicBezTo>
                  <a:lnTo>
                    <a:pt x="23297" y="40496"/>
                  </a:lnTo>
                  <a:lnTo>
                    <a:pt x="23345" y="40466"/>
                  </a:lnTo>
                  <a:lnTo>
                    <a:pt x="23345" y="40472"/>
                  </a:lnTo>
                  <a:lnTo>
                    <a:pt x="23345" y="40581"/>
                  </a:lnTo>
                  <a:lnTo>
                    <a:pt x="23367" y="40617"/>
                  </a:lnTo>
                  <a:lnTo>
                    <a:pt x="23395" y="40617"/>
                  </a:lnTo>
                  <a:cubicBezTo>
                    <a:pt x="23424" y="40617"/>
                    <a:pt x="23451" y="40594"/>
                    <a:pt x="23478" y="40545"/>
                  </a:cubicBezTo>
                  <a:cubicBezTo>
                    <a:pt x="23482" y="40540"/>
                    <a:pt x="23485" y="40538"/>
                    <a:pt x="23485" y="40538"/>
                  </a:cubicBezTo>
                  <a:cubicBezTo>
                    <a:pt x="23486" y="40539"/>
                    <a:pt x="23504" y="40544"/>
                    <a:pt x="23539" y="40622"/>
                  </a:cubicBezTo>
                  <a:cubicBezTo>
                    <a:pt x="23521" y="40664"/>
                    <a:pt x="23519" y="40701"/>
                    <a:pt x="23534" y="40732"/>
                  </a:cubicBezTo>
                  <a:cubicBezTo>
                    <a:pt x="23555" y="40777"/>
                    <a:pt x="23605" y="40792"/>
                    <a:pt x="23635" y="40799"/>
                  </a:cubicBezTo>
                  <a:lnTo>
                    <a:pt x="23656" y="40807"/>
                  </a:lnTo>
                  <a:lnTo>
                    <a:pt x="23499" y="40842"/>
                  </a:lnTo>
                  <a:lnTo>
                    <a:pt x="23491" y="40850"/>
                  </a:lnTo>
                  <a:cubicBezTo>
                    <a:pt x="23457" y="40881"/>
                    <a:pt x="23442" y="40906"/>
                    <a:pt x="23443" y="40927"/>
                  </a:cubicBezTo>
                  <a:cubicBezTo>
                    <a:pt x="23443" y="40943"/>
                    <a:pt x="23451" y="40981"/>
                    <a:pt x="23528" y="40981"/>
                  </a:cubicBezTo>
                  <a:cubicBezTo>
                    <a:pt x="23537" y="40981"/>
                    <a:pt x="23546" y="40980"/>
                    <a:pt x="23560" y="40979"/>
                  </a:cubicBezTo>
                  <a:cubicBezTo>
                    <a:pt x="23656" y="40979"/>
                    <a:pt x="23735" y="40955"/>
                    <a:pt x="23773" y="40918"/>
                  </a:cubicBezTo>
                  <a:lnTo>
                    <a:pt x="23810" y="40893"/>
                  </a:lnTo>
                  <a:lnTo>
                    <a:pt x="23828" y="40911"/>
                  </a:lnTo>
                  <a:lnTo>
                    <a:pt x="23761" y="41052"/>
                  </a:lnTo>
                  <a:cubicBezTo>
                    <a:pt x="23677" y="41164"/>
                    <a:pt x="23711" y="41226"/>
                    <a:pt x="23737" y="41251"/>
                  </a:cubicBezTo>
                  <a:cubicBezTo>
                    <a:pt x="23782" y="41301"/>
                    <a:pt x="23822" y="41325"/>
                    <a:pt x="23859" y="41325"/>
                  </a:cubicBezTo>
                  <a:cubicBezTo>
                    <a:pt x="23921" y="41325"/>
                    <a:pt x="23962" y="41261"/>
                    <a:pt x="23982" y="41133"/>
                  </a:cubicBezTo>
                  <a:lnTo>
                    <a:pt x="24001" y="40928"/>
                  </a:lnTo>
                  <a:lnTo>
                    <a:pt x="24016" y="40826"/>
                  </a:lnTo>
                  <a:lnTo>
                    <a:pt x="24076" y="40820"/>
                  </a:lnTo>
                  <a:lnTo>
                    <a:pt x="24177" y="40787"/>
                  </a:lnTo>
                  <a:lnTo>
                    <a:pt x="24185" y="40778"/>
                  </a:lnTo>
                  <a:cubicBezTo>
                    <a:pt x="24218" y="40741"/>
                    <a:pt x="24252" y="40719"/>
                    <a:pt x="24291" y="40710"/>
                  </a:cubicBezTo>
                  <a:lnTo>
                    <a:pt x="24348" y="40695"/>
                  </a:lnTo>
                  <a:cubicBezTo>
                    <a:pt x="24356" y="40699"/>
                    <a:pt x="24363" y="40702"/>
                    <a:pt x="24371" y="40705"/>
                  </a:cubicBezTo>
                  <a:lnTo>
                    <a:pt x="24453" y="40726"/>
                  </a:lnTo>
                  <a:lnTo>
                    <a:pt x="24536" y="40702"/>
                  </a:lnTo>
                  <a:lnTo>
                    <a:pt x="24546" y="40689"/>
                  </a:lnTo>
                  <a:cubicBezTo>
                    <a:pt x="24585" y="40633"/>
                    <a:pt x="24540" y="40523"/>
                    <a:pt x="24496" y="40441"/>
                  </a:cubicBezTo>
                  <a:cubicBezTo>
                    <a:pt x="24422" y="40302"/>
                    <a:pt x="24387" y="40184"/>
                    <a:pt x="24396" y="40099"/>
                  </a:cubicBezTo>
                  <a:cubicBezTo>
                    <a:pt x="24404" y="40008"/>
                    <a:pt x="24443" y="39941"/>
                    <a:pt x="24512" y="39886"/>
                  </a:cubicBezTo>
                  <a:lnTo>
                    <a:pt x="24620" y="39833"/>
                  </a:lnTo>
                  <a:lnTo>
                    <a:pt x="24699" y="39757"/>
                  </a:lnTo>
                  <a:cubicBezTo>
                    <a:pt x="24713" y="39742"/>
                    <a:pt x="24734" y="39699"/>
                    <a:pt x="24733" y="39649"/>
                  </a:cubicBezTo>
                  <a:lnTo>
                    <a:pt x="24752" y="39492"/>
                  </a:lnTo>
                  <a:cubicBezTo>
                    <a:pt x="24788" y="39348"/>
                    <a:pt x="24897" y="39213"/>
                    <a:pt x="25075" y="39089"/>
                  </a:cubicBezTo>
                  <a:lnTo>
                    <a:pt x="25086" y="39079"/>
                  </a:lnTo>
                  <a:cubicBezTo>
                    <a:pt x="25154" y="38986"/>
                    <a:pt x="25188" y="38882"/>
                    <a:pt x="25177" y="38802"/>
                  </a:cubicBezTo>
                  <a:lnTo>
                    <a:pt x="25173" y="38787"/>
                  </a:lnTo>
                  <a:cubicBezTo>
                    <a:pt x="25152" y="38745"/>
                    <a:pt x="25103" y="38696"/>
                    <a:pt x="25023" y="38636"/>
                  </a:cubicBezTo>
                  <a:lnTo>
                    <a:pt x="24846" y="38515"/>
                  </a:lnTo>
                  <a:cubicBezTo>
                    <a:pt x="24797" y="38474"/>
                    <a:pt x="24784" y="38418"/>
                    <a:pt x="24808" y="38345"/>
                  </a:cubicBezTo>
                  <a:cubicBezTo>
                    <a:pt x="24826" y="38275"/>
                    <a:pt x="24862" y="38213"/>
                    <a:pt x="24911" y="38163"/>
                  </a:cubicBezTo>
                  <a:lnTo>
                    <a:pt x="25079" y="38032"/>
                  </a:lnTo>
                  <a:lnTo>
                    <a:pt x="25215" y="37934"/>
                  </a:lnTo>
                  <a:lnTo>
                    <a:pt x="25228" y="37921"/>
                  </a:lnTo>
                  <a:cubicBezTo>
                    <a:pt x="25259" y="37870"/>
                    <a:pt x="25278" y="37809"/>
                    <a:pt x="25288" y="37736"/>
                  </a:cubicBezTo>
                  <a:lnTo>
                    <a:pt x="25289" y="37730"/>
                  </a:lnTo>
                  <a:lnTo>
                    <a:pt x="25288" y="37725"/>
                  </a:lnTo>
                  <a:cubicBezTo>
                    <a:pt x="25280" y="37661"/>
                    <a:pt x="25320" y="37575"/>
                    <a:pt x="25407" y="37469"/>
                  </a:cubicBezTo>
                  <a:lnTo>
                    <a:pt x="25507" y="37303"/>
                  </a:lnTo>
                  <a:lnTo>
                    <a:pt x="25425" y="37260"/>
                  </a:lnTo>
                  <a:lnTo>
                    <a:pt x="25484" y="37248"/>
                  </a:lnTo>
                  <a:lnTo>
                    <a:pt x="25539" y="37272"/>
                  </a:lnTo>
                  <a:cubicBezTo>
                    <a:pt x="25547" y="37276"/>
                    <a:pt x="25556" y="37280"/>
                    <a:pt x="25566" y="37284"/>
                  </a:cubicBezTo>
                  <a:lnTo>
                    <a:pt x="25576" y="37288"/>
                  </a:lnTo>
                  <a:cubicBezTo>
                    <a:pt x="25585" y="37291"/>
                    <a:pt x="25594" y="37295"/>
                    <a:pt x="25599" y="37298"/>
                  </a:cubicBezTo>
                  <a:lnTo>
                    <a:pt x="25611" y="37303"/>
                  </a:lnTo>
                  <a:lnTo>
                    <a:pt x="25634" y="37306"/>
                  </a:lnTo>
                  <a:cubicBezTo>
                    <a:pt x="25673" y="37306"/>
                    <a:pt x="25709" y="37277"/>
                    <a:pt x="25725" y="37249"/>
                  </a:cubicBezTo>
                  <a:lnTo>
                    <a:pt x="25750" y="37115"/>
                  </a:lnTo>
                  <a:lnTo>
                    <a:pt x="25714" y="36996"/>
                  </a:lnTo>
                  <a:lnTo>
                    <a:pt x="25600" y="36996"/>
                  </a:lnTo>
                  <a:lnTo>
                    <a:pt x="25587" y="37006"/>
                  </a:lnTo>
                  <a:cubicBezTo>
                    <a:pt x="25535" y="37048"/>
                    <a:pt x="25475" y="37083"/>
                    <a:pt x="25423" y="37100"/>
                  </a:cubicBezTo>
                  <a:cubicBezTo>
                    <a:pt x="25400" y="37106"/>
                    <a:pt x="25386" y="37108"/>
                    <a:pt x="25379" y="37108"/>
                  </a:cubicBezTo>
                  <a:cubicBezTo>
                    <a:pt x="25361" y="37108"/>
                    <a:pt x="25357" y="37102"/>
                    <a:pt x="25355" y="37100"/>
                  </a:cubicBezTo>
                  <a:cubicBezTo>
                    <a:pt x="25351" y="37093"/>
                    <a:pt x="25342" y="37071"/>
                    <a:pt x="25363" y="37000"/>
                  </a:cubicBezTo>
                  <a:cubicBezTo>
                    <a:pt x="25373" y="36950"/>
                    <a:pt x="25373" y="36865"/>
                    <a:pt x="25363" y="36736"/>
                  </a:cubicBezTo>
                  <a:cubicBezTo>
                    <a:pt x="25358" y="36708"/>
                    <a:pt x="25360" y="36686"/>
                    <a:pt x="25368" y="36675"/>
                  </a:cubicBezTo>
                  <a:cubicBezTo>
                    <a:pt x="25378" y="36663"/>
                    <a:pt x="25394" y="36653"/>
                    <a:pt x="25457" y="36690"/>
                  </a:cubicBezTo>
                  <a:cubicBezTo>
                    <a:pt x="25686" y="36794"/>
                    <a:pt x="25799" y="36813"/>
                    <a:pt x="25878" y="36763"/>
                  </a:cubicBezTo>
                  <a:cubicBezTo>
                    <a:pt x="25944" y="36719"/>
                    <a:pt x="25983" y="36636"/>
                    <a:pt x="26002" y="36501"/>
                  </a:cubicBezTo>
                  <a:lnTo>
                    <a:pt x="26050" y="36182"/>
                  </a:lnTo>
                  <a:cubicBezTo>
                    <a:pt x="26086" y="36087"/>
                    <a:pt x="26144" y="36044"/>
                    <a:pt x="26240" y="36044"/>
                  </a:cubicBezTo>
                  <a:lnTo>
                    <a:pt x="26706" y="36016"/>
                  </a:lnTo>
                  <a:cubicBezTo>
                    <a:pt x="26839" y="35984"/>
                    <a:pt x="26982" y="35924"/>
                    <a:pt x="27116" y="35844"/>
                  </a:cubicBezTo>
                  <a:cubicBezTo>
                    <a:pt x="27220" y="35791"/>
                    <a:pt x="27331" y="35670"/>
                    <a:pt x="27271" y="35394"/>
                  </a:cubicBezTo>
                  <a:lnTo>
                    <a:pt x="27244" y="35162"/>
                  </a:lnTo>
                  <a:lnTo>
                    <a:pt x="27242" y="35153"/>
                  </a:lnTo>
                  <a:cubicBezTo>
                    <a:pt x="27211" y="35060"/>
                    <a:pt x="27225" y="35032"/>
                    <a:pt x="27228" y="35028"/>
                  </a:cubicBezTo>
                  <a:lnTo>
                    <a:pt x="27249" y="34996"/>
                  </a:lnTo>
                  <a:lnTo>
                    <a:pt x="27126" y="34873"/>
                  </a:lnTo>
                  <a:lnTo>
                    <a:pt x="27116" y="34865"/>
                  </a:lnTo>
                  <a:cubicBezTo>
                    <a:pt x="27017" y="34803"/>
                    <a:pt x="26989" y="34782"/>
                    <a:pt x="26982" y="34776"/>
                  </a:cubicBezTo>
                  <a:cubicBezTo>
                    <a:pt x="26933" y="34727"/>
                    <a:pt x="26927" y="34705"/>
                    <a:pt x="26924" y="34703"/>
                  </a:cubicBezTo>
                  <a:cubicBezTo>
                    <a:pt x="26927" y="34702"/>
                    <a:pt x="26940" y="34701"/>
                    <a:pt x="26955" y="34703"/>
                  </a:cubicBezTo>
                  <a:lnTo>
                    <a:pt x="27028" y="34716"/>
                  </a:lnTo>
                  <a:lnTo>
                    <a:pt x="27017" y="34678"/>
                  </a:lnTo>
                  <a:lnTo>
                    <a:pt x="27296" y="34740"/>
                  </a:lnTo>
                  <a:lnTo>
                    <a:pt x="27300" y="34741"/>
                  </a:lnTo>
                  <a:lnTo>
                    <a:pt x="27303" y="34744"/>
                  </a:lnTo>
                  <a:lnTo>
                    <a:pt x="27390" y="34820"/>
                  </a:lnTo>
                  <a:cubicBezTo>
                    <a:pt x="27413" y="34843"/>
                    <a:pt x="27437" y="34855"/>
                    <a:pt x="27458" y="34855"/>
                  </a:cubicBezTo>
                  <a:cubicBezTo>
                    <a:pt x="27463" y="34855"/>
                    <a:pt x="27469" y="34855"/>
                    <a:pt x="27478" y="34852"/>
                  </a:cubicBezTo>
                  <a:lnTo>
                    <a:pt x="27718" y="34824"/>
                  </a:lnTo>
                  <a:cubicBezTo>
                    <a:pt x="27736" y="34827"/>
                    <a:pt x="27754" y="34829"/>
                    <a:pt x="27771" y="34829"/>
                  </a:cubicBezTo>
                  <a:cubicBezTo>
                    <a:pt x="27831" y="34829"/>
                    <a:pt x="27884" y="34808"/>
                    <a:pt x="27936" y="34764"/>
                  </a:cubicBezTo>
                  <a:lnTo>
                    <a:pt x="28101" y="34590"/>
                  </a:lnTo>
                  <a:lnTo>
                    <a:pt x="28108" y="34646"/>
                  </a:lnTo>
                  <a:lnTo>
                    <a:pt x="28177" y="34562"/>
                  </a:lnTo>
                  <a:cubicBezTo>
                    <a:pt x="28370" y="34327"/>
                    <a:pt x="28465" y="34153"/>
                    <a:pt x="28466" y="34029"/>
                  </a:cubicBezTo>
                  <a:lnTo>
                    <a:pt x="28464" y="34018"/>
                  </a:lnTo>
                  <a:cubicBezTo>
                    <a:pt x="28449" y="33955"/>
                    <a:pt x="28490" y="33861"/>
                    <a:pt x="28584" y="33747"/>
                  </a:cubicBezTo>
                  <a:cubicBezTo>
                    <a:pt x="28669" y="33604"/>
                    <a:pt x="28724" y="33575"/>
                    <a:pt x="28749" y="33570"/>
                  </a:cubicBezTo>
                  <a:lnTo>
                    <a:pt x="28749" y="33592"/>
                  </a:lnTo>
                  <a:lnTo>
                    <a:pt x="28707" y="33652"/>
                  </a:lnTo>
                  <a:cubicBezTo>
                    <a:pt x="28695" y="33668"/>
                    <a:pt x="28660" y="33718"/>
                    <a:pt x="28618" y="33802"/>
                  </a:cubicBezTo>
                  <a:lnTo>
                    <a:pt x="28696" y="33849"/>
                  </a:lnTo>
                  <a:lnTo>
                    <a:pt x="29053" y="33344"/>
                  </a:lnTo>
                  <a:cubicBezTo>
                    <a:pt x="29261" y="33011"/>
                    <a:pt x="29327" y="32840"/>
                    <a:pt x="29292" y="32720"/>
                  </a:cubicBezTo>
                  <a:lnTo>
                    <a:pt x="29283" y="32396"/>
                  </a:lnTo>
                  <a:cubicBezTo>
                    <a:pt x="29274" y="32281"/>
                    <a:pt x="29291" y="32227"/>
                    <a:pt x="29346" y="32195"/>
                  </a:cubicBezTo>
                  <a:lnTo>
                    <a:pt x="29822" y="31871"/>
                  </a:lnTo>
                  <a:lnTo>
                    <a:pt x="29833" y="31860"/>
                  </a:lnTo>
                  <a:cubicBezTo>
                    <a:pt x="29854" y="31831"/>
                    <a:pt x="29903" y="31815"/>
                    <a:pt x="29970" y="31815"/>
                  </a:cubicBezTo>
                  <a:cubicBezTo>
                    <a:pt x="30036" y="31815"/>
                    <a:pt x="30102" y="31788"/>
                    <a:pt x="30150" y="31741"/>
                  </a:cubicBezTo>
                  <a:cubicBezTo>
                    <a:pt x="30232" y="31657"/>
                    <a:pt x="30280" y="31625"/>
                    <a:pt x="30330" y="31617"/>
                  </a:cubicBezTo>
                  <a:lnTo>
                    <a:pt x="30627" y="31589"/>
                  </a:lnTo>
                  <a:lnTo>
                    <a:pt x="30788" y="31598"/>
                  </a:lnTo>
                  <a:cubicBezTo>
                    <a:pt x="30864" y="31598"/>
                    <a:pt x="30890" y="31553"/>
                    <a:pt x="30899" y="31515"/>
                  </a:cubicBezTo>
                  <a:lnTo>
                    <a:pt x="30900" y="31505"/>
                  </a:lnTo>
                  <a:cubicBezTo>
                    <a:pt x="30900" y="31489"/>
                    <a:pt x="30932" y="31457"/>
                    <a:pt x="30963" y="31425"/>
                  </a:cubicBezTo>
                  <a:lnTo>
                    <a:pt x="31107" y="31323"/>
                  </a:lnTo>
                  <a:lnTo>
                    <a:pt x="31107" y="31299"/>
                  </a:lnTo>
                  <a:cubicBezTo>
                    <a:pt x="31109" y="31169"/>
                    <a:pt x="31159" y="31049"/>
                    <a:pt x="31261" y="30930"/>
                  </a:cubicBezTo>
                  <a:lnTo>
                    <a:pt x="31381" y="30774"/>
                  </a:lnTo>
                  <a:lnTo>
                    <a:pt x="31445" y="30628"/>
                  </a:lnTo>
                  <a:lnTo>
                    <a:pt x="31444" y="30392"/>
                  </a:lnTo>
                  <a:cubicBezTo>
                    <a:pt x="31455" y="30340"/>
                    <a:pt x="31488" y="30274"/>
                    <a:pt x="31543" y="30197"/>
                  </a:cubicBezTo>
                  <a:cubicBezTo>
                    <a:pt x="31584" y="30144"/>
                    <a:pt x="31594" y="30024"/>
                    <a:pt x="31605" y="29774"/>
                  </a:cubicBezTo>
                  <a:lnTo>
                    <a:pt x="31578" y="29357"/>
                  </a:lnTo>
                  <a:lnTo>
                    <a:pt x="31575" y="29345"/>
                  </a:lnTo>
                  <a:cubicBezTo>
                    <a:pt x="31569" y="29326"/>
                    <a:pt x="31566" y="29264"/>
                    <a:pt x="31576" y="29151"/>
                  </a:cubicBezTo>
                  <a:cubicBezTo>
                    <a:pt x="31588" y="29086"/>
                    <a:pt x="31600" y="29037"/>
                    <a:pt x="31613" y="29005"/>
                  </a:cubicBezTo>
                  <a:lnTo>
                    <a:pt x="31641" y="29034"/>
                  </a:lnTo>
                  <a:cubicBezTo>
                    <a:pt x="31666" y="29078"/>
                    <a:pt x="31697" y="29085"/>
                    <a:pt x="31721" y="29086"/>
                  </a:cubicBezTo>
                  <a:lnTo>
                    <a:pt x="31722" y="29043"/>
                  </a:lnTo>
                  <a:lnTo>
                    <a:pt x="31757" y="29070"/>
                  </a:lnTo>
                  <a:lnTo>
                    <a:pt x="31776" y="29047"/>
                  </a:lnTo>
                  <a:lnTo>
                    <a:pt x="31775" y="29045"/>
                  </a:lnTo>
                  <a:lnTo>
                    <a:pt x="31827" y="28972"/>
                  </a:lnTo>
                  <a:lnTo>
                    <a:pt x="31903" y="28838"/>
                  </a:lnTo>
                  <a:lnTo>
                    <a:pt x="31986" y="28643"/>
                  </a:lnTo>
                  <a:lnTo>
                    <a:pt x="32057" y="28528"/>
                  </a:lnTo>
                  <a:lnTo>
                    <a:pt x="32234" y="28422"/>
                  </a:lnTo>
                  <a:lnTo>
                    <a:pt x="32498" y="28078"/>
                  </a:lnTo>
                  <a:lnTo>
                    <a:pt x="32563" y="27884"/>
                  </a:lnTo>
                  <a:lnTo>
                    <a:pt x="32583" y="27787"/>
                  </a:lnTo>
                  <a:lnTo>
                    <a:pt x="32562" y="27672"/>
                  </a:lnTo>
                  <a:lnTo>
                    <a:pt x="32418" y="271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 name="Freeform 177">
              <a:extLst>
                <a:ext uri="{FF2B5EF4-FFF2-40B4-BE49-F238E27FC236}">
                  <a16:creationId xmlns:a16="http://schemas.microsoft.com/office/drawing/2014/main" id="{D0ACD9A5-6D41-498C-A41A-A2CBC2F1743A}"/>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 name="Freeform 178">
              <a:extLst>
                <a:ext uri="{FF2B5EF4-FFF2-40B4-BE49-F238E27FC236}">
                  <a16:creationId xmlns:a16="http://schemas.microsoft.com/office/drawing/2014/main" id="{9CDD49D7-E58B-4CA4-8192-00405846282A}"/>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 name="T32" fmla="*/ 47 w 571"/>
                <a:gd name="T33"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lnTo>
                    <a:pt x="47"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0" name="Freeform 179">
              <a:extLst>
                <a:ext uri="{FF2B5EF4-FFF2-40B4-BE49-F238E27FC236}">
                  <a16:creationId xmlns:a16="http://schemas.microsoft.com/office/drawing/2014/main" id="{3D22A9EF-6892-4026-916A-C3B156AF5578}"/>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 name="Freeform 180">
              <a:extLst>
                <a:ext uri="{FF2B5EF4-FFF2-40B4-BE49-F238E27FC236}">
                  <a16:creationId xmlns:a16="http://schemas.microsoft.com/office/drawing/2014/main" id="{2CA38E57-7394-452D-B10B-F20FAE5D4465}"/>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 name="T60" fmla="*/ 448 w 582"/>
                <a:gd name="T61"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lnTo>
                    <a:pt x="448" y="4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2" name="Freeform 181">
              <a:extLst>
                <a:ext uri="{FF2B5EF4-FFF2-40B4-BE49-F238E27FC236}">
                  <a16:creationId xmlns:a16="http://schemas.microsoft.com/office/drawing/2014/main" id="{3F541C7A-0D1E-43D1-B22D-DCA37958DE6A}"/>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 name="Freeform 182">
              <a:extLst>
                <a:ext uri="{FF2B5EF4-FFF2-40B4-BE49-F238E27FC236}">
                  <a16:creationId xmlns:a16="http://schemas.microsoft.com/office/drawing/2014/main" id="{B3D060E2-C23B-4724-9F85-182FC8B50770}"/>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 name="T52" fmla="*/ 861 w 976"/>
                <a:gd name="T53"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lnTo>
                    <a:pt x="861" y="5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4" name="Freeform 183">
              <a:extLst>
                <a:ext uri="{FF2B5EF4-FFF2-40B4-BE49-F238E27FC236}">
                  <a16:creationId xmlns:a16="http://schemas.microsoft.com/office/drawing/2014/main" id="{1D8FF491-7569-42BF-85B8-509E73ED2464}"/>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Lst>
              <a:ahLst/>
              <a:cxnLst>
                <a:cxn ang="0">
                  <a:pos x="T0" y="T1"/>
                </a:cxn>
                <a:cxn ang="0">
                  <a:pos x="T2" y="T3"/>
                </a:cxn>
                <a:cxn ang="0">
                  <a:pos x="T4" y="T5"/>
                </a:cxn>
                <a:cxn ang="0">
                  <a:pos x="T6" y="T7"/>
                </a:cxn>
                <a:cxn ang="0">
                  <a:pos x="T8" y="T9"/>
                </a:cxn>
                <a:cxn ang="0">
                  <a:pos x="T10" y="T11"/>
                </a:cxn>
              </a:cxnLst>
              <a:rect l="0" t="0" r="r" b="b"/>
              <a:pathLst>
                <a:path w="59" h="69">
                  <a:moveTo>
                    <a:pt x="59" y="69"/>
                  </a:moveTo>
                  <a:lnTo>
                    <a:pt x="59" y="69"/>
                  </a:lnTo>
                  <a:cubicBezTo>
                    <a:pt x="52" y="34"/>
                    <a:pt x="33" y="9"/>
                    <a:pt x="4" y="0"/>
                  </a:cubicBezTo>
                  <a:lnTo>
                    <a:pt x="0" y="6"/>
                  </a:lnTo>
                  <a:lnTo>
                    <a:pt x="44" y="58"/>
                  </a:lnTo>
                  <a:lnTo>
                    <a:pt x="59" y="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 name="Freeform 184">
              <a:extLst>
                <a:ext uri="{FF2B5EF4-FFF2-40B4-BE49-F238E27FC236}">
                  <a16:creationId xmlns:a16="http://schemas.microsoft.com/office/drawing/2014/main" id="{A9AE8AB1-AD6D-4706-8DF3-8E1C8A6359D8}"/>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 name="T12" fmla="*/ 59 w 5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59" y="69"/>
                  </a:moveTo>
                  <a:lnTo>
                    <a:pt x="59" y="69"/>
                  </a:lnTo>
                  <a:cubicBezTo>
                    <a:pt x="52" y="34"/>
                    <a:pt x="33" y="9"/>
                    <a:pt x="4" y="0"/>
                  </a:cubicBezTo>
                  <a:lnTo>
                    <a:pt x="0" y="6"/>
                  </a:lnTo>
                  <a:lnTo>
                    <a:pt x="44" y="58"/>
                  </a:lnTo>
                  <a:lnTo>
                    <a:pt x="59" y="69"/>
                  </a:lnTo>
                  <a:lnTo>
                    <a:pt x="59" y="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6" name="Freeform 185">
              <a:extLst>
                <a:ext uri="{FF2B5EF4-FFF2-40B4-BE49-F238E27FC236}">
                  <a16:creationId xmlns:a16="http://schemas.microsoft.com/office/drawing/2014/main" id="{818291F5-E6C3-4315-A08D-7668ED52E3C0}"/>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 name="Freeform 186">
              <a:extLst>
                <a:ext uri="{FF2B5EF4-FFF2-40B4-BE49-F238E27FC236}">
                  <a16:creationId xmlns:a16="http://schemas.microsoft.com/office/drawing/2014/main" id="{D8D13BB5-794D-4183-A914-AD37ED3CE12F}"/>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lnTo>
                    <a:pt x="9516" y="401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8" name="Freeform 187">
              <a:extLst>
                <a:ext uri="{FF2B5EF4-FFF2-40B4-BE49-F238E27FC236}">
                  <a16:creationId xmlns:a16="http://schemas.microsoft.com/office/drawing/2014/main" id="{C6A768AC-D7D0-4961-B373-347AF785D6E5}"/>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Lst>
              <a:ahLst/>
              <a:cxnLst>
                <a:cxn ang="0">
                  <a:pos x="T0" y="T1"/>
                </a:cxn>
                <a:cxn ang="0">
                  <a:pos x="T2" y="T3"/>
                </a:cxn>
                <a:cxn ang="0">
                  <a:pos x="T4" y="T5"/>
                </a:cxn>
                <a:cxn ang="0">
                  <a:pos x="T6" y="T7"/>
                </a:cxn>
                <a:cxn ang="0">
                  <a:pos x="T8" y="T9"/>
                </a:cxn>
              </a:cxnLst>
              <a:rect l="0" t="0" r="r" b="b"/>
              <a:pathLst>
                <a:path w="11" h="8">
                  <a:moveTo>
                    <a:pt x="11" y="5"/>
                  </a:moveTo>
                  <a:lnTo>
                    <a:pt x="11" y="5"/>
                  </a:lnTo>
                  <a:cubicBezTo>
                    <a:pt x="7" y="5"/>
                    <a:pt x="2" y="2"/>
                    <a:pt x="0" y="0"/>
                  </a:cubicBezTo>
                  <a:cubicBezTo>
                    <a:pt x="1" y="1"/>
                    <a:pt x="2" y="2"/>
                    <a:pt x="5" y="8"/>
                  </a:cubicBezTo>
                  <a:lnTo>
                    <a:pt x="11" y="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 name="Freeform 188">
              <a:extLst>
                <a:ext uri="{FF2B5EF4-FFF2-40B4-BE49-F238E27FC236}">
                  <a16:creationId xmlns:a16="http://schemas.microsoft.com/office/drawing/2014/main" id="{AEE1888B-4516-4965-B6D9-22A04C560202}"/>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 name="T10" fmla="*/ 11 w 11"/>
                <a:gd name="T11" fmla="*/ 5 h 8"/>
              </a:gdLst>
              <a:ahLst/>
              <a:cxnLst>
                <a:cxn ang="0">
                  <a:pos x="T0" y="T1"/>
                </a:cxn>
                <a:cxn ang="0">
                  <a:pos x="T2" y="T3"/>
                </a:cxn>
                <a:cxn ang="0">
                  <a:pos x="T4" y="T5"/>
                </a:cxn>
                <a:cxn ang="0">
                  <a:pos x="T6" y="T7"/>
                </a:cxn>
                <a:cxn ang="0">
                  <a:pos x="T8" y="T9"/>
                </a:cxn>
                <a:cxn ang="0">
                  <a:pos x="T10" y="T11"/>
                </a:cxn>
              </a:cxnLst>
              <a:rect l="0" t="0" r="r" b="b"/>
              <a:pathLst>
                <a:path w="11" h="8">
                  <a:moveTo>
                    <a:pt x="11" y="5"/>
                  </a:moveTo>
                  <a:lnTo>
                    <a:pt x="11" y="5"/>
                  </a:lnTo>
                  <a:cubicBezTo>
                    <a:pt x="7" y="5"/>
                    <a:pt x="2" y="2"/>
                    <a:pt x="0" y="0"/>
                  </a:cubicBezTo>
                  <a:cubicBezTo>
                    <a:pt x="1" y="1"/>
                    <a:pt x="2" y="2"/>
                    <a:pt x="5" y="8"/>
                  </a:cubicBezTo>
                  <a:lnTo>
                    <a:pt x="11" y="5"/>
                  </a:lnTo>
                  <a:lnTo>
                    <a:pt x="11" y="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0" name="Freeform 189">
              <a:extLst>
                <a:ext uri="{FF2B5EF4-FFF2-40B4-BE49-F238E27FC236}">
                  <a16:creationId xmlns:a16="http://schemas.microsoft.com/office/drawing/2014/main" id="{CFE29779-1F1B-432C-9525-4332136666C1}"/>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Lst>
              <a:ahLst/>
              <a:cxnLst>
                <a:cxn ang="0">
                  <a:pos x="T0" y="T1"/>
                </a:cxn>
                <a:cxn ang="0">
                  <a:pos x="T2" y="T3"/>
                </a:cxn>
                <a:cxn ang="0">
                  <a:pos x="T4" y="T5"/>
                </a:cxn>
                <a:cxn ang="0">
                  <a:pos x="T6" y="T7"/>
                </a:cxn>
                <a:cxn ang="0">
                  <a:pos x="T8" y="T9"/>
                </a:cxn>
              </a:cxnLst>
              <a:rect l="0" t="0" r="r" b="b"/>
              <a:pathLst>
                <a:path w="86" h="98">
                  <a:moveTo>
                    <a:pt x="86" y="57"/>
                  </a:moveTo>
                  <a:lnTo>
                    <a:pt x="86" y="57"/>
                  </a:lnTo>
                  <a:cubicBezTo>
                    <a:pt x="78" y="43"/>
                    <a:pt x="54" y="0"/>
                    <a:pt x="0" y="9"/>
                  </a:cubicBezTo>
                  <a:lnTo>
                    <a:pt x="15" y="98"/>
                  </a:lnTo>
                  <a:lnTo>
                    <a:pt x="86" y="5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 name="Freeform 190">
              <a:extLst>
                <a:ext uri="{FF2B5EF4-FFF2-40B4-BE49-F238E27FC236}">
                  <a16:creationId xmlns:a16="http://schemas.microsoft.com/office/drawing/2014/main" id="{AC8ED964-A2F0-426B-8654-97EB8562D62D}"/>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 name="T10" fmla="*/ 86 w 86"/>
                <a:gd name="T11" fmla="*/ 57 h 98"/>
              </a:gdLst>
              <a:ahLst/>
              <a:cxnLst>
                <a:cxn ang="0">
                  <a:pos x="T0" y="T1"/>
                </a:cxn>
                <a:cxn ang="0">
                  <a:pos x="T2" y="T3"/>
                </a:cxn>
                <a:cxn ang="0">
                  <a:pos x="T4" y="T5"/>
                </a:cxn>
                <a:cxn ang="0">
                  <a:pos x="T6" y="T7"/>
                </a:cxn>
                <a:cxn ang="0">
                  <a:pos x="T8" y="T9"/>
                </a:cxn>
                <a:cxn ang="0">
                  <a:pos x="T10" y="T11"/>
                </a:cxn>
              </a:cxnLst>
              <a:rect l="0" t="0" r="r" b="b"/>
              <a:pathLst>
                <a:path w="86" h="98">
                  <a:moveTo>
                    <a:pt x="86" y="57"/>
                  </a:moveTo>
                  <a:lnTo>
                    <a:pt x="86" y="57"/>
                  </a:lnTo>
                  <a:cubicBezTo>
                    <a:pt x="78" y="43"/>
                    <a:pt x="54" y="0"/>
                    <a:pt x="0" y="9"/>
                  </a:cubicBezTo>
                  <a:lnTo>
                    <a:pt x="15" y="98"/>
                  </a:lnTo>
                  <a:lnTo>
                    <a:pt x="86" y="57"/>
                  </a:lnTo>
                  <a:lnTo>
                    <a:pt x="86" y="5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2" name="Freeform 191">
              <a:extLst>
                <a:ext uri="{FF2B5EF4-FFF2-40B4-BE49-F238E27FC236}">
                  <a16:creationId xmlns:a16="http://schemas.microsoft.com/office/drawing/2014/main" id="{A7B69CF0-A3BE-487B-A786-3B528C8BA5E4}"/>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Lst>
              <a:ahLst/>
              <a:cxnLst>
                <a:cxn ang="0">
                  <a:pos x="T0" y="T1"/>
                </a:cxn>
                <a:cxn ang="0">
                  <a:pos x="T2" y="T3"/>
                </a:cxn>
                <a:cxn ang="0">
                  <a:pos x="T4" y="T5"/>
                </a:cxn>
                <a:cxn ang="0">
                  <a:pos x="T6" y="T7"/>
                </a:cxn>
                <a:cxn ang="0">
                  <a:pos x="T8" y="T9"/>
                </a:cxn>
                <a:cxn ang="0">
                  <a:pos x="T10" y="T11"/>
                </a:cxn>
              </a:cxnLst>
              <a:rect l="0" t="0" r="r" b="b"/>
              <a:pathLst>
                <a:path w="104" h="97">
                  <a:moveTo>
                    <a:pt x="92" y="0"/>
                  </a:moveTo>
                  <a:lnTo>
                    <a:pt x="92" y="0"/>
                  </a:lnTo>
                  <a:lnTo>
                    <a:pt x="0" y="0"/>
                  </a:lnTo>
                  <a:cubicBezTo>
                    <a:pt x="0" y="38"/>
                    <a:pt x="9" y="68"/>
                    <a:pt x="27" y="97"/>
                  </a:cubicBezTo>
                  <a:lnTo>
                    <a:pt x="104" y="47"/>
                  </a:lnTo>
                  <a:cubicBezTo>
                    <a:pt x="96" y="34"/>
                    <a:pt x="92" y="20"/>
                    <a:pt x="9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 name="Freeform 192">
              <a:extLst>
                <a:ext uri="{FF2B5EF4-FFF2-40B4-BE49-F238E27FC236}">
                  <a16:creationId xmlns:a16="http://schemas.microsoft.com/office/drawing/2014/main" id="{23D62EA3-07F6-46AC-A846-2D2FF484EA2E}"/>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 name="T12" fmla="*/ 92 w 10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92" y="0"/>
                  </a:moveTo>
                  <a:lnTo>
                    <a:pt x="92" y="0"/>
                  </a:lnTo>
                  <a:lnTo>
                    <a:pt x="0" y="0"/>
                  </a:lnTo>
                  <a:cubicBezTo>
                    <a:pt x="0" y="38"/>
                    <a:pt x="9" y="68"/>
                    <a:pt x="27" y="97"/>
                  </a:cubicBezTo>
                  <a:lnTo>
                    <a:pt x="104" y="47"/>
                  </a:lnTo>
                  <a:cubicBezTo>
                    <a:pt x="96" y="34"/>
                    <a:pt x="92" y="20"/>
                    <a:pt x="92" y="0"/>
                  </a:cubicBezTo>
                  <a:lnTo>
                    <a:pt x="9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4" name="Freeform 193">
              <a:extLst>
                <a:ext uri="{FF2B5EF4-FFF2-40B4-BE49-F238E27FC236}">
                  <a16:creationId xmlns:a16="http://schemas.microsoft.com/office/drawing/2014/main" id="{7AC5C750-C597-4D9C-AFBA-66E317EEE8C2}"/>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 name="Freeform 194">
              <a:extLst>
                <a:ext uri="{FF2B5EF4-FFF2-40B4-BE49-F238E27FC236}">
                  <a16:creationId xmlns:a16="http://schemas.microsoft.com/office/drawing/2014/main" id="{E62BD468-90D9-4A98-9843-97B8D7C17826}"/>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 name="T16" fmla="*/ 38 w 105"/>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lnTo>
                    <a:pt x="38" y="1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6" name="Freeform 195">
              <a:extLst>
                <a:ext uri="{FF2B5EF4-FFF2-40B4-BE49-F238E27FC236}">
                  <a16:creationId xmlns:a16="http://schemas.microsoft.com/office/drawing/2014/main" id="{ACF8228A-885E-48C3-807D-976C85C0BC8C}"/>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 name="Freeform 196">
              <a:extLst>
                <a:ext uri="{FF2B5EF4-FFF2-40B4-BE49-F238E27FC236}">
                  <a16:creationId xmlns:a16="http://schemas.microsoft.com/office/drawing/2014/main" id="{197F3076-6DCD-4F7C-9924-DEA58262E14C}"/>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 name="T20" fmla="*/ 62 w 94"/>
                <a:gd name="T21"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lnTo>
                    <a:pt x="62" y="1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8" name="Freeform 197">
              <a:extLst>
                <a:ext uri="{FF2B5EF4-FFF2-40B4-BE49-F238E27FC236}">
                  <a16:creationId xmlns:a16="http://schemas.microsoft.com/office/drawing/2014/main" id="{6593D2B1-9035-454A-BDBB-45AD42C391E0}"/>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Lst>
              <a:ahLst/>
              <a:cxnLst>
                <a:cxn ang="0">
                  <a:pos x="T0" y="T1"/>
                </a:cxn>
                <a:cxn ang="0">
                  <a:pos x="T2" y="T3"/>
                </a:cxn>
                <a:cxn ang="0">
                  <a:pos x="T4" y="T5"/>
                </a:cxn>
                <a:cxn ang="0">
                  <a:pos x="T6" y="T7"/>
                </a:cxn>
                <a:cxn ang="0">
                  <a:pos x="T8" y="T9"/>
                </a:cxn>
                <a:cxn ang="0">
                  <a:pos x="T10" y="T11"/>
                </a:cxn>
                <a:cxn ang="0">
                  <a:pos x="T12" y="T13"/>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 name="Freeform 198">
              <a:extLst>
                <a:ext uri="{FF2B5EF4-FFF2-40B4-BE49-F238E27FC236}">
                  <a16:creationId xmlns:a16="http://schemas.microsoft.com/office/drawing/2014/main" id="{9E95894A-26C9-4478-98D9-107B39548C7A}"/>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 name="T14" fmla="*/ 0 w 78"/>
                <a:gd name="T15" fmla="*/ 9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lnTo>
                    <a:pt x="0"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0" name="Freeform 199">
              <a:extLst>
                <a:ext uri="{FF2B5EF4-FFF2-40B4-BE49-F238E27FC236}">
                  <a16:creationId xmlns:a16="http://schemas.microsoft.com/office/drawing/2014/main" id="{04A0657C-5556-454C-8F66-06555DCD7762}"/>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 name="Freeform 200">
              <a:extLst>
                <a:ext uri="{FF2B5EF4-FFF2-40B4-BE49-F238E27FC236}">
                  <a16:creationId xmlns:a16="http://schemas.microsoft.com/office/drawing/2014/main" id="{353405D1-82AF-492F-8B99-3D45A03548C4}"/>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 name="T18" fmla="*/ 80 w 88"/>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lnTo>
                    <a:pt x="80"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2" name="Freeform 201">
              <a:extLst>
                <a:ext uri="{FF2B5EF4-FFF2-40B4-BE49-F238E27FC236}">
                  <a16:creationId xmlns:a16="http://schemas.microsoft.com/office/drawing/2014/main" id="{5B704A17-13E7-4116-B542-A4EF5B3E2E64}"/>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 name="Freeform 202">
              <a:extLst>
                <a:ext uri="{FF2B5EF4-FFF2-40B4-BE49-F238E27FC236}">
                  <a16:creationId xmlns:a16="http://schemas.microsoft.com/office/drawing/2014/main" id="{39BC9635-193A-4CBF-A0C4-897E0C7534E7}"/>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 name="T20" fmla="*/ 19 w 105"/>
                <a:gd name="T21"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lnTo>
                    <a:pt x="19" y="7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4" name="Freeform 203">
              <a:extLst>
                <a:ext uri="{FF2B5EF4-FFF2-40B4-BE49-F238E27FC236}">
                  <a16:creationId xmlns:a16="http://schemas.microsoft.com/office/drawing/2014/main" id="{CB7984C7-D099-4A8F-88D7-5C7A0D1BA927}"/>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Lst>
              <a:ahLst/>
              <a:cxnLst>
                <a:cxn ang="0">
                  <a:pos x="T0" y="T1"/>
                </a:cxn>
                <a:cxn ang="0">
                  <a:pos x="T2" y="T3"/>
                </a:cxn>
                <a:cxn ang="0">
                  <a:pos x="T4" y="T5"/>
                </a:cxn>
                <a:cxn ang="0">
                  <a:pos x="T6" y="T7"/>
                </a:cxn>
                <a:cxn ang="0">
                  <a:pos x="T8" y="T9"/>
                </a:cxn>
                <a:cxn ang="0">
                  <a:pos x="T10" y="T11"/>
                </a:cxn>
              </a:cxnLst>
              <a:rect l="0" t="0" r="r" b="b"/>
              <a:pathLst>
                <a:path w="117" h="136">
                  <a:moveTo>
                    <a:pt x="66" y="136"/>
                  </a:moveTo>
                  <a:lnTo>
                    <a:pt x="66" y="136"/>
                  </a:lnTo>
                  <a:lnTo>
                    <a:pt x="117" y="60"/>
                  </a:lnTo>
                  <a:cubicBezTo>
                    <a:pt x="99" y="48"/>
                    <a:pt x="93" y="37"/>
                    <a:pt x="92" y="0"/>
                  </a:cubicBezTo>
                  <a:lnTo>
                    <a:pt x="0" y="1"/>
                  </a:lnTo>
                  <a:cubicBezTo>
                    <a:pt x="1" y="47"/>
                    <a:pt x="9" y="98"/>
                    <a:pt x="66"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 name="Freeform 204">
              <a:extLst>
                <a:ext uri="{FF2B5EF4-FFF2-40B4-BE49-F238E27FC236}">
                  <a16:creationId xmlns:a16="http://schemas.microsoft.com/office/drawing/2014/main" id="{A1E4715E-F306-4E8C-BE87-B0F13E53448D}"/>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 name="T12" fmla="*/ 66 w 117"/>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117" h="136">
                  <a:moveTo>
                    <a:pt x="66" y="136"/>
                  </a:moveTo>
                  <a:lnTo>
                    <a:pt x="66" y="136"/>
                  </a:lnTo>
                  <a:lnTo>
                    <a:pt x="117" y="60"/>
                  </a:lnTo>
                  <a:cubicBezTo>
                    <a:pt x="99" y="48"/>
                    <a:pt x="93" y="37"/>
                    <a:pt x="92" y="0"/>
                  </a:cubicBezTo>
                  <a:lnTo>
                    <a:pt x="0" y="1"/>
                  </a:lnTo>
                  <a:cubicBezTo>
                    <a:pt x="1" y="47"/>
                    <a:pt x="9" y="98"/>
                    <a:pt x="66" y="136"/>
                  </a:cubicBezTo>
                  <a:lnTo>
                    <a:pt x="66"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6" name="Freeform 206">
              <a:extLst>
                <a:ext uri="{FF2B5EF4-FFF2-40B4-BE49-F238E27FC236}">
                  <a16:creationId xmlns:a16="http://schemas.microsoft.com/office/drawing/2014/main" id="{DD159C28-0C8F-45DA-B7B2-27A31A1B2014}"/>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 name="Freeform 207">
              <a:extLst>
                <a:ext uri="{FF2B5EF4-FFF2-40B4-BE49-F238E27FC236}">
                  <a16:creationId xmlns:a16="http://schemas.microsoft.com/office/drawing/2014/main" id="{4BF3DDE0-790F-42BE-837E-9638ADDDD9E5}"/>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 name="T14" fmla="*/ 1 w 99"/>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lnTo>
                    <a:pt x="1"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8" name="Freeform 208">
              <a:extLst>
                <a:ext uri="{FF2B5EF4-FFF2-40B4-BE49-F238E27FC236}">
                  <a16:creationId xmlns:a16="http://schemas.microsoft.com/office/drawing/2014/main" id="{0A17BAA7-66E1-4FA0-9D94-0125CDD10A8C}"/>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cubicBezTo>
                    <a:pt x="1" y="2"/>
                    <a:pt x="2" y="4"/>
                    <a:pt x="3" y="8"/>
                  </a:cubicBezTo>
                  <a:cubicBezTo>
                    <a:pt x="7" y="8"/>
                    <a:pt x="10" y="9"/>
                    <a:pt x="11" y="10"/>
                  </a:cubicBezTo>
                  <a:cubicBezTo>
                    <a:pt x="8" y="8"/>
                    <a:pt x="2" y="3"/>
                    <a:pt x="0" y="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 name="Freeform 209">
              <a:extLst>
                <a:ext uri="{FF2B5EF4-FFF2-40B4-BE49-F238E27FC236}">
                  <a16:creationId xmlns:a16="http://schemas.microsoft.com/office/drawing/2014/main" id="{7F575324-747D-4F11-8CC9-074AFFFA45C3}"/>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lnTo>
                    <a:pt x="0" y="0"/>
                  </a:lnTo>
                  <a:cubicBezTo>
                    <a:pt x="1" y="2"/>
                    <a:pt x="2" y="4"/>
                    <a:pt x="3" y="8"/>
                  </a:cubicBezTo>
                  <a:cubicBezTo>
                    <a:pt x="7" y="8"/>
                    <a:pt x="10" y="9"/>
                    <a:pt x="11" y="10"/>
                  </a:cubicBezTo>
                  <a:cubicBezTo>
                    <a:pt x="8" y="8"/>
                    <a:pt x="2" y="3"/>
                    <a:pt x="0" y="0"/>
                  </a:cubicBezTo>
                  <a:lnTo>
                    <a:pt x="0"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0" name="Freeform 210">
              <a:extLst>
                <a:ext uri="{FF2B5EF4-FFF2-40B4-BE49-F238E27FC236}">
                  <a16:creationId xmlns:a16="http://schemas.microsoft.com/office/drawing/2014/main" id="{A24ED823-5BBD-4E8D-8CE8-E57D9CFC8DE5}"/>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Lst>
              <a:ahLst/>
              <a:cxnLst>
                <a:cxn ang="0">
                  <a:pos x="T0" y="T1"/>
                </a:cxn>
                <a:cxn ang="0">
                  <a:pos x="T2" y="T3"/>
                </a:cxn>
                <a:cxn ang="0">
                  <a:pos x="T4" y="T5"/>
                </a:cxn>
                <a:cxn ang="0">
                  <a:pos x="T6" y="T7"/>
                </a:cxn>
                <a:cxn ang="0">
                  <a:pos x="T8" y="T9"/>
                </a:cxn>
                <a:cxn ang="0">
                  <a:pos x="T10" y="T11"/>
                </a:cxn>
                <a:cxn ang="0">
                  <a:pos x="T12" y="T13"/>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 name="Freeform 211">
              <a:extLst>
                <a:ext uri="{FF2B5EF4-FFF2-40B4-BE49-F238E27FC236}">
                  <a16:creationId xmlns:a16="http://schemas.microsoft.com/office/drawing/2014/main" id="{4DD3E8A1-B816-4CA7-8977-2110D99A2ABC}"/>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 name="T14" fmla="*/ 0 w 103"/>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lnTo>
                    <a:pt x="0" y="76"/>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2" name="Freeform 212">
              <a:extLst>
                <a:ext uri="{FF2B5EF4-FFF2-40B4-BE49-F238E27FC236}">
                  <a16:creationId xmlns:a16="http://schemas.microsoft.com/office/drawing/2014/main" id="{E7E30F12-A280-4D29-B0A1-F47B422E6DC6}"/>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 name="Freeform 213">
              <a:extLst>
                <a:ext uri="{FF2B5EF4-FFF2-40B4-BE49-F238E27FC236}">
                  <a16:creationId xmlns:a16="http://schemas.microsoft.com/office/drawing/2014/main" id="{D7BEF772-9D08-4A61-B0B1-2EB475CDE037}"/>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 name="T16" fmla="*/ 69 w 96"/>
                <a:gd name="T1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lnTo>
                    <a:pt x="69" y="95"/>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4" name="Freeform 214">
              <a:extLst>
                <a:ext uri="{FF2B5EF4-FFF2-40B4-BE49-F238E27FC236}">
                  <a16:creationId xmlns:a16="http://schemas.microsoft.com/office/drawing/2014/main" id="{1313B740-43AD-4E59-B0F6-8FE44834BFD8}"/>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 name="Freeform 215">
              <a:extLst>
                <a:ext uri="{FF2B5EF4-FFF2-40B4-BE49-F238E27FC236}">
                  <a16:creationId xmlns:a16="http://schemas.microsoft.com/office/drawing/2014/main" id="{19B23E69-AEA8-4EF0-AF84-2F31CC8E3899}"/>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 name="T22" fmla="*/ 29 w 10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lnTo>
                    <a:pt x="29" y="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6" name="Freeform 216">
              <a:extLst>
                <a:ext uri="{FF2B5EF4-FFF2-40B4-BE49-F238E27FC236}">
                  <a16:creationId xmlns:a16="http://schemas.microsoft.com/office/drawing/2014/main" id="{8782DD78-D6E1-4BEC-892A-269F5C9213AE}"/>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 name="Freeform 217">
              <a:extLst>
                <a:ext uri="{FF2B5EF4-FFF2-40B4-BE49-F238E27FC236}">
                  <a16:creationId xmlns:a16="http://schemas.microsoft.com/office/drawing/2014/main" id="{DA1B1C64-E98C-4002-82C6-7A0FC5372991}"/>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 name="T18" fmla="*/ 87 w 119"/>
                <a:gd name="T1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lnTo>
                    <a:pt x="87" y="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8" name="Freeform 218">
              <a:extLst>
                <a:ext uri="{FF2B5EF4-FFF2-40B4-BE49-F238E27FC236}">
                  <a16:creationId xmlns:a16="http://schemas.microsoft.com/office/drawing/2014/main" id="{FA3D0F6A-E7B9-4168-9713-4B1A9D129564}"/>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 name="Freeform 219">
              <a:extLst>
                <a:ext uri="{FF2B5EF4-FFF2-40B4-BE49-F238E27FC236}">
                  <a16:creationId xmlns:a16="http://schemas.microsoft.com/office/drawing/2014/main" id="{546E17E9-E71B-410C-BA53-305FBC489240}"/>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 name="T16" fmla="*/ 0 w 127"/>
                <a:gd name="T1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lnTo>
                    <a:pt x="0" y="7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0" name="Freeform 220">
              <a:extLst>
                <a:ext uri="{FF2B5EF4-FFF2-40B4-BE49-F238E27FC236}">
                  <a16:creationId xmlns:a16="http://schemas.microsoft.com/office/drawing/2014/main" id="{7504EFDE-160A-432F-8F3E-48C529C86202}"/>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Lst>
              <a:ahLst/>
              <a:cxnLst>
                <a:cxn ang="0">
                  <a:pos x="T0" y="T1"/>
                </a:cxn>
                <a:cxn ang="0">
                  <a:pos x="T2" y="T3"/>
                </a:cxn>
                <a:cxn ang="0">
                  <a:pos x="T4" y="T5"/>
                </a:cxn>
                <a:cxn ang="0">
                  <a:pos x="T6" y="T7"/>
                </a:cxn>
                <a:cxn ang="0">
                  <a:pos x="T8" y="T9"/>
                </a:cxn>
              </a:cxnLst>
              <a:rect l="0" t="0" r="r" b="b"/>
              <a:pathLst>
                <a:path w="86" h="82">
                  <a:moveTo>
                    <a:pt x="39" y="82"/>
                  </a:moveTo>
                  <a:lnTo>
                    <a:pt x="39" y="82"/>
                  </a:lnTo>
                  <a:cubicBezTo>
                    <a:pt x="59" y="73"/>
                    <a:pt x="76" y="56"/>
                    <a:pt x="86" y="36"/>
                  </a:cubicBezTo>
                  <a:lnTo>
                    <a:pt x="0" y="0"/>
                  </a:lnTo>
                  <a:lnTo>
                    <a:pt x="39" y="8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 name="Freeform 221">
              <a:extLst>
                <a:ext uri="{FF2B5EF4-FFF2-40B4-BE49-F238E27FC236}">
                  <a16:creationId xmlns:a16="http://schemas.microsoft.com/office/drawing/2014/main" id="{DA23ED52-6CA3-451E-AF63-68B7E371A456}"/>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 name="T10" fmla="*/ 39 w 86"/>
                <a:gd name="T11" fmla="*/ 82 h 82"/>
              </a:gdLst>
              <a:ahLst/>
              <a:cxnLst>
                <a:cxn ang="0">
                  <a:pos x="T0" y="T1"/>
                </a:cxn>
                <a:cxn ang="0">
                  <a:pos x="T2" y="T3"/>
                </a:cxn>
                <a:cxn ang="0">
                  <a:pos x="T4" y="T5"/>
                </a:cxn>
                <a:cxn ang="0">
                  <a:pos x="T6" y="T7"/>
                </a:cxn>
                <a:cxn ang="0">
                  <a:pos x="T8" y="T9"/>
                </a:cxn>
                <a:cxn ang="0">
                  <a:pos x="T10" y="T11"/>
                </a:cxn>
              </a:cxnLst>
              <a:rect l="0" t="0" r="r" b="b"/>
              <a:pathLst>
                <a:path w="86" h="82">
                  <a:moveTo>
                    <a:pt x="39" y="82"/>
                  </a:moveTo>
                  <a:lnTo>
                    <a:pt x="39" y="82"/>
                  </a:lnTo>
                  <a:cubicBezTo>
                    <a:pt x="59" y="73"/>
                    <a:pt x="76" y="56"/>
                    <a:pt x="86" y="36"/>
                  </a:cubicBezTo>
                  <a:lnTo>
                    <a:pt x="0" y="0"/>
                  </a:lnTo>
                  <a:lnTo>
                    <a:pt x="39" y="82"/>
                  </a:lnTo>
                  <a:lnTo>
                    <a:pt x="39" y="8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2" name="Freeform 222">
              <a:extLst>
                <a:ext uri="{FF2B5EF4-FFF2-40B4-BE49-F238E27FC236}">
                  <a16:creationId xmlns:a16="http://schemas.microsoft.com/office/drawing/2014/main" id="{AC3FF09A-4738-4668-9C99-2348B4169C8F}"/>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 name="Freeform 223">
              <a:extLst>
                <a:ext uri="{FF2B5EF4-FFF2-40B4-BE49-F238E27FC236}">
                  <a16:creationId xmlns:a16="http://schemas.microsoft.com/office/drawing/2014/main" id="{9D3900D0-26F7-4A0B-8A55-ACA1CC8FA72C}"/>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 name="T20" fmla="*/ 66 w 131"/>
                <a:gd name="T21"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lnTo>
                    <a:pt x="66" y="12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15" name="Slide Number Placeholder 2">
            <a:extLst>
              <a:ext uri="{FF2B5EF4-FFF2-40B4-BE49-F238E27FC236}">
                <a16:creationId xmlns:a16="http://schemas.microsoft.com/office/drawing/2014/main" id="{F00B32FB-B829-4A61-BCE4-D4ACB57FBB5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16" name="Group 215">
            <a:extLst>
              <a:ext uri="{FF2B5EF4-FFF2-40B4-BE49-F238E27FC236}">
                <a16:creationId xmlns:a16="http://schemas.microsoft.com/office/drawing/2014/main" id="{D6F85ED7-E82F-48EE-B14D-7A05D7ACD272}"/>
              </a:ext>
            </a:extLst>
          </p:cNvPr>
          <p:cNvGrpSpPr/>
          <p:nvPr userDrawn="1"/>
        </p:nvGrpSpPr>
        <p:grpSpPr>
          <a:xfrm>
            <a:off x="11454056" y="6354160"/>
            <a:ext cx="369644" cy="226799"/>
            <a:chOff x="10171675" y="6328233"/>
            <a:chExt cx="731163" cy="454938"/>
          </a:xfrm>
        </p:grpSpPr>
        <p:sp>
          <p:nvSpPr>
            <p:cNvPr id="217" name="Freeform: Shape 216">
              <a:extLst>
                <a:ext uri="{FF2B5EF4-FFF2-40B4-BE49-F238E27FC236}">
                  <a16:creationId xmlns:a16="http://schemas.microsoft.com/office/drawing/2014/main" id="{848FB073-F4CB-4DE2-8EE0-93F1D493844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8" name="Freeform: Shape 217">
              <a:extLst>
                <a:ext uri="{FF2B5EF4-FFF2-40B4-BE49-F238E27FC236}">
                  <a16:creationId xmlns:a16="http://schemas.microsoft.com/office/drawing/2014/main" id="{4B0B1A50-4305-41D1-BD94-4F3B81DBD69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9" name="Group 218">
              <a:extLst>
                <a:ext uri="{FF2B5EF4-FFF2-40B4-BE49-F238E27FC236}">
                  <a16:creationId xmlns:a16="http://schemas.microsoft.com/office/drawing/2014/main" id="{E9ACC99B-D496-421E-A973-3F1E474FCB1E}"/>
                </a:ext>
              </a:extLst>
            </p:cNvPr>
            <p:cNvGrpSpPr/>
            <p:nvPr userDrawn="1"/>
          </p:nvGrpSpPr>
          <p:grpSpPr>
            <a:xfrm>
              <a:off x="10499754" y="6374995"/>
              <a:ext cx="74948" cy="362489"/>
              <a:chOff x="11458342" y="5807359"/>
              <a:chExt cx="74948" cy="362489"/>
            </a:xfrm>
          </p:grpSpPr>
          <p:sp>
            <p:nvSpPr>
              <p:cNvPr id="220" name="Freeform: Shape 219">
                <a:extLst>
                  <a:ext uri="{FF2B5EF4-FFF2-40B4-BE49-F238E27FC236}">
                    <a16:creationId xmlns:a16="http://schemas.microsoft.com/office/drawing/2014/main" id="{36271F37-C3A8-4992-95C7-E92EB5E2595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1" name="Freeform: Shape 220">
                <a:extLst>
                  <a:ext uri="{FF2B5EF4-FFF2-40B4-BE49-F238E27FC236}">
                    <a16:creationId xmlns:a16="http://schemas.microsoft.com/office/drawing/2014/main" id="{EBCCAE52-5164-474B-8104-7E1B37A67A8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3582117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ap_World with text insert_3">
    <p:spTree>
      <p:nvGrpSpPr>
        <p:cNvPr id="1" name=""/>
        <p:cNvGrpSpPr/>
        <p:nvPr/>
      </p:nvGrpSpPr>
      <p:grpSpPr>
        <a:xfrm>
          <a:off x="0" y="0"/>
          <a:ext cx="0" cy="0"/>
          <a:chOff x="0" y="0"/>
          <a:chExt cx="0" cy="0"/>
        </a:xfrm>
      </p:grpSpPr>
      <p:sp>
        <p:nvSpPr>
          <p:cNvPr id="29" name="Text Placeholder 3">
            <a:extLst>
              <a:ext uri="{FF2B5EF4-FFF2-40B4-BE49-F238E27FC236}">
                <a16:creationId xmlns:a16="http://schemas.microsoft.com/office/drawing/2014/main" id="{D5E2A7B1-FBCA-0743-A521-7A3B73F862AE}"/>
              </a:ext>
            </a:extLst>
          </p:cNvPr>
          <p:cNvSpPr>
            <a:spLocks noGrp="1"/>
          </p:cNvSpPr>
          <p:nvPr>
            <p:ph type="body" sz="half" idx="345" hasCustomPrompt="1"/>
          </p:nvPr>
        </p:nvSpPr>
        <p:spPr>
          <a:xfrm>
            <a:off x="9111278" y="4536675"/>
            <a:ext cx="2717933" cy="1546625"/>
          </a:xfrm>
          <a:prstGeom prst="rect">
            <a:avLst/>
          </a:prstGeom>
          <a:solidFill>
            <a:schemeClr val="bg2"/>
          </a:solidFill>
        </p:spPr>
        <p:txBody>
          <a:bodyPr anchor="ctr">
            <a:noAutofit/>
          </a:bodyPr>
          <a:lstStyle>
            <a:lvl1pPr marL="0" indent="0" algn="l">
              <a:buNone/>
              <a:defRPr sz="8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30" name="Text Placeholder 3">
            <a:extLst>
              <a:ext uri="{FF2B5EF4-FFF2-40B4-BE49-F238E27FC236}">
                <a16:creationId xmlns:a16="http://schemas.microsoft.com/office/drawing/2014/main" id="{841A4E44-0F64-494F-BC80-EFD4CB3149F1}"/>
              </a:ext>
            </a:extLst>
          </p:cNvPr>
          <p:cNvSpPr>
            <a:spLocks noGrp="1"/>
          </p:cNvSpPr>
          <p:nvPr>
            <p:ph type="body" sz="half" idx="344" hasCustomPrompt="1"/>
          </p:nvPr>
        </p:nvSpPr>
        <p:spPr>
          <a:xfrm>
            <a:off x="9111278" y="1807723"/>
            <a:ext cx="2717933" cy="2195864"/>
          </a:xfrm>
          <a:prstGeom prst="rect">
            <a:avLst/>
          </a:prstGeom>
          <a:solidFill>
            <a:schemeClr val="bg2"/>
          </a:solidFill>
        </p:spPr>
        <p:txBody>
          <a:bodyPr anchor="ctr">
            <a:noAutofit/>
          </a:bodyPr>
          <a:lstStyle>
            <a:lvl1pPr marL="0" indent="0" algn="l">
              <a:buNone/>
              <a:defRPr sz="8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33" name="Text Placeholder 3">
            <a:extLst>
              <a:ext uri="{FF2B5EF4-FFF2-40B4-BE49-F238E27FC236}">
                <a16:creationId xmlns:a16="http://schemas.microsoft.com/office/drawing/2014/main" id="{4B798E22-5765-2845-AFB1-26692E1D49A5}"/>
              </a:ext>
            </a:extLst>
          </p:cNvPr>
          <p:cNvSpPr>
            <a:spLocks noGrp="1"/>
          </p:cNvSpPr>
          <p:nvPr>
            <p:ph type="body" sz="half" idx="346" hasCustomPrompt="1"/>
          </p:nvPr>
        </p:nvSpPr>
        <p:spPr>
          <a:xfrm>
            <a:off x="338109" y="1807723"/>
            <a:ext cx="2680311" cy="4081104"/>
          </a:xfrm>
          <a:prstGeom prst="rect">
            <a:avLst/>
          </a:prstGeom>
          <a:solidFill>
            <a:schemeClr val="bg2"/>
          </a:solidFill>
        </p:spPr>
        <p:txBody>
          <a:bodyPr anchor="ctr">
            <a:noAutofit/>
          </a:bodyPr>
          <a:lstStyle>
            <a:lvl1pPr marL="0" indent="0" algn="l">
              <a:buNone/>
              <a:defRPr sz="8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16" name="Text Placeholder 3">
            <a:extLst>
              <a:ext uri="{FF2B5EF4-FFF2-40B4-BE49-F238E27FC236}">
                <a16:creationId xmlns:a16="http://schemas.microsoft.com/office/drawing/2014/main" id="{E8378763-CB23-C34B-8FC1-DFDC58350A6F}"/>
              </a:ext>
            </a:extLst>
          </p:cNvPr>
          <p:cNvSpPr>
            <a:spLocks noGrp="1"/>
          </p:cNvSpPr>
          <p:nvPr>
            <p:ph type="body" sz="half" idx="271" hasCustomPrompt="1"/>
          </p:nvPr>
        </p:nvSpPr>
        <p:spPr>
          <a:xfrm>
            <a:off x="9113254" y="1440142"/>
            <a:ext cx="2717933" cy="367580"/>
          </a:xfrm>
          <a:prstGeom prst="rect">
            <a:avLst/>
          </a:prstGeom>
          <a:solidFill>
            <a:schemeClr val="accent1"/>
          </a:solidFill>
        </p:spPr>
        <p:txBody>
          <a:bodyPr lIns="108000" anchor="ctr">
            <a:noAutofit/>
          </a:bodyPr>
          <a:lstStyle>
            <a:lvl1pPr marL="0" indent="0" algn="l">
              <a:buNone/>
              <a:defRPr sz="20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17" name="Text Placeholder 3">
            <a:extLst>
              <a:ext uri="{FF2B5EF4-FFF2-40B4-BE49-F238E27FC236}">
                <a16:creationId xmlns:a16="http://schemas.microsoft.com/office/drawing/2014/main" id="{99D41C29-E2FC-C74C-A5F3-1920824B7495}"/>
              </a:ext>
            </a:extLst>
          </p:cNvPr>
          <p:cNvSpPr>
            <a:spLocks noGrp="1"/>
          </p:cNvSpPr>
          <p:nvPr>
            <p:ph type="body" sz="half" idx="329" hasCustomPrompt="1"/>
          </p:nvPr>
        </p:nvSpPr>
        <p:spPr>
          <a:xfrm>
            <a:off x="9113254" y="4198121"/>
            <a:ext cx="2717934" cy="367574"/>
          </a:xfrm>
          <a:prstGeom prst="rect">
            <a:avLst/>
          </a:prstGeom>
          <a:solidFill>
            <a:schemeClr val="tx1"/>
          </a:solidFill>
        </p:spPr>
        <p:txBody>
          <a:bodyPr lIns="108000" anchor="ctr">
            <a:noAutofit/>
          </a:bodyPr>
          <a:lstStyle>
            <a:lvl1pPr marL="0" indent="0" algn="l">
              <a:buNone/>
              <a:defRPr sz="20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18" name="Text Placeholder 3">
            <a:extLst>
              <a:ext uri="{FF2B5EF4-FFF2-40B4-BE49-F238E27FC236}">
                <a16:creationId xmlns:a16="http://schemas.microsoft.com/office/drawing/2014/main" id="{C2BA518B-8451-864C-8F37-7145BE8B934D}"/>
              </a:ext>
            </a:extLst>
          </p:cNvPr>
          <p:cNvSpPr>
            <a:spLocks noGrp="1"/>
          </p:cNvSpPr>
          <p:nvPr>
            <p:ph type="body" sz="half" idx="347" hasCustomPrompt="1"/>
          </p:nvPr>
        </p:nvSpPr>
        <p:spPr>
          <a:xfrm>
            <a:off x="338109" y="1514188"/>
            <a:ext cx="2680311" cy="315453"/>
          </a:xfrm>
          <a:prstGeom prst="rect">
            <a:avLst/>
          </a:prstGeom>
          <a:solidFill>
            <a:schemeClr val="accent2"/>
          </a:solidFill>
        </p:spPr>
        <p:txBody>
          <a:bodyPr lIns="108000" anchor="ctr">
            <a:noAutofit/>
          </a:bodyPr>
          <a:lstStyle>
            <a:lvl1pPr marL="0" indent="0" algn="l">
              <a:buNone/>
              <a:defRPr sz="20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32" name="Text Placeholder 4">
            <a:extLst>
              <a:ext uri="{FF2B5EF4-FFF2-40B4-BE49-F238E27FC236}">
                <a16:creationId xmlns:a16="http://schemas.microsoft.com/office/drawing/2014/main" id="{B1568283-F8AD-C042-8B1D-0668FEB2BB89}"/>
              </a:ext>
            </a:extLst>
          </p:cNvPr>
          <p:cNvSpPr>
            <a:spLocks noGrp="1"/>
          </p:cNvSpPr>
          <p:nvPr>
            <p:ph type="body" sz="quarter" idx="88" hasCustomPrompt="1"/>
          </p:nvPr>
        </p:nvSpPr>
        <p:spPr>
          <a:xfrm>
            <a:off x="338109" y="602472"/>
            <a:ext cx="11498400"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4" name="Straight Connector 33">
            <a:extLst>
              <a:ext uri="{FF2B5EF4-FFF2-40B4-BE49-F238E27FC236}">
                <a16:creationId xmlns:a16="http://schemas.microsoft.com/office/drawing/2014/main" id="{2A5F0490-080A-AC41-8DEC-20C52235B633}"/>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2">
            <a:extLst>
              <a:ext uri="{FF2B5EF4-FFF2-40B4-BE49-F238E27FC236}">
                <a16:creationId xmlns:a16="http://schemas.microsoft.com/office/drawing/2014/main" id="{109E2972-EB32-EC49-A07A-B8048D83CE23}"/>
              </a:ext>
            </a:extLst>
          </p:cNvPr>
          <p:cNvSpPr>
            <a:spLocks noGrp="1"/>
          </p:cNvSpPr>
          <p:nvPr>
            <p:ph type="body" sz="quarter" idx="31"/>
          </p:nvPr>
        </p:nvSpPr>
        <p:spPr>
          <a:xfrm>
            <a:off x="417786" y="1945997"/>
            <a:ext cx="2517002" cy="3796018"/>
          </a:xfrm>
        </p:spPr>
        <p:txBody>
          <a:bodyPr>
            <a:noAutofit/>
          </a:bodyPr>
          <a:lstStyle>
            <a:lvl1pPr>
              <a:defRPr sz="2000" baseline="0">
                <a:latin typeface="+mn-lt"/>
              </a:defRPr>
            </a:lvl1pPr>
          </a:lstStyle>
          <a:p>
            <a:pPr lvl="0"/>
            <a:r>
              <a:rPr lang="en-US"/>
              <a:t>Click to edit Master text styles</a:t>
            </a:r>
          </a:p>
        </p:txBody>
      </p:sp>
      <p:sp>
        <p:nvSpPr>
          <p:cNvPr id="19" name="Text Placeholder 12">
            <a:extLst>
              <a:ext uri="{FF2B5EF4-FFF2-40B4-BE49-F238E27FC236}">
                <a16:creationId xmlns:a16="http://schemas.microsoft.com/office/drawing/2014/main" id="{D2E6E3D8-08DD-3741-BE75-15E90B120CE2}"/>
              </a:ext>
            </a:extLst>
          </p:cNvPr>
          <p:cNvSpPr>
            <a:spLocks noGrp="1"/>
          </p:cNvSpPr>
          <p:nvPr>
            <p:ph type="body" sz="quarter" idx="348"/>
          </p:nvPr>
        </p:nvSpPr>
        <p:spPr>
          <a:xfrm>
            <a:off x="9199476" y="1945997"/>
            <a:ext cx="2517002" cy="2030055"/>
          </a:xfrm>
        </p:spPr>
        <p:txBody>
          <a:bodyPr>
            <a:noAutofit/>
          </a:bodyPr>
          <a:lstStyle>
            <a:lvl1pPr>
              <a:defRPr sz="2000" baseline="0">
                <a:latin typeface="+mn-lt"/>
              </a:defRPr>
            </a:lvl1pPr>
          </a:lstStyle>
          <a:p>
            <a:pPr lvl="0"/>
            <a:r>
              <a:rPr lang="en-US"/>
              <a:t>Click to edit Master text styles</a:t>
            </a:r>
          </a:p>
        </p:txBody>
      </p:sp>
      <p:sp>
        <p:nvSpPr>
          <p:cNvPr id="20" name="Text Placeholder 12">
            <a:extLst>
              <a:ext uri="{FF2B5EF4-FFF2-40B4-BE49-F238E27FC236}">
                <a16:creationId xmlns:a16="http://schemas.microsoft.com/office/drawing/2014/main" id="{2718F7F6-F16A-9645-95ED-C0B39B61ABAC}"/>
              </a:ext>
            </a:extLst>
          </p:cNvPr>
          <p:cNvSpPr>
            <a:spLocks noGrp="1"/>
          </p:cNvSpPr>
          <p:nvPr>
            <p:ph type="body" sz="quarter" idx="349"/>
          </p:nvPr>
        </p:nvSpPr>
        <p:spPr>
          <a:xfrm>
            <a:off x="9199476" y="4654693"/>
            <a:ext cx="2517002" cy="1428608"/>
          </a:xfrm>
        </p:spPr>
        <p:txBody>
          <a:bodyPr>
            <a:noAutofit/>
          </a:bodyPr>
          <a:lstStyle>
            <a:lvl1pPr>
              <a:defRPr sz="2000" baseline="0">
                <a:latin typeface="+mn-lt"/>
              </a:defRPr>
            </a:lvl1pPr>
          </a:lstStyle>
          <a:p>
            <a:pPr lvl="0"/>
            <a:r>
              <a:rPr lang="en-US"/>
              <a:t>Click to edit Master text styles</a:t>
            </a:r>
          </a:p>
        </p:txBody>
      </p:sp>
      <p:grpSp>
        <p:nvGrpSpPr>
          <p:cNvPr id="26" name="Group 25">
            <a:extLst>
              <a:ext uri="{FF2B5EF4-FFF2-40B4-BE49-F238E27FC236}">
                <a16:creationId xmlns:a16="http://schemas.microsoft.com/office/drawing/2014/main" id="{B2B70235-2BE4-410E-ACF7-3DF027FCCD19}"/>
              </a:ext>
            </a:extLst>
          </p:cNvPr>
          <p:cNvGrpSpPr/>
          <p:nvPr userDrawn="1"/>
        </p:nvGrpSpPr>
        <p:grpSpPr>
          <a:xfrm>
            <a:off x="3428100" y="2033588"/>
            <a:ext cx="5321514" cy="3451226"/>
            <a:chOff x="2468563" y="1411288"/>
            <a:chExt cx="7240588" cy="4695826"/>
          </a:xfrm>
        </p:grpSpPr>
        <p:sp>
          <p:nvSpPr>
            <p:cNvPr id="27" name="Freeform 71">
              <a:extLst>
                <a:ext uri="{FF2B5EF4-FFF2-40B4-BE49-F238E27FC236}">
                  <a16:creationId xmlns:a16="http://schemas.microsoft.com/office/drawing/2014/main" id="{FC234676-7AAF-4CBA-8712-9379E830E99D}"/>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8" name="Freeform 73">
              <a:extLst>
                <a:ext uri="{FF2B5EF4-FFF2-40B4-BE49-F238E27FC236}">
                  <a16:creationId xmlns:a16="http://schemas.microsoft.com/office/drawing/2014/main" id="{55E5ACB1-246D-4905-B085-451A62F528D5}"/>
                </a:ext>
              </a:extLst>
            </p:cNvPr>
            <p:cNvSpPr>
              <a:spLocks noEditPoints="1"/>
            </p:cNvSpPr>
            <p:nvPr userDrawn="1"/>
          </p:nvSpPr>
          <p:spPr bwMode="auto">
            <a:xfrm>
              <a:off x="2692401" y="3262313"/>
              <a:ext cx="163513" cy="301625"/>
            </a:xfrm>
            <a:custGeom>
              <a:avLst/>
              <a:gdLst>
                <a:gd name="T0" fmla="*/ 675 w 1934"/>
                <a:gd name="T1" fmla="*/ 1206 h 3567"/>
                <a:gd name="T2" fmla="*/ 619 w 1934"/>
                <a:gd name="T3" fmla="*/ 1171 h 3567"/>
                <a:gd name="T4" fmla="*/ 675 w 1934"/>
                <a:gd name="T5" fmla="*/ 1206 h 3567"/>
                <a:gd name="T6" fmla="*/ 33 w 1934"/>
                <a:gd name="T7" fmla="*/ 1018 h 3567"/>
                <a:gd name="T8" fmla="*/ 62 w 1934"/>
                <a:gd name="T9" fmla="*/ 1028 h 3567"/>
                <a:gd name="T10" fmla="*/ 178 w 1934"/>
                <a:gd name="T11" fmla="*/ 957 h 3567"/>
                <a:gd name="T12" fmla="*/ 210 w 1934"/>
                <a:gd name="T13" fmla="*/ 910 h 3567"/>
                <a:gd name="T14" fmla="*/ 184 w 1934"/>
                <a:gd name="T15" fmla="*/ 1029 h 3567"/>
                <a:gd name="T16" fmla="*/ 146 w 1934"/>
                <a:gd name="T17" fmla="*/ 1187 h 3567"/>
                <a:gd name="T18" fmla="*/ 246 w 1934"/>
                <a:gd name="T19" fmla="*/ 1259 h 3567"/>
                <a:gd name="T20" fmla="*/ 348 w 1934"/>
                <a:gd name="T21" fmla="*/ 1164 h 3567"/>
                <a:gd name="T22" fmla="*/ 246 w 1934"/>
                <a:gd name="T23" fmla="*/ 1669 h 3567"/>
                <a:gd name="T24" fmla="*/ 409 w 1934"/>
                <a:gd name="T25" fmla="*/ 1732 h 3567"/>
                <a:gd name="T26" fmla="*/ 713 w 1934"/>
                <a:gd name="T27" fmla="*/ 1670 h 3567"/>
                <a:gd name="T28" fmla="*/ 676 w 1934"/>
                <a:gd name="T29" fmla="*/ 1765 h 3567"/>
                <a:gd name="T30" fmla="*/ 767 w 1934"/>
                <a:gd name="T31" fmla="*/ 2152 h 3567"/>
                <a:gd name="T32" fmla="*/ 645 w 1934"/>
                <a:gd name="T33" fmla="*/ 2287 h 3567"/>
                <a:gd name="T34" fmla="*/ 399 w 1934"/>
                <a:gd name="T35" fmla="*/ 2479 h 3567"/>
                <a:gd name="T36" fmla="*/ 483 w 1934"/>
                <a:gd name="T37" fmla="*/ 2511 h 3567"/>
                <a:gd name="T38" fmla="*/ 494 w 1934"/>
                <a:gd name="T39" fmla="*/ 2574 h 3567"/>
                <a:gd name="T40" fmla="*/ 319 w 1934"/>
                <a:gd name="T41" fmla="*/ 2738 h 3567"/>
                <a:gd name="T42" fmla="*/ 241 w 1934"/>
                <a:gd name="T43" fmla="*/ 2808 h 3567"/>
                <a:gd name="T44" fmla="*/ 233 w 1934"/>
                <a:gd name="T45" fmla="*/ 2897 h 3567"/>
                <a:gd name="T46" fmla="*/ 460 w 1934"/>
                <a:gd name="T47" fmla="*/ 2924 h 3567"/>
                <a:gd name="T48" fmla="*/ 634 w 1934"/>
                <a:gd name="T49" fmla="*/ 3008 h 3567"/>
                <a:gd name="T50" fmla="*/ 749 w 1934"/>
                <a:gd name="T51" fmla="*/ 3009 h 3567"/>
                <a:gd name="T52" fmla="*/ 756 w 1934"/>
                <a:gd name="T53" fmla="*/ 3066 h 3567"/>
                <a:gd name="T54" fmla="*/ 407 w 1934"/>
                <a:gd name="T55" fmla="*/ 3189 h 3567"/>
                <a:gd name="T56" fmla="*/ 152 w 1934"/>
                <a:gd name="T57" fmla="*/ 3454 h 3567"/>
                <a:gd name="T58" fmla="*/ 94 w 1934"/>
                <a:gd name="T59" fmla="*/ 3494 h 3567"/>
                <a:gd name="T60" fmla="*/ 173 w 1934"/>
                <a:gd name="T61" fmla="*/ 3558 h 3567"/>
                <a:gd name="T62" fmla="*/ 372 w 1934"/>
                <a:gd name="T63" fmla="*/ 3467 h 3567"/>
                <a:gd name="T64" fmla="*/ 654 w 1934"/>
                <a:gd name="T65" fmla="*/ 3493 h 3567"/>
                <a:gd name="T66" fmla="*/ 1395 w 1934"/>
                <a:gd name="T67" fmla="*/ 3282 h 3567"/>
                <a:gd name="T68" fmla="*/ 1843 w 1934"/>
                <a:gd name="T69" fmla="*/ 3096 h 3567"/>
                <a:gd name="T70" fmla="*/ 1831 w 1934"/>
                <a:gd name="T71" fmla="*/ 3015 h 3567"/>
                <a:gd name="T72" fmla="*/ 1665 w 1934"/>
                <a:gd name="T73" fmla="*/ 2999 h 3567"/>
                <a:gd name="T74" fmla="*/ 1929 w 1934"/>
                <a:gd name="T75" fmla="*/ 2599 h 3567"/>
                <a:gd name="T76" fmla="*/ 1696 w 1934"/>
                <a:gd name="T77" fmla="*/ 2410 h 3567"/>
                <a:gd name="T78" fmla="*/ 1582 w 1934"/>
                <a:gd name="T79" fmla="*/ 2431 h 3567"/>
                <a:gd name="T80" fmla="*/ 1559 w 1934"/>
                <a:gd name="T81" fmla="*/ 2269 h 3567"/>
                <a:gd name="T82" fmla="*/ 1303 w 1934"/>
                <a:gd name="T83" fmla="*/ 1827 h 3567"/>
                <a:gd name="T84" fmla="*/ 1159 w 1934"/>
                <a:gd name="T85" fmla="*/ 1588 h 3567"/>
                <a:gd name="T86" fmla="*/ 870 w 1934"/>
                <a:gd name="T87" fmla="*/ 1178 h 3567"/>
                <a:gd name="T88" fmla="*/ 829 w 1934"/>
                <a:gd name="T89" fmla="*/ 1162 h 3567"/>
                <a:gd name="T90" fmla="*/ 860 w 1934"/>
                <a:gd name="T91" fmla="*/ 1095 h 3567"/>
                <a:gd name="T92" fmla="*/ 812 w 1934"/>
                <a:gd name="T93" fmla="*/ 1028 h 3567"/>
                <a:gd name="T94" fmla="*/ 999 w 1934"/>
                <a:gd name="T95" fmla="*/ 768 h 3567"/>
                <a:gd name="T96" fmla="*/ 927 w 1934"/>
                <a:gd name="T97" fmla="*/ 454 h 3567"/>
                <a:gd name="T98" fmla="*/ 615 w 1934"/>
                <a:gd name="T99" fmla="*/ 454 h 3567"/>
                <a:gd name="T100" fmla="*/ 506 w 1934"/>
                <a:gd name="T101" fmla="*/ 428 h 3567"/>
                <a:gd name="T102" fmla="*/ 696 w 1934"/>
                <a:gd name="T103" fmla="*/ 246 h 3567"/>
                <a:gd name="T104" fmla="*/ 806 w 1934"/>
                <a:gd name="T105" fmla="*/ 91 h 3567"/>
                <a:gd name="T106" fmla="*/ 606 w 1934"/>
                <a:gd name="T107" fmla="*/ 33 h 3567"/>
                <a:gd name="T108" fmla="*/ 287 w 1934"/>
                <a:gd name="T109" fmla="*/ 22 h 3567"/>
                <a:gd name="T110" fmla="*/ 272 w 1934"/>
                <a:gd name="T111" fmla="*/ 192 h 3567"/>
                <a:gd name="T112" fmla="*/ 183 w 1934"/>
                <a:gd name="T113" fmla="*/ 258 h 3567"/>
                <a:gd name="T114" fmla="*/ 244 w 1934"/>
                <a:gd name="T115" fmla="*/ 356 h 3567"/>
                <a:gd name="T116" fmla="*/ 190 w 1934"/>
                <a:gd name="T117" fmla="*/ 378 h 3567"/>
                <a:gd name="T118" fmla="*/ 97 w 1934"/>
                <a:gd name="T119" fmla="*/ 705 h 3567"/>
                <a:gd name="T120" fmla="*/ 33 w 1934"/>
                <a:gd name="T121" fmla="*/ 1018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4" h="3567">
                  <a:moveTo>
                    <a:pt x="675" y="1206"/>
                  </a:moveTo>
                  <a:lnTo>
                    <a:pt x="675" y="1206"/>
                  </a:lnTo>
                  <a:cubicBezTo>
                    <a:pt x="653" y="1205"/>
                    <a:pt x="633" y="1193"/>
                    <a:pt x="621" y="1175"/>
                  </a:cubicBezTo>
                  <a:lnTo>
                    <a:pt x="619" y="1171"/>
                  </a:lnTo>
                  <a:lnTo>
                    <a:pt x="743" y="1186"/>
                  </a:lnTo>
                  <a:lnTo>
                    <a:pt x="675" y="1206"/>
                  </a:lnTo>
                  <a:close/>
                  <a:moveTo>
                    <a:pt x="33" y="1018"/>
                  </a:moveTo>
                  <a:lnTo>
                    <a:pt x="33" y="1018"/>
                  </a:lnTo>
                  <a:lnTo>
                    <a:pt x="46" y="1028"/>
                  </a:lnTo>
                  <a:lnTo>
                    <a:pt x="62" y="1028"/>
                  </a:lnTo>
                  <a:cubicBezTo>
                    <a:pt x="93" y="1028"/>
                    <a:pt x="119" y="1006"/>
                    <a:pt x="161" y="970"/>
                  </a:cubicBezTo>
                  <a:lnTo>
                    <a:pt x="178" y="957"/>
                  </a:lnTo>
                  <a:lnTo>
                    <a:pt x="190" y="942"/>
                  </a:lnTo>
                  <a:cubicBezTo>
                    <a:pt x="201" y="920"/>
                    <a:pt x="209" y="912"/>
                    <a:pt x="210" y="910"/>
                  </a:cubicBezTo>
                  <a:cubicBezTo>
                    <a:pt x="211" y="910"/>
                    <a:pt x="211" y="911"/>
                    <a:pt x="212" y="912"/>
                  </a:cubicBezTo>
                  <a:cubicBezTo>
                    <a:pt x="212" y="938"/>
                    <a:pt x="210" y="971"/>
                    <a:pt x="184" y="1029"/>
                  </a:cubicBezTo>
                  <a:lnTo>
                    <a:pt x="147" y="1175"/>
                  </a:lnTo>
                  <a:lnTo>
                    <a:pt x="146" y="1187"/>
                  </a:lnTo>
                  <a:cubicBezTo>
                    <a:pt x="146" y="1262"/>
                    <a:pt x="193" y="1268"/>
                    <a:pt x="208" y="1268"/>
                  </a:cubicBezTo>
                  <a:cubicBezTo>
                    <a:pt x="221" y="1268"/>
                    <a:pt x="235" y="1265"/>
                    <a:pt x="246" y="1259"/>
                  </a:cubicBezTo>
                  <a:cubicBezTo>
                    <a:pt x="287" y="1247"/>
                    <a:pt x="318" y="1220"/>
                    <a:pt x="338" y="1181"/>
                  </a:cubicBezTo>
                  <a:cubicBezTo>
                    <a:pt x="342" y="1174"/>
                    <a:pt x="345" y="1169"/>
                    <a:pt x="348" y="1164"/>
                  </a:cubicBezTo>
                  <a:cubicBezTo>
                    <a:pt x="351" y="1199"/>
                    <a:pt x="349" y="1282"/>
                    <a:pt x="315" y="1471"/>
                  </a:cubicBezTo>
                  <a:cubicBezTo>
                    <a:pt x="262" y="1569"/>
                    <a:pt x="235" y="1623"/>
                    <a:pt x="246" y="1669"/>
                  </a:cubicBezTo>
                  <a:lnTo>
                    <a:pt x="252" y="1698"/>
                  </a:lnTo>
                  <a:lnTo>
                    <a:pt x="409" y="1732"/>
                  </a:lnTo>
                  <a:lnTo>
                    <a:pt x="605" y="1682"/>
                  </a:lnTo>
                  <a:cubicBezTo>
                    <a:pt x="679" y="1657"/>
                    <a:pt x="710" y="1665"/>
                    <a:pt x="713" y="1670"/>
                  </a:cubicBezTo>
                  <a:lnTo>
                    <a:pt x="716" y="1675"/>
                  </a:lnTo>
                  <a:cubicBezTo>
                    <a:pt x="713" y="1691"/>
                    <a:pt x="693" y="1729"/>
                    <a:pt x="676" y="1765"/>
                  </a:cubicBezTo>
                  <a:cubicBezTo>
                    <a:pt x="645" y="1819"/>
                    <a:pt x="604" y="1892"/>
                    <a:pt x="673" y="1942"/>
                  </a:cubicBezTo>
                  <a:cubicBezTo>
                    <a:pt x="727" y="2006"/>
                    <a:pt x="758" y="2074"/>
                    <a:pt x="767" y="2152"/>
                  </a:cubicBezTo>
                  <a:cubicBezTo>
                    <a:pt x="774" y="2180"/>
                    <a:pt x="779" y="2219"/>
                    <a:pt x="757" y="2247"/>
                  </a:cubicBezTo>
                  <a:cubicBezTo>
                    <a:pt x="732" y="2280"/>
                    <a:pt x="681" y="2287"/>
                    <a:pt x="645" y="2287"/>
                  </a:cubicBezTo>
                  <a:cubicBezTo>
                    <a:pt x="547" y="2279"/>
                    <a:pt x="461" y="2298"/>
                    <a:pt x="419" y="2340"/>
                  </a:cubicBezTo>
                  <a:cubicBezTo>
                    <a:pt x="388" y="2364"/>
                    <a:pt x="360" y="2407"/>
                    <a:pt x="399" y="2479"/>
                  </a:cubicBezTo>
                  <a:lnTo>
                    <a:pt x="409" y="2499"/>
                  </a:lnTo>
                  <a:lnTo>
                    <a:pt x="483" y="2511"/>
                  </a:lnTo>
                  <a:lnTo>
                    <a:pt x="500" y="2511"/>
                  </a:lnTo>
                  <a:lnTo>
                    <a:pt x="494" y="2574"/>
                  </a:lnTo>
                  <a:lnTo>
                    <a:pt x="465" y="2658"/>
                  </a:lnTo>
                  <a:cubicBezTo>
                    <a:pt x="457" y="2713"/>
                    <a:pt x="381" y="2732"/>
                    <a:pt x="319" y="2738"/>
                  </a:cubicBezTo>
                  <a:lnTo>
                    <a:pt x="301" y="2740"/>
                  </a:lnTo>
                  <a:lnTo>
                    <a:pt x="241" y="2808"/>
                  </a:lnTo>
                  <a:lnTo>
                    <a:pt x="232" y="2823"/>
                  </a:lnTo>
                  <a:cubicBezTo>
                    <a:pt x="224" y="2843"/>
                    <a:pt x="216" y="2873"/>
                    <a:pt x="233" y="2897"/>
                  </a:cubicBezTo>
                  <a:cubicBezTo>
                    <a:pt x="241" y="2910"/>
                    <a:pt x="259" y="2925"/>
                    <a:pt x="296" y="2925"/>
                  </a:cubicBezTo>
                  <a:lnTo>
                    <a:pt x="460" y="2924"/>
                  </a:lnTo>
                  <a:cubicBezTo>
                    <a:pt x="503" y="2931"/>
                    <a:pt x="538" y="2944"/>
                    <a:pt x="572" y="2967"/>
                  </a:cubicBezTo>
                  <a:lnTo>
                    <a:pt x="634" y="3008"/>
                  </a:lnTo>
                  <a:lnTo>
                    <a:pt x="735" y="3020"/>
                  </a:lnTo>
                  <a:lnTo>
                    <a:pt x="749" y="3009"/>
                  </a:lnTo>
                  <a:cubicBezTo>
                    <a:pt x="776" y="2989"/>
                    <a:pt x="805" y="2981"/>
                    <a:pt x="830" y="2984"/>
                  </a:cubicBezTo>
                  <a:lnTo>
                    <a:pt x="756" y="3066"/>
                  </a:lnTo>
                  <a:cubicBezTo>
                    <a:pt x="723" y="3099"/>
                    <a:pt x="686" y="3104"/>
                    <a:pt x="647" y="3089"/>
                  </a:cubicBezTo>
                  <a:cubicBezTo>
                    <a:pt x="584" y="3053"/>
                    <a:pt x="511" y="3085"/>
                    <a:pt x="407" y="3189"/>
                  </a:cubicBezTo>
                  <a:lnTo>
                    <a:pt x="239" y="3366"/>
                  </a:lnTo>
                  <a:lnTo>
                    <a:pt x="152" y="3454"/>
                  </a:lnTo>
                  <a:cubicBezTo>
                    <a:pt x="147" y="3460"/>
                    <a:pt x="143" y="3466"/>
                    <a:pt x="140" y="3470"/>
                  </a:cubicBezTo>
                  <a:lnTo>
                    <a:pt x="94" y="3494"/>
                  </a:lnTo>
                  <a:lnTo>
                    <a:pt x="140" y="3538"/>
                  </a:lnTo>
                  <a:cubicBezTo>
                    <a:pt x="147" y="3545"/>
                    <a:pt x="156" y="3551"/>
                    <a:pt x="173" y="3558"/>
                  </a:cubicBezTo>
                  <a:lnTo>
                    <a:pt x="193" y="3567"/>
                  </a:lnTo>
                  <a:lnTo>
                    <a:pt x="372" y="3467"/>
                  </a:lnTo>
                  <a:cubicBezTo>
                    <a:pt x="444" y="3435"/>
                    <a:pt x="491" y="3432"/>
                    <a:pt x="530" y="3462"/>
                  </a:cubicBezTo>
                  <a:lnTo>
                    <a:pt x="654" y="3493"/>
                  </a:lnTo>
                  <a:lnTo>
                    <a:pt x="688" y="3356"/>
                  </a:lnTo>
                  <a:cubicBezTo>
                    <a:pt x="695" y="3333"/>
                    <a:pt x="776" y="3282"/>
                    <a:pt x="1395" y="3282"/>
                  </a:cubicBezTo>
                  <a:cubicBezTo>
                    <a:pt x="1484" y="3282"/>
                    <a:pt x="1583" y="3252"/>
                    <a:pt x="1719" y="3184"/>
                  </a:cubicBezTo>
                  <a:cubicBezTo>
                    <a:pt x="1798" y="3139"/>
                    <a:pt x="1829" y="3110"/>
                    <a:pt x="1843" y="3096"/>
                  </a:cubicBezTo>
                  <a:lnTo>
                    <a:pt x="1932" y="3050"/>
                  </a:lnTo>
                  <a:lnTo>
                    <a:pt x="1831" y="3015"/>
                  </a:lnTo>
                  <a:cubicBezTo>
                    <a:pt x="1823" y="3012"/>
                    <a:pt x="1812" y="3011"/>
                    <a:pt x="1800" y="3011"/>
                  </a:cubicBezTo>
                  <a:cubicBezTo>
                    <a:pt x="1721" y="3011"/>
                    <a:pt x="1683" y="3004"/>
                    <a:pt x="1665" y="2999"/>
                  </a:cubicBezTo>
                  <a:lnTo>
                    <a:pt x="1801" y="2896"/>
                  </a:lnTo>
                  <a:cubicBezTo>
                    <a:pt x="1887" y="2800"/>
                    <a:pt x="1930" y="2702"/>
                    <a:pt x="1929" y="2599"/>
                  </a:cubicBezTo>
                  <a:cubicBezTo>
                    <a:pt x="1934" y="2546"/>
                    <a:pt x="1922" y="2503"/>
                    <a:pt x="1893" y="2471"/>
                  </a:cubicBezTo>
                  <a:cubicBezTo>
                    <a:pt x="1856" y="2430"/>
                    <a:pt x="1790" y="2410"/>
                    <a:pt x="1696" y="2410"/>
                  </a:cubicBezTo>
                  <a:cubicBezTo>
                    <a:pt x="1666" y="2410"/>
                    <a:pt x="1618" y="2433"/>
                    <a:pt x="1572" y="2468"/>
                  </a:cubicBezTo>
                  <a:cubicBezTo>
                    <a:pt x="1574" y="2460"/>
                    <a:pt x="1577" y="2447"/>
                    <a:pt x="1582" y="2431"/>
                  </a:cubicBezTo>
                  <a:lnTo>
                    <a:pt x="1592" y="2358"/>
                  </a:lnTo>
                  <a:lnTo>
                    <a:pt x="1559" y="2269"/>
                  </a:lnTo>
                  <a:lnTo>
                    <a:pt x="1460" y="2188"/>
                  </a:lnTo>
                  <a:cubicBezTo>
                    <a:pt x="1457" y="2040"/>
                    <a:pt x="1403" y="1917"/>
                    <a:pt x="1303" y="1827"/>
                  </a:cubicBezTo>
                  <a:lnTo>
                    <a:pt x="1200" y="1705"/>
                  </a:lnTo>
                  <a:cubicBezTo>
                    <a:pt x="1166" y="1663"/>
                    <a:pt x="1160" y="1632"/>
                    <a:pt x="1159" y="1588"/>
                  </a:cubicBezTo>
                  <a:cubicBezTo>
                    <a:pt x="1149" y="1482"/>
                    <a:pt x="1113" y="1402"/>
                    <a:pt x="1047" y="1335"/>
                  </a:cubicBezTo>
                  <a:lnTo>
                    <a:pt x="870" y="1178"/>
                  </a:lnTo>
                  <a:lnTo>
                    <a:pt x="783" y="1177"/>
                  </a:lnTo>
                  <a:cubicBezTo>
                    <a:pt x="805" y="1172"/>
                    <a:pt x="819" y="1167"/>
                    <a:pt x="829" y="1162"/>
                  </a:cubicBezTo>
                  <a:lnTo>
                    <a:pt x="896" y="1162"/>
                  </a:lnTo>
                  <a:lnTo>
                    <a:pt x="860" y="1095"/>
                  </a:lnTo>
                  <a:cubicBezTo>
                    <a:pt x="856" y="1087"/>
                    <a:pt x="850" y="1080"/>
                    <a:pt x="841" y="1073"/>
                  </a:cubicBezTo>
                  <a:cubicBezTo>
                    <a:pt x="820" y="1052"/>
                    <a:pt x="814" y="1041"/>
                    <a:pt x="812" y="1028"/>
                  </a:cubicBezTo>
                  <a:lnTo>
                    <a:pt x="869" y="972"/>
                  </a:lnTo>
                  <a:cubicBezTo>
                    <a:pt x="969" y="907"/>
                    <a:pt x="993" y="807"/>
                    <a:pt x="999" y="768"/>
                  </a:cubicBezTo>
                  <a:lnTo>
                    <a:pt x="1037" y="547"/>
                  </a:lnTo>
                  <a:cubicBezTo>
                    <a:pt x="1037" y="489"/>
                    <a:pt x="996" y="454"/>
                    <a:pt x="927" y="454"/>
                  </a:cubicBezTo>
                  <a:cubicBezTo>
                    <a:pt x="899" y="454"/>
                    <a:pt x="865" y="459"/>
                    <a:pt x="816" y="473"/>
                  </a:cubicBezTo>
                  <a:lnTo>
                    <a:pt x="615" y="454"/>
                  </a:lnTo>
                  <a:lnTo>
                    <a:pt x="532" y="454"/>
                  </a:lnTo>
                  <a:lnTo>
                    <a:pt x="506" y="428"/>
                  </a:lnTo>
                  <a:lnTo>
                    <a:pt x="546" y="334"/>
                  </a:lnTo>
                  <a:cubicBezTo>
                    <a:pt x="571" y="304"/>
                    <a:pt x="614" y="279"/>
                    <a:pt x="696" y="246"/>
                  </a:cubicBezTo>
                  <a:lnTo>
                    <a:pt x="707" y="240"/>
                  </a:lnTo>
                  <a:cubicBezTo>
                    <a:pt x="773" y="189"/>
                    <a:pt x="808" y="137"/>
                    <a:pt x="806" y="91"/>
                  </a:cubicBezTo>
                  <a:cubicBezTo>
                    <a:pt x="803" y="69"/>
                    <a:pt x="793" y="51"/>
                    <a:pt x="775" y="39"/>
                  </a:cubicBezTo>
                  <a:cubicBezTo>
                    <a:pt x="748" y="3"/>
                    <a:pt x="704" y="0"/>
                    <a:pt x="606" y="33"/>
                  </a:cubicBezTo>
                  <a:lnTo>
                    <a:pt x="474" y="77"/>
                  </a:lnTo>
                  <a:lnTo>
                    <a:pt x="287" y="22"/>
                  </a:lnTo>
                  <a:lnTo>
                    <a:pt x="287" y="189"/>
                  </a:lnTo>
                  <a:cubicBezTo>
                    <a:pt x="283" y="190"/>
                    <a:pt x="278" y="191"/>
                    <a:pt x="272" y="192"/>
                  </a:cubicBezTo>
                  <a:cubicBezTo>
                    <a:pt x="259" y="189"/>
                    <a:pt x="249" y="188"/>
                    <a:pt x="241" y="188"/>
                  </a:cubicBezTo>
                  <a:cubicBezTo>
                    <a:pt x="204" y="188"/>
                    <a:pt x="185" y="212"/>
                    <a:pt x="183" y="258"/>
                  </a:cubicBezTo>
                  <a:lnTo>
                    <a:pt x="183" y="274"/>
                  </a:lnTo>
                  <a:lnTo>
                    <a:pt x="244" y="356"/>
                  </a:lnTo>
                  <a:cubicBezTo>
                    <a:pt x="249" y="363"/>
                    <a:pt x="252" y="368"/>
                    <a:pt x="253" y="372"/>
                  </a:cubicBezTo>
                  <a:lnTo>
                    <a:pt x="190" y="378"/>
                  </a:lnTo>
                  <a:cubicBezTo>
                    <a:pt x="125" y="368"/>
                    <a:pt x="99" y="392"/>
                    <a:pt x="99" y="444"/>
                  </a:cubicBezTo>
                  <a:lnTo>
                    <a:pt x="97" y="705"/>
                  </a:lnTo>
                  <a:lnTo>
                    <a:pt x="45" y="846"/>
                  </a:lnTo>
                  <a:cubicBezTo>
                    <a:pt x="4" y="928"/>
                    <a:pt x="0" y="991"/>
                    <a:pt x="33" y="1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31" name="Freeform 79">
              <a:extLst>
                <a:ext uri="{FF2B5EF4-FFF2-40B4-BE49-F238E27FC236}">
                  <a16:creationId xmlns:a16="http://schemas.microsoft.com/office/drawing/2014/main" id="{EDEBDF08-48C1-467F-9620-6E11B146574B}"/>
                </a:ext>
              </a:extLst>
            </p:cNvPr>
            <p:cNvSpPr>
              <a:spLocks/>
            </p:cNvSpPr>
            <p:nvPr userDrawn="1"/>
          </p:nvSpPr>
          <p:spPr bwMode="auto">
            <a:xfrm>
              <a:off x="3073401" y="2033588"/>
              <a:ext cx="171450" cy="168275"/>
            </a:xfrm>
            <a:custGeom>
              <a:avLst/>
              <a:gdLst>
                <a:gd name="T0" fmla="*/ 57 w 2029"/>
                <a:gd name="T1" fmla="*/ 1118 h 1988"/>
                <a:gd name="T2" fmla="*/ 57 w 2029"/>
                <a:gd name="T3" fmla="*/ 1118 h 1988"/>
                <a:gd name="T4" fmla="*/ 217 w 2029"/>
                <a:gd name="T5" fmla="*/ 1191 h 1988"/>
                <a:gd name="T6" fmla="*/ 238 w 2029"/>
                <a:gd name="T7" fmla="*/ 1189 h 1988"/>
                <a:gd name="T8" fmla="*/ 484 w 2029"/>
                <a:gd name="T9" fmla="*/ 1133 h 1988"/>
                <a:gd name="T10" fmla="*/ 577 w 2029"/>
                <a:gd name="T11" fmla="*/ 1126 h 1988"/>
                <a:gd name="T12" fmla="*/ 862 w 2029"/>
                <a:gd name="T13" fmla="*/ 1346 h 1988"/>
                <a:gd name="T14" fmla="*/ 821 w 2029"/>
                <a:gd name="T15" fmla="*/ 1557 h 1988"/>
                <a:gd name="T16" fmla="*/ 676 w 2029"/>
                <a:gd name="T17" fmla="*/ 1749 h 1988"/>
                <a:gd name="T18" fmla="*/ 615 w 2029"/>
                <a:gd name="T19" fmla="*/ 1839 h 1988"/>
                <a:gd name="T20" fmla="*/ 799 w 2029"/>
                <a:gd name="T21" fmla="*/ 1950 h 1988"/>
                <a:gd name="T22" fmla="*/ 1042 w 2029"/>
                <a:gd name="T23" fmla="*/ 1988 h 1988"/>
                <a:gd name="T24" fmla="*/ 1213 w 2029"/>
                <a:gd name="T25" fmla="*/ 1979 h 1988"/>
                <a:gd name="T26" fmla="*/ 1685 w 2029"/>
                <a:gd name="T27" fmla="*/ 1581 h 1988"/>
                <a:gd name="T28" fmla="*/ 2019 w 2029"/>
                <a:gd name="T29" fmla="*/ 1009 h 1988"/>
                <a:gd name="T30" fmla="*/ 2002 w 2029"/>
                <a:gd name="T31" fmla="*/ 755 h 1988"/>
                <a:gd name="T32" fmla="*/ 1862 w 2029"/>
                <a:gd name="T33" fmla="*/ 667 h 1988"/>
                <a:gd name="T34" fmla="*/ 1810 w 2029"/>
                <a:gd name="T35" fmla="*/ 671 h 1988"/>
                <a:gd name="T36" fmla="*/ 1594 w 2029"/>
                <a:gd name="T37" fmla="*/ 653 h 1988"/>
                <a:gd name="T38" fmla="*/ 1584 w 2029"/>
                <a:gd name="T39" fmla="*/ 652 h 1988"/>
                <a:gd name="T40" fmla="*/ 1580 w 2029"/>
                <a:gd name="T41" fmla="*/ 643 h 1988"/>
                <a:gd name="T42" fmla="*/ 1416 w 2029"/>
                <a:gd name="T43" fmla="*/ 332 h 1988"/>
                <a:gd name="T44" fmla="*/ 1341 w 2029"/>
                <a:gd name="T45" fmla="*/ 445 h 1988"/>
                <a:gd name="T46" fmla="*/ 1199 w 2029"/>
                <a:gd name="T47" fmla="*/ 755 h 1988"/>
                <a:gd name="T48" fmla="*/ 1189 w 2029"/>
                <a:gd name="T49" fmla="*/ 768 h 1988"/>
                <a:gd name="T50" fmla="*/ 1177 w 2029"/>
                <a:gd name="T51" fmla="*/ 768 h 1988"/>
                <a:gd name="T52" fmla="*/ 1098 w 2029"/>
                <a:gd name="T53" fmla="*/ 475 h 1988"/>
                <a:gd name="T54" fmla="*/ 1075 w 2029"/>
                <a:gd name="T55" fmla="*/ 24 h 1988"/>
                <a:gd name="T56" fmla="*/ 1060 w 2029"/>
                <a:gd name="T57" fmla="*/ 109 h 1988"/>
                <a:gd name="T58" fmla="*/ 905 w 2029"/>
                <a:gd name="T59" fmla="*/ 646 h 1988"/>
                <a:gd name="T60" fmla="*/ 848 w 2029"/>
                <a:gd name="T61" fmla="*/ 712 h 1988"/>
                <a:gd name="T62" fmla="*/ 825 w 2029"/>
                <a:gd name="T63" fmla="*/ 740 h 1988"/>
                <a:gd name="T64" fmla="*/ 816 w 2029"/>
                <a:gd name="T65" fmla="*/ 704 h 1988"/>
                <a:gd name="T66" fmla="*/ 781 w 2029"/>
                <a:gd name="T67" fmla="*/ 551 h 1988"/>
                <a:gd name="T68" fmla="*/ 722 w 2029"/>
                <a:gd name="T69" fmla="*/ 512 h 1988"/>
                <a:gd name="T70" fmla="*/ 619 w 2029"/>
                <a:gd name="T71" fmla="*/ 512 h 1988"/>
                <a:gd name="T72" fmla="*/ 441 w 2029"/>
                <a:gd name="T73" fmla="*/ 358 h 1988"/>
                <a:gd name="T74" fmla="*/ 318 w 2029"/>
                <a:gd name="T75" fmla="*/ 0 h 1988"/>
                <a:gd name="T76" fmla="*/ 137 w 2029"/>
                <a:gd name="T77" fmla="*/ 612 h 1988"/>
                <a:gd name="T78" fmla="*/ 57 w 2029"/>
                <a:gd name="T79" fmla="*/ 1118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9" h="1988">
                  <a:moveTo>
                    <a:pt x="57" y="1118"/>
                  </a:moveTo>
                  <a:lnTo>
                    <a:pt x="57" y="1118"/>
                  </a:lnTo>
                  <a:cubicBezTo>
                    <a:pt x="114" y="1167"/>
                    <a:pt x="166" y="1191"/>
                    <a:pt x="217" y="1191"/>
                  </a:cubicBezTo>
                  <a:cubicBezTo>
                    <a:pt x="225" y="1191"/>
                    <a:pt x="232" y="1190"/>
                    <a:pt x="238" y="1189"/>
                  </a:cubicBezTo>
                  <a:lnTo>
                    <a:pt x="484" y="1133"/>
                  </a:lnTo>
                  <a:cubicBezTo>
                    <a:pt x="517" y="1129"/>
                    <a:pt x="549" y="1126"/>
                    <a:pt x="577" y="1126"/>
                  </a:cubicBezTo>
                  <a:cubicBezTo>
                    <a:pt x="742" y="1126"/>
                    <a:pt x="836" y="1198"/>
                    <a:pt x="862" y="1346"/>
                  </a:cubicBezTo>
                  <a:cubicBezTo>
                    <a:pt x="873" y="1413"/>
                    <a:pt x="859" y="1492"/>
                    <a:pt x="821" y="1557"/>
                  </a:cubicBezTo>
                  <a:lnTo>
                    <a:pt x="676" y="1749"/>
                  </a:lnTo>
                  <a:cubicBezTo>
                    <a:pt x="631" y="1783"/>
                    <a:pt x="611" y="1814"/>
                    <a:pt x="615" y="1839"/>
                  </a:cubicBezTo>
                  <a:cubicBezTo>
                    <a:pt x="620" y="1866"/>
                    <a:pt x="657" y="1907"/>
                    <a:pt x="799" y="1950"/>
                  </a:cubicBezTo>
                  <a:lnTo>
                    <a:pt x="1042" y="1988"/>
                  </a:lnTo>
                  <a:lnTo>
                    <a:pt x="1213" y="1979"/>
                  </a:lnTo>
                  <a:cubicBezTo>
                    <a:pt x="1335" y="1936"/>
                    <a:pt x="1489" y="1806"/>
                    <a:pt x="1685" y="1581"/>
                  </a:cubicBezTo>
                  <a:cubicBezTo>
                    <a:pt x="1885" y="1353"/>
                    <a:pt x="2000" y="1155"/>
                    <a:pt x="2019" y="1009"/>
                  </a:cubicBezTo>
                  <a:cubicBezTo>
                    <a:pt x="2029" y="878"/>
                    <a:pt x="2016" y="792"/>
                    <a:pt x="2002" y="755"/>
                  </a:cubicBezTo>
                  <a:cubicBezTo>
                    <a:pt x="1972" y="696"/>
                    <a:pt x="1926" y="667"/>
                    <a:pt x="1862" y="667"/>
                  </a:cubicBezTo>
                  <a:cubicBezTo>
                    <a:pt x="1847" y="667"/>
                    <a:pt x="1831" y="668"/>
                    <a:pt x="1810" y="671"/>
                  </a:cubicBezTo>
                  <a:lnTo>
                    <a:pt x="1594" y="653"/>
                  </a:lnTo>
                  <a:lnTo>
                    <a:pt x="1584" y="652"/>
                  </a:lnTo>
                  <a:lnTo>
                    <a:pt x="1580" y="643"/>
                  </a:lnTo>
                  <a:lnTo>
                    <a:pt x="1416" y="332"/>
                  </a:lnTo>
                  <a:lnTo>
                    <a:pt x="1341" y="445"/>
                  </a:lnTo>
                  <a:lnTo>
                    <a:pt x="1199" y="755"/>
                  </a:lnTo>
                  <a:lnTo>
                    <a:pt x="1189" y="768"/>
                  </a:lnTo>
                  <a:lnTo>
                    <a:pt x="1177" y="768"/>
                  </a:lnTo>
                  <a:cubicBezTo>
                    <a:pt x="1161" y="768"/>
                    <a:pt x="1124" y="768"/>
                    <a:pt x="1098" y="475"/>
                  </a:cubicBezTo>
                  <a:cubicBezTo>
                    <a:pt x="1092" y="311"/>
                    <a:pt x="1085" y="116"/>
                    <a:pt x="1075" y="24"/>
                  </a:cubicBezTo>
                  <a:cubicBezTo>
                    <a:pt x="1071" y="44"/>
                    <a:pt x="1066" y="71"/>
                    <a:pt x="1060" y="109"/>
                  </a:cubicBezTo>
                  <a:cubicBezTo>
                    <a:pt x="1051" y="278"/>
                    <a:pt x="1000" y="458"/>
                    <a:pt x="905" y="646"/>
                  </a:cubicBezTo>
                  <a:lnTo>
                    <a:pt x="848" y="712"/>
                  </a:lnTo>
                  <a:lnTo>
                    <a:pt x="825" y="740"/>
                  </a:lnTo>
                  <a:lnTo>
                    <a:pt x="816" y="704"/>
                  </a:lnTo>
                  <a:lnTo>
                    <a:pt x="781" y="551"/>
                  </a:lnTo>
                  <a:cubicBezTo>
                    <a:pt x="766" y="528"/>
                    <a:pt x="753" y="520"/>
                    <a:pt x="722" y="512"/>
                  </a:cubicBezTo>
                  <a:lnTo>
                    <a:pt x="619" y="512"/>
                  </a:lnTo>
                  <a:cubicBezTo>
                    <a:pt x="523" y="512"/>
                    <a:pt x="460" y="456"/>
                    <a:pt x="441" y="358"/>
                  </a:cubicBezTo>
                  <a:lnTo>
                    <a:pt x="318" y="0"/>
                  </a:lnTo>
                  <a:lnTo>
                    <a:pt x="137" y="612"/>
                  </a:lnTo>
                  <a:cubicBezTo>
                    <a:pt x="0" y="980"/>
                    <a:pt x="17" y="1090"/>
                    <a:pt x="57" y="11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35" name="Freeform 81">
              <a:extLst>
                <a:ext uri="{FF2B5EF4-FFF2-40B4-BE49-F238E27FC236}">
                  <a16:creationId xmlns:a16="http://schemas.microsoft.com/office/drawing/2014/main" id="{3DEAB326-BCDF-44F6-9C14-67A6590F6E3B}"/>
                </a:ext>
              </a:extLst>
            </p:cNvPr>
            <p:cNvSpPr>
              <a:spLocks/>
            </p:cNvSpPr>
            <p:nvPr userDrawn="1"/>
          </p:nvSpPr>
          <p:spPr bwMode="auto">
            <a:xfrm>
              <a:off x="2922588" y="2112963"/>
              <a:ext cx="193675" cy="325438"/>
            </a:xfrm>
            <a:custGeom>
              <a:avLst/>
              <a:gdLst>
                <a:gd name="T0" fmla="*/ 92 w 2284"/>
                <a:gd name="T1" fmla="*/ 1015 h 3837"/>
                <a:gd name="T2" fmla="*/ 147 w 2284"/>
                <a:gd name="T3" fmla="*/ 993 h 3837"/>
                <a:gd name="T4" fmla="*/ 249 w 2284"/>
                <a:gd name="T5" fmla="*/ 901 h 3837"/>
                <a:gd name="T6" fmla="*/ 319 w 2284"/>
                <a:gd name="T7" fmla="*/ 1016 h 3837"/>
                <a:gd name="T8" fmla="*/ 259 w 2284"/>
                <a:gd name="T9" fmla="*/ 1329 h 3837"/>
                <a:gd name="T10" fmla="*/ 400 w 2284"/>
                <a:gd name="T11" fmla="*/ 1954 h 3837"/>
                <a:gd name="T12" fmla="*/ 666 w 2284"/>
                <a:gd name="T13" fmla="*/ 2129 h 3837"/>
                <a:gd name="T14" fmla="*/ 905 w 2284"/>
                <a:gd name="T15" fmla="*/ 1581 h 3837"/>
                <a:gd name="T16" fmla="*/ 928 w 2284"/>
                <a:gd name="T17" fmla="*/ 1577 h 3837"/>
                <a:gd name="T18" fmla="*/ 1279 w 2284"/>
                <a:gd name="T19" fmla="*/ 2065 h 3837"/>
                <a:gd name="T20" fmla="*/ 766 w 2284"/>
                <a:gd name="T21" fmla="*/ 2409 h 3837"/>
                <a:gd name="T22" fmla="*/ 868 w 2284"/>
                <a:gd name="T23" fmla="*/ 2709 h 3837"/>
                <a:gd name="T24" fmla="*/ 1361 w 2284"/>
                <a:gd name="T25" fmla="*/ 2692 h 3837"/>
                <a:gd name="T26" fmla="*/ 1144 w 2284"/>
                <a:gd name="T27" fmla="*/ 2913 h 3837"/>
                <a:gd name="T28" fmla="*/ 843 w 2284"/>
                <a:gd name="T29" fmla="*/ 3084 h 3837"/>
                <a:gd name="T30" fmla="*/ 1058 w 2284"/>
                <a:gd name="T31" fmla="*/ 3535 h 3837"/>
                <a:gd name="T32" fmla="*/ 1411 w 2284"/>
                <a:gd name="T33" fmla="*/ 3837 h 3837"/>
                <a:gd name="T34" fmla="*/ 1456 w 2284"/>
                <a:gd name="T35" fmla="*/ 3580 h 3837"/>
                <a:gd name="T36" fmla="*/ 1822 w 2284"/>
                <a:gd name="T37" fmla="*/ 2678 h 3837"/>
                <a:gd name="T38" fmla="*/ 1921 w 2284"/>
                <a:gd name="T39" fmla="*/ 1887 h 3837"/>
                <a:gd name="T40" fmla="*/ 2264 w 2284"/>
                <a:gd name="T41" fmla="*/ 1323 h 3837"/>
                <a:gd name="T42" fmla="*/ 1814 w 2284"/>
                <a:gd name="T43" fmla="*/ 779 h 3837"/>
                <a:gd name="T44" fmla="*/ 1743 w 2284"/>
                <a:gd name="T45" fmla="*/ 627 h 3837"/>
                <a:gd name="T46" fmla="*/ 1698 w 2284"/>
                <a:gd name="T47" fmla="*/ 811 h 3837"/>
                <a:gd name="T48" fmla="*/ 1648 w 2284"/>
                <a:gd name="T49" fmla="*/ 831 h 3837"/>
                <a:gd name="T50" fmla="*/ 1587 w 2284"/>
                <a:gd name="T51" fmla="*/ 415 h 3837"/>
                <a:gd name="T52" fmla="*/ 1483 w 2284"/>
                <a:gd name="T53" fmla="*/ 176 h 3837"/>
                <a:gd name="T54" fmla="*/ 1231 w 2284"/>
                <a:gd name="T55" fmla="*/ 0 h 3837"/>
                <a:gd name="T56" fmla="*/ 1155 w 2284"/>
                <a:gd name="T57" fmla="*/ 195 h 3837"/>
                <a:gd name="T58" fmla="*/ 1241 w 2284"/>
                <a:gd name="T59" fmla="*/ 1107 h 3837"/>
                <a:gd name="T60" fmla="*/ 1034 w 2284"/>
                <a:gd name="T61" fmla="*/ 777 h 3837"/>
                <a:gd name="T62" fmla="*/ 742 w 2284"/>
                <a:gd name="T63" fmla="*/ 800 h 3837"/>
                <a:gd name="T64" fmla="*/ 736 w 2284"/>
                <a:gd name="T65" fmla="*/ 813 h 3837"/>
                <a:gd name="T66" fmla="*/ 707 w 2284"/>
                <a:gd name="T67" fmla="*/ 842 h 3837"/>
                <a:gd name="T68" fmla="*/ 616 w 2284"/>
                <a:gd name="T69" fmla="*/ 784 h 3837"/>
                <a:gd name="T70" fmla="*/ 508 w 2284"/>
                <a:gd name="T71" fmla="*/ 278 h 3837"/>
                <a:gd name="T72" fmla="*/ 372 w 2284"/>
                <a:gd name="T73" fmla="*/ 291 h 3837"/>
                <a:gd name="T74" fmla="*/ 188 w 2284"/>
                <a:gd name="T75" fmla="*/ 320 h 3837"/>
                <a:gd name="T76" fmla="*/ 27 w 2284"/>
                <a:gd name="T77" fmla="*/ 840 h 3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4" h="3837">
                  <a:moveTo>
                    <a:pt x="92" y="1015"/>
                  </a:moveTo>
                  <a:lnTo>
                    <a:pt x="92" y="1015"/>
                  </a:lnTo>
                  <a:cubicBezTo>
                    <a:pt x="98" y="1020"/>
                    <a:pt x="105" y="1026"/>
                    <a:pt x="112" y="1026"/>
                  </a:cubicBezTo>
                  <a:cubicBezTo>
                    <a:pt x="121" y="1026"/>
                    <a:pt x="133" y="1016"/>
                    <a:pt x="147" y="993"/>
                  </a:cubicBezTo>
                  <a:lnTo>
                    <a:pt x="241" y="908"/>
                  </a:lnTo>
                  <a:lnTo>
                    <a:pt x="249" y="901"/>
                  </a:lnTo>
                  <a:lnTo>
                    <a:pt x="260" y="904"/>
                  </a:lnTo>
                  <a:cubicBezTo>
                    <a:pt x="300" y="918"/>
                    <a:pt x="310" y="959"/>
                    <a:pt x="319" y="1016"/>
                  </a:cubicBezTo>
                  <a:lnTo>
                    <a:pt x="318" y="1183"/>
                  </a:lnTo>
                  <a:lnTo>
                    <a:pt x="259" y="1329"/>
                  </a:lnTo>
                  <a:cubicBezTo>
                    <a:pt x="200" y="1396"/>
                    <a:pt x="187" y="1489"/>
                    <a:pt x="216" y="1622"/>
                  </a:cubicBezTo>
                  <a:cubicBezTo>
                    <a:pt x="253" y="1754"/>
                    <a:pt x="308" y="1853"/>
                    <a:pt x="400" y="1954"/>
                  </a:cubicBezTo>
                  <a:cubicBezTo>
                    <a:pt x="473" y="2043"/>
                    <a:pt x="562" y="2105"/>
                    <a:pt x="643" y="2126"/>
                  </a:cubicBezTo>
                  <a:cubicBezTo>
                    <a:pt x="651" y="2128"/>
                    <a:pt x="659" y="2129"/>
                    <a:pt x="666" y="2129"/>
                  </a:cubicBezTo>
                  <a:cubicBezTo>
                    <a:pt x="726" y="2129"/>
                    <a:pt x="751" y="2054"/>
                    <a:pt x="761" y="1992"/>
                  </a:cubicBezTo>
                  <a:cubicBezTo>
                    <a:pt x="781" y="1716"/>
                    <a:pt x="829" y="1581"/>
                    <a:pt x="905" y="1581"/>
                  </a:cubicBezTo>
                  <a:lnTo>
                    <a:pt x="906" y="1581"/>
                  </a:lnTo>
                  <a:cubicBezTo>
                    <a:pt x="912" y="1579"/>
                    <a:pt x="920" y="1577"/>
                    <a:pt x="928" y="1577"/>
                  </a:cubicBezTo>
                  <a:cubicBezTo>
                    <a:pt x="991" y="1577"/>
                    <a:pt x="1085" y="1653"/>
                    <a:pt x="1234" y="1820"/>
                  </a:cubicBezTo>
                  <a:cubicBezTo>
                    <a:pt x="1321" y="1898"/>
                    <a:pt x="1340" y="1993"/>
                    <a:pt x="1279" y="2065"/>
                  </a:cubicBezTo>
                  <a:lnTo>
                    <a:pt x="1023" y="2245"/>
                  </a:lnTo>
                  <a:cubicBezTo>
                    <a:pt x="880" y="2317"/>
                    <a:pt x="799" y="2369"/>
                    <a:pt x="766" y="2409"/>
                  </a:cubicBezTo>
                  <a:cubicBezTo>
                    <a:pt x="696" y="2497"/>
                    <a:pt x="697" y="2572"/>
                    <a:pt x="770" y="2675"/>
                  </a:cubicBezTo>
                  <a:cubicBezTo>
                    <a:pt x="775" y="2698"/>
                    <a:pt x="807" y="2708"/>
                    <a:pt x="868" y="2709"/>
                  </a:cubicBezTo>
                  <a:lnTo>
                    <a:pt x="1221" y="2586"/>
                  </a:lnTo>
                  <a:cubicBezTo>
                    <a:pt x="1285" y="2586"/>
                    <a:pt x="1330" y="2620"/>
                    <a:pt x="1361" y="2692"/>
                  </a:cubicBezTo>
                  <a:cubicBezTo>
                    <a:pt x="1372" y="2721"/>
                    <a:pt x="1371" y="2749"/>
                    <a:pt x="1358" y="2776"/>
                  </a:cubicBezTo>
                  <a:cubicBezTo>
                    <a:pt x="1333" y="2829"/>
                    <a:pt x="1262" y="2874"/>
                    <a:pt x="1144" y="2913"/>
                  </a:cubicBezTo>
                  <a:lnTo>
                    <a:pt x="960" y="2995"/>
                  </a:lnTo>
                  <a:lnTo>
                    <a:pt x="843" y="3084"/>
                  </a:lnTo>
                  <a:cubicBezTo>
                    <a:pt x="802" y="3149"/>
                    <a:pt x="814" y="3224"/>
                    <a:pt x="879" y="3307"/>
                  </a:cubicBezTo>
                  <a:lnTo>
                    <a:pt x="1058" y="3535"/>
                  </a:lnTo>
                  <a:cubicBezTo>
                    <a:pt x="1109" y="3617"/>
                    <a:pt x="1196" y="3706"/>
                    <a:pt x="1289" y="3774"/>
                  </a:cubicBezTo>
                  <a:cubicBezTo>
                    <a:pt x="1342" y="3815"/>
                    <a:pt x="1383" y="3837"/>
                    <a:pt x="1411" y="3837"/>
                  </a:cubicBezTo>
                  <a:cubicBezTo>
                    <a:pt x="1423" y="3837"/>
                    <a:pt x="1459" y="3837"/>
                    <a:pt x="1465" y="3743"/>
                  </a:cubicBezTo>
                  <a:lnTo>
                    <a:pt x="1456" y="3580"/>
                  </a:lnTo>
                  <a:lnTo>
                    <a:pt x="1476" y="3405"/>
                  </a:lnTo>
                  <a:lnTo>
                    <a:pt x="1822" y="2678"/>
                  </a:lnTo>
                  <a:lnTo>
                    <a:pt x="1860" y="2285"/>
                  </a:lnTo>
                  <a:cubicBezTo>
                    <a:pt x="1860" y="2070"/>
                    <a:pt x="1900" y="1939"/>
                    <a:pt x="1921" y="1887"/>
                  </a:cubicBezTo>
                  <a:lnTo>
                    <a:pt x="2248" y="1495"/>
                  </a:lnTo>
                  <a:cubicBezTo>
                    <a:pt x="2279" y="1440"/>
                    <a:pt x="2284" y="1390"/>
                    <a:pt x="2264" y="1323"/>
                  </a:cubicBezTo>
                  <a:cubicBezTo>
                    <a:pt x="2238" y="1252"/>
                    <a:pt x="2149" y="1183"/>
                    <a:pt x="2038" y="1098"/>
                  </a:cubicBezTo>
                  <a:cubicBezTo>
                    <a:pt x="1960" y="1049"/>
                    <a:pt x="1905" y="950"/>
                    <a:pt x="1814" y="779"/>
                  </a:cubicBezTo>
                  <a:lnTo>
                    <a:pt x="1760" y="641"/>
                  </a:lnTo>
                  <a:cubicBezTo>
                    <a:pt x="1753" y="635"/>
                    <a:pt x="1748" y="630"/>
                    <a:pt x="1743" y="627"/>
                  </a:cubicBezTo>
                  <a:lnTo>
                    <a:pt x="1700" y="805"/>
                  </a:lnTo>
                  <a:lnTo>
                    <a:pt x="1698" y="811"/>
                  </a:lnTo>
                  <a:lnTo>
                    <a:pt x="1692" y="815"/>
                  </a:lnTo>
                  <a:cubicBezTo>
                    <a:pt x="1676" y="826"/>
                    <a:pt x="1662" y="831"/>
                    <a:pt x="1648" y="831"/>
                  </a:cubicBezTo>
                  <a:cubicBezTo>
                    <a:pt x="1585" y="831"/>
                    <a:pt x="1578" y="733"/>
                    <a:pt x="1578" y="658"/>
                  </a:cubicBezTo>
                  <a:lnTo>
                    <a:pt x="1587" y="415"/>
                  </a:lnTo>
                  <a:cubicBezTo>
                    <a:pt x="1587" y="320"/>
                    <a:pt x="1583" y="222"/>
                    <a:pt x="1552" y="206"/>
                  </a:cubicBezTo>
                  <a:lnTo>
                    <a:pt x="1483" y="176"/>
                  </a:lnTo>
                  <a:lnTo>
                    <a:pt x="1387" y="109"/>
                  </a:lnTo>
                  <a:cubicBezTo>
                    <a:pt x="1330" y="58"/>
                    <a:pt x="1265" y="0"/>
                    <a:pt x="1231" y="0"/>
                  </a:cubicBezTo>
                  <a:lnTo>
                    <a:pt x="1221" y="0"/>
                  </a:lnTo>
                  <a:cubicBezTo>
                    <a:pt x="1191" y="0"/>
                    <a:pt x="1155" y="52"/>
                    <a:pt x="1155" y="195"/>
                  </a:cubicBezTo>
                  <a:lnTo>
                    <a:pt x="1240" y="722"/>
                  </a:lnTo>
                  <a:cubicBezTo>
                    <a:pt x="1283" y="974"/>
                    <a:pt x="1284" y="1075"/>
                    <a:pt x="1241" y="1107"/>
                  </a:cubicBezTo>
                  <a:cubicBezTo>
                    <a:pt x="1230" y="1114"/>
                    <a:pt x="1219" y="1117"/>
                    <a:pt x="1208" y="1117"/>
                  </a:cubicBezTo>
                  <a:cubicBezTo>
                    <a:pt x="1148" y="1117"/>
                    <a:pt x="1096" y="1015"/>
                    <a:pt x="1034" y="777"/>
                  </a:cubicBezTo>
                  <a:lnTo>
                    <a:pt x="881" y="271"/>
                  </a:lnTo>
                  <a:cubicBezTo>
                    <a:pt x="790" y="319"/>
                    <a:pt x="742" y="501"/>
                    <a:pt x="742" y="800"/>
                  </a:cubicBezTo>
                  <a:lnTo>
                    <a:pt x="742" y="807"/>
                  </a:lnTo>
                  <a:lnTo>
                    <a:pt x="736" y="813"/>
                  </a:lnTo>
                  <a:lnTo>
                    <a:pt x="718" y="832"/>
                  </a:lnTo>
                  <a:lnTo>
                    <a:pt x="707" y="842"/>
                  </a:lnTo>
                  <a:lnTo>
                    <a:pt x="694" y="834"/>
                  </a:lnTo>
                  <a:lnTo>
                    <a:pt x="616" y="784"/>
                  </a:lnTo>
                  <a:cubicBezTo>
                    <a:pt x="544" y="702"/>
                    <a:pt x="508" y="612"/>
                    <a:pt x="508" y="518"/>
                  </a:cubicBezTo>
                  <a:lnTo>
                    <a:pt x="508" y="278"/>
                  </a:lnTo>
                  <a:cubicBezTo>
                    <a:pt x="507" y="274"/>
                    <a:pt x="505" y="264"/>
                    <a:pt x="478" y="264"/>
                  </a:cubicBezTo>
                  <a:cubicBezTo>
                    <a:pt x="453" y="264"/>
                    <a:pt x="417" y="273"/>
                    <a:pt x="372" y="291"/>
                  </a:cubicBezTo>
                  <a:lnTo>
                    <a:pt x="282" y="320"/>
                  </a:lnTo>
                  <a:lnTo>
                    <a:pt x="188" y="320"/>
                  </a:lnTo>
                  <a:cubicBezTo>
                    <a:pt x="149" y="320"/>
                    <a:pt x="106" y="354"/>
                    <a:pt x="54" y="424"/>
                  </a:cubicBezTo>
                  <a:cubicBezTo>
                    <a:pt x="9" y="505"/>
                    <a:pt x="0" y="650"/>
                    <a:pt x="27" y="840"/>
                  </a:cubicBezTo>
                  <a:lnTo>
                    <a:pt x="92" y="10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36" name="Freeform 5">
              <a:extLst>
                <a:ext uri="{FF2B5EF4-FFF2-40B4-BE49-F238E27FC236}">
                  <a16:creationId xmlns:a16="http://schemas.microsoft.com/office/drawing/2014/main" id="{281D4738-6F1A-4DD1-9693-9386765D8EBA}"/>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37" name="Freeform 6">
              <a:extLst>
                <a:ext uri="{FF2B5EF4-FFF2-40B4-BE49-F238E27FC236}">
                  <a16:creationId xmlns:a16="http://schemas.microsoft.com/office/drawing/2014/main" id="{72DF9D86-5559-4CB2-906E-026CFE44F341}"/>
                </a:ext>
              </a:extLst>
            </p:cNvPr>
            <p:cNvSpPr>
              <a:spLocks/>
            </p:cNvSpPr>
            <p:nvPr userDrawn="1"/>
          </p:nvSpPr>
          <p:spPr bwMode="auto">
            <a:xfrm>
              <a:off x="6616701" y="3043238"/>
              <a:ext cx="65088" cy="34925"/>
            </a:xfrm>
            <a:custGeom>
              <a:avLst/>
              <a:gdLst>
                <a:gd name="T0" fmla="*/ 766 w 766"/>
                <a:gd name="T1" fmla="*/ 297 h 419"/>
                <a:gd name="T2" fmla="*/ 766 w 766"/>
                <a:gd name="T3" fmla="*/ 297 h 419"/>
                <a:gd name="T4" fmla="*/ 749 w 766"/>
                <a:gd name="T5" fmla="*/ 248 h 419"/>
                <a:gd name="T6" fmla="*/ 734 w 766"/>
                <a:gd name="T7" fmla="*/ 220 h 419"/>
                <a:gd name="T8" fmla="*/ 728 w 766"/>
                <a:gd name="T9" fmla="*/ 209 h 419"/>
                <a:gd name="T10" fmla="*/ 534 w 766"/>
                <a:gd name="T11" fmla="*/ 98 h 419"/>
                <a:gd name="T12" fmla="*/ 364 w 766"/>
                <a:gd name="T13" fmla="*/ 39 h 419"/>
                <a:gd name="T14" fmla="*/ 221 w 766"/>
                <a:gd name="T15" fmla="*/ 49 h 419"/>
                <a:gd name="T16" fmla="*/ 111 w 766"/>
                <a:gd name="T17" fmla="*/ 4 h 419"/>
                <a:gd name="T18" fmla="*/ 99 w 766"/>
                <a:gd name="T19" fmla="*/ 0 h 419"/>
                <a:gd name="T20" fmla="*/ 86 w 766"/>
                <a:gd name="T21" fmla="*/ 3 h 419"/>
                <a:gd name="T22" fmla="*/ 0 w 766"/>
                <a:gd name="T23" fmla="*/ 97 h 419"/>
                <a:gd name="T24" fmla="*/ 0 w 766"/>
                <a:gd name="T25" fmla="*/ 111 h 419"/>
                <a:gd name="T26" fmla="*/ 66 w 766"/>
                <a:gd name="T27" fmla="*/ 223 h 419"/>
                <a:gd name="T28" fmla="*/ 174 w 766"/>
                <a:gd name="T29" fmla="*/ 247 h 419"/>
                <a:gd name="T30" fmla="*/ 266 w 766"/>
                <a:gd name="T31" fmla="*/ 228 h 419"/>
                <a:gd name="T32" fmla="*/ 388 w 766"/>
                <a:gd name="T33" fmla="*/ 316 h 419"/>
                <a:gd name="T34" fmla="*/ 545 w 766"/>
                <a:gd name="T35" fmla="*/ 419 h 419"/>
                <a:gd name="T36" fmla="*/ 593 w 766"/>
                <a:gd name="T37" fmla="*/ 386 h 419"/>
                <a:gd name="T38" fmla="*/ 643 w 766"/>
                <a:gd name="T39" fmla="*/ 317 h 419"/>
                <a:gd name="T40" fmla="*/ 699 w 766"/>
                <a:gd name="T41" fmla="*/ 311 h 419"/>
                <a:gd name="T42" fmla="*/ 766 w 766"/>
                <a:gd name="T43" fmla="*/ 297 h 419"/>
                <a:gd name="T44" fmla="*/ 766 w 766"/>
                <a:gd name="T45" fmla="*/ 2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6" h="419">
                  <a:moveTo>
                    <a:pt x="766" y="297"/>
                  </a:moveTo>
                  <a:lnTo>
                    <a:pt x="766" y="297"/>
                  </a:lnTo>
                  <a:lnTo>
                    <a:pt x="749" y="248"/>
                  </a:lnTo>
                  <a:cubicBezTo>
                    <a:pt x="747" y="243"/>
                    <a:pt x="743" y="234"/>
                    <a:pt x="734" y="220"/>
                  </a:cubicBezTo>
                  <a:lnTo>
                    <a:pt x="728" y="209"/>
                  </a:lnTo>
                  <a:lnTo>
                    <a:pt x="534" y="98"/>
                  </a:lnTo>
                  <a:lnTo>
                    <a:pt x="364" y="39"/>
                  </a:lnTo>
                  <a:lnTo>
                    <a:pt x="221" y="49"/>
                  </a:lnTo>
                  <a:cubicBezTo>
                    <a:pt x="178" y="28"/>
                    <a:pt x="141" y="13"/>
                    <a:pt x="111" y="4"/>
                  </a:cubicBezTo>
                  <a:lnTo>
                    <a:pt x="99" y="0"/>
                  </a:lnTo>
                  <a:lnTo>
                    <a:pt x="86" y="3"/>
                  </a:lnTo>
                  <a:cubicBezTo>
                    <a:pt x="15" y="18"/>
                    <a:pt x="2" y="69"/>
                    <a:pt x="0" y="97"/>
                  </a:cubicBezTo>
                  <a:lnTo>
                    <a:pt x="0" y="111"/>
                  </a:lnTo>
                  <a:lnTo>
                    <a:pt x="66" y="223"/>
                  </a:lnTo>
                  <a:lnTo>
                    <a:pt x="174" y="247"/>
                  </a:lnTo>
                  <a:lnTo>
                    <a:pt x="266" y="228"/>
                  </a:lnTo>
                  <a:lnTo>
                    <a:pt x="388" y="316"/>
                  </a:lnTo>
                  <a:lnTo>
                    <a:pt x="545" y="419"/>
                  </a:lnTo>
                  <a:lnTo>
                    <a:pt x="593" y="386"/>
                  </a:lnTo>
                  <a:lnTo>
                    <a:pt x="643" y="317"/>
                  </a:lnTo>
                  <a:cubicBezTo>
                    <a:pt x="649" y="315"/>
                    <a:pt x="665" y="311"/>
                    <a:pt x="699" y="311"/>
                  </a:cubicBezTo>
                  <a:lnTo>
                    <a:pt x="766" y="297"/>
                  </a:lnTo>
                  <a:lnTo>
                    <a:pt x="766" y="29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38" name="Freeform 7">
              <a:extLst>
                <a:ext uri="{FF2B5EF4-FFF2-40B4-BE49-F238E27FC236}">
                  <a16:creationId xmlns:a16="http://schemas.microsoft.com/office/drawing/2014/main" id="{DC86185D-3F63-41B9-A19C-1F49035846A9}"/>
                </a:ext>
              </a:extLst>
            </p:cNvPr>
            <p:cNvSpPr>
              <a:spLocks noEditPoints="1"/>
            </p:cNvSpPr>
            <p:nvPr userDrawn="1"/>
          </p:nvSpPr>
          <p:spPr bwMode="auto">
            <a:xfrm>
              <a:off x="2468563" y="2162176"/>
              <a:ext cx="4187825" cy="3308350"/>
            </a:xfrm>
            <a:custGeom>
              <a:avLst/>
              <a:gdLst>
                <a:gd name="T0" fmla="*/ 8587 w 49459"/>
                <a:gd name="T1" fmla="*/ 29175 h 39084"/>
                <a:gd name="T2" fmla="*/ 7015 w 49459"/>
                <a:gd name="T3" fmla="*/ 24525 h 39084"/>
                <a:gd name="T4" fmla="*/ 6464 w 49459"/>
                <a:gd name="T5" fmla="*/ 22877 h 39084"/>
                <a:gd name="T6" fmla="*/ 9922 w 49459"/>
                <a:gd name="T7" fmla="*/ 29063 h 39084"/>
                <a:gd name="T8" fmla="*/ 31463 w 49459"/>
                <a:gd name="T9" fmla="*/ 16448 h 39084"/>
                <a:gd name="T10" fmla="*/ 7222 w 49459"/>
                <a:gd name="T11" fmla="*/ 17370 h 39084"/>
                <a:gd name="T12" fmla="*/ 8204 w 49459"/>
                <a:gd name="T13" fmla="*/ 17196 h 39084"/>
                <a:gd name="T14" fmla="*/ 7688 w 49459"/>
                <a:gd name="T15" fmla="*/ 22154 h 39084"/>
                <a:gd name="T16" fmla="*/ 3862 w 49459"/>
                <a:gd name="T17" fmla="*/ 21218 h 39084"/>
                <a:gd name="T18" fmla="*/ 7507 w 49459"/>
                <a:gd name="T19" fmla="*/ 19668 h 39084"/>
                <a:gd name="T20" fmla="*/ 8110 w 49459"/>
                <a:gd name="T21" fmla="*/ 19528 h 39084"/>
                <a:gd name="T22" fmla="*/ 8764 w 49459"/>
                <a:gd name="T23" fmla="*/ 19686 h 39084"/>
                <a:gd name="T24" fmla="*/ 9666 w 49459"/>
                <a:gd name="T25" fmla="*/ 20196 h 39084"/>
                <a:gd name="T26" fmla="*/ 11768 w 49459"/>
                <a:gd name="T27" fmla="*/ 17705 h 39084"/>
                <a:gd name="T28" fmla="*/ 13137 w 49459"/>
                <a:gd name="T29" fmla="*/ 17720 h 39084"/>
                <a:gd name="T30" fmla="*/ 14385 w 49459"/>
                <a:gd name="T31" fmla="*/ 20752 h 39084"/>
                <a:gd name="T32" fmla="*/ 49177 w 49459"/>
                <a:gd name="T33" fmla="*/ 8730 h 39084"/>
                <a:gd name="T34" fmla="*/ 43876 w 49459"/>
                <a:gd name="T35" fmla="*/ 6948 h 39084"/>
                <a:gd name="T36" fmla="*/ 38881 w 49459"/>
                <a:gd name="T37" fmla="*/ 4775 h 39084"/>
                <a:gd name="T38" fmla="*/ 34221 w 49459"/>
                <a:gd name="T39" fmla="*/ 3978 h 39084"/>
                <a:gd name="T40" fmla="*/ 30769 w 49459"/>
                <a:gd name="T41" fmla="*/ 2932 h 39084"/>
                <a:gd name="T42" fmla="*/ 27104 w 49459"/>
                <a:gd name="T43" fmla="*/ 1508 h 39084"/>
                <a:gd name="T44" fmla="*/ 23113 w 49459"/>
                <a:gd name="T45" fmla="*/ 4908 h 39084"/>
                <a:gd name="T46" fmla="*/ 22703 w 49459"/>
                <a:gd name="T47" fmla="*/ 8294 h 39084"/>
                <a:gd name="T48" fmla="*/ 20178 w 49459"/>
                <a:gd name="T49" fmla="*/ 5701 h 39084"/>
                <a:gd name="T50" fmla="*/ 17112 w 49459"/>
                <a:gd name="T51" fmla="*/ 7850 h 39084"/>
                <a:gd name="T52" fmla="*/ 14267 w 49459"/>
                <a:gd name="T53" fmla="*/ 8893 h 39084"/>
                <a:gd name="T54" fmla="*/ 13313 w 49459"/>
                <a:gd name="T55" fmla="*/ 7754 h 39084"/>
                <a:gd name="T56" fmla="*/ 9743 w 49459"/>
                <a:gd name="T57" fmla="*/ 6523 h 39084"/>
                <a:gd name="T58" fmla="*/ 7502 w 49459"/>
                <a:gd name="T59" fmla="*/ 8557 h 39084"/>
                <a:gd name="T60" fmla="*/ 5513 w 49459"/>
                <a:gd name="T61" fmla="*/ 12291 h 39084"/>
                <a:gd name="T62" fmla="*/ 6987 w 49459"/>
                <a:gd name="T63" fmla="*/ 14150 h 39084"/>
                <a:gd name="T64" fmla="*/ 8125 w 49459"/>
                <a:gd name="T65" fmla="*/ 12614 h 39084"/>
                <a:gd name="T66" fmla="*/ 10154 w 49459"/>
                <a:gd name="T67" fmla="*/ 9848 h 39084"/>
                <a:gd name="T68" fmla="*/ 10749 w 49459"/>
                <a:gd name="T69" fmla="*/ 12178 h 39084"/>
                <a:gd name="T70" fmla="*/ 9173 w 49459"/>
                <a:gd name="T71" fmla="*/ 13783 h 39084"/>
                <a:gd name="T72" fmla="*/ 6431 w 49459"/>
                <a:gd name="T73" fmla="*/ 14561 h 39084"/>
                <a:gd name="T74" fmla="*/ 6174 w 49459"/>
                <a:gd name="T75" fmla="*/ 14946 h 39084"/>
                <a:gd name="T76" fmla="*/ 3432 w 49459"/>
                <a:gd name="T77" fmla="*/ 16918 h 39084"/>
                <a:gd name="T78" fmla="*/ 2034 w 49459"/>
                <a:gd name="T79" fmla="*/ 20766 h 39084"/>
                <a:gd name="T80" fmla="*/ 0 w 49459"/>
                <a:gd name="T81" fmla="*/ 26726 h 39084"/>
                <a:gd name="T82" fmla="*/ 1478 w 49459"/>
                <a:gd name="T83" fmla="*/ 28665 h 39084"/>
                <a:gd name="T84" fmla="*/ 7759 w 49459"/>
                <a:gd name="T85" fmla="*/ 29483 h 39084"/>
                <a:gd name="T86" fmla="*/ 7165 w 49459"/>
                <a:gd name="T87" fmla="*/ 30761 h 39084"/>
                <a:gd name="T88" fmla="*/ 8443 w 49459"/>
                <a:gd name="T89" fmla="*/ 38471 h 39084"/>
                <a:gd name="T90" fmla="*/ 13559 w 49459"/>
                <a:gd name="T91" fmla="*/ 32480 h 39084"/>
                <a:gd name="T92" fmla="*/ 14378 w 49459"/>
                <a:gd name="T93" fmla="*/ 27201 h 39084"/>
                <a:gd name="T94" fmla="*/ 12483 w 49459"/>
                <a:gd name="T95" fmla="*/ 23046 h 39084"/>
                <a:gd name="T96" fmla="*/ 17719 w 49459"/>
                <a:gd name="T97" fmla="*/ 25827 h 39084"/>
                <a:gd name="T98" fmla="*/ 16636 w 49459"/>
                <a:gd name="T99" fmla="*/ 23588 h 39084"/>
                <a:gd name="T100" fmla="*/ 22490 w 49459"/>
                <a:gd name="T101" fmla="*/ 28315 h 39084"/>
                <a:gd name="T102" fmla="*/ 26194 w 49459"/>
                <a:gd name="T103" fmla="*/ 25296 h 39084"/>
                <a:gd name="T104" fmla="*/ 28018 w 49459"/>
                <a:gd name="T105" fmla="*/ 28845 h 39084"/>
                <a:gd name="T106" fmla="*/ 28876 w 49459"/>
                <a:gd name="T107" fmla="*/ 27765 h 39084"/>
                <a:gd name="T108" fmla="*/ 30557 w 49459"/>
                <a:gd name="T109" fmla="*/ 25151 h 39084"/>
                <a:gd name="T110" fmla="*/ 33288 w 49459"/>
                <a:gd name="T111" fmla="*/ 20726 h 39084"/>
                <a:gd name="T112" fmla="*/ 34251 w 49459"/>
                <a:gd name="T113" fmla="*/ 20868 h 39084"/>
                <a:gd name="T114" fmla="*/ 37439 w 49459"/>
                <a:gd name="T115" fmla="*/ 17295 h 39084"/>
                <a:gd name="T116" fmla="*/ 40242 w 49459"/>
                <a:gd name="T117" fmla="*/ 12817 h 39084"/>
                <a:gd name="T118" fmla="*/ 42599 w 49459"/>
                <a:gd name="T119" fmla="*/ 12558 h 39084"/>
                <a:gd name="T120" fmla="*/ 43072 w 49459"/>
                <a:gd name="T121" fmla="*/ 12849 h 39084"/>
                <a:gd name="T122" fmla="*/ 46583 w 49459"/>
                <a:gd name="T123" fmla="*/ 10232 h 39084"/>
                <a:gd name="T124" fmla="*/ 48862 w 49459"/>
                <a:gd name="T125" fmla="*/ 9411 h 39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459" h="39084">
                  <a:moveTo>
                    <a:pt x="35556" y="18979"/>
                  </a:moveTo>
                  <a:lnTo>
                    <a:pt x="35556" y="18979"/>
                  </a:lnTo>
                  <a:lnTo>
                    <a:pt x="35572" y="18959"/>
                  </a:lnTo>
                  <a:cubicBezTo>
                    <a:pt x="35573" y="18958"/>
                    <a:pt x="35575" y="18956"/>
                    <a:pt x="35577" y="18955"/>
                  </a:cubicBezTo>
                  <a:lnTo>
                    <a:pt x="35556" y="18979"/>
                  </a:lnTo>
                  <a:close/>
                  <a:moveTo>
                    <a:pt x="7156" y="31318"/>
                  </a:moveTo>
                  <a:lnTo>
                    <a:pt x="7156" y="31318"/>
                  </a:lnTo>
                  <a:cubicBezTo>
                    <a:pt x="7157" y="31318"/>
                    <a:pt x="7158" y="31318"/>
                    <a:pt x="7159" y="31318"/>
                  </a:cubicBezTo>
                  <a:cubicBezTo>
                    <a:pt x="7129" y="31320"/>
                    <a:pt x="7090" y="31340"/>
                    <a:pt x="7037" y="31382"/>
                  </a:cubicBezTo>
                  <a:cubicBezTo>
                    <a:pt x="7088" y="31339"/>
                    <a:pt x="7125" y="31318"/>
                    <a:pt x="7156" y="31318"/>
                  </a:cubicBezTo>
                  <a:close/>
                  <a:moveTo>
                    <a:pt x="7316" y="31385"/>
                  </a:moveTo>
                  <a:lnTo>
                    <a:pt x="7316" y="31385"/>
                  </a:lnTo>
                  <a:lnTo>
                    <a:pt x="7315" y="31385"/>
                  </a:lnTo>
                  <a:lnTo>
                    <a:pt x="7252" y="31385"/>
                  </a:lnTo>
                  <a:lnTo>
                    <a:pt x="7251" y="31385"/>
                  </a:lnTo>
                  <a:lnTo>
                    <a:pt x="7316" y="31385"/>
                  </a:lnTo>
                  <a:close/>
                  <a:moveTo>
                    <a:pt x="7516" y="31287"/>
                  </a:moveTo>
                  <a:lnTo>
                    <a:pt x="7516" y="31287"/>
                  </a:lnTo>
                  <a:cubicBezTo>
                    <a:pt x="7520" y="31287"/>
                    <a:pt x="7524" y="31288"/>
                    <a:pt x="7528" y="31288"/>
                  </a:cubicBezTo>
                  <a:cubicBezTo>
                    <a:pt x="7524" y="31288"/>
                    <a:pt x="7521" y="31287"/>
                    <a:pt x="7517" y="31287"/>
                  </a:cubicBezTo>
                  <a:cubicBezTo>
                    <a:pt x="7509" y="31287"/>
                    <a:pt x="7500" y="31288"/>
                    <a:pt x="7491" y="31289"/>
                  </a:cubicBezTo>
                  <a:lnTo>
                    <a:pt x="7414" y="31321"/>
                  </a:lnTo>
                  <a:cubicBezTo>
                    <a:pt x="7430" y="31309"/>
                    <a:pt x="7447" y="31297"/>
                    <a:pt x="7473" y="31290"/>
                  </a:cubicBezTo>
                  <a:cubicBezTo>
                    <a:pt x="7489" y="31288"/>
                    <a:pt x="7503" y="31287"/>
                    <a:pt x="7516" y="31287"/>
                  </a:cubicBezTo>
                  <a:close/>
                  <a:moveTo>
                    <a:pt x="7776" y="31296"/>
                  </a:moveTo>
                  <a:lnTo>
                    <a:pt x="7776" y="31296"/>
                  </a:lnTo>
                  <a:cubicBezTo>
                    <a:pt x="7728" y="31351"/>
                    <a:pt x="7670" y="31380"/>
                    <a:pt x="7600" y="31385"/>
                  </a:cubicBezTo>
                  <a:lnTo>
                    <a:pt x="7600" y="31384"/>
                  </a:lnTo>
                  <a:cubicBezTo>
                    <a:pt x="7667" y="31381"/>
                    <a:pt x="7727" y="31350"/>
                    <a:pt x="7776" y="31296"/>
                  </a:cubicBezTo>
                  <a:close/>
                  <a:moveTo>
                    <a:pt x="7928" y="30869"/>
                  </a:moveTo>
                  <a:lnTo>
                    <a:pt x="7928" y="30869"/>
                  </a:lnTo>
                  <a:cubicBezTo>
                    <a:pt x="7976" y="30764"/>
                    <a:pt x="8010" y="30702"/>
                    <a:pt x="8035" y="30676"/>
                  </a:cubicBezTo>
                  <a:lnTo>
                    <a:pt x="8170" y="30530"/>
                  </a:lnTo>
                  <a:lnTo>
                    <a:pt x="8040" y="30677"/>
                  </a:lnTo>
                  <a:lnTo>
                    <a:pt x="7932" y="30868"/>
                  </a:lnTo>
                  <a:lnTo>
                    <a:pt x="7873" y="31113"/>
                  </a:lnTo>
                  <a:cubicBezTo>
                    <a:pt x="7869" y="31123"/>
                    <a:pt x="7866" y="31132"/>
                    <a:pt x="7862" y="31142"/>
                  </a:cubicBezTo>
                  <a:cubicBezTo>
                    <a:pt x="7865" y="31134"/>
                    <a:pt x="7868" y="31126"/>
                    <a:pt x="7870" y="31117"/>
                  </a:cubicBezTo>
                  <a:lnTo>
                    <a:pt x="7928" y="30869"/>
                  </a:lnTo>
                  <a:close/>
                  <a:moveTo>
                    <a:pt x="8587" y="29158"/>
                  </a:moveTo>
                  <a:lnTo>
                    <a:pt x="8587" y="29158"/>
                  </a:lnTo>
                  <a:cubicBezTo>
                    <a:pt x="8629" y="29077"/>
                    <a:pt x="8689" y="29035"/>
                    <a:pt x="8758" y="29035"/>
                  </a:cubicBezTo>
                  <a:cubicBezTo>
                    <a:pt x="8768" y="29035"/>
                    <a:pt x="8777" y="29036"/>
                    <a:pt x="8787" y="29038"/>
                  </a:cubicBezTo>
                  <a:cubicBezTo>
                    <a:pt x="8781" y="29037"/>
                    <a:pt x="8776" y="29037"/>
                    <a:pt x="8771" y="29037"/>
                  </a:cubicBezTo>
                  <a:cubicBezTo>
                    <a:pt x="8719" y="29037"/>
                    <a:pt x="8645" y="29060"/>
                    <a:pt x="8587" y="29175"/>
                  </a:cubicBezTo>
                  <a:lnTo>
                    <a:pt x="8532" y="29322"/>
                  </a:lnTo>
                  <a:lnTo>
                    <a:pt x="8531" y="29324"/>
                  </a:lnTo>
                  <a:lnTo>
                    <a:pt x="8587" y="29158"/>
                  </a:lnTo>
                  <a:close/>
                  <a:moveTo>
                    <a:pt x="6288" y="28892"/>
                  </a:moveTo>
                  <a:lnTo>
                    <a:pt x="6288" y="28892"/>
                  </a:lnTo>
                  <a:cubicBezTo>
                    <a:pt x="6306" y="28855"/>
                    <a:pt x="6342" y="28818"/>
                    <a:pt x="6378" y="28785"/>
                  </a:cubicBezTo>
                  <a:lnTo>
                    <a:pt x="6288" y="28892"/>
                  </a:lnTo>
                  <a:close/>
                  <a:moveTo>
                    <a:pt x="6306" y="13764"/>
                  </a:moveTo>
                  <a:lnTo>
                    <a:pt x="6306" y="13764"/>
                  </a:lnTo>
                  <a:cubicBezTo>
                    <a:pt x="6317" y="13741"/>
                    <a:pt x="6359" y="13732"/>
                    <a:pt x="6442" y="13732"/>
                  </a:cubicBezTo>
                  <a:lnTo>
                    <a:pt x="6460" y="13732"/>
                  </a:lnTo>
                  <a:cubicBezTo>
                    <a:pt x="6415" y="13757"/>
                    <a:pt x="6369" y="13818"/>
                    <a:pt x="6359" y="13900"/>
                  </a:cubicBezTo>
                  <a:cubicBezTo>
                    <a:pt x="6355" y="13905"/>
                    <a:pt x="6348" y="13908"/>
                    <a:pt x="6326" y="13879"/>
                  </a:cubicBezTo>
                  <a:lnTo>
                    <a:pt x="6258" y="13827"/>
                  </a:lnTo>
                  <a:cubicBezTo>
                    <a:pt x="6273" y="13809"/>
                    <a:pt x="6289" y="13788"/>
                    <a:pt x="6306" y="13764"/>
                  </a:cubicBezTo>
                  <a:close/>
                  <a:moveTo>
                    <a:pt x="7479" y="28032"/>
                  </a:moveTo>
                  <a:lnTo>
                    <a:pt x="7479" y="28032"/>
                  </a:lnTo>
                  <a:cubicBezTo>
                    <a:pt x="7471" y="28016"/>
                    <a:pt x="7466" y="28000"/>
                    <a:pt x="7464" y="27986"/>
                  </a:cubicBezTo>
                  <a:lnTo>
                    <a:pt x="7479" y="28032"/>
                  </a:lnTo>
                  <a:close/>
                  <a:moveTo>
                    <a:pt x="4727" y="27302"/>
                  </a:moveTo>
                  <a:lnTo>
                    <a:pt x="4727" y="27302"/>
                  </a:lnTo>
                  <a:lnTo>
                    <a:pt x="4725" y="27299"/>
                  </a:lnTo>
                  <a:lnTo>
                    <a:pt x="4877" y="27344"/>
                  </a:lnTo>
                  <a:lnTo>
                    <a:pt x="4880" y="27345"/>
                  </a:lnTo>
                  <a:lnTo>
                    <a:pt x="4884" y="27347"/>
                  </a:lnTo>
                  <a:lnTo>
                    <a:pt x="4964" y="27415"/>
                  </a:lnTo>
                  <a:lnTo>
                    <a:pt x="4957" y="27465"/>
                  </a:lnTo>
                  <a:lnTo>
                    <a:pt x="4863" y="27378"/>
                  </a:lnTo>
                  <a:lnTo>
                    <a:pt x="4737" y="27341"/>
                  </a:lnTo>
                  <a:lnTo>
                    <a:pt x="4727" y="27302"/>
                  </a:lnTo>
                  <a:close/>
                  <a:moveTo>
                    <a:pt x="6853" y="22165"/>
                  </a:moveTo>
                  <a:lnTo>
                    <a:pt x="6853" y="22165"/>
                  </a:lnTo>
                  <a:lnTo>
                    <a:pt x="6881" y="22115"/>
                  </a:lnTo>
                  <a:cubicBezTo>
                    <a:pt x="6875" y="22135"/>
                    <a:pt x="6865" y="22151"/>
                    <a:pt x="6853" y="22165"/>
                  </a:cubicBezTo>
                  <a:close/>
                  <a:moveTo>
                    <a:pt x="7645" y="24691"/>
                  </a:moveTo>
                  <a:lnTo>
                    <a:pt x="7645" y="24691"/>
                  </a:lnTo>
                  <a:lnTo>
                    <a:pt x="7645" y="24707"/>
                  </a:lnTo>
                  <a:cubicBezTo>
                    <a:pt x="7645" y="24716"/>
                    <a:pt x="7646" y="24725"/>
                    <a:pt x="7647" y="24735"/>
                  </a:cubicBezTo>
                  <a:cubicBezTo>
                    <a:pt x="7594" y="24771"/>
                    <a:pt x="7551" y="24789"/>
                    <a:pt x="7514" y="24789"/>
                  </a:cubicBezTo>
                  <a:cubicBezTo>
                    <a:pt x="7505" y="24789"/>
                    <a:pt x="7496" y="24788"/>
                    <a:pt x="7484" y="24783"/>
                  </a:cubicBezTo>
                  <a:lnTo>
                    <a:pt x="7217" y="24607"/>
                  </a:lnTo>
                  <a:lnTo>
                    <a:pt x="7008" y="24552"/>
                  </a:lnTo>
                  <a:lnTo>
                    <a:pt x="7027" y="24542"/>
                  </a:lnTo>
                  <a:lnTo>
                    <a:pt x="7013" y="24524"/>
                  </a:lnTo>
                  <a:lnTo>
                    <a:pt x="7015" y="24525"/>
                  </a:lnTo>
                  <a:lnTo>
                    <a:pt x="7227" y="24581"/>
                  </a:lnTo>
                  <a:cubicBezTo>
                    <a:pt x="7326" y="24616"/>
                    <a:pt x="7437" y="24666"/>
                    <a:pt x="7512" y="24751"/>
                  </a:cubicBezTo>
                  <a:cubicBezTo>
                    <a:pt x="7512" y="24751"/>
                    <a:pt x="7514" y="24752"/>
                    <a:pt x="7520" y="24752"/>
                  </a:cubicBezTo>
                  <a:cubicBezTo>
                    <a:pt x="7529" y="24752"/>
                    <a:pt x="7575" y="24748"/>
                    <a:pt x="7645" y="24691"/>
                  </a:cubicBezTo>
                  <a:close/>
                  <a:moveTo>
                    <a:pt x="9208" y="29251"/>
                  </a:moveTo>
                  <a:lnTo>
                    <a:pt x="9208" y="29251"/>
                  </a:lnTo>
                  <a:lnTo>
                    <a:pt x="9208" y="29251"/>
                  </a:lnTo>
                  <a:cubicBezTo>
                    <a:pt x="9130" y="29222"/>
                    <a:pt x="9053" y="29181"/>
                    <a:pt x="8962" y="29120"/>
                  </a:cubicBezTo>
                  <a:lnTo>
                    <a:pt x="9208" y="29251"/>
                  </a:lnTo>
                  <a:close/>
                  <a:moveTo>
                    <a:pt x="9059" y="28032"/>
                  </a:moveTo>
                  <a:lnTo>
                    <a:pt x="9059" y="28032"/>
                  </a:lnTo>
                  <a:cubicBezTo>
                    <a:pt x="9022" y="28054"/>
                    <a:pt x="8984" y="28070"/>
                    <a:pt x="8938" y="28080"/>
                  </a:cubicBezTo>
                  <a:lnTo>
                    <a:pt x="9059" y="28032"/>
                  </a:lnTo>
                  <a:close/>
                  <a:moveTo>
                    <a:pt x="7656" y="27889"/>
                  </a:moveTo>
                  <a:lnTo>
                    <a:pt x="7656" y="27889"/>
                  </a:lnTo>
                  <a:lnTo>
                    <a:pt x="7653" y="27890"/>
                  </a:lnTo>
                  <a:lnTo>
                    <a:pt x="7550" y="27898"/>
                  </a:lnTo>
                  <a:cubicBezTo>
                    <a:pt x="7549" y="27898"/>
                    <a:pt x="7548" y="27898"/>
                    <a:pt x="7546" y="27898"/>
                  </a:cubicBezTo>
                  <a:cubicBezTo>
                    <a:pt x="7547" y="27898"/>
                    <a:pt x="7548" y="27898"/>
                    <a:pt x="7549" y="27898"/>
                  </a:cubicBezTo>
                  <a:lnTo>
                    <a:pt x="7656" y="27889"/>
                  </a:lnTo>
                  <a:close/>
                  <a:moveTo>
                    <a:pt x="4676" y="27242"/>
                  </a:moveTo>
                  <a:lnTo>
                    <a:pt x="4676" y="27242"/>
                  </a:lnTo>
                  <a:cubicBezTo>
                    <a:pt x="4698" y="27254"/>
                    <a:pt x="4712" y="27270"/>
                    <a:pt x="4717" y="27290"/>
                  </a:cubicBezTo>
                  <a:lnTo>
                    <a:pt x="4676" y="27242"/>
                  </a:lnTo>
                  <a:close/>
                  <a:moveTo>
                    <a:pt x="4427" y="27617"/>
                  </a:moveTo>
                  <a:lnTo>
                    <a:pt x="4427" y="27617"/>
                  </a:lnTo>
                  <a:lnTo>
                    <a:pt x="4450" y="27587"/>
                  </a:lnTo>
                  <a:cubicBezTo>
                    <a:pt x="4471" y="27566"/>
                    <a:pt x="4484" y="27553"/>
                    <a:pt x="4508" y="27545"/>
                  </a:cubicBezTo>
                  <a:lnTo>
                    <a:pt x="4443" y="27601"/>
                  </a:lnTo>
                  <a:lnTo>
                    <a:pt x="4427" y="27617"/>
                  </a:lnTo>
                  <a:close/>
                  <a:moveTo>
                    <a:pt x="9488" y="29205"/>
                  </a:moveTo>
                  <a:lnTo>
                    <a:pt x="9488" y="29205"/>
                  </a:lnTo>
                  <a:cubicBezTo>
                    <a:pt x="9467" y="29237"/>
                    <a:pt x="9443" y="29259"/>
                    <a:pt x="9441" y="29261"/>
                  </a:cubicBezTo>
                  <a:lnTo>
                    <a:pt x="9431" y="29261"/>
                  </a:lnTo>
                  <a:lnTo>
                    <a:pt x="9488" y="29205"/>
                  </a:lnTo>
                  <a:close/>
                  <a:moveTo>
                    <a:pt x="6580" y="24242"/>
                  </a:moveTo>
                  <a:lnTo>
                    <a:pt x="6580" y="24242"/>
                  </a:lnTo>
                  <a:cubicBezTo>
                    <a:pt x="6558" y="24229"/>
                    <a:pt x="6546" y="24207"/>
                    <a:pt x="6544" y="24175"/>
                  </a:cubicBezTo>
                  <a:lnTo>
                    <a:pt x="6588" y="24244"/>
                  </a:lnTo>
                  <a:lnTo>
                    <a:pt x="6580" y="24242"/>
                  </a:lnTo>
                  <a:close/>
                  <a:moveTo>
                    <a:pt x="6563" y="22431"/>
                  </a:moveTo>
                  <a:lnTo>
                    <a:pt x="6563" y="22431"/>
                  </a:lnTo>
                  <a:cubicBezTo>
                    <a:pt x="6568" y="22410"/>
                    <a:pt x="6599" y="22377"/>
                    <a:pt x="6637" y="22341"/>
                  </a:cubicBezTo>
                  <a:lnTo>
                    <a:pt x="6563" y="22431"/>
                  </a:lnTo>
                  <a:close/>
                  <a:moveTo>
                    <a:pt x="6464" y="22877"/>
                  </a:moveTo>
                  <a:lnTo>
                    <a:pt x="6464" y="22877"/>
                  </a:lnTo>
                  <a:cubicBezTo>
                    <a:pt x="6457" y="22843"/>
                    <a:pt x="6448" y="22808"/>
                    <a:pt x="6438" y="22770"/>
                  </a:cubicBezTo>
                  <a:lnTo>
                    <a:pt x="6439" y="22769"/>
                  </a:lnTo>
                  <a:cubicBezTo>
                    <a:pt x="6449" y="22807"/>
                    <a:pt x="6457" y="22842"/>
                    <a:pt x="6464" y="22877"/>
                  </a:cubicBezTo>
                  <a:close/>
                  <a:moveTo>
                    <a:pt x="6470" y="23263"/>
                  </a:moveTo>
                  <a:lnTo>
                    <a:pt x="6470" y="23263"/>
                  </a:lnTo>
                  <a:cubicBezTo>
                    <a:pt x="6470" y="23265"/>
                    <a:pt x="6469" y="23267"/>
                    <a:pt x="6469" y="23269"/>
                  </a:cubicBezTo>
                  <a:cubicBezTo>
                    <a:pt x="6469" y="23269"/>
                    <a:pt x="6469" y="23270"/>
                    <a:pt x="6468" y="23270"/>
                  </a:cubicBezTo>
                  <a:cubicBezTo>
                    <a:pt x="6468" y="23270"/>
                    <a:pt x="6469" y="23269"/>
                    <a:pt x="6469" y="23268"/>
                  </a:cubicBezTo>
                  <a:cubicBezTo>
                    <a:pt x="6469" y="23267"/>
                    <a:pt x="6470" y="23265"/>
                    <a:pt x="6470" y="23263"/>
                  </a:cubicBezTo>
                  <a:close/>
                  <a:moveTo>
                    <a:pt x="6468" y="23486"/>
                  </a:moveTo>
                  <a:lnTo>
                    <a:pt x="6468" y="23486"/>
                  </a:lnTo>
                  <a:cubicBezTo>
                    <a:pt x="6468" y="23483"/>
                    <a:pt x="6468" y="23480"/>
                    <a:pt x="6467" y="23477"/>
                  </a:cubicBezTo>
                  <a:cubicBezTo>
                    <a:pt x="6468" y="23480"/>
                    <a:pt x="6469" y="23484"/>
                    <a:pt x="6469" y="23487"/>
                  </a:cubicBezTo>
                  <a:lnTo>
                    <a:pt x="6472" y="23505"/>
                  </a:lnTo>
                  <a:lnTo>
                    <a:pt x="6468" y="23486"/>
                  </a:lnTo>
                  <a:close/>
                  <a:moveTo>
                    <a:pt x="5754" y="27044"/>
                  </a:moveTo>
                  <a:lnTo>
                    <a:pt x="5754" y="27044"/>
                  </a:lnTo>
                  <a:lnTo>
                    <a:pt x="5723" y="27002"/>
                  </a:lnTo>
                  <a:lnTo>
                    <a:pt x="5709" y="26989"/>
                  </a:lnTo>
                  <a:cubicBezTo>
                    <a:pt x="5690" y="26978"/>
                    <a:pt x="5672" y="26968"/>
                    <a:pt x="5653" y="26960"/>
                  </a:cubicBezTo>
                  <a:cubicBezTo>
                    <a:pt x="5674" y="26968"/>
                    <a:pt x="5695" y="26977"/>
                    <a:pt x="5717" y="26988"/>
                  </a:cubicBezTo>
                  <a:lnTo>
                    <a:pt x="5722" y="26990"/>
                  </a:lnTo>
                  <a:lnTo>
                    <a:pt x="5724" y="26994"/>
                  </a:lnTo>
                  <a:lnTo>
                    <a:pt x="5754" y="27044"/>
                  </a:lnTo>
                  <a:close/>
                  <a:moveTo>
                    <a:pt x="5825" y="27106"/>
                  </a:moveTo>
                  <a:lnTo>
                    <a:pt x="5825" y="27106"/>
                  </a:lnTo>
                  <a:lnTo>
                    <a:pt x="5819" y="27107"/>
                  </a:lnTo>
                  <a:lnTo>
                    <a:pt x="5791" y="27082"/>
                  </a:lnTo>
                  <a:lnTo>
                    <a:pt x="5825" y="27106"/>
                  </a:lnTo>
                  <a:close/>
                  <a:moveTo>
                    <a:pt x="9518" y="27688"/>
                  </a:moveTo>
                  <a:lnTo>
                    <a:pt x="9518" y="27688"/>
                  </a:lnTo>
                  <a:lnTo>
                    <a:pt x="9407" y="27717"/>
                  </a:lnTo>
                  <a:cubicBezTo>
                    <a:pt x="9445" y="27699"/>
                    <a:pt x="9482" y="27689"/>
                    <a:pt x="9518" y="27688"/>
                  </a:cubicBezTo>
                  <a:close/>
                  <a:moveTo>
                    <a:pt x="9670" y="27836"/>
                  </a:moveTo>
                  <a:lnTo>
                    <a:pt x="9670" y="27836"/>
                  </a:lnTo>
                  <a:cubicBezTo>
                    <a:pt x="9690" y="27870"/>
                    <a:pt x="9701" y="27916"/>
                    <a:pt x="9703" y="27984"/>
                  </a:cubicBezTo>
                  <a:lnTo>
                    <a:pt x="9669" y="27835"/>
                  </a:lnTo>
                  <a:lnTo>
                    <a:pt x="9670" y="27836"/>
                  </a:lnTo>
                  <a:close/>
                  <a:moveTo>
                    <a:pt x="9816" y="29130"/>
                  </a:moveTo>
                  <a:lnTo>
                    <a:pt x="9816" y="29130"/>
                  </a:lnTo>
                  <a:lnTo>
                    <a:pt x="9808" y="29131"/>
                  </a:lnTo>
                  <a:lnTo>
                    <a:pt x="9838" y="29116"/>
                  </a:lnTo>
                  <a:lnTo>
                    <a:pt x="9816" y="29130"/>
                  </a:lnTo>
                  <a:close/>
                  <a:moveTo>
                    <a:pt x="9922" y="29063"/>
                  </a:moveTo>
                  <a:lnTo>
                    <a:pt x="9922" y="29063"/>
                  </a:lnTo>
                  <a:lnTo>
                    <a:pt x="9878" y="29091"/>
                  </a:lnTo>
                  <a:lnTo>
                    <a:pt x="9907" y="29067"/>
                  </a:lnTo>
                  <a:lnTo>
                    <a:pt x="9914" y="29061"/>
                  </a:lnTo>
                  <a:lnTo>
                    <a:pt x="9922" y="29063"/>
                  </a:lnTo>
                  <a:lnTo>
                    <a:pt x="9922" y="29063"/>
                  </a:lnTo>
                  <a:close/>
                  <a:moveTo>
                    <a:pt x="10303" y="28999"/>
                  </a:moveTo>
                  <a:lnTo>
                    <a:pt x="10303" y="28999"/>
                  </a:lnTo>
                  <a:lnTo>
                    <a:pt x="10302" y="28999"/>
                  </a:lnTo>
                  <a:lnTo>
                    <a:pt x="10303" y="28999"/>
                  </a:lnTo>
                  <a:lnTo>
                    <a:pt x="10314" y="29005"/>
                  </a:lnTo>
                  <a:cubicBezTo>
                    <a:pt x="10310" y="29003"/>
                    <a:pt x="10307" y="29001"/>
                    <a:pt x="10303" y="28999"/>
                  </a:cubicBezTo>
                  <a:close/>
                  <a:moveTo>
                    <a:pt x="7841" y="25889"/>
                  </a:moveTo>
                  <a:lnTo>
                    <a:pt x="7841" y="25889"/>
                  </a:lnTo>
                  <a:lnTo>
                    <a:pt x="7834" y="25591"/>
                  </a:lnTo>
                  <a:cubicBezTo>
                    <a:pt x="7848" y="25698"/>
                    <a:pt x="7850" y="25796"/>
                    <a:pt x="7841" y="25889"/>
                  </a:cubicBezTo>
                  <a:close/>
                  <a:moveTo>
                    <a:pt x="7357" y="26875"/>
                  </a:moveTo>
                  <a:lnTo>
                    <a:pt x="7357" y="26875"/>
                  </a:lnTo>
                  <a:lnTo>
                    <a:pt x="7360" y="26935"/>
                  </a:lnTo>
                  <a:cubicBezTo>
                    <a:pt x="7357" y="26915"/>
                    <a:pt x="7356" y="26896"/>
                    <a:pt x="7357" y="26875"/>
                  </a:cubicBezTo>
                  <a:close/>
                  <a:moveTo>
                    <a:pt x="7616" y="27422"/>
                  </a:moveTo>
                  <a:lnTo>
                    <a:pt x="7616" y="27422"/>
                  </a:lnTo>
                  <a:lnTo>
                    <a:pt x="7552" y="27311"/>
                  </a:lnTo>
                  <a:lnTo>
                    <a:pt x="7613" y="27408"/>
                  </a:lnTo>
                  <a:lnTo>
                    <a:pt x="7618" y="27417"/>
                  </a:lnTo>
                  <a:lnTo>
                    <a:pt x="7616" y="27422"/>
                  </a:lnTo>
                  <a:close/>
                  <a:moveTo>
                    <a:pt x="10009" y="22695"/>
                  </a:moveTo>
                  <a:lnTo>
                    <a:pt x="10009" y="22695"/>
                  </a:lnTo>
                  <a:lnTo>
                    <a:pt x="10019" y="22641"/>
                  </a:lnTo>
                  <a:cubicBezTo>
                    <a:pt x="10026" y="22652"/>
                    <a:pt x="10027" y="22665"/>
                    <a:pt x="10009" y="22695"/>
                  </a:cubicBezTo>
                  <a:close/>
                  <a:moveTo>
                    <a:pt x="9993" y="22739"/>
                  </a:moveTo>
                  <a:lnTo>
                    <a:pt x="9993" y="22739"/>
                  </a:lnTo>
                  <a:lnTo>
                    <a:pt x="9980" y="22788"/>
                  </a:lnTo>
                  <a:cubicBezTo>
                    <a:pt x="9979" y="22775"/>
                    <a:pt x="9983" y="22758"/>
                    <a:pt x="9993" y="22739"/>
                  </a:cubicBezTo>
                  <a:close/>
                  <a:moveTo>
                    <a:pt x="7628" y="18112"/>
                  </a:moveTo>
                  <a:lnTo>
                    <a:pt x="7628" y="18112"/>
                  </a:lnTo>
                  <a:cubicBezTo>
                    <a:pt x="7628" y="18112"/>
                    <a:pt x="7631" y="18112"/>
                    <a:pt x="7638" y="18117"/>
                  </a:cubicBezTo>
                  <a:cubicBezTo>
                    <a:pt x="7658" y="18136"/>
                    <a:pt x="7676" y="18151"/>
                    <a:pt x="7694" y="18160"/>
                  </a:cubicBezTo>
                  <a:cubicBezTo>
                    <a:pt x="7676" y="18152"/>
                    <a:pt x="7655" y="18138"/>
                    <a:pt x="7631" y="18117"/>
                  </a:cubicBezTo>
                  <a:cubicBezTo>
                    <a:pt x="7629" y="18115"/>
                    <a:pt x="7628" y="18113"/>
                    <a:pt x="7626" y="18112"/>
                  </a:cubicBezTo>
                  <a:cubicBezTo>
                    <a:pt x="7627" y="18112"/>
                    <a:pt x="7627" y="18112"/>
                    <a:pt x="7628" y="18112"/>
                  </a:cubicBezTo>
                  <a:close/>
                  <a:moveTo>
                    <a:pt x="31463" y="16448"/>
                  </a:moveTo>
                  <a:lnTo>
                    <a:pt x="31463" y="16448"/>
                  </a:lnTo>
                  <a:lnTo>
                    <a:pt x="31463" y="16448"/>
                  </a:lnTo>
                  <a:lnTo>
                    <a:pt x="31463" y="16448"/>
                  </a:lnTo>
                  <a:lnTo>
                    <a:pt x="31463" y="16448"/>
                  </a:lnTo>
                  <a:close/>
                  <a:moveTo>
                    <a:pt x="7926" y="17887"/>
                  </a:moveTo>
                  <a:lnTo>
                    <a:pt x="7926" y="17887"/>
                  </a:lnTo>
                  <a:cubicBezTo>
                    <a:pt x="7926" y="17886"/>
                    <a:pt x="7928" y="17881"/>
                    <a:pt x="7938" y="17873"/>
                  </a:cubicBezTo>
                  <a:lnTo>
                    <a:pt x="7926" y="17890"/>
                  </a:lnTo>
                  <a:lnTo>
                    <a:pt x="7926" y="17887"/>
                  </a:lnTo>
                  <a:close/>
                  <a:moveTo>
                    <a:pt x="6713" y="17473"/>
                  </a:moveTo>
                  <a:lnTo>
                    <a:pt x="6713" y="17473"/>
                  </a:lnTo>
                  <a:lnTo>
                    <a:pt x="6696" y="17472"/>
                  </a:lnTo>
                  <a:lnTo>
                    <a:pt x="6715" y="17473"/>
                  </a:lnTo>
                  <a:lnTo>
                    <a:pt x="6713" y="17473"/>
                  </a:lnTo>
                  <a:close/>
                  <a:moveTo>
                    <a:pt x="8079" y="18207"/>
                  </a:moveTo>
                  <a:lnTo>
                    <a:pt x="8079" y="18207"/>
                  </a:lnTo>
                  <a:lnTo>
                    <a:pt x="8085" y="18207"/>
                  </a:lnTo>
                  <a:lnTo>
                    <a:pt x="8116" y="18205"/>
                  </a:lnTo>
                  <a:lnTo>
                    <a:pt x="8081" y="18209"/>
                  </a:lnTo>
                  <a:lnTo>
                    <a:pt x="8069" y="18225"/>
                  </a:lnTo>
                  <a:cubicBezTo>
                    <a:pt x="8058" y="18240"/>
                    <a:pt x="8043" y="18252"/>
                    <a:pt x="8024" y="18260"/>
                  </a:cubicBezTo>
                  <a:lnTo>
                    <a:pt x="8021" y="18258"/>
                  </a:lnTo>
                  <a:lnTo>
                    <a:pt x="8074" y="18212"/>
                  </a:lnTo>
                  <a:lnTo>
                    <a:pt x="8079" y="18207"/>
                  </a:lnTo>
                  <a:close/>
                  <a:moveTo>
                    <a:pt x="8062" y="17800"/>
                  </a:moveTo>
                  <a:lnTo>
                    <a:pt x="8062" y="17800"/>
                  </a:lnTo>
                  <a:lnTo>
                    <a:pt x="8142" y="17897"/>
                  </a:lnTo>
                  <a:cubicBezTo>
                    <a:pt x="8163" y="17919"/>
                    <a:pt x="8186" y="17938"/>
                    <a:pt x="8212" y="17955"/>
                  </a:cubicBezTo>
                  <a:cubicBezTo>
                    <a:pt x="8183" y="17938"/>
                    <a:pt x="8155" y="17919"/>
                    <a:pt x="8127" y="17898"/>
                  </a:cubicBezTo>
                  <a:lnTo>
                    <a:pt x="8060" y="17801"/>
                  </a:lnTo>
                  <a:lnTo>
                    <a:pt x="8062" y="17800"/>
                  </a:lnTo>
                  <a:close/>
                  <a:moveTo>
                    <a:pt x="7423" y="17047"/>
                  </a:moveTo>
                  <a:lnTo>
                    <a:pt x="7423" y="17047"/>
                  </a:lnTo>
                  <a:lnTo>
                    <a:pt x="7424" y="17046"/>
                  </a:lnTo>
                  <a:lnTo>
                    <a:pt x="7516" y="17077"/>
                  </a:lnTo>
                  <a:lnTo>
                    <a:pt x="7478" y="17068"/>
                  </a:lnTo>
                  <a:lnTo>
                    <a:pt x="7423" y="17047"/>
                  </a:lnTo>
                  <a:lnTo>
                    <a:pt x="7423" y="17047"/>
                  </a:lnTo>
                  <a:close/>
                  <a:moveTo>
                    <a:pt x="6463" y="17483"/>
                  </a:moveTo>
                  <a:lnTo>
                    <a:pt x="6463" y="17483"/>
                  </a:lnTo>
                  <a:lnTo>
                    <a:pt x="6469" y="17581"/>
                  </a:lnTo>
                  <a:cubicBezTo>
                    <a:pt x="6470" y="17585"/>
                    <a:pt x="6471" y="17589"/>
                    <a:pt x="6472" y="17593"/>
                  </a:cubicBezTo>
                  <a:cubicBezTo>
                    <a:pt x="6471" y="17589"/>
                    <a:pt x="6469" y="17585"/>
                    <a:pt x="6468" y="17581"/>
                  </a:cubicBezTo>
                  <a:cubicBezTo>
                    <a:pt x="6462" y="17551"/>
                    <a:pt x="6461" y="17516"/>
                    <a:pt x="6463" y="17483"/>
                  </a:cubicBezTo>
                  <a:close/>
                  <a:moveTo>
                    <a:pt x="7219" y="17380"/>
                  </a:moveTo>
                  <a:lnTo>
                    <a:pt x="7219" y="17380"/>
                  </a:lnTo>
                  <a:lnTo>
                    <a:pt x="7222" y="17348"/>
                  </a:lnTo>
                  <a:lnTo>
                    <a:pt x="7222" y="17370"/>
                  </a:lnTo>
                  <a:lnTo>
                    <a:pt x="7222" y="17378"/>
                  </a:lnTo>
                  <a:lnTo>
                    <a:pt x="7216" y="17383"/>
                  </a:lnTo>
                  <a:cubicBezTo>
                    <a:pt x="7208" y="17391"/>
                    <a:pt x="7197" y="17402"/>
                    <a:pt x="7179" y="17402"/>
                  </a:cubicBezTo>
                  <a:cubicBezTo>
                    <a:pt x="7174" y="17402"/>
                    <a:pt x="7169" y="17401"/>
                    <a:pt x="7163" y="17399"/>
                  </a:cubicBezTo>
                  <a:lnTo>
                    <a:pt x="7163" y="17399"/>
                  </a:lnTo>
                  <a:lnTo>
                    <a:pt x="7219" y="17380"/>
                  </a:lnTo>
                  <a:close/>
                  <a:moveTo>
                    <a:pt x="8665" y="18289"/>
                  </a:moveTo>
                  <a:lnTo>
                    <a:pt x="8665" y="18289"/>
                  </a:lnTo>
                  <a:lnTo>
                    <a:pt x="8650" y="18189"/>
                  </a:lnTo>
                  <a:lnTo>
                    <a:pt x="8643" y="18016"/>
                  </a:lnTo>
                  <a:lnTo>
                    <a:pt x="8686" y="18007"/>
                  </a:lnTo>
                  <a:lnTo>
                    <a:pt x="8697" y="18004"/>
                  </a:lnTo>
                  <a:lnTo>
                    <a:pt x="8697" y="18195"/>
                  </a:lnTo>
                  <a:lnTo>
                    <a:pt x="8710" y="18294"/>
                  </a:lnTo>
                  <a:lnTo>
                    <a:pt x="8665" y="18289"/>
                  </a:lnTo>
                  <a:close/>
                  <a:moveTo>
                    <a:pt x="7829" y="16991"/>
                  </a:moveTo>
                  <a:lnTo>
                    <a:pt x="7829" y="16991"/>
                  </a:lnTo>
                  <a:lnTo>
                    <a:pt x="8086" y="17022"/>
                  </a:lnTo>
                  <a:lnTo>
                    <a:pt x="8089" y="17022"/>
                  </a:lnTo>
                  <a:lnTo>
                    <a:pt x="8084" y="17022"/>
                  </a:lnTo>
                  <a:lnTo>
                    <a:pt x="7844" y="16994"/>
                  </a:lnTo>
                  <a:lnTo>
                    <a:pt x="7694" y="17011"/>
                  </a:lnTo>
                  <a:cubicBezTo>
                    <a:pt x="7726" y="16971"/>
                    <a:pt x="7767" y="16969"/>
                    <a:pt x="7829" y="16991"/>
                  </a:cubicBezTo>
                  <a:close/>
                  <a:moveTo>
                    <a:pt x="8793" y="18683"/>
                  </a:moveTo>
                  <a:lnTo>
                    <a:pt x="8793" y="18683"/>
                  </a:lnTo>
                  <a:lnTo>
                    <a:pt x="8793" y="18683"/>
                  </a:lnTo>
                  <a:lnTo>
                    <a:pt x="8792" y="18686"/>
                  </a:lnTo>
                  <a:lnTo>
                    <a:pt x="8793" y="18683"/>
                  </a:lnTo>
                  <a:close/>
                  <a:moveTo>
                    <a:pt x="8718" y="18562"/>
                  </a:moveTo>
                  <a:lnTo>
                    <a:pt x="8718" y="18562"/>
                  </a:lnTo>
                  <a:lnTo>
                    <a:pt x="8741" y="18508"/>
                  </a:lnTo>
                  <a:cubicBezTo>
                    <a:pt x="8751" y="18483"/>
                    <a:pt x="8757" y="18462"/>
                    <a:pt x="8758" y="18441"/>
                  </a:cubicBezTo>
                  <a:cubicBezTo>
                    <a:pt x="8758" y="18462"/>
                    <a:pt x="8753" y="18484"/>
                    <a:pt x="8743" y="18505"/>
                  </a:cubicBezTo>
                  <a:lnTo>
                    <a:pt x="8720" y="18565"/>
                  </a:lnTo>
                  <a:lnTo>
                    <a:pt x="8718" y="18562"/>
                  </a:lnTo>
                  <a:close/>
                  <a:moveTo>
                    <a:pt x="9524" y="18422"/>
                  </a:moveTo>
                  <a:lnTo>
                    <a:pt x="9524" y="18422"/>
                  </a:lnTo>
                  <a:cubicBezTo>
                    <a:pt x="9528" y="18422"/>
                    <a:pt x="9531" y="18422"/>
                    <a:pt x="9532" y="18421"/>
                  </a:cubicBezTo>
                  <a:cubicBezTo>
                    <a:pt x="9532" y="18422"/>
                    <a:pt x="9532" y="18423"/>
                    <a:pt x="9532" y="18423"/>
                  </a:cubicBezTo>
                  <a:cubicBezTo>
                    <a:pt x="9530" y="18423"/>
                    <a:pt x="9527" y="18423"/>
                    <a:pt x="9524" y="18423"/>
                  </a:cubicBezTo>
                  <a:cubicBezTo>
                    <a:pt x="9517" y="18423"/>
                    <a:pt x="9505" y="18425"/>
                    <a:pt x="9492" y="18429"/>
                  </a:cubicBezTo>
                  <a:cubicBezTo>
                    <a:pt x="9506" y="18424"/>
                    <a:pt x="9517" y="18422"/>
                    <a:pt x="9524" y="18422"/>
                  </a:cubicBezTo>
                  <a:close/>
                  <a:moveTo>
                    <a:pt x="8208" y="17198"/>
                  </a:moveTo>
                  <a:lnTo>
                    <a:pt x="8208" y="17198"/>
                  </a:lnTo>
                  <a:lnTo>
                    <a:pt x="8204" y="17196"/>
                  </a:lnTo>
                  <a:lnTo>
                    <a:pt x="8202" y="17192"/>
                  </a:lnTo>
                  <a:cubicBezTo>
                    <a:pt x="8193" y="17178"/>
                    <a:pt x="8186" y="17162"/>
                    <a:pt x="8181" y="17144"/>
                  </a:cubicBezTo>
                  <a:cubicBezTo>
                    <a:pt x="8188" y="17159"/>
                    <a:pt x="8198" y="17172"/>
                    <a:pt x="8209" y="17183"/>
                  </a:cubicBezTo>
                  <a:lnTo>
                    <a:pt x="8259" y="17228"/>
                  </a:lnTo>
                  <a:lnTo>
                    <a:pt x="8256" y="17230"/>
                  </a:lnTo>
                  <a:lnTo>
                    <a:pt x="8208" y="17198"/>
                  </a:lnTo>
                  <a:close/>
                  <a:moveTo>
                    <a:pt x="8312" y="30148"/>
                  </a:moveTo>
                  <a:lnTo>
                    <a:pt x="8312" y="30148"/>
                  </a:lnTo>
                  <a:cubicBezTo>
                    <a:pt x="8312" y="30152"/>
                    <a:pt x="8312" y="30156"/>
                    <a:pt x="8313" y="30160"/>
                  </a:cubicBezTo>
                  <a:cubicBezTo>
                    <a:pt x="8312" y="30167"/>
                    <a:pt x="8312" y="30173"/>
                    <a:pt x="8311" y="30179"/>
                  </a:cubicBezTo>
                  <a:cubicBezTo>
                    <a:pt x="8311" y="30170"/>
                    <a:pt x="8312" y="30162"/>
                    <a:pt x="8312" y="30153"/>
                  </a:cubicBezTo>
                  <a:cubicBezTo>
                    <a:pt x="8312" y="30151"/>
                    <a:pt x="8312" y="30150"/>
                    <a:pt x="8312" y="30148"/>
                  </a:cubicBezTo>
                  <a:close/>
                  <a:moveTo>
                    <a:pt x="12240" y="22399"/>
                  </a:moveTo>
                  <a:lnTo>
                    <a:pt x="12240" y="22399"/>
                  </a:lnTo>
                  <a:lnTo>
                    <a:pt x="12193" y="22447"/>
                  </a:lnTo>
                  <a:cubicBezTo>
                    <a:pt x="12146" y="22495"/>
                    <a:pt x="12103" y="22517"/>
                    <a:pt x="12068" y="22498"/>
                  </a:cubicBezTo>
                  <a:lnTo>
                    <a:pt x="11965" y="22483"/>
                  </a:lnTo>
                  <a:lnTo>
                    <a:pt x="11928" y="22530"/>
                  </a:lnTo>
                  <a:lnTo>
                    <a:pt x="11841" y="22522"/>
                  </a:lnTo>
                  <a:lnTo>
                    <a:pt x="11754" y="22490"/>
                  </a:lnTo>
                  <a:lnTo>
                    <a:pt x="11713" y="22389"/>
                  </a:lnTo>
                  <a:lnTo>
                    <a:pt x="11436" y="22399"/>
                  </a:lnTo>
                  <a:lnTo>
                    <a:pt x="11425" y="22401"/>
                  </a:lnTo>
                  <a:cubicBezTo>
                    <a:pt x="11282" y="22442"/>
                    <a:pt x="11200" y="22480"/>
                    <a:pt x="11151" y="22529"/>
                  </a:cubicBezTo>
                  <a:cubicBezTo>
                    <a:pt x="11150" y="22530"/>
                    <a:pt x="11139" y="22536"/>
                    <a:pt x="11091" y="22536"/>
                  </a:cubicBezTo>
                  <a:cubicBezTo>
                    <a:pt x="11049" y="22536"/>
                    <a:pt x="10991" y="22531"/>
                    <a:pt x="10921" y="22523"/>
                  </a:cubicBezTo>
                  <a:lnTo>
                    <a:pt x="10424" y="22410"/>
                  </a:lnTo>
                  <a:lnTo>
                    <a:pt x="10118" y="22324"/>
                  </a:lnTo>
                  <a:lnTo>
                    <a:pt x="10107" y="22326"/>
                  </a:lnTo>
                  <a:cubicBezTo>
                    <a:pt x="10089" y="22330"/>
                    <a:pt x="10069" y="22337"/>
                    <a:pt x="10050" y="22349"/>
                  </a:cubicBezTo>
                  <a:cubicBezTo>
                    <a:pt x="9802" y="22264"/>
                    <a:pt x="9623" y="22168"/>
                    <a:pt x="9556" y="22081"/>
                  </a:cubicBezTo>
                  <a:cubicBezTo>
                    <a:pt x="9523" y="22034"/>
                    <a:pt x="9471" y="22011"/>
                    <a:pt x="9398" y="22011"/>
                  </a:cubicBezTo>
                  <a:cubicBezTo>
                    <a:pt x="9385" y="22011"/>
                    <a:pt x="9371" y="22012"/>
                    <a:pt x="9360" y="22013"/>
                  </a:cubicBezTo>
                  <a:lnTo>
                    <a:pt x="9133" y="22079"/>
                  </a:lnTo>
                  <a:cubicBezTo>
                    <a:pt x="9052" y="22095"/>
                    <a:pt x="8996" y="22134"/>
                    <a:pt x="8957" y="22202"/>
                  </a:cubicBezTo>
                  <a:cubicBezTo>
                    <a:pt x="8931" y="22244"/>
                    <a:pt x="8922" y="22306"/>
                    <a:pt x="8931" y="22383"/>
                  </a:cubicBezTo>
                  <a:lnTo>
                    <a:pt x="8903" y="22571"/>
                  </a:lnTo>
                  <a:cubicBezTo>
                    <a:pt x="8893" y="22623"/>
                    <a:pt x="8853" y="22667"/>
                    <a:pt x="8795" y="22689"/>
                  </a:cubicBezTo>
                  <a:cubicBezTo>
                    <a:pt x="8752" y="22700"/>
                    <a:pt x="8707" y="22706"/>
                    <a:pt x="8661" y="22706"/>
                  </a:cubicBezTo>
                  <a:cubicBezTo>
                    <a:pt x="8505" y="22706"/>
                    <a:pt x="8337" y="22640"/>
                    <a:pt x="8163" y="22511"/>
                  </a:cubicBezTo>
                  <a:lnTo>
                    <a:pt x="8039" y="22492"/>
                  </a:lnTo>
                  <a:cubicBezTo>
                    <a:pt x="7981" y="22492"/>
                    <a:pt x="7910" y="22486"/>
                    <a:pt x="7877" y="22442"/>
                  </a:cubicBezTo>
                  <a:cubicBezTo>
                    <a:pt x="7822" y="22397"/>
                    <a:pt x="7795" y="22344"/>
                    <a:pt x="7796" y="22282"/>
                  </a:cubicBezTo>
                  <a:lnTo>
                    <a:pt x="7770" y="22196"/>
                  </a:lnTo>
                  <a:lnTo>
                    <a:pt x="7688" y="22154"/>
                  </a:lnTo>
                  <a:lnTo>
                    <a:pt x="7584" y="22135"/>
                  </a:lnTo>
                  <a:lnTo>
                    <a:pt x="7580" y="22134"/>
                  </a:lnTo>
                  <a:lnTo>
                    <a:pt x="7576" y="22131"/>
                  </a:lnTo>
                  <a:lnTo>
                    <a:pt x="7511" y="22076"/>
                  </a:lnTo>
                  <a:lnTo>
                    <a:pt x="7451" y="22033"/>
                  </a:lnTo>
                  <a:lnTo>
                    <a:pt x="7306" y="22042"/>
                  </a:lnTo>
                  <a:lnTo>
                    <a:pt x="7127" y="22042"/>
                  </a:lnTo>
                  <a:cubicBezTo>
                    <a:pt x="7090" y="22042"/>
                    <a:pt x="7043" y="22019"/>
                    <a:pt x="6988" y="21974"/>
                  </a:cubicBezTo>
                  <a:lnTo>
                    <a:pt x="6920" y="21943"/>
                  </a:lnTo>
                  <a:lnTo>
                    <a:pt x="6920" y="21909"/>
                  </a:lnTo>
                  <a:lnTo>
                    <a:pt x="6914" y="21864"/>
                  </a:lnTo>
                  <a:lnTo>
                    <a:pt x="6876" y="21863"/>
                  </a:lnTo>
                  <a:cubicBezTo>
                    <a:pt x="6652" y="21785"/>
                    <a:pt x="6609" y="21722"/>
                    <a:pt x="6600" y="21699"/>
                  </a:cubicBezTo>
                  <a:cubicBezTo>
                    <a:pt x="6598" y="21691"/>
                    <a:pt x="6595" y="21678"/>
                    <a:pt x="6604" y="21663"/>
                  </a:cubicBezTo>
                  <a:lnTo>
                    <a:pt x="6776" y="21424"/>
                  </a:lnTo>
                  <a:cubicBezTo>
                    <a:pt x="6838" y="21299"/>
                    <a:pt x="6836" y="21212"/>
                    <a:pt x="6765" y="21154"/>
                  </a:cubicBezTo>
                  <a:cubicBezTo>
                    <a:pt x="6749" y="21144"/>
                    <a:pt x="6715" y="21099"/>
                    <a:pt x="6750" y="20901"/>
                  </a:cubicBezTo>
                  <a:lnTo>
                    <a:pt x="6782" y="20750"/>
                  </a:lnTo>
                  <a:lnTo>
                    <a:pt x="6649" y="20821"/>
                  </a:lnTo>
                  <a:lnTo>
                    <a:pt x="6637" y="20830"/>
                  </a:lnTo>
                  <a:cubicBezTo>
                    <a:pt x="6634" y="20833"/>
                    <a:pt x="6631" y="20835"/>
                    <a:pt x="6631" y="20836"/>
                  </a:cubicBezTo>
                  <a:cubicBezTo>
                    <a:pt x="6629" y="20834"/>
                    <a:pt x="6621" y="20827"/>
                    <a:pt x="6609" y="20803"/>
                  </a:cubicBezTo>
                  <a:lnTo>
                    <a:pt x="6494" y="20663"/>
                  </a:lnTo>
                  <a:lnTo>
                    <a:pt x="6461" y="20659"/>
                  </a:lnTo>
                  <a:cubicBezTo>
                    <a:pt x="6410" y="20659"/>
                    <a:pt x="6364" y="20689"/>
                    <a:pt x="6311" y="20732"/>
                  </a:cubicBezTo>
                  <a:cubicBezTo>
                    <a:pt x="6227" y="20799"/>
                    <a:pt x="6164" y="20823"/>
                    <a:pt x="6118" y="20836"/>
                  </a:cubicBezTo>
                  <a:lnTo>
                    <a:pt x="6107" y="20840"/>
                  </a:lnTo>
                  <a:lnTo>
                    <a:pt x="6026" y="20821"/>
                  </a:lnTo>
                  <a:lnTo>
                    <a:pt x="5936" y="20772"/>
                  </a:lnTo>
                  <a:lnTo>
                    <a:pt x="5837" y="20805"/>
                  </a:lnTo>
                  <a:lnTo>
                    <a:pt x="5778" y="20834"/>
                  </a:lnTo>
                  <a:lnTo>
                    <a:pt x="5731" y="20796"/>
                  </a:lnTo>
                  <a:lnTo>
                    <a:pt x="5651" y="20750"/>
                  </a:lnTo>
                  <a:lnTo>
                    <a:pt x="5575" y="20802"/>
                  </a:lnTo>
                  <a:lnTo>
                    <a:pt x="5564" y="20813"/>
                  </a:lnTo>
                  <a:cubicBezTo>
                    <a:pt x="5537" y="20849"/>
                    <a:pt x="5526" y="20849"/>
                    <a:pt x="5522" y="20849"/>
                  </a:cubicBezTo>
                  <a:lnTo>
                    <a:pt x="5311" y="20840"/>
                  </a:lnTo>
                  <a:lnTo>
                    <a:pt x="4898" y="20868"/>
                  </a:lnTo>
                  <a:lnTo>
                    <a:pt x="4524" y="20905"/>
                  </a:lnTo>
                  <a:cubicBezTo>
                    <a:pt x="4423" y="20905"/>
                    <a:pt x="4343" y="20944"/>
                    <a:pt x="4285" y="21021"/>
                  </a:cubicBezTo>
                  <a:lnTo>
                    <a:pt x="4223" y="21110"/>
                  </a:lnTo>
                  <a:lnTo>
                    <a:pt x="4139" y="21160"/>
                  </a:lnTo>
                  <a:lnTo>
                    <a:pt x="4018" y="21169"/>
                  </a:lnTo>
                  <a:lnTo>
                    <a:pt x="3871" y="21209"/>
                  </a:lnTo>
                  <a:lnTo>
                    <a:pt x="3862" y="21218"/>
                  </a:lnTo>
                  <a:cubicBezTo>
                    <a:pt x="3792" y="21286"/>
                    <a:pt x="3723" y="21328"/>
                    <a:pt x="3668" y="21338"/>
                  </a:cubicBezTo>
                  <a:lnTo>
                    <a:pt x="3643" y="21338"/>
                  </a:lnTo>
                  <a:lnTo>
                    <a:pt x="3475" y="21309"/>
                  </a:lnTo>
                  <a:lnTo>
                    <a:pt x="3260" y="21318"/>
                  </a:lnTo>
                  <a:lnTo>
                    <a:pt x="3244" y="21321"/>
                  </a:lnTo>
                  <a:cubicBezTo>
                    <a:pt x="3165" y="21353"/>
                    <a:pt x="3115" y="21346"/>
                    <a:pt x="3035" y="21277"/>
                  </a:cubicBezTo>
                  <a:lnTo>
                    <a:pt x="2926" y="21203"/>
                  </a:lnTo>
                  <a:lnTo>
                    <a:pt x="2819" y="21158"/>
                  </a:lnTo>
                  <a:cubicBezTo>
                    <a:pt x="2908" y="21086"/>
                    <a:pt x="3014" y="21036"/>
                    <a:pt x="3134" y="21007"/>
                  </a:cubicBezTo>
                  <a:lnTo>
                    <a:pt x="3553" y="20987"/>
                  </a:lnTo>
                  <a:lnTo>
                    <a:pt x="3565" y="20966"/>
                  </a:lnTo>
                  <a:cubicBezTo>
                    <a:pt x="3655" y="20815"/>
                    <a:pt x="3771" y="20738"/>
                    <a:pt x="3929" y="20725"/>
                  </a:cubicBezTo>
                  <a:lnTo>
                    <a:pt x="3963" y="20723"/>
                  </a:lnTo>
                  <a:lnTo>
                    <a:pt x="3971" y="20689"/>
                  </a:lnTo>
                  <a:cubicBezTo>
                    <a:pt x="4006" y="20528"/>
                    <a:pt x="4079" y="20413"/>
                    <a:pt x="4181" y="20358"/>
                  </a:cubicBezTo>
                  <a:lnTo>
                    <a:pt x="4241" y="20326"/>
                  </a:lnTo>
                  <a:lnTo>
                    <a:pt x="4189" y="20282"/>
                  </a:lnTo>
                  <a:cubicBezTo>
                    <a:pt x="4113" y="20219"/>
                    <a:pt x="4095" y="20150"/>
                    <a:pt x="4127" y="20049"/>
                  </a:cubicBezTo>
                  <a:cubicBezTo>
                    <a:pt x="4159" y="19961"/>
                    <a:pt x="4230" y="19881"/>
                    <a:pt x="4346" y="19802"/>
                  </a:cubicBezTo>
                  <a:lnTo>
                    <a:pt x="4359" y="19794"/>
                  </a:lnTo>
                  <a:lnTo>
                    <a:pt x="4390" y="19702"/>
                  </a:lnTo>
                  <a:lnTo>
                    <a:pt x="4397" y="19691"/>
                  </a:lnTo>
                  <a:cubicBezTo>
                    <a:pt x="4414" y="19664"/>
                    <a:pt x="4431" y="19638"/>
                    <a:pt x="4468" y="19608"/>
                  </a:cubicBezTo>
                  <a:cubicBezTo>
                    <a:pt x="4500" y="19576"/>
                    <a:pt x="4539" y="19560"/>
                    <a:pt x="4594" y="19559"/>
                  </a:cubicBezTo>
                  <a:lnTo>
                    <a:pt x="4691" y="19542"/>
                  </a:lnTo>
                  <a:lnTo>
                    <a:pt x="4815" y="19475"/>
                  </a:lnTo>
                  <a:lnTo>
                    <a:pt x="4909" y="19372"/>
                  </a:lnTo>
                  <a:lnTo>
                    <a:pt x="4899" y="19252"/>
                  </a:lnTo>
                  <a:lnTo>
                    <a:pt x="4885" y="19208"/>
                  </a:lnTo>
                  <a:lnTo>
                    <a:pt x="4889" y="19208"/>
                  </a:lnTo>
                  <a:lnTo>
                    <a:pt x="4889" y="19143"/>
                  </a:lnTo>
                  <a:cubicBezTo>
                    <a:pt x="4897" y="19074"/>
                    <a:pt x="4935" y="19008"/>
                    <a:pt x="4995" y="18957"/>
                  </a:cubicBezTo>
                  <a:cubicBezTo>
                    <a:pt x="5048" y="18912"/>
                    <a:pt x="5093" y="18893"/>
                    <a:pt x="5148" y="18892"/>
                  </a:cubicBezTo>
                  <a:lnTo>
                    <a:pt x="5557" y="18987"/>
                  </a:lnTo>
                  <a:lnTo>
                    <a:pt x="5567" y="18984"/>
                  </a:lnTo>
                  <a:cubicBezTo>
                    <a:pt x="5647" y="18967"/>
                    <a:pt x="5742" y="18940"/>
                    <a:pt x="5843" y="18861"/>
                  </a:cubicBezTo>
                  <a:lnTo>
                    <a:pt x="6064" y="18652"/>
                  </a:lnTo>
                  <a:lnTo>
                    <a:pt x="6036" y="18641"/>
                  </a:lnTo>
                  <a:lnTo>
                    <a:pt x="6044" y="18632"/>
                  </a:lnTo>
                  <a:cubicBezTo>
                    <a:pt x="6160" y="18544"/>
                    <a:pt x="6237" y="18508"/>
                    <a:pt x="6282" y="18524"/>
                  </a:cubicBezTo>
                  <a:cubicBezTo>
                    <a:pt x="6389" y="18560"/>
                    <a:pt x="6507" y="18679"/>
                    <a:pt x="6615" y="18860"/>
                  </a:cubicBezTo>
                  <a:lnTo>
                    <a:pt x="6749" y="19079"/>
                  </a:lnTo>
                  <a:lnTo>
                    <a:pt x="6886" y="19254"/>
                  </a:lnTo>
                  <a:lnTo>
                    <a:pt x="7179" y="19471"/>
                  </a:lnTo>
                  <a:lnTo>
                    <a:pt x="7507" y="19668"/>
                  </a:lnTo>
                  <a:cubicBezTo>
                    <a:pt x="7746" y="19827"/>
                    <a:pt x="7881" y="19984"/>
                    <a:pt x="7898" y="20123"/>
                  </a:cubicBezTo>
                  <a:lnTo>
                    <a:pt x="7957" y="20277"/>
                  </a:lnTo>
                  <a:lnTo>
                    <a:pt x="7935" y="20285"/>
                  </a:lnTo>
                  <a:cubicBezTo>
                    <a:pt x="7923" y="20287"/>
                    <a:pt x="7903" y="20291"/>
                    <a:pt x="7891" y="20306"/>
                  </a:cubicBezTo>
                  <a:lnTo>
                    <a:pt x="7884" y="20314"/>
                  </a:lnTo>
                  <a:lnTo>
                    <a:pt x="7881" y="20324"/>
                  </a:lnTo>
                  <a:cubicBezTo>
                    <a:pt x="7863" y="20396"/>
                    <a:pt x="7855" y="20447"/>
                    <a:pt x="7853" y="20484"/>
                  </a:cubicBezTo>
                  <a:lnTo>
                    <a:pt x="7778" y="20488"/>
                  </a:lnTo>
                  <a:cubicBezTo>
                    <a:pt x="7747" y="20489"/>
                    <a:pt x="7698" y="20494"/>
                    <a:pt x="7629" y="20502"/>
                  </a:cubicBezTo>
                  <a:cubicBezTo>
                    <a:pt x="7506" y="20528"/>
                    <a:pt x="7428" y="20530"/>
                    <a:pt x="7397" y="20506"/>
                  </a:cubicBezTo>
                  <a:lnTo>
                    <a:pt x="7334" y="20460"/>
                  </a:lnTo>
                  <a:lnTo>
                    <a:pt x="7319" y="20460"/>
                  </a:lnTo>
                  <a:cubicBezTo>
                    <a:pt x="7300" y="20460"/>
                    <a:pt x="7282" y="20470"/>
                    <a:pt x="7269" y="20488"/>
                  </a:cubicBezTo>
                  <a:lnTo>
                    <a:pt x="7188" y="20521"/>
                  </a:lnTo>
                  <a:cubicBezTo>
                    <a:pt x="7132" y="20532"/>
                    <a:pt x="7107" y="20567"/>
                    <a:pt x="7089" y="20592"/>
                  </a:cubicBezTo>
                  <a:lnTo>
                    <a:pt x="7080" y="20606"/>
                  </a:lnTo>
                  <a:lnTo>
                    <a:pt x="7081" y="20622"/>
                  </a:lnTo>
                  <a:cubicBezTo>
                    <a:pt x="7086" y="20681"/>
                    <a:pt x="7131" y="20711"/>
                    <a:pt x="7174" y="20733"/>
                  </a:cubicBezTo>
                  <a:lnTo>
                    <a:pt x="7433" y="20843"/>
                  </a:lnTo>
                  <a:lnTo>
                    <a:pt x="7462" y="20862"/>
                  </a:lnTo>
                  <a:cubicBezTo>
                    <a:pt x="7525" y="20901"/>
                    <a:pt x="7575" y="20932"/>
                    <a:pt x="7626" y="20949"/>
                  </a:cubicBezTo>
                  <a:cubicBezTo>
                    <a:pt x="7647" y="20956"/>
                    <a:pt x="7664" y="20960"/>
                    <a:pt x="7680" y="20960"/>
                  </a:cubicBezTo>
                  <a:cubicBezTo>
                    <a:pt x="7716" y="20960"/>
                    <a:pt x="7737" y="20944"/>
                    <a:pt x="7748" y="20931"/>
                  </a:cubicBezTo>
                  <a:cubicBezTo>
                    <a:pt x="7771" y="20905"/>
                    <a:pt x="7780" y="20866"/>
                    <a:pt x="7774" y="20818"/>
                  </a:cubicBezTo>
                  <a:cubicBezTo>
                    <a:pt x="7766" y="20725"/>
                    <a:pt x="7782" y="20639"/>
                    <a:pt x="7822" y="20553"/>
                  </a:cubicBezTo>
                  <a:lnTo>
                    <a:pt x="7852" y="20489"/>
                  </a:lnTo>
                  <a:cubicBezTo>
                    <a:pt x="7850" y="20542"/>
                    <a:pt x="7862" y="20565"/>
                    <a:pt x="7874" y="20578"/>
                  </a:cubicBezTo>
                  <a:lnTo>
                    <a:pt x="7892" y="20594"/>
                  </a:lnTo>
                  <a:lnTo>
                    <a:pt x="7902" y="20594"/>
                  </a:lnTo>
                  <a:cubicBezTo>
                    <a:pt x="7909" y="20596"/>
                    <a:pt x="7919" y="20599"/>
                    <a:pt x="7929" y="20599"/>
                  </a:cubicBezTo>
                  <a:cubicBezTo>
                    <a:pt x="7979" y="20599"/>
                    <a:pt x="8008" y="20545"/>
                    <a:pt x="8024" y="20505"/>
                  </a:cubicBezTo>
                  <a:lnTo>
                    <a:pt x="8106" y="20378"/>
                  </a:lnTo>
                  <a:lnTo>
                    <a:pt x="8248" y="20226"/>
                  </a:lnTo>
                  <a:cubicBezTo>
                    <a:pt x="8265" y="20205"/>
                    <a:pt x="8272" y="20180"/>
                    <a:pt x="8267" y="20153"/>
                  </a:cubicBezTo>
                  <a:cubicBezTo>
                    <a:pt x="8255" y="20099"/>
                    <a:pt x="8194" y="20058"/>
                    <a:pt x="8146" y="20034"/>
                  </a:cubicBezTo>
                  <a:cubicBezTo>
                    <a:pt x="8116" y="20018"/>
                    <a:pt x="8110" y="20004"/>
                    <a:pt x="8107" y="19993"/>
                  </a:cubicBezTo>
                  <a:cubicBezTo>
                    <a:pt x="8102" y="19973"/>
                    <a:pt x="8115" y="19942"/>
                    <a:pt x="8146" y="19897"/>
                  </a:cubicBezTo>
                  <a:lnTo>
                    <a:pt x="8215" y="19843"/>
                  </a:lnTo>
                  <a:lnTo>
                    <a:pt x="8254" y="19849"/>
                  </a:lnTo>
                  <a:lnTo>
                    <a:pt x="8383" y="19946"/>
                  </a:lnTo>
                  <a:lnTo>
                    <a:pt x="8528" y="19989"/>
                  </a:lnTo>
                  <a:lnTo>
                    <a:pt x="8543" y="19950"/>
                  </a:lnTo>
                  <a:cubicBezTo>
                    <a:pt x="8549" y="19934"/>
                    <a:pt x="8551" y="19919"/>
                    <a:pt x="8548" y="19909"/>
                  </a:cubicBezTo>
                  <a:cubicBezTo>
                    <a:pt x="8543" y="19856"/>
                    <a:pt x="8493" y="19793"/>
                    <a:pt x="8392" y="19716"/>
                  </a:cubicBezTo>
                  <a:lnTo>
                    <a:pt x="8110" y="19528"/>
                  </a:lnTo>
                  <a:cubicBezTo>
                    <a:pt x="8064" y="19499"/>
                    <a:pt x="8003" y="19456"/>
                    <a:pt x="8001" y="19404"/>
                  </a:cubicBezTo>
                  <a:lnTo>
                    <a:pt x="8000" y="19390"/>
                  </a:lnTo>
                  <a:lnTo>
                    <a:pt x="7962" y="19340"/>
                  </a:lnTo>
                  <a:lnTo>
                    <a:pt x="7857" y="19301"/>
                  </a:lnTo>
                  <a:lnTo>
                    <a:pt x="7844" y="19298"/>
                  </a:lnTo>
                  <a:cubicBezTo>
                    <a:pt x="7726" y="19290"/>
                    <a:pt x="7619" y="19215"/>
                    <a:pt x="7527" y="19076"/>
                  </a:cubicBezTo>
                  <a:lnTo>
                    <a:pt x="7422" y="18906"/>
                  </a:lnTo>
                  <a:lnTo>
                    <a:pt x="7307" y="18733"/>
                  </a:lnTo>
                  <a:cubicBezTo>
                    <a:pt x="7122" y="18548"/>
                    <a:pt x="7109" y="18503"/>
                    <a:pt x="7107" y="18503"/>
                  </a:cubicBezTo>
                  <a:lnTo>
                    <a:pt x="7107" y="18503"/>
                  </a:lnTo>
                  <a:lnTo>
                    <a:pt x="7137" y="18313"/>
                  </a:lnTo>
                  <a:lnTo>
                    <a:pt x="7128" y="18299"/>
                  </a:lnTo>
                  <a:cubicBezTo>
                    <a:pt x="7066" y="18197"/>
                    <a:pt x="7066" y="18173"/>
                    <a:pt x="7066" y="18171"/>
                  </a:cubicBezTo>
                  <a:cubicBezTo>
                    <a:pt x="7066" y="18171"/>
                    <a:pt x="7071" y="18167"/>
                    <a:pt x="7081" y="18168"/>
                  </a:cubicBezTo>
                  <a:cubicBezTo>
                    <a:pt x="7178" y="18176"/>
                    <a:pt x="7242" y="18168"/>
                    <a:pt x="7274" y="18137"/>
                  </a:cubicBezTo>
                  <a:lnTo>
                    <a:pt x="7384" y="18103"/>
                  </a:lnTo>
                  <a:lnTo>
                    <a:pt x="7419" y="18103"/>
                  </a:lnTo>
                  <a:cubicBezTo>
                    <a:pt x="7427" y="18103"/>
                    <a:pt x="7431" y="18105"/>
                    <a:pt x="7431" y="18100"/>
                  </a:cubicBezTo>
                  <a:lnTo>
                    <a:pt x="7434" y="18138"/>
                  </a:lnTo>
                  <a:lnTo>
                    <a:pt x="7463" y="18141"/>
                  </a:lnTo>
                  <a:lnTo>
                    <a:pt x="7456" y="18141"/>
                  </a:lnTo>
                  <a:lnTo>
                    <a:pt x="7421" y="18184"/>
                  </a:lnTo>
                  <a:cubicBezTo>
                    <a:pt x="7392" y="18207"/>
                    <a:pt x="7373" y="18237"/>
                    <a:pt x="7423" y="18307"/>
                  </a:cubicBezTo>
                  <a:cubicBezTo>
                    <a:pt x="7439" y="18323"/>
                    <a:pt x="7446" y="18330"/>
                    <a:pt x="7465" y="18337"/>
                  </a:cubicBezTo>
                  <a:cubicBezTo>
                    <a:pt x="7470" y="18333"/>
                    <a:pt x="7480" y="18322"/>
                    <a:pt x="7485" y="18306"/>
                  </a:cubicBezTo>
                  <a:cubicBezTo>
                    <a:pt x="7508" y="18201"/>
                    <a:pt x="7546" y="18178"/>
                    <a:pt x="7574" y="18178"/>
                  </a:cubicBezTo>
                  <a:cubicBezTo>
                    <a:pt x="7604" y="18178"/>
                    <a:pt x="7634" y="18204"/>
                    <a:pt x="7661" y="18256"/>
                  </a:cubicBezTo>
                  <a:lnTo>
                    <a:pt x="7772" y="18505"/>
                  </a:lnTo>
                  <a:lnTo>
                    <a:pt x="7819" y="18561"/>
                  </a:lnTo>
                  <a:lnTo>
                    <a:pt x="7839" y="18585"/>
                  </a:lnTo>
                  <a:lnTo>
                    <a:pt x="7808" y="18592"/>
                  </a:lnTo>
                  <a:lnTo>
                    <a:pt x="7761" y="18601"/>
                  </a:lnTo>
                  <a:lnTo>
                    <a:pt x="7755" y="18596"/>
                  </a:lnTo>
                  <a:lnTo>
                    <a:pt x="7753" y="18596"/>
                  </a:lnTo>
                  <a:cubicBezTo>
                    <a:pt x="7753" y="18599"/>
                    <a:pt x="7756" y="18621"/>
                    <a:pt x="7847" y="18702"/>
                  </a:cubicBezTo>
                  <a:cubicBezTo>
                    <a:pt x="7891" y="18755"/>
                    <a:pt x="7953" y="18782"/>
                    <a:pt x="8043" y="18809"/>
                  </a:cubicBezTo>
                  <a:cubicBezTo>
                    <a:pt x="8094" y="18819"/>
                    <a:pt x="8147" y="18833"/>
                    <a:pt x="8199" y="18861"/>
                  </a:cubicBezTo>
                  <a:lnTo>
                    <a:pt x="8269" y="18955"/>
                  </a:lnTo>
                  <a:lnTo>
                    <a:pt x="8278" y="18984"/>
                  </a:lnTo>
                  <a:lnTo>
                    <a:pt x="8475" y="19151"/>
                  </a:lnTo>
                  <a:lnTo>
                    <a:pt x="8584" y="19226"/>
                  </a:lnTo>
                  <a:lnTo>
                    <a:pt x="8584" y="19225"/>
                  </a:lnTo>
                  <a:lnTo>
                    <a:pt x="8751" y="19362"/>
                  </a:lnTo>
                  <a:lnTo>
                    <a:pt x="8752" y="19364"/>
                  </a:lnTo>
                  <a:cubicBezTo>
                    <a:pt x="8803" y="19453"/>
                    <a:pt x="8808" y="19556"/>
                    <a:pt x="8764" y="19686"/>
                  </a:cubicBezTo>
                  <a:cubicBezTo>
                    <a:pt x="8744" y="19787"/>
                    <a:pt x="8764" y="19871"/>
                    <a:pt x="8829" y="19948"/>
                  </a:cubicBezTo>
                  <a:lnTo>
                    <a:pt x="8898" y="20009"/>
                  </a:lnTo>
                  <a:lnTo>
                    <a:pt x="8898" y="20201"/>
                  </a:lnTo>
                  <a:lnTo>
                    <a:pt x="8916" y="20162"/>
                  </a:lnTo>
                  <a:cubicBezTo>
                    <a:pt x="8934" y="20204"/>
                    <a:pt x="8973" y="20236"/>
                    <a:pt x="9031" y="20237"/>
                  </a:cubicBezTo>
                  <a:lnTo>
                    <a:pt x="9118" y="20219"/>
                  </a:lnTo>
                  <a:lnTo>
                    <a:pt x="9143" y="20229"/>
                  </a:lnTo>
                  <a:cubicBezTo>
                    <a:pt x="9144" y="20239"/>
                    <a:pt x="9138" y="20250"/>
                    <a:pt x="9123" y="20273"/>
                  </a:cubicBezTo>
                  <a:lnTo>
                    <a:pt x="9088" y="20356"/>
                  </a:lnTo>
                  <a:lnTo>
                    <a:pt x="9108" y="20378"/>
                  </a:lnTo>
                  <a:cubicBezTo>
                    <a:pt x="9148" y="20422"/>
                    <a:pt x="9202" y="20445"/>
                    <a:pt x="9267" y="20445"/>
                  </a:cubicBezTo>
                  <a:cubicBezTo>
                    <a:pt x="9277" y="20445"/>
                    <a:pt x="9286" y="20445"/>
                    <a:pt x="9300" y="20443"/>
                  </a:cubicBezTo>
                  <a:lnTo>
                    <a:pt x="9514" y="20479"/>
                  </a:lnTo>
                  <a:cubicBezTo>
                    <a:pt x="9573" y="20521"/>
                    <a:pt x="9566" y="20550"/>
                    <a:pt x="9565" y="20554"/>
                  </a:cubicBezTo>
                  <a:cubicBezTo>
                    <a:pt x="9561" y="20563"/>
                    <a:pt x="9557" y="20567"/>
                    <a:pt x="9555" y="20567"/>
                  </a:cubicBezTo>
                  <a:cubicBezTo>
                    <a:pt x="9550" y="20567"/>
                    <a:pt x="9540" y="20562"/>
                    <a:pt x="9522" y="20544"/>
                  </a:cubicBezTo>
                  <a:cubicBezTo>
                    <a:pt x="9478" y="20512"/>
                    <a:pt x="9436" y="20492"/>
                    <a:pt x="9370" y="20473"/>
                  </a:cubicBezTo>
                  <a:cubicBezTo>
                    <a:pt x="9341" y="20466"/>
                    <a:pt x="9315" y="20463"/>
                    <a:pt x="9292" y="20463"/>
                  </a:cubicBezTo>
                  <a:cubicBezTo>
                    <a:pt x="9265" y="20463"/>
                    <a:pt x="9227" y="20468"/>
                    <a:pt x="9202" y="20492"/>
                  </a:cubicBezTo>
                  <a:lnTo>
                    <a:pt x="9185" y="20508"/>
                  </a:lnTo>
                  <a:lnTo>
                    <a:pt x="9207" y="20676"/>
                  </a:lnTo>
                  <a:lnTo>
                    <a:pt x="9247" y="20847"/>
                  </a:lnTo>
                  <a:lnTo>
                    <a:pt x="9348" y="20903"/>
                  </a:lnTo>
                  <a:lnTo>
                    <a:pt x="9386" y="20903"/>
                  </a:lnTo>
                  <a:cubicBezTo>
                    <a:pt x="9424" y="20973"/>
                    <a:pt x="9471" y="21008"/>
                    <a:pt x="9526" y="21008"/>
                  </a:cubicBezTo>
                  <a:cubicBezTo>
                    <a:pt x="9533" y="21008"/>
                    <a:pt x="9541" y="21007"/>
                    <a:pt x="9551" y="21005"/>
                  </a:cubicBezTo>
                  <a:cubicBezTo>
                    <a:pt x="9594" y="20991"/>
                    <a:pt x="9662" y="20949"/>
                    <a:pt x="9635" y="20822"/>
                  </a:cubicBezTo>
                  <a:lnTo>
                    <a:pt x="9609" y="20728"/>
                  </a:lnTo>
                  <a:cubicBezTo>
                    <a:pt x="9616" y="20731"/>
                    <a:pt x="9625" y="20737"/>
                    <a:pt x="9636" y="20745"/>
                  </a:cubicBezTo>
                  <a:lnTo>
                    <a:pt x="9648" y="20753"/>
                  </a:lnTo>
                  <a:lnTo>
                    <a:pt x="9785" y="20753"/>
                  </a:lnTo>
                  <a:lnTo>
                    <a:pt x="9763" y="20692"/>
                  </a:lnTo>
                  <a:cubicBezTo>
                    <a:pt x="9752" y="20658"/>
                    <a:pt x="9720" y="20650"/>
                    <a:pt x="9685" y="20644"/>
                  </a:cubicBezTo>
                  <a:lnTo>
                    <a:pt x="9669" y="20631"/>
                  </a:lnTo>
                  <a:lnTo>
                    <a:pt x="9676" y="20611"/>
                  </a:lnTo>
                  <a:lnTo>
                    <a:pt x="9768" y="20603"/>
                  </a:lnTo>
                  <a:cubicBezTo>
                    <a:pt x="9811" y="20647"/>
                    <a:pt x="9830" y="20660"/>
                    <a:pt x="9852" y="20661"/>
                  </a:cubicBezTo>
                  <a:lnTo>
                    <a:pt x="9897" y="20663"/>
                  </a:lnTo>
                  <a:lnTo>
                    <a:pt x="9900" y="20618"/>
                  </a:lnTo>
                  <a:cubicBezTo>
                    <a:pt x="9901" y="20606"/>
                    <a:pt x="9900" y="20582"/>
                    <a:pt x="9877" y="20507"/>
                  </a:cubicBezTo>
                  <a:cubicBezTo>
                    <a:pt x="9830" y="20411"/>
                    <a:pt x="9762" y="20353"/>
                    <a:pt x="9666" y="20323"/>
                  </a:cubicBezTo>
                  <a:lnTo>
                    <a:pt x="9607" y="20284"/>
                  </a:lnTo>
                  <a:cubicBezTo>
                    <a:pt x="9618" y="20254"/>
                    <a:pt x="9606" y="20232"/>
                    <a:pt x="9585" y="20203"/>
                  </a:cubicBezTo>
                  <a:cubicBezTo>
                    <a:pt x="9582" y="20194"/>
                    <a:pt x="9581" y="20187"/>
                    <a:pt x="9580" y="20182"/>
                  </a:cubicBezTo>
                  <a:lnTo>
                    <a:pt x="9666" y="20196"/>
                  </a:lnTo>
                  <a:lnTo>
                    <a:pt x="9660" y="20136"/>
                  </a:lnTo>
                  <a:cubicBezTo>
                    <a:pt x="9657" y="20106"/>
                    <a:pt x="9633" y="20089"/>
                    <a:pt x="9627" y="20085"/>
                  </a:cubicBezTo>
                  <a:cubicBezTo>
                    <a:pt x="9572" y="20039"/>
                    <a:pt x="9545" y="19982"/>
                    <a:pt x="9523" y="19930"/>
                  </a:cubicBezTo>
                  <a:cubicBezTo>
                    <a:pt x="9508" y="19874"/>
                    <a:pt x="9517" y="19819"/>
                    <a:pt x="9549" y="19765"/>
                  </a:cubicBezTo>
                  <a:cubicBezTo>
                    <a:pt x="9558" y="19773"/>
                    <a:pt x="9574" y="19794"/>
                    <a:pt x="9604" y="19848"/>
                  </a:cubicBezTo>
                  <a:cubicBezTo>
                    <a:pt x="9678" y="19958"/>
                    <a:pt x="9724" y="20001"/>
                    <a:pt x="9769" y="20001"/>
                  </a:cubicBezTo>
                  <a:cubicBezTo>
                    <a:pt x="9849" y="20001"/>
                    <a:pt x="9859" y="19970"/>
                    <a:pt x="9862" y="19960"/>
                  </a:cubicBezTo>
                  <a:lnTo>
                    <a:pt x="9872" y="19928"/>
                  </a:lnTo>
                  <a:lnTo>
                    <a:pt x="9853" y="19914"/>
                  </a:lnTo>
                  <a:lnTo>
                    <a:pt x="9824" y="19864"/>
                  </a:lnTo>
                  <a:cubicBezTo>
                    <a:pt x="9825" y="19844"/>
                    <a:pt x="9829" y="19838"/>
                    <a:pt x="9828" y="19843"/>
                  </a:cubicBezTo>
                  <a:lnTo>
                    <a:pt x="9876" y="19765"/>
                  </a:lnTo>
                  <a:cubicBezTo>
                    <a:pt x="9865" y="19757"/>
                    <a:pt x="9855" y="19751"/>
                    <a:pt x="9844" y="19746"/>
                  </a:cubicBezTo>
                  <a:lnTo>
                    <a:pt x="9823" y="19712"/>
                  </a:lnTo>
                  <a:lnTo>
                    <a:pt x="10097" y="19665"/>
                  </a:lnTo>
                  <a:cubicBezTo>
                    <a:pt x="10111" y="19676"/>
                    <a:pt x="10151" y="19695"/>
                    <a:pt x="10289" y="19719"/>
                  </a:cubicBezTo>
                  <a:lnTo>
                    <a:pt x="10365" y="19758"/>
                  </a:lnTo>
                  <a:lnTo>
                    <a:pt x="10383" y="19711"/>
                  </a:lnTo>
                  <a:cubicBezTo>
                    <a:pt x="10398" y="19674"/>
                    <a:pt x="10422" y="19626"/>
                    <a:pt x="10483" y="19587"/>
                  </a:cubicBezTo>
                  <a:lnTo>
                    <a:pt x="10497" y="19578"/>
                  </a:lnTo>
                  <a:lnTo>
                    <a:pt x="10502" y="19562"/>
                  </a:lnTo>
                  <a:cubicBezTo>
                    <a:pt x="10511" y="19533"/>
                    <a:pt x="10520" y="19501"/>
                    <a:pt x="10509" y="19459"/>
                  </a:cubicBezTo>
                  <a:lnTo>
                    <a:pt x="10485" y="19371"/>
                  </a:lnTo>
                  <a:lnTo>
                    <a:pt x="10530" y="19352"/>
                  </a:lnTo>
                  <a:lnTo>
                    <a:pt x="10804" y="19331"/>
                  </a:lnTo>
                  <a:lnTo>
                    <a:pt x="10735" y="19152"/>
                  </a:lnTo>
                  <a:cubicBezTo>
                    <a:pt x="10729" y="19122"/>
                    <a:pt x="10733" y="19109"/>
                    <a:pt x="10731" y="19107"/>
                  </a:cubicBezTo>
                  <a:lnTo>
                    <a:pt x="10816" y="19052"/>
                  </a:lnTo>
                  <a:lnTo>
                    <a:pt x="10867" y="18927"/>
                  </a:lnTo>
                  <a:cubicBezTo>
                    <a:pt x="10870" y="18912"/>
                    <a:pt x="10880" y="18878"/>
                    <a:pt x="10910" y="18873"/>
                  </a:cubicBezTo>
                  <a:lnTo>
                    <a:pt x="10935" y="18869"/>
                  </a:lnTo>
                  <a:lnTo>
                    <a:pt x="10977" y="18771"/>
                  </a:lnTo>
                  <a:lnTo>
                    <a:pt x="10982" y="18771"/>
                  </a:lnTo>
                  <a:lnTo>
                    <a:pt x="11000" y="18715"/>
                  </a:lnTo>
                  <a:lnTo>
                    <a:pt x="11003" y="18709"/>
                  </a:lnTo>
                  <a:lnTo>
                    <a:pt x="11002" y="18709"/>
                  </a:lnTo>
                  <a:lnTo>
                    <a:pt x="11027" y="18635"/>
                  </a:lnTo>
                  <a:cubicBezTo>
                    <a:pt x="11052" y="18498"/>
                    <a:pt x="11070" y="18426"/>
                    <a:pt x="11101" y="18399"/>
                  </a:cubicBezTo>
                  <a:cubicBezTo>
                    <a:pt x="11116" y="18393"/>
                    <a:pt x="11159" y="18377"/>
                    <a:pt x="11227" y="18354"/>
                  </a:cubicBezTo>
                  <a:cubicBezTo>
                    <a:pt x="11257" y="18341"/>
                    <a:pt x="11279" y="18320"/>
                    <a:pt x="11289" y="18295"/>
                  </a:cubicBezTo>
                  <a:cubicBezTo>
                    <a:pt x="11299" y="18271"/>
                    <a:pt x="11301" y="18242"/>
                    <a:pt x="11294" y="18217"/>
                  </a:cubicBezTo>
                  <a:lnTo>
                    <a:pt x="11291" y="18205"/>
                  </a:lnTo>
                  <a:lnTo>
                    <a:pt x="11236" y="18150"/>
                  </a:lnTo>
                  <a:cubicBezTo>
                    <a:pt x="11328" y="17952"/>
                    <a:pt x="11455" y="17818"/>
                    <a:pt x="11622" y="17743"/>
                  </a:cubicBezTo>
                  <a:cubicBezTo>
                    <a:pt x="11684" y="17715"/>
                    <a:pt x="11732" y="17702"/>
                    <a:pt x="11768" y="17705"/>
                  </a:cubicBezTo>
                  <a:lnTo>
                    <a:pt x="11781" y="17752"/>
                  </a:lnTo>
                  <a:lnTo>
                    <a:pt x="11770" y="17858"/>
                  </a:lnTo>
                  <a:lnTo>
                    <a:pt x="11773" y="17868"/>
                  </a:lnTo>
                  <a:cubicBezTo>
                    <a:pt x="11787" y="17911"/>
                    <a:pt x="11819" y="17933"/>
                    <a:pt x="11878" y="17933"/>
                  </a:cubicBezTo>
                  <a:lnTo>
                    <a:pt x="11878" y="17933"/>
                  </a:lnTo>
                  <a:lnTo>
                    <a:pt x="12008" y="17915"/>
                  </a:lnTo>
                  <a:lnTo>
                    <a:pt x="12122" y="17934"/>
                  </a:lnTo>
                  <a:cubicBezTo>
                    <a:pt x="12129" y="17938"/>
                    <a:pt x="12135" y="17943"/>
                    <a:pt x="12135" y="17949"/>
                  </a:cubicBezTo>
                  <a:cubicBezTo>
                    <a:pt x="12136" y="17953"/>
                    <a:pt x="12134" y="17977"/>
                    <a:pt x="12064" y="18026"/>
                  </a:cubicBezTo>
                  <a:cubicBezTo>
                    <a:pt x="11964" y="18106"/>
                    <a:pt x="11940" y="18136"/>
                    <a:pt x="11930" y="18153"/>
                  </a:cubicBezTo>
                  <a:lnTo>
                    <a:pt x="11903" y="18201"/>
                  </a:lnTo>
                  <a:lnTo>
                    <a:pt x="12029" y="18243"/>
                  </a:lnTo>
                  <a:cubicBezTo>
                    <a:pt x="12068" y="18251"/>
                    <a:pt x="12078" y="18257"/>
                    <a:pt x="12083" y="18266"/>
                  </a:cubicBezTo>
                  <a:lnTo>
                    <a:pt x="12100" y="18357"/>
                  </a:lnTo>
                  <a:cubicBezTo>
                    <a:pt x="12100" y="18414"/>
                    <a:pt x="12123" y="18447"/>
                    <a:pt x="12165" y="18458"/>
                  </a:cubicBezTo>
                  <a:cubicBezTo>
                    <a:pt x="12200" y="18472"/>
                    <a:pt x="12234" y="18478"/>
                    <a:pt x="12269" y="18478"/>
                  </a:cubicBezTo>
                  <a:cubicBezTo>
                    <a:pt x="12338" y="18478"/>
                    <a:pt x="12408" y="18452"/>
                    <a:pt x="12481" y="18399"/>
                  </a:cubicBezTo>
                  <a:lnTo>
                    <a:pt x="12611" y="18316"/>
                  </a:lnTo>
                  <a:lnTo>
                    <a:pt x="12784" y="18280"/>
                  </a:lnTo>
                  <a:lnTo>
                    <a:pt x="12866" y="18256"/>
                  </a:lnTo>
                  <a:lnTo>
                    <a:pt x="12880" y="18175"/>
                  </a:lnTo>
                  <a:lnTo>
                    <a:pt x="12874" y="18161"/>
                  </a:lnTo>
                  <a:cubicBezTo>
                    <a:pt x="12845" y="18105"/>
                    <a:pt x="12787" y="18092"/>
                    <a:pt x="12706" y="18136"/>
                  </a:cubicBezTo>
                  <a:cubicBezTo>
                    <a:pt x="12638" y="18175"/>
                    <a:pt x="12571" y="18177"/>
                    <a:pt x="12544" y="18143"/>
                  </a:cubicBezTo>
                  <a:lnTo>
                    <a:pt x="12475" y="18055"/>
                  </a:lnTo>
                  <a:lnTo>
                    <a:pt x="12378" y="17968"/>
                  </a:lnTo>
                  <a:lnTo>
                    <a:pt x="12301" y="17917"/>
                  </a:lnTo>
                  <a:cubicBezTo>
                    <a:pt x="12296" y="17902"/>
                    <a:pt x="12296" y="17896"/>
                    <a:pt x="12294" y="17897"/>
                  </a:cubicBezTo>
                  <a:cubicBezTo>
                    <a:pt x="12296" y="17897"/>
                    <a:pt x="12299" y="17896"/>
                    <a:pt x="12306" y="17896"/>
                  </a:cubicBezTo>
                  <a:lnTo>
                    <a:pt x="12478" y="17896"/>
                  </a:lnTo>
                  <a:lnTo>
                    <a:pt x="12572" y="17783"/>
                  </a:lnTo>
                  <a:lnTo>
                    <a:pt x="12586" y="17773"/>
                  </a:lnTo>
                  <a:lnTo>
                    <a:pt x="12606" y="17794"/>
                  </a:lnTo>
                  <a:lnTo>
                    <a:pt x="12715" y="17781"/>
                  </a:lnTo>
                  <a:lnTo>
                    <a:pt x="12727" y="17767"/>
                  </a:lnTo>
                  <a:cubicBezTo>
                    <a:pt x="12750" y="17740"/>
                    <a:pt x="12793" y="17723"/>
                    <a:pt x="12849" y="17707"/>
                  </a:cubicBezTo>
                  <a:lnTo>
                    <a:pt x="13020" y="17659"/>
                  </a:lnTo>
                  <a:lnTo>
                    <a:pt x="13179" y="17603"/>
                  </a:lnTo>
                  <a:lnTo>
                    <a:pt x="13318" y="17564"/>
                  </a:lnTo>
                  <a:lnTo>
                    <a:pt x="13356" y="17576"/>
                  </a:lnTo>
                  <a:lnTo>
                    <a:pt x="13524" y="17559"/>
                  </a:lnTo>
                  <a:cubicBezTo>
                    <a:pt x="13519" y="17567"/>
                    <a:pt x="13507" y="17584"/>
                    <a:pt x="13474" y="17612"/>
                  </a:cubicBezTo>
                  <a:cubicBezTo>
                    <a:pt x="13402" y="17666"/>
                    <a:pt x="13350" y="17691"/>
                    <a:pt x="13312" y="17691"/>
                  </a:cubicBezTo>
                  <a:cubicBezTo>
                    <a:pt x="13243" y="17691"/>
                    <a:pt x="13214" y="17697"/>
                    <a:pt x="13198" y="17702"/>
                  </a:cubicBezTo>
                  <a:lnTo>
                    <a:pt x="13137" y="17720"/>
                  </a:lnTo>
                  <a:lnTo>
                    <a:pt x="13230" y="17852"/>
                  </a:lnTo>
                  <a:lnTo>
                    <a:pt x="13239" y="17862"/>
                  </a:lnTo>
                  <a:cubicBezTo>
                    <a:pt x="13281" y="17895"/>
                    <a:pt x="13290" y="17908"/>
                    <a:pt x="13293" y="17905"/>
                  </a:cubicBezTo>
                  <a:lnTo>
                    <a:pt x="13268" y="17931"/>
                  </a:lnTo>
                  <a:lnTo>
                    <a:pt x="13204" y="17976"/>
                  </a:lnTo>
                  <a:cubicBezTo>
                    <a:pt x="13175" y="17992"/>
                    <a:pt x="13152" y="18040"/>
                    <a:pt x="13162" y="18094"/>
                  </a:cubicBezTo>
                  <a:cubicBezTo>
                    <a:pt x="13162" y="18123"/>
                    <a:pt x="13156" y="18146"/>
                    <a:pt x="13146" y="18162"/>
                  </a:cubicBezTo>
                  <a:lnTo>
                    <a:pt x="13061" y="18171"/>
                  </a:lnTo>
                  <a:lnTo>
                    <a:pt x="12963" y="18193"/>
                  </a:lnTo>
                  <a:lnTo>
                    <a:pt x="12953" y="18215"/>
                  </a:lnTo>
                  <a:cubicBezTo>
                    <a:pt x="12937" y="18253"/>
                    <a:pt x="12952" y="18298"/>
                    <a:pt x="12998" y="18346"/>
                  </a:cubicBezTo>
                  <a:lnTo>
                    <a:pt x="13504" y="18691"/>
                  </a:lnTo>
                  <a:lnTo>
                    <a:pt x="13547" y="18717"/>
                  </a:lnTo>
                  <a:lnTo>
                    <a:pt x="13752" y="18911"/>
                  </a:lnTo>
                  <a:lnTo>
                    <a:pt x="13928" y="19020"/>
                  </a:lnTo>
                  <a:cubicBezTo>
                    <a:pt x="13993" y="19057"/>
                    <a:pt x="14032" y="19101"/>
                    <a:pt x="14047" y="19156"/>
                  </a:cubicBezTo>
                  <a:cubicBezTo>
                    <a:pt x="14065" y="19208"/>
                    <a:pt x="14065" y="19262"/>
                    <a:pt x="14065" y="19330"/>
                  </a:cubicBezTo>
                  <a:lnTo>
                    <a:pt x="14033" y="19536"/>
                  </a:lnTo>
                  <a:lnTo>
                    <a:pt x="14177" y="19560"/>
                  </a:lnTo>
                  <a:lnTo>
                    <a:pt x="14264" y="19538"/>
                  </a:lnTo>
                  <a:lnTo>
                    <a:pt x="14272" y="19531"/>
                  </a:lnTo>
                  <a:cubicBezTo>
                    <a:pt x="14366" y="19451"/>
                    <a:pt x="14433" y="19490"/>
                    <a:pt x="14489" y="19635"/>
                  </a:cubicBezTo>
                  <a:lnTo>
                    <a:pt x="14547" y="19803"/>
                  </a:lnTo>
                  <a:lnTo>
                    <a:pt x="14544" y="19808"/>
                  </a:lnTo>
                  <a:lnTo>
                    <a:pt x="14555" y="19915"/>
                  </a:lnTo>
                  <a:lnTo>
                    <a:pt x="14655" y="19976"/>
                  </a:lnTo>
                  <a:lnTo>
                    <a:pt x="14670" y="19982"/>
                  </a:lnTo>
                  <a:cubicBezTo>
                    <a:pt x="14706" y="19989"/>
                    <a:pt x="14716" y="20001"/>
                    <a:pt x="14722" y="20022"/>
                  </a:cubicBezTo>
                  <a:lnTo>
                    <a:pt x="14732" y="20040"/>
                  </a:lnTo>
                  <a:lnTo>
                    <a:pt x="14731" y="20041"/>
                  </a:lnTo>
                  <a:cubicBezTo>
                    <a:pt x="14726" y="20070"/>
                    <a:pt x="14701" y="20112"/>
                    <a:pt x="14664" y="20172"/>
                  </a:cubicBezTo>
                  <a:lnTo>
                    <a:pt x="14658" y="20181"/>
                  </a:lnTo>
                  <a:lnTo>
                    <a:pt x="14647" y="20339"/>
                  </a:lnTo>
                  <a:lnTo>
                    <a:pt x="14696" y="20409"/>
                  </a:lnTo>
                  <a:lnTo>
                    <a:pt x="14741" y="20447"/>
                  </a:lnTo>
                  <a:cubicBezTo>
                    <a:pt x="14739" y="20470"/>
                    <a:pt x="14730" y="20499"/>
                    <a:pt x="14715" y="20529"/>
                  </a:cubicBezTo>
                  <a:lnTo>
                    <a:pt x="14693" y="20595"/>
                  </a:lnTo>
                  <a:lnTo>
                    <a:pt x="14746" y="20722"/>
                  </a:lnTo>
                  <a:lnTo>
                    <a:pt x="14807" y="20818"/>
                  </a:lnTo>
                  <a:lnTo>
                    <a:pt x="14805" y="20820"/>
                  </a:lnTo>
                  <a:cubicBezTo>
                    <a:pt x="14777" y="20845"/>
                    <a:pt x="14758" y="20857"/>
                    <a:pt x="14744" y="20855"/>
                  </a:cubicBezTo>
                  <a:lnTo>
                    <a:pt x="14726" y="20779"/>
                  </a:lnTo>
                  <a:lnTo>
                    <a:pt x="14601" y="20745"/>
                  </a:lnTo>
                  <a:lnTo>
                    <a:pt x="14466" y="20764"/>
                  </a:lnTo>
                  <a:lnTo>
                    <a:pt x="14385" y="20752"/>
                  </a:lnTo>
                  <a:lnTo>
                    <a:pt x="14413" y="20714"/>
                  </a:lnTo>
                  <a:lnTo>
                    <a:pt x="14328" y="20744"/>
                  </a:lnTo>
                  <a:lnTo>
                    <a:pt x="14324" y="20743"/>
                  </a:lnTo>
                  <a:lnTo>
                    <a:pt x="14322" y="20746"/>
                  </a:lnTo>
                  <a:lnTo>
                    <a:pt x="14249" y="20772"/>
                  </a:lnTo>
                  <a:lnTo>
                    <a:pt x="14184" y="20822"/>
                  </a:lnTo>
                  <a:lnTo>
                    <a:pt x="14005" y="20839"/>
                  </a:lnTo>
                  <a:lnTo>
                    <a:pt x="13861" y="20820"/>
                  </a:lnTo>
                  <a:lnTo>
                    <a:pt x="13847" y="20828"/>
                  </a:lnTo>
                  <a:cubicBezTo>
                    <a:pt x="13695" y="20917"/>
                    <a:pt x="13591" y="20959"/>
                    <a:pt x="13520" y="20961"/>
                  </a:cubicBezTo>
                  <a:lnTo>
                    <a:pt x="13404" y="20934"/>
                  </a:lnTo>
                  <a:lnTo>
                    <a:pt x="13293" y="20884"/>
                  </a:lnTo>
                  <a:lnTo>
                    <a:pt x="13165" y="20952"/>
                  </a:lnTo>
                  <a:lnTo>
                    <a:pt x="13037" y="20944"/>
                  </a:lnTo>
                  <a:lnTo>
                    <a:pt x="12927" y="20914"/>
                  </a:lnTo>
                  <a:lnTo>
                    <a:pt x="12917" y="20916"/>
                  </a:lnTo>
                  <a:cubicBezTo>
                    <a:pt x="12886" y="20922"/>
                    <a:pt x="12866" y="20935"/>
                    <a:pt x="12858" y="20955"/>
                  </a:cubicBezTo>
                  <a:cubicBezTo>
                    <a:pt x="12850" y="20972"/>
                    <a:pt x="12852" y="20994"/>
                    <a:pt x="12866" y="21022"/>
                  </a:cubicBezTo>
                  <a:cubicBezTo>
                    <a:pt x="12889" y="21061"/>
                    <a:pt x="12875" y="21071"/>
                    <a:pt x="12867" y="21077"/>
                  </a:cubicBezTo>
                  <a:lnTo>
                    <a:pt x="12857" y="21085"/>
                  </a:lnTo>
                  <a:lnTo>
                    <a:pt x="12823" y="21169"/>
                  </a:lnTo>
                  <a:lnTo>
                    <a:pt x="12662" y="21169"/>
                  </a:lnTo>
                  <a:lnTo>
                    <a:pt x="12682" y="21460"/>
                  </a:lnTo>
                  <a:lnTo>
                    <a:pt x="12661" y="21570"/>
                  </a:lnTo>
                  <a:lnTo>
                    <a:pt x="12652" y="21568"/>
                  </a:lnTo>
                  <a:lnTo>
                    <a:pt x="12619" y="21713"/>
                  </a:lnTo>
                  <a:lnTo>
                    <a:pt x="12502" y="22045"/>
                  </a:lnTo>
                  <a:lnTo>
                    <a:pt x="12494" y="22048"/>
                  </a:lnTo>
                  <a:lnTo>
                    <a:pt x="12459" y="22116"/>
                  </a:lnTo>
                  <a:cubicBezTo>
                    <a:pt x="12388" y="22286"/>
                    <a:pt x="12318" y="22400"/>
                    <a:pt x="12270" y="22467"/>
                  </a:cubicBezTo>
                  <a:lnTo>
                    <a:pt x="12240" y="22399"/>
                  </a:lnTo>
                  <a:close/>
                  <a:moveTo>
                    <a:pt x="48747" y="9229"/>
                  </a:moveTo>
                  <a:lnTo>
                    <a:pt x="48747" y="9229"/>
                  </a:lnTo>
                  <a:cubicBezTo>
                    <a:pt x="48757" y="9229"/>
                    <a:pt x="48774" y="9235"/>
                    <a:pt x="48801" y="9246"/>
                  </a:cubicBezTo>
                  <a:lnTo>
                    <a:pt x="48926" y="9333"/>
                  </a:lnTo>
                  <a:lnTo>
                    <a:pt x="49104" y="9343"/>
                  </a:lnTo>
                  <a:lnTo>
                    <a:pt x="49110" y="9342"/>
                  </a:lnTo>
                  <a:cubicBezTo>
                    <a:pt x="49140" y="9336"/>
                    <a:pt x="49160" y="9321"/>
                    <a:pt x="49166" y="9295"/>
                  </a:cubicBezTo>
                  <a:cubicBezTo>
                    <a:pt x="49168" y="9285"/>
                    <a:pt x="49167" y="9273"/>
                    <a:pt x="49161" y="9260"/>
                  </a:cubicBezTo>
                  <a:cubicBezTo>
                    <a:pt x="49231" y="9259"/>
                    <a:pt x="49279" y="9220"/>
                    <a:pt x="49307" y="9141"/>
                  </a:cubicBezTo>
                  <a:lnTo>
                    <a:pt x="49357" y="9093"/>
                  </a:lnTo>
                  <a:lnTo>
                    <a:pt x="49402" y="9071"/>
                  </a:lnTo>
                  <a:lnTo>
                    <a:pt x="49459" y="9016"/>
                  </a:lnTo>
                  <a:lnTo>
                    <a:pt x="49366" y="8900"/>
                  </a:lnTo>
                  <a:lnTo>
                    <a:pt x="49177" y="8730"/>
                  </a:lnTo>
                  <a:cubicBezTo>
                    <a:pt x="49106" y="8674"/>
                    <a:pt x="49050" y="8607"/>
                    <a:pt x="49011" y="8532"/>
                  </a:cubicBezTo>
                  <a:lnTo>
                    <a:pt x="48999" y="8509"/>
                  </a:lnTo>
                  <a:lnTo>
                    <a:pt x="48858" y="8498"/>
                  </a:lnTo>
                  <a:lnTo>
                    <a:pt x="48697" y="8507"/>
                  </a:lnTo>
                  <a:lnTo>
                    <a:pt x="48595" y="8439"/>
                  </a:lnTo>
                  <a:cubicBezTo>
                    <a:pt x="48562" y="8411"/>
                    <a:pt x="48533" y="8397"/>
                    <a:pt x="48506" y="8397"/>
                  </a:cubicBezTo>
                  <a:cubicBezTo>
                    <a:pt x="48489" y="8397"/>
                    <a:pt x="48457" y="8403"/>
                    <a:pt x="48434" y="8440"/>
                  </a:cubicBezTo>
                  <a:lnTo>
                    <a:pt x="48429" y="8453"/>
                  </a:lnTo>
                  <a:cubicBezTo>
                    <a:pt x="48423" y="8479"/>
                    <a:pt x="48416" y="8538"/>
                    <a:pt x="48428" y="8747"/>
                  </a:cubicBezTo>
                  <a:cubicBezTo>
                    <a:pt x="48445" y="8850"/>
                    <a:pt x="48430" y="8896"/>
                    <a:pt x="48427" y="8903"/>
                  </a:cubicBezTo>
                  <a:cubicBezTo>
                    <a:pt x="48406" y="8903"/>
                    <a:pt x="48378" y="8899"/>
                    <a:pt x="48361" y="8882"/>
                  </a:cubicBezTo>
                  <a:cubicBezTo>
                    <a:pt x="48348" y="8869"/>
                    <a:pt x="48342" y="8849"/>
                    <a:pt x="48343" y="8822"/>
                  </a:cubicBezTo>
                  <a:lnTo>
                    <a:pt x="48343" y="8816"/>
                  </a:lnTo>
                  <a:lnTo>
                    <a:pt x="48341" y="8810"/>
                  </a:lnTo>
                  <a:cubicBezTo>
                    <a:pt x="48328" y="8761"/>
                    <a:pt x="48325" y="8704"/>
                    <a:pt x="48332" y="8636"/>
                  </a:cubicBezTo>
                  <a:lnTo>
                    <a:pt x="48333" y="8631"/>
                  </a:lnTo>
                  <a:lnTo>
                    <a:pt x="48332" y="8625"/>
                  </a:lnTo>
                  <a:cubicBezTo>
                    <a:pt x="48293" y="8338"/>
                    <a:pt x="48183" y="8111"/>
                    <a:pt x="48002" y="7949"/>
                  </a:cubicBezTo>
                  <a:lnTo>
                    <a:pt x="47691" y="7714"/>
                  </a:lnTo>
                  <a:lnTo>
                    <a:pt x="47298" y="7433"/>
                  </a:lnTo>
                  <a:lnTo>
                    <a:pt x="47090" y="7263"/>
                  </a:lnTo>
                  <a:lnTo>
                    <a:pt x="46832" y="7072"/>
                  </a:lnTo>
                  <a:lnTo>
                    <a:pt x="46544" y="6933"/>
                  </a:lnTo>
                  <a:lnTo>
                    <a:pt x="46309" y="6791"/>
                  </a:lnTo>
                  <a:cubicBezTo>
                    <a:pt x="46246" y="6735"/>
                    <a:pt x="46121" y="6715"/>
                    <a:pt x="45954" y="6741"/>
                  </a:cubicBezTo>
                  <a:cubicBezTo>
                    <a:pt x="45851" y="6745"/>
                    <a:pt x="45771" y="6748"/>
                    <a:pt x="45712" y="6748"/>
                  </a:cubicBezTo>
                  <a:cubicBezTo>
                    <a:pt x="45634" y="6748"/>
                    <a:pt x="45608" y="6744"/>
                    <a:pt x="45600" y="6742"/>
                  </a:cubicBezTo>
                  <a:lnTo>
                    <a:pt x="45593" y="6740"/>
                  </a:lnTo>
                  <a:lnTo>
                    <a:pt x="45502" y="6748"/>
                  </a:lnTo>
                  <a:lnTo>
                    <a:pt x="45493" y="6731"/>
                  </a:lnTo>
                  <a:cubicBezTo>
                    <a:pt x="45489" y="6669"/>
                    <a:pt x="45435" y="6638"/>
                    <a:pt x="45339" y="6638"/>
                  </a:cubicBezTo>
                  <a:lnTo>
                    <a:pt x="45339" y="6638"/>
                  </a:lnTo>
                  <a:lnTo>
                    <a:pt x="45114" y="6600"/>
                  </a:lnTo>
                  <a:cubicBezTo>
                    <a:pt x="44987" y="6579"/>
                    <a:pt x="44931" y="6577"/>
                    <a:pt x="44877" y="6605"/>
                  </a:cubicBezTo>
                  <a:cubicBezTo>
                    <a:pt x="44784" y="6671"/>
                    <a:pt x="44773" y="6746"/>
                    <a:pt x="44781" y="6802"/>
                  </a:cubicBezTo>
                  <a:cubicBezTo>
                    <a:pt x="44791" y="6849"/>
                    <a:pt x="44809" y="6898"/>
                    <a:pt x="44860" y="6978"/>
                  </a:cubicBezTo>
                  <a:lnTo>
                    <a:pt x="44954" y="7156"/>
                  </a:lnTo>
                  <a:cubicBezTo>
                    <a:pt x="44982" y="7212"/>
                    <a:pt x="44960" y="7258"/>
                    <a:pt x="44938" y="7286"/>
                  </a:cubicBezTo>
                  <a:cubicBezTo>
                    <a:pt x="44814" y="7433"/>
                    <a:pt x="44738" y="7464"/>
                    <a:pt x="44695" y="7464"/>
                  </a:cubicBezTo>
                  <a:cubicBezTo>
                    <a:pt x="44643" y="7464"/>
                    <a:pt x="44599" y="7418"/>
                    <a:pt x="44565" y="7328"/>
                  </a:cubicBezTo>
                  <a:lnTo>
                    <a:pt x="44318" y="7048"/>
                  </a:lnTo>
                  <a:lnTo>
                    <a:pt x="44048" y="6828"/>
                  </a:lnTo>
                  <a:lnTo>
                    <a:pt x="44022" y="6841"/>
                  </a:lnTo>
                  <a:cubicBezTo>
                    <a:pt x="44008" y="6847"/>
                    <a:pt x="43983" y="6863"/>
                    <a:pt x="43896" y="6932"/>
                  </a:cubicBezTo>
                  <a:lnTo>
                    <a:pt x="43876" y="6948"/>
                  </a:lnTo>
                  <a:cubicBezTo>
                    <a:pt x="43832" y="6999"/>
                    <a:pt x="43773" y="7023"/>
                    <a:pt x="43690" y="7023"/>
                  </a:cubicBezTo>
                  <a:cubicBezTo>
                    <a:pt x="43524" y="7023"/>
                    <a:pt x="43398" y="6975"/>
                    <a:pt x="43310" y="6877"/>
                  </a:cubicBezTo>
                  <a:cubicBezTo>
                    <a:pt x="43304" y="6859"/>
                    <a:pt x="43287" y="6835"/>
                    <a:pt x="43236" y="6835"/>
                  </a:cubicBezTo>
                  <a:cubicBezTo>
                    <a:pt x="43203" y="6835"/>
                    <a:pt x="43160" y="6844"/>
                    <a:pt x="43103" y="6864"/>
                  </a:cubicBezTo>
                  <a:lnTo>
                    <a:pt x="42868" y="6909"/>
                  </a:lnTo>
                  <a:cubicBezTo>
                    <a:pt x="42858" y="6905"/>
                    <a:pt x="42848" y="6902"/>
                    <a:pt x="42837" y="6902"/>
                  </a:cubicBezTo>
                  <a:cubicBezTo>
                    <a:pt x="42778" y="6902"/>
                    <a:pt x="42731" y="6972"/>
                    <a:pt x="42681" y="7072"/>
                  </a:cubicBezTo>
                  <a:lnTo>
                    <a:pt x="42614" y="7164"/>
                  </a:lnTo>
                  <a:lnTo>
                    <a:pt x="42576" y="7164"/>
                  </a:lnTo>
                  <a:cubicBezTo>
                    <a:pt x="42561" y="7140"/>
                    <a:pt x="42561" y="7090"/>
                    <a:pt x="42561" y="7026"/>
                  </a:cubicBezTo>
                  <a:lnTo>
                    <a:pt x="42530" y="6850"/>
                  </a:lnTo>
                  <a:lnTo>
                    <a:pt x="42414" y="6818"/>
                  </a:lnTo>
                  <a:lnTo>
                    <a:pt x="42318" y="6816"/>
                  </a:lnTo>
                  <a:cubicBezTo>
                    <a:pt x="42304" y="6816"/>
                    <a:pt x="42301" y="6816"/>
                    <a:pt x="42297" y="6807"/>
                  </a:cubicBezTo>
                  <a:lnTo>
                    <a:pt x="42297" y="6677"/>
                  </a:lnTo>
                  <a:cubicBezTo>
                    <a:pt x="42317" y="6497"/>
                    <a:pt x="42282" y="6341"/>
                    <a:pt x="42190" y="6198"/>
                  </a:cubicBezTo>
                  <a:cubicBezTo>
                    <a:pt x="42103" y="6073"/>
                    <a:pt x="41986" y="5984"/>
                    <a:pt x="41834" y="5926"/>
                  </a:cubicBezTo>
                  <a:lnTo>
                    <a:pt x="41343" y="5857"/>
                  </a:lnTo>
                  <a:lnTo>
                    <a:pt x="41338" y="5857"/>
                  </a:lnTo>
                  <a:cubicBezTo>
                    <a:pt x="41157" y="5877"/>
                    <a:pt x="40995" y="5923"/>
                    <a:pt x="40837" y="6003"/>
                  </a:cubicBezTo>
                  <a:cubicBezTo>
                    <a:pt x="40751" y="6057"/>
                    <a:pt x="40672" y="6084"/>
                    <a:pt x="40602" y="6084"/>
                  </a:cubicBezTo>
                  <a:cubicBezTo>
                    <a:pt x="40593" y="6084"/>
                    <a:pt x="40583" y="6084"/>
                    <a:pt x="40570" y="6083"/>
                  </a:cubicBezTo>
                  <a:cubicBezTo>
                    <a:pt x="40522" y="6083"/>
                    <a:pt x="40465" y="6034"/>
                    <a:pt x="40410" y="5986"/>
                  </a:cubicBezTo>
                  <a:lnTo>
                    <a:pt x="40265" y="5796"/>
                  </a:lnTo>
                  <a:lnTo>
                    <a:pt x="40039" y="5603"/>
                  </a:lnTo>
                  <a:lnTo>
                    <a:pt x="40023" y="5595"/>
                  </a:lnTo>
                  <a:cubicBezTo>
                    <a:pt x="39873" y="5549"/>
                    <a:pt x="39792" y="5487"/>
                    <a:pt x="39777" y="5440"/>
                  </a:cubicBezTo>
                  <a:cubicBezTo>
                    <a:pt x="39753" y="5393"/>
                    <a:pt x="39771" y="5345"/>
                    <a:pt x="39805" y="5286"/>
                  </a:cubicBezTo>
                  <a:lnTo>
                    <a:pt x="39883" y="5128"/>
                  </a:lnTo>
                  <a:lnTo>
                    <a:pt x="39882" y="5114"/>
                  </a:lnTo>
                  <a:cubicBezTo>
                    <a:pt x="39874" y="5050"/>
                    <a:pt x="39800" y="5030"/>
                    <a:pt x="39707" y="5004"/>
                  </a:cubicBezTo>
                  <a:lnTo>
                    <a:pt x="39338" y="4982"/>
                  </a:lnTo>
                  <a:lnTo>
                    <a:pt x="39330" y="4985"/>
                  </a:lnTo>
                  <a:cubicBezTo>
                    <a:pt x="39274" y="5003"/>
                    <a:pt x="39206" y="5034"/>
                    <a:pt x="39174" y="5108"/>
                  </a:cubicBezTo>
                  <a:lnTo>
                    <a:pt x="39084" y="5245"/>
                  </a:lnTo>
                  <a:cubicBezTo>
                    <a:pt x="39031" y="5298"/>
                    <a:pt x="38965" y="5337"/>
                    <a:pt x="38891" y="5360"/>
                  </a:cubicBezTo>
                  <a:cubicBezTo>
                    <a:pt x="38832" y="5373"/>
                    <a:pt x="38789" y="5379"/>
                    <a:pt x="38768" y="5378"/>
                  </a:cubicBezTo>
                  <a:cubicBezTo>
                    <a:pt x="38772" y="5372"/>
                    <a:pt x="38779" y="5363"/>
                    <a:pt x="38791" y="5352"/>
                  </a:cubicBezTo>
                  <a:lnTo>
                    <a:pt x="39025" y="5174"/>
                  </a:lnTo>
                  <a:cubicBezTo>
                    <a:pt x="39059" y="5152"/>
                    <a:pt x="39066" y="5128"/>
                    <a:pt x="39065" y="5110"/>
                  </a:cubicBezTo>
                  <a:cubicBezTo>
                    <a:pt x="39062" y="5078"/>
                    <a:pt x="39031" y="5052"/>
                    <a:pt x="38966" y="5030"/>
                  </a:cubicBezTo>
                  <a:lnTo>
                    <a:pt x="38789" y="5006"/>
                  </a:lnTo>
                  <a:lnTo>
                    <a:pt x="38841" y="4954"/>
                  </a:lnTo>
                  <a:cubicBezTo>
                    <a:pt x="38895" y="4901"/>
                    <a:pt x="38916" y="4861"/>
                    <a:pt x="38912" y="4831"/>
                  </a:cubicBezTo>
                  <a:cubicBezTo>
                    <a:pt x="38912" y="4810"/>
                    <a:pt x="38901" y="4789"/>
                    <a:pt x="38881" y="4775"/>
                  </a:cubicBezTo>
                  <a:lnTo>
                    <a:pt x="38356" y="4617"/>
                  </a:lnTo>
                  <a:lnTo>
                    <a:pt x="37881" y="4530"/>
                  </a:lnTo>
                  <a:lnTo>
                    <a:pt x="37721" y="4699"/>
                  </a:lnTo>
                  <a:cubicBezTo>
                    <a:pt x="37669" y="4729"/>
                    <a:pt x="37574" y="4763"/>
                    <a:pt x="37478" y="4787"/>
                  </a:cubicBezTo>
                  <a:cubicBezTo>
                    <a:pt x="37465" y="4791"/>
                    <a:pt x="37402" y="4815"/>
                    <a:pt x="37359" y="4893"/>
                  </a:cubicBezTo>
                  <a:cubicBezTo>
                    <a:pt x="37324" y="4929"/>
                    <a:pt x="37309" y="4960"/>
                    <a:pt x="37311" y="4988"/>
                  </a:cubicBezTo>
                  <a:cubicBezTo>
                    <a:pt x="37311" y="5008"/>
                    <a:pt x="37321" y="5027"/>
                    <a:pt x="37338" y="5043"/>
                  </a:cubicBezTo>
                  <a:lnTo>
                    <a:pt x="37356" y="5059"/>
                  </a:lnTo>
                  <a:lnTo>
                    <a:pt x="37379" y="5054"/>
                  </a:lnTo>
                  <a:cubicBezTo>
                    <a:pt x="37404" y="5049"/>
                    <a:pt x="37443" y="5029"/>
                    <a:pt x="37499" y="4997"/>
                  </a:cubicBezTo>
                  <a:cubicBezTo>
                    <a:pt x="37511" y="4990"/>
                    <a:pt x="37517" y="4989"/>
                    <a:pt x="37516" y="4989"/>
                  </a:cubicBezTo>
                  <a:cubicBezTo>
                    <a:pt x="37518" y="4991"/>
                    <a:pt x="37528" y="5002"/>
                    <a:pt x="37534" y="5057"/>
                  </a:cubicBezTo>
                  <a:lnTo>
                    <a:pt x="37526" y="5433"/>
                  </a:lnTo>
                  <a:cubicBezTo>
                    <a:pt x="37526" y="5535"/>
                    <a:pt x="37503" y="5547"/>
                    <a:pt x="37487" y="5547"/>
                  </a:cubicBezTo>
                  <a:cubicBezTo>
                    <a:pt x="37475" y="5546"/>
                    <a:pt x="37431" y="5526"/>
                    <a:pt x="37372" y="5488"/>
                  </a:cubicBezTo>
                  <a:cubicBezTo>
                    <a:pt x="37316" y="5441"/>
                    <a:pt x="37272" y="5431"/>
                    <a:pt x="37245" y="5431"/>
                  </a:cubicBezTo>
                  <a:cubicBezTo>
                    <a:pt x="37236" y="5431"/>
                    <a:pt x="37227" y="5432"/>
                    <a:pt x="37224" y="5432"/>
                  </a:cubicBezTo>
                  <a:lnTo>
                    <a:pt x="37211" y="5437"/>
                  </a:lnTo>
                  <a:cubicBezTo>
                    <a:pt x="37161" y="5462"/>
                    <a:pt x="37140" y="5526"/>
                    <a:pt x="37140" y="5650"/>
                  </a:cubicBezTo>
                  <a:cubicBezTo>
                    <a:pt x="37140" y="5766"/>
                    <a:pt x="37094" y="5766"/>
                    <a:pt x="37072" y="5766"/>
                  </a:cubicBezTo>
                  <a:cubicBezTo>
                    <a:pt x="37043" y="5766"/>
                    <a:pt x="37005" y="5754"/>
                    <a:pt x="36954" y="5729"/>
                  </a:cubicBezTo>
                  <a:lnTo>
                    <a:pt x="36654" y="5481"/>
                  </a:lnTo>
                  <a:lnTo>
                    <a:pt x="36642" y="5474"/>
                  </a:lnTo>
                  <a:cubicBezTo>
                    <a:pt x="36589" y="5452"/>
                    <a:pt x="36525" y="5468"/>
                    <a:pt x="36447" y="5523"/>
                  </a:cubicBezTo>
                  <a:lnTo>
                    <a:pt x="36251" y="5645"/>
                  </a:lnTo>
                  <a:cubicBezTo>
                    <a:pt x="36182" y="5687"/>
                    <a:pt x="36130" y="5698"/>
                    <a:pt x="36078" y="5671"/>
                  </a:cubicBezTo>
                  <a:cubicBezTo>
                    <a:pt x="36018" y="5646"/>
                    <a:pt x="35957" y="5574"/>
                    <a:pt x="35903" y="5467"/>
                  </a:cubicBezTo>
                  <a:cubicBezTo>
                    <a:pt x="35845" y="5369"/>
                    <a:pt x="35817" y="5329"/>
                    <a:pt x="35775" y="5329"/>
                  </a:cubicBezTo>
                  <a:lnTo>
                    <a:pt x="35763" y="5329"/>
                  </a:lnTo>
                  <a:lnTo>
                    <a:pt x="35752" y="5335"/>
                  </a:lnTo>
                  <a:cubicBezTo>
                    <a:pt x="35739" y="5342"/>
                    <a:pt x="35697" y="5376"/>
                    <a:pt x="35683" y="5503"/>
                  </a:cubicBezTo>
                  <a:lnTo>
                    <a:pt x="35628" y="5753"/>
                  </a:lnTo>
                  <a:lnTo>
                    <a:pt x="35562" y="5939"/>
                  </a:lnTo>
                  <a:cubicBezTo>
                    <a:pt x="35514" y="5994"/>
                    <a:pt x="35467" y="6021"/>
                    <a:pt x="35417" y="6021"/>
                  </a:cubicBezTo>
                  <a:cubicBezTo>
                    <a:pt x="35339" y="6021"/>
                    <a:pt x="35254" y="5958"/>
                    <a:pt x="35160" y="5832"/>
                  </a:cubicBezTo>
                  <a:lnTo>
                    <a:pt x="34708" y="5117"/>
                  </a:lnTo>
                  <a:cubicBezTo>
                    <a:pt x="34669" y="5058"/>
                    <a:pt x="34592" y="5007"/>
                    <a:pt x="34477" y="4965"/>
                  </a:cubicBezTo>
                  <a:cubicBezTo>
                    <a:pt x="34373" y="4937"/>
                    <a:pt x="34332" y="4913"/>
                    <a:pt x="34324" y="4902"/>
                  </a:cubicBezTo>
                  <a:cubicBezTo>
                    <a:pt x="34316" y="4888"/>
                    <a:pt x="34316" y="4840"/>
                    <a:pt x="34496" y="4684"/>
                  </a:cubicBezTo>
                  <a:lnTo>
                    <a:pt x="34855" y="4391"/>
                  </a:lnTo>
                  <a:cubicBezTo>
                    <a:pt x="34919" y="4327"/>
                    <a:pt x="34932" y="4239"/>
                    <a:pt x="34888" y="4150"/>
                  </a:cubicBezTo>
                  <a:cubicBezTo>
                    <a:pt x="34839" y="4071"/>
                    <a:pt x="34759" y="4011"/>
                    <a:pt x="34664" y="3980"/>
                  </a:cubicBezTo>
                  <a:lnTo>
                    <a:pt x="34655" y="3977"/>
                  </a:lnTo>
                  <a:lnTo>
                    <a:pt x="34443" y="3996"/>
                  </a:lnTo>
                  <a:lnTo>
                    <a:pt x="34221" y="3978"/>
                  </a:lnTo>
                  <a:cubicBezTo>
                    <a:pt x="34177" y="3969"/>
                    <a:pt x="34115" y="3913"/>
                    <a:pt x="34058" y="3856"/>
                  </a:cubicBezTo>
                  <a:cubicBezTo>
                    <a:pt x="33994" y="3782"/>
                    <a:pt x="33935" y="3739"/>
                    <a:pt x="33890" y="3733"/>
                  </a:cubicBezTo>
                  <a:cubicBezTo>
                    <a:pt x="33783" y="3701"/>
                    <a:pt x="33707" y="3722"/>
                    <a:pt x="33660" y="3788"/>
                  </a:cubicBezTo>
                  <a:cubicBezTo>
                    <a:pt x="33585" y="3864"/>
                    <a:pt x="33576" y="3934"/>
                    <a:pt x="33627" y="4016"/>
                  </a:cubicBezTo>
                  <a:cubicBezTo>
                    <a:pt x="33726" y="4236"/>
                    <a:pt x="33667" y="4306"/>
                    <a:pt x="33589" y="4348"/>
                  </a:cubicBezTo>
                  <a:lnTo>
                    <a:pt x="33581" y="4353"/>
                  </a:lnTo>
                  <a:cubicBezTo>
                    <a:pt x="33566" y="4366"/>
                    <a:pt x="33552" y="4395"/>
                    <a:pt x="33543" y="4433"/>
                  </a:cubicBezTo>
                  <a:lnTo>
                    <a:pt x="33510" y="4479"/>
                  </a:lnTo>
                  <a:lnTo>
                    <a:pt x="33412" y="4442"/>
                  </a:lnTo>
                  <a:cubicBezTo>
                    <a:pt x="33341" y="4402"/>
                    <a:pt x="33281" y="4373"/>
                    <a:pt x="33222" y="4392"/>
                  </a:cubicBezTo>
                  <a:cubicBezTo>
                    <a:pt x="33140" y="4397"/>
                    <a:pt x="33060" y="4400"/>
                    <a:pt x="32986" y="4400"/>
                  </a:cubicBezTo>
                  <a:cubicBezTo>
                    <a:pt x="32791" y="4400"/>
                    <a:pt x="32642" y="4380"/>
                    <a:pt x="32544" y="4340"/>
                  </a:cubicBezTo>
                  <a:cubicBezTo>
                    <a:pt x="32454" y="4302"/>
                    <a:pt x="32410" y="4251"/>
                    <a:pt x="32410" y="4183"/>
                  </a:cubicBezTo>
                  <a:cubicBezTo>
                    <a:pt x="32410" y="4035"/>
                    <a:pt x="32381" y="3938"/>
                    <a:pt x="32320" y="3884"/>
                  </a:cubicBezTo>
                  <a:lnTo>
                    <a:pt x="32312" y="3876"/>
                  </a:lnTo>
                  <a:lnTo>
                    <a:pt x="32087" y="3826"/>
                  </a:lnTo>
                  <a:lnTo>
                    <a:pt x="31802" y="3846"/>
                  </a:lnTo>
                  <a:lnTo>
                    <a:pt x="31502" y="3826"/>
                  </a:lnTo>
                  <a:cubicBezTo>
                    <a:pt x="31441" y="3804"/>
                    <a:pt x="31396" y="3847"/>
                    <a:pt x="31366" y="3892"/>
                  </a:cubicBezTo>
                  <a:lnTo>
                    <a:pt x="31304" y="4052"/>
                  </a:lnTo>
                  <a:cubicBezTo>
                    <a:pt x="31289" y="4092"/>
                    <a:pt x="31275" y="4105"/>
                    <a:pt x="31276" y="4108"/>
                  </a:cubicBezTo>
                  <a:cubicBezTo>
                    <a:pt x="31276" y="4108"/>
                    <a:pt x="31274" y="4106"/>
                    <a:pt x="31270" y="4095"/>
                  </a:cubicBezTo>
                  <a:cubicBezTo>
                    <a:pt x="31246" y="4049"/>
                    <a:pt x="31245" y="4002"/>
                    <a:pt x="31267" y="3966"/>
                  </a:cubicBezTo>
                  <a:lnTo>
                    <a:pt x="31271" y="3957"/>
                  </a:lnTo>
                  <a:cubicBezTo>
                    <a:pt x="31300" y="3869"/>
                    <a:pt x="31299" y="3803"/>
                    <a:pt x="31268" y="3758"/>
                  </a:cubicBezTo>
                  <a:cubicBezTo>
                    <a:pt x="31242" y="3723"/>
                    <a:pt x="31200" y="3705"/>
                    <a:pt x="31140" y="3705"/>
                  </a:cubicBezTo>
                  <a:lnTo>
                    <a:pt x="30978" y="3715"/>
                  </a:lnTo>
                  <a:lnTo>
                    <a:pt x="30860" y="3733"/>
                  </a:lnTo>
                  <a:cubicBezTo>
                    <a:pt x="30792" y="3733"/>
                    <a:pt x="30746" y="3667"/>
                    <a:pt x="30718" y="3611"/>
                  </a:cubicBezTo>
                  <a:lnTo>
                    <a:pt x="30604" y="3484"/>
                  </a:lnTo>
                  <a:lnTo>
                    <a:pt x="30582" y="3469"/>
                  </a:lnTo>
                  <a:lnTo>
                    <a:pt x="30552" y="3469"/>
                  </a:lnTo>
                  <a:cubicBezTo>
                    <a:pt x="30502" y="3469"/>
                    <a:pt x="30468" y="3482"/>
                    <a:pt x="30447" y="3509"/>
                  </a:cubicBezTo>
                  <a:cubicBezTo>
                    <a:pt x="30425" y="3539"/>
                    <a:pt x="30422" y="3583"/>
                    <a:pt x="30440" y="3648"/>
                  </a:cubicBezTo>
                  <a:cubicBezTo>
                    <a:pt x="30476" y="3741"/>
                    <a:pt x="30509" y="3829"/>
                    <a:pt x="30507" y="3848"/>
                  </a:cubicBezTo>
                  <a:lnTo>
                    <a:pt x="30504" y="3864"/>
                  </a:lnTo>
                  <a:cubicBezTo>
                    <a:pt x="30504" y="3903"/>
                    <a:pt x="30308" y="4011"/>
                    <a:pt x="30230" y="4055"/>
                  </a:cubicBezTo>
                  <a:lnTo>
                    <a:pt x="29864" y="4204"/>
                  </a:lnTo>
                  <a:cubicBezTo>
                    <a:pt x="29786" y="4215"/>
                    <a:pt x="29699" y="4254"/>
                    <a:pt x="29602" y="4322"/>
                  </a:cubicBezTo>
                  <a:lnTo>
                    <a:pt x="29419" y="4469"/>
                  </a:lnTo>
                  <a:cubicBezTo>
                    <a:pt x="29410" y="4474"/>
                    <a:pt x="29402" y="4477"/>
                    <a:pt x="29396" y="4480"/>
                  </a:cubicBezTo>
                  <a:lnTo>
                    <a:pt x="29493" y="4254"/>
                  </a:lnTo>
                  <a:cubicBezTo>
                    <a:pt x="29576" y="4115"/>
                    <a:pt x="29734" y="3948"/>
                    <a:pt x="29975" y="3744"/>
                  </a:cubicBezTo>
                  <a:cubicBezTo>
                    <a:pt x="30229" y="3536"/>
                    <a:pt x="30416" y="3370"/>
                    <a:pt x="30505" y="3242"/>
                  </a:cubicBezTo>
                  <a:lnTo>
                    <a:pt x="30769" y="2932"/>
                  </a:lnTo>
                  <a:cubicBezTo>
                    <a:pt x="30897" y="2783"/>
                    <a:pt x="31000" y="2704"/>
                    <a:pt x="31061" y="2666"/>
                  </a:cubicBezTo>
                  <a:cubicBezTo>
                    <a:pt x="31155" y="2619"/>
                    <a:pt x="31205" y="2562"/>
                    <a:pt x="31245" y="2513"/>
                  </a:cubicBezTo>
                  <a:lnTo>
                    <a:pt x="31253" y="2502"/>
                  </a:lnTo>
                  <a:lnTo>
                    <a:pt x="31274" y="2315"/>
                  </a:lnTo>
                  <a:lnTo>
                    <a:pt x="31235" y="2139"/>
                  </a:lnTo>
                  <a:cubicBezTo>
                    <a:pt x="31235" y="2073"/>
                    <a:pt x="31236" y="2012"/>
                    <a:pt x="31264" y="1976"/>
                  </a:cubicBezTo>
                  <a:lnTo>
                    <a:pt x="31270" y="1967"/>
                  </a:lnTo>
                  <a:cubicBezTo>
                    <a:pt x="31324" y="1852"/>
                    <a:pt x="31363" y="1739"/>
                    <a:pt x="31287" y="1678"/>
                  </a:cubicBezTo>
                  <a:lnTo>
                    <a:pt x="31204" y="1631"/>
                  </a:lnTo>
                  <a:lnTo>
                    <a:pt x="31135" y="1561"/>
                  </a:lnTo>
                  <a:lnTo>
                    <a:pt x="31055" y="1401"/>
                  </a:lnTo>
                  <a:lnTo>
                    <a:pt x="31001" y="1255"/>
                  </a:lnTo>
                  <a:lnTo>
                    <a:pt x="30994" y="1243"/>
                  </a:lnTo>
                  <a:cubicBezTo>
                    <a:pt x="30932" y="1162"/>
                    <a:pt x="30809" y="1096"/>
                    <a:pt x="30560" y="1010"/>
                  </a:cubicBezTo>
                  <a:cubicBezTo>
                    <a:pt x="30338" y="917"/>
                    <a:pt x="30170" y="903"/>
                    <a:pt x="30080" y="960"/>
                  </a:cubicBezTo>
                  <a:lnTo>
                    <a:pt x="29994" y="1063"/>
                  </a:lnTo>
                  <a:lnTo>
                    <a:pt x="29899" y="1168"/>
                  </a:lnTo>
                  <a:cubicBezTo>
                    <a:pt x="29877" y="1198"/>
                    <a:pt x="29850" y="1203"/>
                    <a:pt x="29836" y="1204"/>
                  </a:cubicBezTo>
                  <a:lnTo>
                    <a:pt x="29719" y="1177"/>
                  </a:lnTo>
                  <a:cubicBezTo>
                    <a:pt x="29643" y="1162"/>
                    <a:pt x="29614" y="1136"/>
                    <a:pt x="29619" y="1087"/>
                  </a:cubicBezTo>
                  <a:lnTo>
                    <a:pt x="29725" y="891"/>
                  </a:lnTo>
                  <a:cubicBezTo>
                    <a:pt x="29762" y="843"/>
                    <a:pt x="29776" y="801"/>
                    <a:pt x="29764" y="764"/>
                  </a:cubicBezTo>
                  <a:cubicBezTo>
                    <a:pt x="29754" y="738"/>
                    <a:pt x="29730" y="719"/>
                    <a:pt x="29688" y="707"/>
                  </a:cubicBezTo>
                  <a:lnTo>
                    <a:pt x="29418" y="679"/>
                  </a:lnTo>
                  <a:lnTo>
                    <a:pt x="29151" y="633"/>
                  </a:lnTo>
                  <a:cubicBezTo>
                    <a:pt x="29140" y="625"/>
                    <a:pt x="29134" y="614"/>
                    <a:pt x="29133" y="601"/>
                  </a:cubicBezTo>
                  <a:cubicBezTo>
                    <a:pt x="29129" y="569"/>
                    <a:pt x="29156" y="522"/>
                    <a:pt x="29209" y="468"/>
                  </a:cubicBezTo>
                  <a:cubicBezTo>
                    <a:pt x="29302" y="342"/>
                    <a:pt x="29342" y="241"/>
                    <a:pt x="29327" y="165"/>
                  </a:cubicBezTo>
                  <a:cubicBezTo>
                    <a:pt x="29318" y="125"/>
                    <a:pt x="29294" y="94"/>
                    <a:pt x="29261" y="74"/>
                  </a:cubicBezTo>
                  <a:cubicBezTo>
                    <a:pt x="29176" y="0"/>
                    <a:pt x="29030" y="1"/>
                    <a:pt x="28851" y="69"/>
                  </a:cubicBezTo>
                  <a:cubicBezTo>
                    <a:pt x="28653" y="128"/>
                    <a:pt x="28499" y="236"/>
                    <a:pt x="28395" y="388"/>
                  </a:cubicBezTo>
                  <a:cubicBezTo>
                    <a:pt x="28261" y="561"/>
                    <a:pt x="28236" y="748"/>
                    <a:pt x="28316" y="980"/>
                  </a:cubicBezTo>
                  <a:cubicBezTo>
                    <a:pt x="28341" y="1034"/>
                    <a:pt x="28330" y="1058"/>
                    <a:pt x="28326" y="1066"/>
                  </a:cubicBezTo>
                  <a:cubicBezTo>
                    <a:pt x="28312" y="1096"/>
                    <a:pt x="28271" y="1120"/>
                    <a:pt x="28203" y="1140"/>
                  </a:cubicBezTo>
                  <a:lnTo>
                    <a:pt x="28044" y="1179"/>
                  </a:lnTo>
                  <a:lnTo>
                    <a:pt x="27974" y="1269"/>
                  </a:lnTo>
                  <a:lnTo>
                    <a:pt x="27901" y="1536"/>
                  </a:lnTo>
                  <a:cubicBezTo>
                    <a:pt x="27896" y="1556"/>
                    <a:pt x="27886" y="1556"/>
                    <a:pt x="27882" y="1556"/>
                  </a:cubicBezTo>
                  <a:cubicBezTo>
                    <a:pt x="27878" y="1556"/>
                    <a:pt x="27874" y="1555"/>
                    <a:pt x="27872" y="1555"/>
                  </a:cubicBezTo>
                  <a:lnTo>
                    <a:pt x="27793" y="1527"/>
                  </a:lnTo>
                  <a:lnTo>
                    <a:pt x="27778" y="1524"/>
                  </a:lnTo>
                  <a:cubicBezTo>
                    <a:pt x="27721" y="1524"/>
                    <a:pt x="27669" y="1546"/>
                    <a:pt x="27608" y="1598"/>
                  </a:cubicBezTo>
                  <a:cubicBezTo>
                    <a:pt x="27452" y="1754"/>
                    <a:pt x="27358" y="1803"/>
                    <a:pt x="27277" y="1754"/>
                  </a:cubicBezTo>
                  <a:lnTo>
                    <a:pt x="27187" y="1656"/>
                  </a:lnTo>
                  <a:lnTo>
                    <a:pt x="27104" y="1508"/>
                  </a:lnTo>
                  <a:cubicBezTo>
                    <a:pt x="27002" y="1354"/>
                    <a:pt x="26872" y="1348"/>
                    <a:pt x="26705" y="1504"/>
                  </a:cubicBezTo>
                  <a:cubicBezTo>
                    <a:pt x="26533" y="1686"/>
                    <a:pt x="26435" y="1783"/>
                    <a:pt x="26377" y="1808"/>
                  </a:cubicBezTo>
                  <a:lnTo>
                    <a:pt x="26153" y="1883"/>
                  </a:lnTo>
                  <a:lnTo>
                    <a:pt x="25852" y="1967"/>
                  </a:lnTo>
                  <a:cubicBezTo>
                    <a:pt x="25606" y="2043"/>
                    <a:pt x="25465" y="2127"/>
                    <a:pt x="25407" y="2237"/>
                  </a:cubicBezTo>
                  <a:cubicBezTo>
                    <a:pt x="25248" y="2341"/>
                    <a:pt x="25125" y="2455"/>
                    <a:pt x="25019" y="2599"/>
                  </a:cubicBezTo>
                  <a:cubicBezTo>
                    <a:pt x="24923" y="2754"/>
                    <a:pt x="24874" y="2892"/>
                    <a:pt x="24874" y="3008"/>
                  </a:cubicBezTo>
                  <a:cubicBezTo>
                    <a:pt x="24874" y="3104"/>
                    <a:pt x="24912" y="3231"/>
                    <a:pt x="24990" y="3398"/>
                  </a:cubicBezTo>
                  <a:cubicBezTo>
                    <a:pt x="25051" y="3511"/>
                    <a:pt x="25071" y="3617"/>
                    <a:pt x="25046" y="3682"/>
                  </a:cubicBezTo>
                  <a:cubicBezTo>
                    <a:pt x="25008" y="3757"/>
                    <a:pt x="24944" y="3815"/>
                    <a:pt x="24843" y="3866"/>
                  </a:cubicBezTo>
                  <a:lnTo>
                    <a:pt x="24816" y="3869"/>
                  </a:lnTo>
                  <a:lnTo>
                    <a:pt x="24840" y="3820"/>
                  </a:lnTo>
                  <a:cubicBezTo>
                    <a:pt x="24898" y="3746"/>
                    <a:pt x="24916" y="3700"/>
                    <a:pt x="24920" y="3673"/>
                  </a:cubicBezTo>
                  <a:lnTo>
                    <a:pt x="24930" y="3623"/>
                  </a:lnTo>
                  <a:lnTo>
                    <a:pt x="24765" y="3610"/>
                  </a:lnTo>
                  <a:lnTo>
                    <a:pt x="24575" y="3695"/>
                  </a:lnTo>
                  <a:lnTo>
                    <a:pt x="24441" y="3803"/>
                  </a:lnTo>
                  <a:cubicBezTo>
                    <a:pt x="24421" y="3749"/>
                    <a:pt x="24368" y="3715"/>
                    <a:pt x="24297" y="3713"/>
                  </a:cubicBezTo>
                  <a:lnTo>
                    <a:pt x="24289" y="3713"/>
                  </a:lnTo>
                  <a:lnTo>
                    <a:pt x="24090" y="3783"/>
                  </a:lnTo>
                  <a:cubicBezTo>
                    <a:pt x="24017" y="3819"/>
                    <a:pt x="23859" y="3836"/>
                    <a:pt x="23604" y="3836"/>
                  </a:cubicBezTo>
                  <a:cubicBezTo>
                    <a:pt x="23441" y="3836"/>
                    <a:pt x="23386" y="3933"/>
                    <a:pt x="23370" y="4018"/>
                  </a:cubicBezTo>
                  <a:cubicBezTo>
                    <a:pt x="23335" y="4094"/>
                    <a:pt x="23338" y="4203"/>
                    <a:pt x="23381" y="4361"/>
                  </a:cubicBezTo>
                  <a:cubicBezTo>
                    <a:pt x="23413" y="4466"/>
                    <a:pt x="23455" y="4573"/>
                    <a:pt x="23524" y="4724"/>
                  </a:cubicBezTo>
                  <a:cubicBezTo>
                    <a:pt x="23590" y="4838"/>
                    <a:pt x="23649" y="4915"/>
                    <a:pt x="23703" y="4959"/>
                  </a:cubicBezTo>
                  <a:cubicBezTo>
                    <a:pt x="23928" y="5094"/>
                    <a:pt x="24038" y="5363"/>
                    <a:pt x="24038" y="5780"/>
                  </a:cubicBezTo>
                  <a:lnTo>
                    <a:pt x="24028" y="6189"/>
                  </a:lnTo>
                  <a:lnTo>
                    <a:pt x="24020" y="6227"/>
                  </a:lnTo>
                  <a:lnTo>
                    <a:pt x="23997" y="6084"/>
                  </a:lnTo>
                  <a:cubicBezTo>
                    <a:pt x="23983" y="6038"/>
                    <a:pt x="23971" y="6005"/>
                    <a:pt x="23960" y="5986"/>
                  </a:cubicBezTo>
                  <a:lnTo>
                    <a:pt x="23919" y="5911"/>
                  </a:lnTo>
                  <a:lnTo>
                    <a:pt x="23879" y="5986"/>
                  </a:lnTo>
                  <a:cubicBezTo>
                    <a:pt x="23874" y="5995"/>
                    <a:pt x="23867" y="6011"/>
                    <a:pt x="23861" y="6035"/>
                  </a:cubicBezTo>
                  <a:lnTo>
                    <a:pt x="23836" y="6099"/>
                  </a:lnTo>
                  <a:cubicBezTo>
                    <a:pt x="23815" y="6157"/>
                    <a:pt x="23795" y="6209"/>
                    <a:pt x="23778" y="6243"/>
                  </a:cubicBezTo>
                  <a:cubicBezTo>
                    <a:pt x="23778" y="6230"/>
                    <a:pt x="23779" y="6212"/>
                    <a:pt x="23782" y="6188"/>
                  </a:cubicBezTo>
                  <a:lnTo>
                    <a:pt x="23810" y="5908"/>
                  </a:lnTo>
                  <a:lnTo>
                    <a:pt x="23893" y="5669"/>
                  </a:lnTo>
                  <a:cubicBezTo>
                    <a:pt x="23998" y="5504"/>
                    <a:pt x="23981" y="5473"/>
                    <a:pt x="23973" y="5458"/>
                  </a:cubicBezTo>
                  <a:lnTo>
                    <a:pt x="23960" y="5434"/>
                  </a:lnTo>
                  <a:lnTo>
                    <a:pt x="23689" y="5434"/>
                  </a:lnTo>
                  <a:cubicBezTo>
                    <a:pt x="23640" y="5434"/>
                    <a:pt x="23571" y="5358"/>
                    <a:pt x="23503" y="5275"/>
                  </a:cubicBezTo>
                  <a:lnTo>
                    <a:pt x="23284" y="5018"/>
                  </a:lnTo>
                  <a:lnTo>
                    <a:pt x="23221" y="4964"/>
                  </a:lnTo>
                  <a:lnTo>
                    <a:pt x="23113" y="4908"/>
                  </a:lnTo>
                  <a:lnTo>
                    <a:pt x="22978" y="4908"/>
                  </a:lnTo>
                  <a:lnTo>
                    <a:pt x="22859" y="4958"/>
                  </a:lnTo>
                  <a:cubicBezTo>
                    <a:pt x="22840" y="4967"/>
                    <a:pt x="22778" y="5002"/>
                    <a:pt x="22778" y="5062"/>
                  </a:cubicBezTo>
                  <a:lnTo>
                    <a:pt x="22797" y="5173"/>
                  </a:lnTo>
                  <a:lnTo>
                    <a:pt x="22806" y="5260"/>
                  </a:lnTo>
                  <a:cubicBezTo>
                    <a:pt x="22800" y="5269"/>
                    <a:pt x="22785" y="5275"/>
                    <a:pt x="22750" y="5283"/>
                  </a:cubicBezTo>
                  <a:lnTo>
                    <a:pt x="22608" y="5238"/>
                  </a:lnTo>
                  <a:cubicBezTo>
                    <a:pt x="22548" y="5196"/>
                    <a:pt x="22521" y="5187"/>
                    <a:pt x="22500" y="5187"/>
                  </a:cubicBezTo>
                  <a:lnTo>
                    <a:pt x="22479" y="5191"/>
                  </a:lnTo>
                  <a:cubicBezTo>
                    <a:pt x="22399" y="5213"/>
                    <a:pt x="22370" y="5281"/>
                    <a:pt x="22393" y="5390"/>
                  </a:cubicBezTo>
                  <a:cubicBezTo>
                    <a:pt x="22406" y="5496"/>
                    <a:pt x="22454" y="5537"/>
                    <a:pt x="22497" y="5554"/>
                  </a:cubicBezTo>
                  <a:lnTo>
                    <a:pt x="22742" y="5620"/>
                  </a:lnTo>
                  <a:cubicBezTo>
                    <a:pt x="22831" y="5644"/>
                    <a:pt x="22891" y="5700"/>
                    <a:pt x="22891" y="5765"/>
                  </a:cubicBezTo>
                  <a:lnTo>
                    <a:pt x="22910" y="5922"/>
                  </a:lnTo>
                  <a:cubicBezTo>
                    <a:pt x="22910" y="5934"/>
                    <a:pt x="22910" y="5956"/>
                    <a:pt x="22907" y="5968"/>
                  </a:cubicBezTo>
                  <a:cubicBezTo>
                    <a:pt x="22903" y="5966"/>
                    <a:pt x="22897" y="5963"/>
                    <a:pt x="22888" y="5957"/>
                  </a:cubicBezTo>
                  <a:lnTo>
                    <a:pt x="22770" y="5866"/>
                  </a:lnTo>
                  <a:lnTo>
                    <a:pt x="22614" y="5801"/>
                  </a:lnTo>
                  <a:cubicBezTo>
                    <a:pt x="22451" y="5759"/>
                    <a:pt x="22329" y="5698"/>
                    <a:pt x="22231" y="5610"/>
                  </a:cubicBezTo>
                  <a:cubicBezTo>
                    <a:pt x="22097" y="5495"/>
                    <a:pt x="22077" y="5368"/>
                    <a:pt x="22170" y="5232"/>
                  </a:cubicBezTo>
                  <a:cubicBezTo>
                    <a:pt x="22211" y="5170"/>
                    <a:pt x="22239" y="5062"/>
                    <a:pt x="22259" y="4890"/>
                  </a:cubicBezTo>
                  <a:cubicBezTo>
                    <a:pt x="22273" y="4645"/>
                    <a:pt x="22243" y="4581"/>
                    <a:pt x="22198" y="4564"/>
                  </a:cubicBezTo>
                  <a:cubicBezTo>
                    <a:pt x="22180" y="4554"/>
                    <a:pt x="22160" y="4549"/>
                    <a:pt x="22142" y="4549"/>
                  </a:cubicBezTo>
                  <a:cubicBezTo>
                    <a:pt x="22097" y="4549"/>
                    <a:pt x="22039" y="4581"/>
                    <a:pt x="22017" y="4737"/>
                  </a:cubicBezTo>
                  <a:lnTo>
                    <a:pt x="22007" y="5036"/>
                  </a:lnTo>
                  <a:cubicBezTo>
                    <a:pt x="21999" y="5122"/>
                    <a:pt x="21936" y="5200"/>
                    <a:pt x="21802" y="5289"/>
                  </a:cubicBezTo>
                  <a:lnTo>
                    <a:pt x="21693" y="5371"/>
                  </a:lnTo>
                  <a:lnTo>
                    <a:pt x="21591" y="5493"/>
                  </a:lnTo>
                  <a:lnTo>
                    <a:pt x="21699" y="5848"/>
                  </a:lnTo>
                  <a:cubicBezTo>
                    <a:pt x="21803" y="6114"/>
                    <a:pt x="21802" y="6221"/>
                    <a:pt x="21791" y="6267"/>
                  </a:cubicBezTo>
                  <a:lnTo>
                    <a:pt x="21743" y="6836"/>
                  </a:lnTo>
                  <a:cubicBezTo>
                    <a:pt x="21759" y="7025"/>
                    <a:pt x="21798" y="7221"/>
                    <a:pt x="21978" y="7246"/>
                  </a:cubicBezTo>
                  <a:lnTo>
                    <a:pt x="22082" y="7247"/>
                  </a:lnTo>
                  <a:lnTo>
                    <a:pt x="22179" y="7218"/>
                  </a:lnTo>
                  <a:lnTo>
                    <a:pt x="22359" y="7191"/>
                  </a:lnTo>
                  <a:lnTo>
                    <a:pt x="22506" y="7269"/>
                  </a:lnTo>
                  <a:cubicBezTo>
                    <a:pt x="22587" y="7332"/>
                    <a:pt x="22661" y="7424"/>
                    <a:pt x="22724" y="7541"/>
                  </a:cubicBezTo>
                  <a:cubicBezTo>
                    <a:pt x="22795" y="7692"/>
                    <a:pt x="22796" y="7802"/>
                    <a:pt x="22728" y="7887"/>
                  </a:cubicBezTo>
                  <a:cubicBezTo>
                    <a:pt x="22662" y="7960"/>
                    <a:pt x="22636" y="8015"/>
                    <a:pt x="22645" y="8061"/>
                  </a:cubicBezTo>
                  <a:cubicBezTo>
                    <a:pt x="22649" y="8083"/>
                    <a:pt x="22662" y="8113"/>
                    <a:pt x="22711" y="8138"/>
                  </a:cubicBezTo>
                  <a:lnTo>
                    <a:pt x="22815" y="8175"/>
                  </a:lnTo>
                  <a:cubicBezTo>
                    <a:pt x="22850" y="8188"/>
                    <a:pt x="22869" y="8203"/>
                    <a:pt x="22875" y="8218"/>
                  </a:cubicBezTo>
                  <a:cubicBezTo>
                    <a:pt x="22887" y="8243"/>
                    <a:pt x="22882" y="8255"/>
                    <a:pt x="22880" y="8259"/>
                  </a:cubicBezTo>
                  <a:cubicBezTo>
                    <a:pt x="22873" y="8277"/>
                    <a:pt x="22850" y="8288"/>
                    <a:pt x="22838" y="8292"/>
                  </a:cubicBezTo>
                  <a:cubicBezTo>
                    <a:pt x="22785" y="8301"/>
                    <a:pt x="22735" y="8299"/>
                    <a:pt x="22703" y="8294"/>
                  </a:cubicBezTo>
                  <a:cubicBezTo>
                    <a:pt x="22598" y="8250"/>
                    <a:pt x="22552" y="8145"/>
                    <a:pt x="22560" y="7973"/>
                  </a:cubicBezTo>
                  <a:lnTo>
                    <a:pt x="22579" y="7736"/>
                  </a:lnTo>
                  <a:cubicBezTo>
                    <a:pt x="22579" y="7665"/>
                    <a:pt x="22566" y="7596"/>
                    <a:pt x="22537" y="7524"/>
                  </a:cubicBezTo>
                  <a:cubicBezTo>
                    <a:pt x="22482" y="7437"/>
                    <a:pt x="22426" y="7399"/>
                    <a:pt x="22338" y="7390"/>
                  </a:cubicBezTo>
                  <a:cubicBezTo>
                    <a:pt x="22262" y="7381"/>
                    <a:pt x="22184" y="7399"/>
                    <a:pt x="22116" y="7449"/>
                  </a:cubicBezTo>
                  <a:cubicBezTo>
                    <a:pt x="22031" y="7496"/>
                    <a:pt x="21979" y="7559"/>
                    <a:pt x="21935" y="7668"/>
                  </a:cubicBezTo>
                  <a:cubicBezTo>
                    <a:pt x="21894" y="7760"/>
                    <a:pt x="21894" y="7881"/>
                    <a:pt x="21934" y="7979"/>
                  </a:cubicBezTo>
                  <a:cubicBezTo>
                    <a:pt x="21971" y="8092"/>
                    <a:pt x="21968" y="8184"/>
                    <a:pt x="21927" y="8266"/>
                  </a:cubicBezTo>
                  <a:lnTo>
                    <a:pt x="21749" y="8538"/>
                  </a:lnTo>
                  <a:lnTo>
                    <a:pt x="21551" y="8812"/>
                  </a:lnTo>
                  <a:cubicBezTo>
                    <a:pt x="21407" y="8988"/>
                    <a:pt x="21366" y="9005"/>
                    <a:pt x="21368" y="9006"/>
                  </a:cubicBezTo>
                  <a:lnTo>
                    <a:pt x="21001" y="8997"/>
                  </a:lnTo>
                  <a:cubicBezTo>
                    <a:pt x="20949" y="8997"/>
                    <a:pt x="20881" y="8980"/>
                    <a:pt x="20826" y="8953"/>
                  </a:cubicBezTo>
                  <a:lnTo>
                    <a:pt x="20722" y="8846"/>
                  </a:lnTo>
                  <a:cubicBezTo>
                    <a:pt x="20719" y="8838"/>
                    <a:pt x="20720" y="8834"/>
                    <a:pt x="20720" y="8834"/>
                  </a:cubicBezTo>
                  <a:cubicBezTo>
                    <a:pt x="20722" y="8831"/>
                    <a:pt x="20729" y="8822"/>
                    <a:pt x="20759" y="8817"/>
                  </a:cubicBezTo>
                  <a:lnTo>
                    <a:pt x="21039" y="8862"/>
                  </a:lnTo>
                  <a:cubicBezTo>
                    <a:pt x="21135" y="8896"/>
                    <a:pt x="21201" y="8861"/>
                    <a:pt x="21225" y="8774"/>
                  </a:cubicBezTo>
                  <a:lnTo>
                    <a:pt x="21251" y="8576"/>
                  </a:lnTo>
                  <a:lnTo>
                    <a:pt x="21369" y="8412"/>
                  </a:lnTo>
                  <a:lnTo>
                    <a:pt x="21535" y="8228"/>
                  </a:lnTo>
                  <a:lnTo>
                    <a:pt x="21545" y="8210"/>
                  </a:lnTo>
                  <a:cubicBezTo>
                    <a:pt x="21557" y="8168"/>
                    <a:pt x="21563" y="8122"/>
                    <a:pt x="21563" y="8077"/>
                  </a:cubicBezTo>
                  <a:lnTo>
                    <a:pt x="21572" y="7955"/>
                  </a:lnTo>
                  <a:cubicBezTo>
                    <a:pt x="21640" y="7877"/>
                    <a:pt x="21640" y="7717"/>
                    <a:pt x="21572" y="7467"/>
                  </a:cubicBezTo>
                  <a:lnTo>
                    <a:pt x="21497" y="7168"/>
                  </a:lnTo>
                  <a:lnTo>
                    <a:pt x="21451" y="6887"/>
                  </a:lnTo>
                  <a:lnTo>
                    <a:pt x="21498" y="6271"/>
                  </a:lnTo>
                  <a:cubicBezTo>
                    <a:pt x="21507" y="6013"/>
                    <a:pt x="21479" y="5822"/>
                    <a:pt x="21408" y="5680"/>
                  </a:cubicBezTo>
                  <a:cubicBezTo>
                    <a:pt x="21369" y="5627"/>
                    <a:pt x="21356" y="5570"/>
                    <a:pt x="21365" y="5507"/>
                  </a:cubicBezTo>
                  <a:lnTo>
                    <a:pt x="21411" y="5351"/>
                  </a:lnTo>
                  <a:lnTo>
                    <a:pt x="21506" y="5161"/>
                  </a:lnTo>
                  <a:cubicBezTo>
                    <a:pt x="21535" y="5083"/>
                    <a:pt x="21554" y="4985"/>
                    <a:pt x="21554" y="4916"/>
                  </a:cubicBezTo>
                  <a:cubicBezTo>
                    <a:pt x="21554" y="4796"/>
                    <a:pt x="21546" y="4633"/>
                    <a:pt x="21504" y="4537"/>
                  </a:cubicBezTo>
                  <a:cubicBezTo>
                    <a:pt x="21473" y="4477"/>
                    <a:pt x="21412" y="4438"/>
                    <a:pt x="21343" y="4438"/>
                  </a:cubicBezTo>
                  <a:lnTo>
                    <a:pt x="21338" y="4438"/>
                  </a:lnTo>
                  <a:lnTo>
                    <a:pt x="21112" y="4485"/>
                  </a:lnTo>
                  <a:lnTo>
                    <a:pt x="20811" y="4503"/>
                  </a:lnTo>
                  <a:cubicBezTo>
                    <a:pt x="20800" y="4502"/>
                    <a:pt x="20789" y="4501"/>
                    <a:pt x="20780" y="4501"/>
                  </a:cubicBezTo>
                  <a:cubicBezTo>
                    <a:pt x="20723" y="4501"/>
                    <a:pt x="20623" y="4528"/>
                    <a:pt x="20597" y="4717"/>
                  </a:cubicBezTo>
                  <a:lnTo>
                    <a:pt x="20588" y="4894"/>
                  </a:lnTo>
                  <a:cubicBezTo>
                    <a:pt x="20577" y="4968"/>
                    <a:pt x="20558" y="5022"/>
                    <a:pt x="20549" y="5035"/>
                  </a:cubicBezTo>
                  <a:lnTo>
                    <a:pt x="20542" y="5051"/>
                  </a:lnTo>
                  <a:cubicBezTo>
                    <a:pt x="20509" y="5179"/>
                    <a:pt x="20458" y="5296"/>
                    <a:pt x="20386" y="5408"/>
                  </a:cubicBezTo>
                  <a:lnTo>
                    <a:pt x="20178" y="5701"/>
                  </a:lnTo>
                  <a:lnTo>
                    <a:pt x="20049" y="5913"/>
                  </a:lnTo>
                  <a:lnTo>
                    <a:pt x="20044" y="5924"/>
                  </a:lnTo>
                  <a:cubicBezTo>
                    <a:pt x="20021" y="6004"/>
                    <a:pt x="20057" y="6072"/>
                    <a:pt x="20154" y="6131"/>
                  </a:cubicBezTo>
                  <a:lnTo>
                    <a:pt x="20167" y="6136"/>
                  </a:lnTo>
                  <a:cubicBezTo>
                    <a:pt x="20185" y="6141"/>
                    <a:pt x="20212" y="6190"/>
                    <a:pt x="20212" y="6277"/>
                  </a:cubicBezTo>
                  <a:lnTo>
                    <a:pt x="20192" y="6481"/>
                  </a:lnTo>
                  <a:lnTo>
                    <a:pt x="20151" y="6565"/>
                  </a:lnTo>
                  <a:lnTo>
                    <a:pt x="20056" y="6708"/>
                  </a:lnTo>
                  <a:cubicBezTo>
                    <a:pt x="20026" y="6763"/>
                    <a:pt x="20021" y="6809"/>
                    <a:pt x="20042" y="6846"/>
                  </a:cubicBezTo>
                  <a:cubicBezTo>
                    <a:pt x="20067" y="6888"/>
                    <a:pt x="20122" y="6908"/>
                    <a:pt x="20211" y="6908"/>
                  </a:cubicBezTo>
                  <a:cubicBezTo>
                    <a:pt x="20249" y="6908"/>
                    <a:pt x="20284" y="6922"/>
                    <a:pt x="20308" y="6950"/>
                  </a:cubicBezTo>
                  <a:lnTo>
                    <a:pt x="20344" y="7102"/>
                  </a:lnTo>
                  <a:cubicBezTo>
                    <a:pt x="20371" y="7257"/>
                    <a:pt x="20452" y="7374"/>
                    <a:pt x="20572" y="7430"/>
                  </a:cubicBezTo>
                  <a:lnTo>
                    <a:pt x="20573" y="7429"/>
                  </a:lnTo>
                  <a:lnTo>
                    <a:pt x="20581" y="7430"/>
                  </a:lnTo>
                  <a:cubicBezTo>
                    <a:pt x="20581" y="7430"/>
                    <a:pt x="20594" y="7452"/>
                    <a:pt x="20542" y="7588"/>
                  </a:cubicBezTo>
                  <a:cubicBezTo>
                    <a:pt x="20519" y="7680"/>
                    <a:pt x="20488" y="7737"/>
                    <a:pt x="20465" y="7762"/>
                  </a:cubicBezTo>
                  <a:cubicBezTo>
                    <a:pt x="20459" y="7765"/>
                    <a:pt x="20454" y="7766"/>
                    <a:pt x="20449" y="7766"/>
                  </a:cubicBezTo>
                  <a:cubicBezTo>
                    <a:pt x="20424" y="7766"/>
                    <a:pt x="20387" y="7736"/>
                    <a:pt x="20337" y="7673"/>
                  </a:cubicBezTo>
                  <a:lnTo>
                    <a:pt x="20199" y="7471"/>
                  </a:lnTo>
                  <a:lnTo>
                    <a:pt x="19955" y="7263"/>
                  </a:lnTo>
                  <a:lnTo>
                    <a:pt x="19690" y="7065"/>
                  </a:lnTo>
                  <a:cubicBezTo>
                    <a:pt x="19476" y="6916"/>
                    <a:pt x="19284" y="6837"/>
                    <a:pt x="19087" y="6816"/>
                  </a:cubicBezTo>
                  <a:cubicBezTo>
                    <a:pt x="18831" y="6735"/>
                    <a:pt x="18682" y="6753"/>
                    <a:pt x="18601" y="6864"/>
                  </a:cubicBezTo>
                  <a:cubicBezTo>
                    <a:pt x="18548" y="6927"/>
                    <a:pt x="18538" y="7004"/>
                    <a:pt x="18569" y="7108"/>
                  </a:cubicBezTo>
                  <a:lnTo>
                    <a:pt x="18661" y="7329"/>
                  </a:lnTo>
                  <a:cubicBezTo>
                    <a:pt x="18679" y="7408"/>
                    <a:pt x="18669" y="7441"/>
                    <a:pt x="18641" y="7470"/>
                  </a:cubicBezTo>
                  <a:lnTo>
                    <a:pt x="18510" y="7526"/>
                  </a:lnTo>
                  <a:lnTo>
                    <a:pt x="18451" y="7623"/>
                  </a:lnTo>
                  <a:lnTo>
                    <a:pt x="18417" y="7727"/>
                  </a:lnTo>
                  <a:cubicBezTo>
                    <a:pt x="18398" y="7758"/>
                    <a:pt x="18380" y="7758"/>
                    <a:pt x="18373" y="7758"/>
                  </a:cubicBezTo>
                  <a:cubicBezTo>
                    <a:pt x="18352" y="7758"/>
                    <a:pt x="18325" y="7744"/>
                    <a:pt x="18294" y="7717"/>
                  </a:cubicBezTo>
                  <a:cubicBezTo>
                    <a:pt x="18273" y="7696"/>
                    <a:pt x="18265" y="7659"/>
                    <a:pt x="18273" y="7620"/>
                  </a:cubicBezTo>
                  <a:lnTo>
                    <a:pt x="18301" y="7488"/>
                  </a:lnTo>
                  <a:cubicBezTo>
                    <a:pt x="18310" y="7444"/>
                    <a:pt x="18311" y="7416"/>
                    <a:pt x="18306" y="7394"/>
                  </a:cubicBezTo>
                  <a:lnTo>
                    <a:pt x="18298" y="7365"/>
                  </a:lnTo>
                  <a:lnTo>
                    <a:pt x="18086" y="7331"/>
                  </a:lnTo>
                  <a:lnTo>
                    <a:pt x="17960" y="7468"/>
                  </a:lnTo>
                  <a:lnTo>
                    <a:pt x="17859" y="7625"/>
                  </a:lnTo>
                  <a:cubicBezTo>
                    <a:pt x="17851" y="7629"/>
                    <a:pt x="17807" y="7632"/>
                    <a:pt x="17727" y="7616"/>
                  </a:cubicBezTo>
                  <a:lnTo>
                    <a:pt x="17534" y="7569"/>
                  </a:lnTo>
                  <a:lnTo>
                    <a:pt x="17523" y="7568"/>
                  </a:lnTo>
                  <a:cubicBezTo>
                    <a:pt x="17436" y="7568"/>
                    <a:pt x="17347" y="7676"/>
                    <a:pt x="17305" y="7737"/>
                  </a:cubicBezTo>
                  <a:lnTo>
                    <a:pt x="17193" y="7866"/>
                  </a:lnTo>
                  <a:lnTo>
                    <a:pt x="17112" y="7850"/>
                  </a:lnTo>
                  <a:lnTo>
                    <a:pt x="16949" y="7831"/>
                  </a:lnTo>
                  <a:cubicBezTo>
                    <a:pt x="16912" y="7831"/>
                    <a:pt x="16896" y="7826"/>
                    <a:pt x="16892" y="7828"/>
                  </a:cubicBezTo>
                  <a:cubicBezTo>
                    <a:pt x="16896" y="7820"/>
                    <a:pt x="16913" y="7799"/>
                    <a:pt x="16978" y="7763"/>
                  </a:cubicBezTo>
                  <a:lnTo>
                    <a:pt x="16989" y="7755"/>
                  </a:lnTo>
                  <a:cubicBezTo>
                    <a:pt x="17027" y="7715"/>
                    <a:pt x="17033" y="7609"/>
                    <a:pt x="17033" y="7546"/>
                  </a:cubicBezTo>
                  <a:cubicBezTo>
                    <a:pt x="17026" y="7451"/>
                    <a:pt x="17007" y="7397"/>
                    <a:pt x="16975" y="7379"/>
                  </a:cubicBezTo>
                  <a:lnTo>
                    <a:pt x="16945" y="7333"/>
                  </a:lnTo>
                  <a:lnTo>
                    <a:pt x="16774" y="7603"/>
                  </a:lnTo>
                  <a:cubicBezTo>
                    <a:pt x="16737" y="7686"/>
                    <a:pt x="16694" y="7733"/>
                    <a:pt x="16677" y="7740"/>
                  </a:cubicBezTo>
                  <a:lnTo>
                    <a:pt x="16644" y="7772"/>
                  </a:lnTo>
                  <a:cubicBezTo>
                    <a:pt x="16644" y="7772"/>
                    <a:pt x="16644" y="7772"/>
                    <a:pt x="16644" y="7772"/>
                  </a:cubicBezTo>
                  <a:lnTo>
                    <a:pt x="16673" y="7730"/>
                  </a:lnTo>
                  <a:cubicBezTo>
                    <a:pt x="16669" y="7716"/>
                    <a:pt x="16667" y="7694"/>
                    <a:pt x="16667" y="7657"/>
                  </a:cubicBezTo>
                  <a:cubicBezTo>
                    <a:pt x="16656" y="7586"/>
                    <a:pt x="16640" y="7561"/>
                    <a:pt x="16607" y="7561"/>
                  </a:cubicBezTo>
                  <a:lnTo>
                    <a:pt x="16561" y="7561"/>
                  </a:lnTo>
                  <a:lnTo>
                    <a:pt x="16561" y="7590"/>
                  </a:lnTo>
                  <a:lnTo>
                    <a:pt x="16479" y="7689"/>
                  </a:lnTo>
                  <a:cubicBezTo>
                    <a:pt x="16445" y="7723"/>
                    <a:pt x="16393" y="7758"/>
                    <a:pt x="16335" y="7787"/>
                  </a:cubicBezTo>
                  <a:lnTo>
                    <a:pt x="15914" y="8012"/>
                  </a:lnTo>
                  <a:lnTo>
                    <a:pt x="15905" y="8017"/>
                  </a:lnTo>
                  <a:cubicBezTo>
                    <a:pt x="15676" y="8171"/>
                    <a:pt x="15587" y="8256"/>
                    <a:pt x="15588" y="8316"/>
                  </a:cubicBezTo>
                  <a:cubicBezTo>
                    <a:pt x="15570" y="8461"/>
                    <a:pt x="15524" y="8557"/>
                    <a:pt x="15451" y="8605"/>
                  </a:cubicBezTo>
                  <a:cubicBezTo>
                    <a:pt x="15389" y="8640"/>
                    <a:pt x="15331" y="8656"/>
                    <a:pt x="15269" y="8656"/>
                  </a:cubicBezTo>
                  <a:cubicBezTo>
                    <a:pt x="15245" y="8656"/>
                    <a:pt x="15221" y="8654"/>
                    <a:pt x="15200" y="8650"/>
                  </a:cubicBezTo>
                  <a:cubicBezTo>
                    <a:pt x="15120" y="8626"/>
                    <a:pt x="15046" y="8585"/>
                    <a:pt x="14975" y="8524"/>
                  </a:cubicBezTo>
                  <a:cubicBezTo>
                    <a:pt x="14919" y="8476"/>
                    <a:pt x="14895" y="8431"/>
                    <a:pt x="14912" y="8404"/>
                  </a:cubicBezTo>
                  <a:lnTo>
                    <a:pt x="14917" y="8392"/>
                  </a:lnTo>
                  <a:cubicBezTo>
                    <a:pt x="14934" y="8333"/>
                    <a:pt x="15021" y="8251"/>
                    <a:pt x="15140" y="8182"/>
                  </a:cubicBezTo>
                  <a:lnTo>
                    <a:pt x="15240" y="8119"/>
                  </a:lnTo>
                  <a:lnTo>
                    <a:pt x="15248" y="8113"/>
                  </a:lnTo>
                  <a:cubicBezTo>
                    <a:pt x="15280" y="8082"/>
                    <a:pt x="15285" y="8039"/>
                    <a:pt x="15263" y="8005"/>
                  </a:cubicBezTo>
                  <a:lnTo>
                    <a:pt x="15177" y="7844"/>
                  </a:lnTo>
                  <a:lnTo>
                    <a:pt x="15068" y="7675"/>
                  </a:lnTo>
                  <a:lnTo>
                    <a:pt x="14932" y="7634"/>
                  </a:lnTo>
                  <a:lnTo>
                    <a:pt x="14755" y="7614"/>
                  </a:lnTo>
                  <a:cubicBezTo>
                    <a:pt x="14666" y="7571"/>
                    <a:pt x="14624" y="7595"/>
                    <a:pt x="14613" y="7611"/>
                  </a:cubicBezTo>
                  <a:cubicBezTo>
                    <a:pt x="14596" y="7634"/>
                    <a:pt x="14587" y="7674"/>
                    <a:pt x="14632" y="7812"/>
                  </a:cubicBezTo>
                  <a:cubicBezTo>
                    <a:pt x="14683" y="7938"/>
                    <a:pt x="14682" y="8038"/>
                    <a:pt x="14676" y="8089"/>
                  </a:cubicBezTo>
                  <a:lnTo>
                    <a:pt x="14583" y="8341"/>
                  </a:lnTo>
                  <a:cubicBezTo>
                    <a:pt x="14573" y="8378"/>
                    <a:pt x="14569" y="8432"/>
                    <a:pt x="14613" y="8508"/>
                  </a:cubicBezTo>
                  <a:lnTo>
                    <a:pt x="14687" y="8686"/>
                  </a:lnTo>
                  <a:cubicBezTo>
                    <a:pt x="14694" y="8732"/>
                    <a:pt x="14694" y="8827"/>
                    <a:pt x="14685" y="8945"/>
                  </a:cubicBezTo>
                  <a:cubicBezTo>
                    <a:pt x="14667" y="9074"/>
                    <a:pt x="14643" y="9120"/>
                    <a:pt x="14624" y="9133"/>
                  </a:cubicBezTo>
                  <a:lnTo>
                    <a:pt x="14486" y="9013"/>
                  </a:lnTo>
                  <a:cubicBezTo>
                    <a:pt x="14426" y="8959"/>
                    <a:pt x="14340" y="8893"/>
                    <a:pt x="14267" y="8893"/>
                  </a:cubicBezTo>
                  <a:lnTo>
                    <a:pt x="14267" y="8893"/>
                  </a:lnTo>
                  <a:cubicBezTo>
                    <a:pt x="14199" y="8903"/>
                    <a:pt x="14144" y="8947"/>
                    <a:pt x="14087" y="9040"/>
                  </a:cubicBezTo>
                  <a:cubicBezTo>
                    <a:pt x="14041" y="9130"/>
                    <a:pt x="13998" y="9180"/>
                    <a:pt x="13952" y="9196"/>
                  </a:cubicBezTo>
                  <a:cubicBezTo>
                    <a:pt x="13835" y="9235"/>
                    <a:pt x="13734" y="9314"/>
                    <a:pt x="13686" y="9401"/>
                  </a:cubicBezTo>
                  <a:cubicBezTo>
                    <a:pt x="13594" y="9514"/>
                    <a:pt x="13594" y="9633"/>
                    <a:pt x="13684" y="9754"/>
                  </a:cubicBezTo>
                  <a:cubicBezTo>
                    <a:pt x="13797" y="9917"/>
                    <a:pt x="13792" y="9968"/>
                    <a:pt x="13784" y="9982"/>
                  </a:cubicBezTo>
                  <a:cubicBezTo>
                    <a:pt x="13778" y="9994"/>
                    <a:pt x="13758" y="9996"/>
                    <a:pt x="13741" y="9996"/>
                  </a:cubicBezTo>
                  <a:cubicBezTo>
                    <a:pt x="13698" y="9996"/>
                    <a:pt x="13635" y="9980"/>
                    <a:pt x="13548" y="9948"/>
                  </a:cubicBezTo>
                  <a:lnTo>
                    <a:pt x="13202" y="9799"/>
                  </a:lnTo>
                  <a:lnTo>
                    <a:pt x="12989" y="9687"/>
                  </a:lnTo>
                  <a:lnTo>
                    <a:pt x="12976" y="9682"/>
                  </a:lnTo>
                  <a:cubicBezTo>
                    <a:pt x="12968" y="9680"/>
                    <a:pt x="12959" y="9678"/>
                    <a:pt x="12948" y="9678"/>
                  </a:cubicBezTo>
                  <a:cubicBezTo>
                    <a:pt x="12867" y="9678"/>
                    <a:pt x="12856" y="9783"/>
                    <a:pt x="12853" y="9823"/>
                  </a:cubicBezTo>
                  <a:cubicBezTo>
                    <a:pt x="12853" y="9920"/>
                    <a:pt x="12868" y="9982"/>
                    <a:pt x="12907" y="10030"/>
                  </a:cubicBezTo>
                  <a:cubicBezTo>
                    <a:pt x="12958" y="10081"/>
                    <a:pt x="13019" y="10111"/>
                    <a:pt x="13104" y="10130"/>
                  </a:cubicBezTo>
                  <a:cubicBezTo>
                    <a:pt x="13167" y="10157"/>
                    <a:pt x="13198" y="10182"/>
                    <a:pt x="13221" y="10219"/>
                  </a:cubicBezTo>
                  <a:cubicBezTo>
                    <a:pt x="13237" y="10256"/>
                    <a:pt x="13251" y="10308"/>
                    <a:pt x="13231" y="10344"/>
                  </a:cubicBezTo>
                  <a:cubicBezTo>
                    <a:pt x="13219" y="10367"/>
                    <a:pt x="13195" y="10381"/>
                    <a:pt x="13156" y="10388"/>
                  </a:cubicBezTo>
                  <a:cubicBezTo>
                    <a:pt x="13065" y="10407"/>
                    <a:pt x="12968" y="10393"/>
                    <a:pt x="12861" y="10338"/>
                  </a:cubicBezTo>
                  <a:lnTo>
                    <a:pt x="12757" y="10176"/>
                  </a:lnTo>
                  <a:lnTo>
                    <a:pt x="12585" y="10110"/>
                  </a:lnTo>
                  <a:lnTo>
                    <a:pt x="12491" y="10050"/>
                  </a:lnTo>
                  <a:lnTo>
                    <a:pt x="12437" y="9784"/>
                  </a:lnTo>
                  <a:lnTo>
                    <a:pt x="12429" y="9767"/>
                  </a:lnTo>
                  <a:cubicBezTo>
                    <a:pt x="12385" y="9704"/>
                    <a:pt x="12381" y="9602"/>
                    <a:pt x="12418" y="9452"/>
                  </a:cubicBezTo>
                  <a:lnTo>
                    <a:pt x="12446" y="9315"/>
                  </a:lnTo>
                  <a:lnTo>
                    <a:pt x="12447" y="9306"/>
                  </a:lnTo>
                  <a:cubicBezTo>
                    <a:pt x="12447" y="9225"/>
                    <a:pt x="12431" y="9176"/>
                    <a:pt x="12390" y="9135"/>
                  </a:cubicBezTo>
                  <a:lnTo>
                    <a:pt x="12098" y="8872"/>
                  </a:lnTo>
                  <a:cubicBezTo>
                    <a:pt x="11892" y="8699"/>
                    <a:pt x="11872" y="8621"/>
                    <a:pt x="11873" y="8596"/>
                  </a:cubicBezTo>
                  <a:cubicBezTo>
                    <a:pt x="11906" y="8527"/>
                    <a:pt x="11937" y="8542"/>
                    <a:pt x="11968" y="8551"/>
                  </a:cubicBezTo>
                  <a:cubicBezTo>
                    <a:pt x="12006" y="8566"/>
                    <a:pt x="12040" y="8598"/>
                    <a:pt x="12066" y="8641"/>
                  </a:cubicBezTo>
                  <a:cubicBezTo>
                    <a:pt x="12091" y="8691"/>
                    <a:pt x="12161" y="8773"/>
                    <a:pt x="12484" y="8909"/>
                  </a:cubicBezTo>
                  <a:lnTo>
                    <a:pt x="12987" y="9103"/>
                  </a:lnTo>
                  <a:cubicBezTo>
                    <a:pt x="13051" y="9144"/>
                    <a:pt x="13158" y="9192"/>
                    <a:pt x="13302" y="9192"/>
                  </a:cubicBezTo>
                  <a:cubicBezTo>
                    <a:pt x="13416" y="9192"/>
                    <a:pt x="13514" y="9169"/>
                    <a:pt x="13595" y="9124"/>
                  </a:cubicBezTo>
                  <a:cubicBezTo>
                    <a:pt x="13687" y="9085"/>
                    <a:pt x="13845" y="8946"/>
                    <a:pt x="13959" y="8838"/>
                  </a:cubicBezTo>
                  <a:cubicBezTo>
                    <a:pt x="14034" y="8774"/>
                    <a:pt x="14037" y="8637"/>
                    <a:pt x="13969" y="8406"/>
                  </a:cubicBezTo>
                  <a:lnTo>
                    <a:pt x="13969" y="8305"/>
                  </a:lnTo>
                  <a:cubicBezTo>
                    <a:pt x="13975" y="8272"/>
                    <a:pt x="13973" y="8248"/>
                    <a:pt x="13971" y="8222"/>
                  </a:cubicBezTo>
                  <a:lnTo>
                    <a:pt x="13968" y="8185"/>
                  </a:lnTo>
                  <a:lnTo>
                    <a:pt x="13958" y="8174"/>
                  </a:lnTo>
                  <a:cubicBezTo>
                    <a:pt x="13889" y="8092"/>
                    <a:pt x="13762" y="7975"/>
                    <a:pt x="13549" y="7890"/>
                  </a:cubicBezTo>
                  <a:lnTo>
                    <a:pt x="13381" y="7814"/>
                  </a:lnTo>
                  <a:lnTo>
                    <a:pt x="13313" y="7754"/>
                  </a:lnTo>
                  <a:cubicBezTo>
                    <a:pt x="13266" y="7661"/>
                    <a:pt x="13203" y="7580"/>
                    <a:pt x="13112" y="7498"/>
                  </a:cubicBezTo>
                  <a:lnTo>
                    <a:pt x="12772" y="7252"/>
                  </a:lnTo>
                  <a:cubicBezTo>
                    <a:pt x="12492" y="7087"/>
                    <a:pt x="12264" y="7067"/>
                    <a:pt x="12131" y="7192"/>
                  </a:cubicBezTo>
                  <a:lnTo>
                    <a:pt x="12116" y="7136"/>
                  </a:lnTo>
                  <a:cubicBezTo>
                    <a:pt x="12087" y="7050"/>
                    <a:pt x="12022" y="6991"/>
                    <a:pt x="11927" y="6967"/>
                  </a:cubicBezTo>
                  <a:cubicBezTo>
                    <a:pt x="11903" y="6961"/>
                    <a:pt x="11871" y="6913"/>
                    <a:pt x="11854" y="6820"/>
                  </a:cubicBezTo>
                  <a:lnTo>
                    <a:pt x="11818" y="6631"/>
                  </a:lnTo>
                  <a:lnTo>
                    <a:pt x="11613" y="6750"/>
                  </a:lnTo>
                  <a:lnTo>
                    <a:pt x="11574" y="6750"/>
                  </a:lnTo>
                  <a:lnTo>
                    <a:pt x="11568" y="6765"/>
                  </a:lnTo>
                  <a:lnTo>
                    <a:pt x="11203" y="6703"/>
                  </a:lnTo>
                  <a:cubicBezTo>
                    <a:pt x="11121" y="6664"/>
                    <a:pt x="11090" y="6615"/>
                    <a:pt x="11099" y="6536"/>
                  </a:cubicBezTo>
                  <a:lnTo>
                    <a:pt x="11426" y="6448"/>
                  </a:lnTo>
                  <a:lnTo>
                    <a:pt x="11436" y="6444"/>
                  </a:lnTo>
                  <a:cubicBezTo>
                    <a:pt x="11475" y="6423"/>
                    <a:pt x="11527" y="6390"/>
                    <a:pt x="11524" y="6341"/>
                  </a:cubicBezTo>
                  <a:cubicBezTo>
                    <a:pt x="11522" y="6292"/>
                    <a:pt x="11468" y="6250"/>
                    <a:pt x="11341" y="6197"/>
                  </a:cubicBezTo>
                  <a:lnTo>
                    <a:pt x="11107" y="6002"/>
                  </a:lnTo>
                  <a:cubicBezTo>
                    <a:pt x="11079" y="5986"/>
                    <a:pt x="11054" y="5979"/>
                    <a:pt x="11030" y="5979"/>
                  </a:cubicBezTo>
                  <a:cubicBezTo>
                    <a:pt x="10913" y="5979"/>
                    <a:pt x="10888" y="6165"/>
                    <a:pt x="10879" y="6232"/>
                  </a:cubicBezTo>
                  <a:cubicBezTo>
                    <a:pt x="10879" y="6249"/>
                    <a:pt x="10878" y="6261"/>
                    <a:pt x="10876" y="6269"/>
                  </a:cubicBezTo>
                  <a:cubicBezTo>
                    <a:pt x="10861" y="6232"/>
                    <a:pt x="10849" y="6203"/>
                    <a:pt x="10849" y="6159"/>
                  </a:cubicBezTo>
                  <a:lnTo>
                    <a:pt x="10886" y="6014"/>
                  </a:lnTo>
                  <a:cubicBezTo>
                    <a:pt x="10909" y="5964"/>
                    <a:pt x="10910" y="5918"/>
                    <a:pt x="10889" y="5878"/>
                  </a:cubicBezTo>
                  <a:lnTo>
                    <a:pt x="10884" y="5868"/>
                  </a:lnTo>
                  <a:lnTo>
                    <a:pt x="10874" y="5862"/>
                  </a:lnTo>
                  <a:cubicBezTo>
                    <a:pt x="10845" y="5843"/>
                    <a:pt x="10819" y="5834"/>
                    <a:pt x="10793" y="5834"/>
                  </a:cubicBezTo>
                  <a:cubicBezTo>
                    <a:pt x="10714" y="5834"/>
                    <a:pt x="10671" y="5921"/>
                    <a:pt x="10645" y="5989"/>
                  </a:cubicBezTo>
                  <a:lnTo>
                    <a:pt x="10560" y="6241"/>
                  </a:lnTo>
                  <a:cubicBezTo>
                    <a:pt x="10531" y="6288"/>
                    <a:pt x="10515" y="6292"/>
                    <a:pt x="10517" y="6288"/>
                  </a:cubicBezTo>
                  <a:cubicBezTo>
                    <a:pt x="10515" y="6283"/>
                    <a:pt x="10510" y="6266"/>
                    <a:pt x="10510" y="6228"/>
                  </a:cubicBezTo>
                  <a:cubicBezTo>
                    <a:pt x="10501" y="6174"/>
                    <a:pt x="10501" y="6092"/>
                    <a:pt x="10501" y="5984"/>
                  </a:cubicBezTo>
                  <a:lnTo>
                    <a:pt x="10501" y="5842"/>
                  </a:lnTo>
                  <a:lnTo>
                    <a:pt x="10418" y="5957"/>
                  </a:lnTo>
                  <a:cubicBezTo>
                    <a:pt x="10411" y="5967"/>
                    <a:pt x="10402" y="5982"/>
                    <a:pt x="10392" y="6004"/>
                  </a:cubicBezTo>
                  <a:lnTo>
                    <a:pt x="10169" y="6462"/>
                  </a:lnTo>
                  <a:cubicBezTo>
                    <a:pt x="10165" y="6467"/>
                    <a:pt x="10163" y="6471"/>
                    <a:pt x="10160" y="6473"/>
                  </a:cubicBezTo>
                  <a:cubicBezTo>
                    <a:pt x="10157" y="6465"/>
                    <a:pt x="10151" y="6450"/>
                    <a:pt x="10144" y="6421"/>
                  </a:cubicBezTo>
                  <a:lnTo>
                    <a:pt x="10227" y="6117"/>
                  </a:lnTo>
                  <a:cubicBezTo>
                    <a:pt x="10247" y="6037"/>
                    <a:pt x="10254" y="5996"/>
                    <a:pt x="10256" y="5973"/>
                  </a:cubicBezTo>
                  <a:lnTo>
                    <a:pt x="10331" y="5893"/>
                  </a:lnTo>
                  <a:lnTo>
                    <a:pt x="10207" y="5907"/>
                  </a:lnTo>
                  <a:cubicBezTo>
                    <a:pt x="10194" y="5909"/>
                    <a:pt x="10181" y="5916"/>
                    <a:pt x="10162" y="5932"/>
                  </a:cubicBezTo>
                  <a:lnTo>
                    <a:pt x="9880" y="6232"/>
                  </a:lnTo>
                  <a:cubicBezTo>
                    <a:pt x="9835" y="6236"/>
                    <a:pt x="9807" y="6295"/>
                    <a:pt x="9790" y="6347"/>
                  </a:cubicBezTo>
                  <a:lnTo>
                    <a:pt x="9743" y="6523"/>
                  </a:lnTo>
                  <a:cubicBezTo>
                    <a:pt x="9733" y="6549"/>
                    <a:pt x="9712" y="6592"/>
                    <a:pt x="9688" y="6592"/>
                  </a:cubicBezTo>
                  <a:cubicBezTo>
                    <a:pt x="9675" y="6592"/>
                    <a:pt x="9657" y="6581"/>
                    <a:pt x="9637" y="6561"/>
                  </a:cubicBezTo>
                  <a:lnTo>
                    <a:pt x="9552" y="6477"/>
                  </a:lnTo>
                  <a:cubicBezTo>
                    <a:pt x="9530" y="6461"/>
                    <a:pt x="9514" y="6449"/>
                    <a:pt x="9493" y="6449"/>
                  </a:cubicBezTo>
                  <a:cubicBezTo>
                    <a:pt x="9480" y="6449"/>
                    <a:pt x="9470" y="6453"/>
                    <a:pt x="9462" y="6457"/>
                  </a:cubicBezTo>
                  <a:lnTo>
                    <a:pt x="9447" y="6467"/>
                  </a:lnTo>
                  <a:cubicBezTo>
                    <a:pt x="9424" y="6492"/>
                    <a:pt x="9413" y="6534"/>
                    <a:pt x="9412" y="6606"/>
                  </a:cubicBezTo>
                  <a:lnTo>
                    <a:pt x="9404" y="6702"/>
                  </a:lnTo>
                  <a:cubicBezTo>
                    <a:pt x="9394" y="6694"/>
                    <a:pt x="9379" y="6678"/>
                    <a:pt x="9362" y="6662"/>
                  </a:cubicBezTo>
                  <a:lnTo>
                    <a:pt x="9258" y="6580"/>
                  </a:lnTo>
                  <a:lnTo>
                    <a:pt x="9229" y="6608"/>
                  </a:lnTo>
                  <a:cubicBezTo>
                    <a:pt x="9198" y="6637"/>
                    <a:pt x="9150" y="6708"/>
                    <a:pt x="9097" y="6801"/>
                  </a:cubicBezTo>
                  <a:lnTo>
                    <a:pt x="9003" y="6955"/>
                  </a:lnTo>
                  <a:cubicBezTo>
                    <a:pt x="9002" y="6919"/>
                    <a:pt x="9003" y="6871"/>
                    <a:pt x="9006" y="6821"/>
                  </a:cubicBezTo>
                  <a:lnTo>
                    <a:pt x="9006" y="6631"/>
                  </a:lnTo>
                  <a:lnTo>
                    <a:pt x="8920" y="6800"/>
                  </a:lnTo>
                  <a:cubicBezTo>
                    <a:pt x="8894" y="6849"/>
                    <a:pt x="8857" y="6948"/>
                    <a:pt x="8812" y="7093"/>
                  </a:cubicBezTo>
                  <a:cubicBezTo>
                    <a:pt x="8807" y="7116"/>
                    <a:pt x="8794" y="7142"/>
                    <a:pt x="8756" y="7120"/>
                  </a:cubicBezTo>
                  <a:cubicBezTo>
                    <a:pt x="8696" y="7090"/>
                    <a:pt x="8656" y="7087"/>
                    <a:pt x="8605" y="7112"/>
                  </a:cubicBezTo>
                  <a:lnTo>
                    <a:pt x="8527" y="7056"/>
                  </a:lnTo>
                  <a:lnTo>
                    <a:pt x="8471" y="6976"/>
                  </a:lnTo>
                  <a:lnTo>
                    <a:pt x="8443" y="7064"/>
                  </a:lnTo>
                  <a:cubicBezTo>
                    <a:pt x="8438" y="7077"/>
                    <a:pt x="8436" y="7094"/>
                    <a:pt x="8435" y="7119"/>
                  </a:cubicBezTo>
                  <a:lnTo>
                    <a:pt x="8346" y="7306"/>
                  </a:lnTo>
                  <a:lnTo>
                    <a:pt x="8209" y="7490"/>
                  </a:lnTo>
                  <a:cubicBezTo>
                    <a:pt x="8169" y="7513"/>
                    <a:pt x="8146" y="7540"/>
                    <a:pt x="8139" y="7570"/>
                  </a:cubicBezTo>
                  <a:cubicBezTo>
                    <a:pt x="8130" y="7604"/>
                    <a:pt x="8139" y="7642"/>
                    <a:pt x="8166" y="7684"/>
                  </a:cubicBezTo>
                  <a:lnTo>
                    <a:pt x="8191" y="7728"/>
                  </a:lnTo>
                  <a:cubicBezTo>
                    <a:pt x="8185" y="7730"/>
                    <a:pt x="8177" y="7731"/>
                    <a:pt x="8172" y="7732"/>
                  </a:cubicBezTo>
                  <a:cubicBezTo>
                    <a:pt x="8165" y="7733"/>
                    <a:pt x="8157" y="7735"/>
                    <a:pt x="8148" y="7736"/>
                  </a:cubicBezTo>
                  <a:lnTo>
                    <a:pt x="8136" y="7738"/>
                  </a:lnTo>
                  <a:lnTo>
                    <a:pt x="8127" y="7746"/>
                  </a:lnTo>
                  <a:cubicBezTo>
                    <a:pt x="8109" y="7760"/>
                    <a:pt x="8098" y="7786"/>
                    <a:pt x="8096" y="7876"/>
                  </a:cubicBezTo>
                  <a:lnTo>
                    <a:pt x="8065" y="7990"/>
                  </a:lnTo>
                  <a:lnTo>
                    <a:pt x="8006" y="7976"/>
                  </a:lnTo>
                  <a:cubicBezTo>
                    <a:pt x="7991" y="7968"/>
                    <a:pt x="7975" y="7964"/>
                    <a:pt x="7960" y="7964"/>
                  </a:cubicBezTo>
                  <a:cubicBezTo>
                    <a:pt x="7924" y="7964"/>
                    <a:pt x="7873" y="7987"/>
                    <a:pt x="7828" y="8094"/>
                  </a:cubicBezTo>
                  <a:lnTo>
                    <a:pt x="7824" y="8166"/>
                  </a:lnTo>
                  <a:lnTo>
                    <a:pt x="7871" y="8190"/>
                  </a:lnTo>
                  <a:cubicBezTo>
                    <a:pt x="7872" y="8200"/>
                    <a:pt x="7864" y="8230"/>
                    <a:pt x="7827" y="8275"/>
                  </a:cubicBezTo>
                  <a:lnTo>
                    <a:pt x="7636" y="8313"/>
                  </a:lnTo>
                  <a:lnTo>
                    <a:pt x="7594" y="8397"/>
                  </a:lnTo>
                  <a:lnTo>
                    <a:pt x="7588" y="8461"/>
                  </a:lnTo>
                  <a:lnTo>
                    <a:pt x="7589" y="8466"/>
                  </a:lnTo>
                  <a:cubicBezTo>
                    <a:pt x="7594" y="8491"/>
                    <a:pt x="7568" y="8519"/>
                    <a:pt x="7502" y="8557"/>
                  </a:cubicBezTo>
                  <a:lnTo>
                    <a:pt x="7359" y="8755"/>
                  </a:lnTo>
                  <a:cubicBezTo>
                    <a:pt x="7287" y="8858"/>
                    <a:pt x="7269" y="8910"/>
                    <a:pt x="7264" y="8932"/>
                  </a:cubicBezTo>
                  <a:lnTo>
                    <a:pt x="7254" y="8977"/>
                  </a:lnTo>
                  <a:lnTo>
                    <a:pt x="7301" y="8986"/>
                  </a:lnTo>
                  <a:cubicBezTo>
                    <a:pt x="7310" y="8988"/>
                    <a:pt x="7321" y="8992"/>
                    <a:pt x="7324" y="8999"/>
                  </a:cubicBezTo>
                  <a:cubicBezTo>
                    <a:pt x="7325" y="9002"/>
                    <a:pt x="7333" y="9028"/>
                    <a:pt x="7267" y="9109"/>
                  </a:cubicBezTo>
                  <a:lnTo>
                    <a:pt x="7138" y="9256"/>
                  </a:lnTo>
                  <a:lnTo>
                    <a:pt x="7132" y="9265"/>
                  </a:lnTo>
                  <a:cubicBezTo>
                    <a:pt x="7095" y="9338"/>
                    <a:pt x="7082" y="9422"/>
                    <a:pt x="7091" y="9524"/>
                  </a:cubicBezTo>
                  <a:cubicBezTo>
                    <a:pt x="7099" y="9612"/>
                    <a:pt x="7091" y="9673"/>
                    <a:pt x="7069" y="9711"/>
                  </a:cubicBezTo>
                  <a:lnTo>
                    <a:pt x="6873" y="9954"/>
                  </a:lnTo>
                  <a:lnTo>
                    <a:pt x="6648" y="10179"/>
                  </a:lnTo>
                  <a:cubicBezTo>
                    <a:pt x="6578" y="10224"/>
                    <a:pt x="6518" y="10310"/>
                    <a:pt x="6463" y="10443"/>
                  </a:cubicBezTo>
                  <a:cubicBezTo>
                    <a:pt x="6409" y="10592"/>
                    <a:pt x="6368" y="10648"/>
                    <a:pt x="6346" y="10670"/>
                  </a:cubicBezTo>
                  <a:lnTo>
                    <a:pt x="6336" y="10670"/>
                  </a:lnTo>
                  <a:lnTo>
                    <a:pt x="6309" y="10656"/>
                  </a:lnTo>
                  <a:lnTo>
                    <a:pt x="6296" y="10651"/>
                  </a:lnTo>
                  <a:cubicBezTo>
                    <a:pt x="6288" y="10650"/>
                    <a:pt x="6280" y="10649"/>
                    <a:pt x="6274" y="10649"/>
                  </a:cubicBezTo>
                  <a:cubicBezTo>
                    <a:pt x="6219" y="10649"/>
                    <a:pt x="6181" y="10689"/>
                    <a:pt x="6162" y="10761"/>
                  </a:cubicBezTo>
                  <a:cubicBezTo>
                    <a:pt x="6129" y="10836"/>
                    <a:pt x="6097" y="10877"/>
                    <a:pt x="6056" y="10896"/>
                  </a:cubicBezTo>
                  <a:lnTo>
                    <a:pt x="5845" y="10905"/>
                  </a:lnTo>
                  <a:lnTo>
                    <a:pt x="5749" y="10905"/>
                  </a:lnTo>
                  <a:lnTo>
                    <a:pt x="5839" y="11017"/>
                  </a:lnTo>
                  <a:cubicBezTo>
                    <a:pt x="5862" y="11040"/>
                    <a:pt x="5868" y="11058"/>
                    <a:pt x="5866" y="11070"/>
                  </a:cubicBezTo>
                  <a:cubicBezTo>
                    <a:pt x="5865" y="11075"/>
                    <a:pt x="5860" y="11078"/>
                    <a:pt x="5855" y="11082"/>
                  </a:cubicBezTo>
                  <a:lnTo>
                    <a:pt x="5787" y="11067"/>
                  </a:lnTo>
                  <a:cubicBezTo>
                    <a:pt x="5778" y="11059"/>
                    <a:pt x="5763" y="11049"/>
                    <a:pt x="5743" y="11049"/>
                  </a:cubicBezTo>
                  <a:cubicBezTo>
                    <a:pt x="5708" y="11049"/>
                    <a:pt x="5684" y="11081"/>
                    <a:pt x="5665" y="11114"/>
                  </a:cubicBezTo>
                  <a:lnTo>
                    <a:pt x="5500" y="11270"/>
                  </a:lnTo>
                  <a:cubicBezTo>
                    <a:pt x="5444" y="11327"/>
                    <a:pt x="5437" y="11374"/>
                    <a:pt x="5442" y="11403"/>
                  </a:cubicBezTo>
                  <a:cubicBezTo>
                    <a:pt x="5445" y="11423"/>
                    <a:pt x="5457" y="11450"/>
                    <a:pt x="5490" y="11475"/>
                  </a:cubicBezTo>
                  <a:lnTo>
                    <a:pt x="5431" y="11488"/>
                  </a:lnTo>
                  <a:cubicBezTo>
                    <a:pt x="5369" y="11500"/>
                    <a:pt x="5333" y="11560"/>
                    <a:pt x="5333" y="11652"/>
                  </a:cubicBezTo>
                  <a:lnTo>
                    <a:pt x="5333" y="11656"/>
                  </a:lnTo>
                  <a:lnTo>
                    <a:pt x="5362" y="11803"/>
                  </a:lnTo>
                  <a:cubicBezTo>
                    <a:pt x="5370" y="11842"/>
                    <a:pt x="5370" y="11872"/>
                    <a:pt x="5349" y="11901"/>
                  </a:cubicBezTo>
                  <a:cubicBezTo>
                    <a:pt x="5312" y="11946"/>
                    <a:pt x="5297" y="11980"/>
                    <a:pt x="5301" y="12007"/>
                  </a:cubicBezTo>
                  <a:cubicBezTo>
                    <a:pt x="5304" y="12027"/>
                    <a:pt x="5315" y="12044"/>
                    <a:pt x="5333" y="12054"/>
                  </a:cubicBezTo>
                  <a:lnTo>
                    <a:pt x="5346" y="12058"/>
                  </a:lnTo>
                  <a:cubicBezTo>
                    <a:pt x="5389" y="12067"/>
                    <a:pt x="5403" y="12075"/>
                    <a:pt x="5429" y="12100"/>
                  </a:cubicBezTo>
                  <a:cubicBezTo>
                    <a:pt x="5442" y="12110"/>
                    <a:pt x="5445" y="12113"/>
                    <a:pt x="5414" y="12165"/>
                  </a:cubicBezTo>
                  <a:cubicBezTo>
                    <a:pt x="5383" y="12190"/>
                    <a:pt x="5369" y="12214"/>
                    <a:pt x="5365" y="12224"/>
                  </a:cubicBezTo>
                  <a:lnTo>
                    <a:pt x="5270" y="12314"/>
                  </a:lnTo>
                  <a:lnTo>
                    <a:pt x="5498" y="12295"/>
                  </a:lnTo>
                  <a:lnTo>
                    <a:pt x="5513" y="12291"/>
                  </a:lnTo>
                  <a:cubicBezTo>
                    <a:pt x="5520" y="12288"/>
                    <a:pt x="5525" y="12288"/>
                    <a:pt x="5527" y="12287"/>
                  </a:cubicBezTo>
                  <a:cubicBezTo>
                    <a:pt x="5527" y="12287"/>
                    <a:pt x="5532" y="12297"/>
                    <a:pt x="5522" y="12333"/>
                  </a:cubicBezTo>
                  <a:lnTo>
                    <a:pt x="5500" y="12368"/>
                  </a:lnTo>
                  <a:lnTo>
                    <a:pt x="5463" y="12387"/>
                  </a:lnTo>
                  <a:lnTo>
                    <a:pt x="5457" y="12398"/>
                  </a:lnTo>
                  <a:cubicBezTo>
                    <a:pt x="5445" y="12417"/>
                    <a:pt x="5442" y="12435"/>
                    <a:pt x="5446" y="12452"/>
                  </a:cubicBezTo>
                  <a:lnTo>
                    <a:pt x="5449" y="12461"/>
                  </a:lnTo>
                  <a:cubicBezTo>
                    <a:pt x="5456" y="12476"/>
                    <a:pt x="5469" y="12485"/>
                    <a:pt x="5482" y="12491"/>
                  </a:cubicBezTo>
                  <a:lnTo>
                    <a:pt x="5452" y="12501"/>
                  </a:lnTo>
                  <a:lnTo>
                    <a:pt x="5376" y="12560"/>
                  </a:lnTo>
                  <a:lnTo>
                    <a:pt x="5371" y="12571"/>
                  </a:lnTo>
                  <a:cubicBezTo>
                    <a:pt x="5346" y="12633"/>
                    <a:pt x="5344" y="12681"/>
                    <a:pt x="5368" y="12716"/>
                  </a:cubicBezTo>
                  <a:cubicBezTo>
                    <a:pt x="5387" y="12739"/>
                    <a:pt x="5412" y="12745"/>
                    <a:pt x="5430" y="12746"/>
                  </a:cubicBezTo>
                  <a:lnTo>
                    <a:pt x="5435" y="12746"/>
                  </a:lnTo>
                  <a:lnTo>
                    <a:pt x="5525" y="12729"/>
                  </a:lnTo>
                  <a:lnTo>
                    <a:pt x="5481" y="12791"/>
                  </a:lnTo>
                  <a:lnTo>
                    <a:pt x="5521" y="12817"/>
                  </a:lnTo>
                  <a:cubicBezTo>
                    <a:pt x="5529" y="12822"/>
                    <a:pt x="5536" y="12827"/>
                    <a:pt x="5541" y="12831"/>
                  </a:cubicBezTo>
                  <a:cubicBezTo>
                    <a:pt x="5484" y="12832"/>
                    <a:pt x="5420" y="12839"/>
                    <a:pt x="5399" y="12885"/>
                  </a:cubicBezTo>
                  <a:cubicBezTo>
                    <a:pt x="5376" y="12935"/>
                    <a:pt x="5425" y="12996"/>
                    <a:pt x="5463" y="13036"/>
                  </a:cubicBezTo>
                  <a:cubicBezTo>
                    <a:pt x="5542" y="13128"/>
                    <a:pt x="5654" y="13197"/>
                    <a:pt x="5714" y="13230"/>
                  </a:cubicBezTo>
                  <a:cubicBezTo>
                    <a:pt x="5794" y="13273"/>
                    <a:pt x="5866" y="13293"/>
                    <a:pt x="5935" y="13293"/>
                  </a:cubicBezTo>
                  <a:cubicBezTo>
                    <a:pt x="6028" y="13293"/>
                    <a:pt x="6111" y="13256"/>
                    <a:pt x="6189" y="13178"/>
                  </a:cubicBezTo>
                  <a:cubicBezTo>
                    <a:pt x="6370" y="12986"/>
                    <a:pt x="6398" y="12931"/>
                    <a:pt x="6402" y="12905"/>
                  </a:cubicBezTo>
                  <a:lnTo>
                    <a:pt x="6431" y="12839"/>
                  </a:lnTo>
                  <a:lnTo>
                    <a:pt x="6498" y="12839"/>
                  </a:lnTo>
                  <a:cubicBezTo>
                    <a:pt x="6593" y="12839"/>
                    <a:pt x="6646" y="12768"/>
                    <a:pt x="6647" y="12640"/>
                  </a:cubicBezTo>
                  <a:cubicBezTo>
                    <a:pt x="6648" y="12652"/>
                    <a:pt x="6649" y="12667"/>
                    <a:pt x="6650" y="12684"/>
                  </a:cubicBezTo>
                  <a:cubicBezTo>
                    <a:pt x="6646" y="12703"/>
                    <a:pt x="6644" y="12727"/>
                    <a:pt x="6659" y="12746"/>
                  </a:cubicBezTo>
                  <a:lnTo>
                    <a:pt x="6674" y="12764"/>
                  </a:lnTo>
                  <a:lnTo>
                    <a:pt x="6696" y="12764"/>
                  </a:lnTo>
                  <a:cubicBezTo>
                    <a:pt x="6706" y="12764"/>
                    <a:pt x="6719" y="12761"/>
                    <a:pt x="6735" y="12756"/>
                  </a:cubicBezTo>
                  <a:lnTo>
                    <a:pt x="6749" y="12749"/>
                  </a:lnTo>
                  <a:cubicBezTo>
                    <a:pt x="6750" y="12748"/>
                    <a:pt x="6751" y="12747"/>
                    <a:pt x="6752" y="12747"/>
                  </a:cubicBezTo>
                  <a:lnTo>
                    <a:pt x="6752" y="12807"/>
                  </a:lnTo>
                  <a:lnTo>
                    <a:pt x="6763" y="12815"/>
                  </a:lnTo>
                  <a:lnTo>
                    <a:pt x="6771" y="13027"/>
                  </a:lnTo>
                  <a:lnTo>
                    <a:pt x="6895" y="13220"/>
                  </a:lnTo>
                  <a:lnTo>
                    <a:pt x="6977" y="13612"/>
                  </a:lnTo>
                  <a:lnTo>
                    <a:pt x="7053" y="13778"/>
                  </a:lnTo>
                  <a:lnTo>
                    <a:pt x="7152" y="13899"/>
                  </a:lnTo>
                  <a:cubicBezTo>
                    <a:pt x="7168" y="13920"/>
                    <a:pt x="7179" y="13943"/>
                    <a:pt x="7134" y="13988"/>
                  </a:cubicBezTo>
                  <a:cubicBezTo>
                    <a:pt x="7099" y="14032"/>
                    <a:pt x="7073" y="14080"/>
                    <a:pt x="7117" y="14127"/>
                  </a:cubicBezTo>
                  <a:cubicBezTo>
                    <a:pt x="7119" y="14130"/>
                    <a:pt x="7121" y="14133"/>
                    <a:pt x="7122" y="14136"/>
                  </a:cubicBezTo>
                  <a:lnTo>
                    <a:pt x="6987" y="14150"/>
                  </a:lnTo>
                  <a:lnTo>
                    <a:pt x="6987" y="14250"/>
                  </a:lnTo>
                  <a:cubicBezTo>
                    <a:pt x="6987" y="14254"/>
                    <a:pt x="6987" y="14257"/>
                    <a:pt x="6987" y="14260"/>
                  </a:cubicBezTo>
                  <a:lnTo>
                    <a:pt x="6970" y="14249"/>
                  </a:lnTo>
                  <a:lnTo>
                    <a:pt x="6945" y="14208"/>
                  </a:lnTo>
                  <a:cubicBezTo>
                    <a:pt x="6942" y="14201"/>
                    <a:pt x="6939" y="14195"/>
                    <a:pt x="6936" y="14190"/>
                  </a:cubicBezTo>
                  <a:lnTo>
                    <a:pt x="6883" y="14113"/>
                  </a:lnTo>
                  <a:lnTo>
                    <a:pt x="6841" y="14243"/>
                  </a:lnTo>
                  <a:lnTo>
                    <a:pt x="6795" y="14282"/>
                  </a:lnTo>
                  <a:cubicBezTo>
                    <a:pt x="6784" y="14285"/>
                    <a:pt x="6764" y="14294"/>
                    <a:pt x="6752" y="14318"/>
                  </a:cubicBezTo>
                  <a:cubicBezTo>
                    <a:pt x="6745" y="14340"/>
                    <a:pt x="6756" y="14362"/>
                    <a:pt x="6766" y="14379"/>
                  </a:cubicBezTo>
                  <a:lnTo>
                    <a:pt x="6812" y="14443"/>
                  </a:lnTo>
                  <a:lnTo>
                    <a:pt x="6827" y="14482"/>
                  </a:lnTo>
                  <a:lnTo>
                    <a:pt x="6859" y="14531"/>
                  </a:lnTo>
                  <a:lnTo>
                    <a:pt x="6939" y="14531"/>
                  </a:lnTo>
                  <a:lnTo>
                    <a:pt x="6972" y="14557"/>
                  </a:lnTo>
                  <a:cubicBezTo>
                    <a:pt x="6975" y="14567"/>
                    <a:pt x="6979" y="14574"/>
                    <a:pt x="6983" y="14578"/>
                  </a:cubicBezTo>
                  <a:lnTo>
                    <a:pt x="6998" y="14600"/>
                  </a:lnTo>
                  <a:lnTo>
                    <a:pt x="7025" y="14597"/>
                  </a:lnTo>
                  <a:cubicBezTo>
                    <a:pt x="7051" y="14594"/>
                    <a:pt x="7077" y="14568"/>
                    <a:pt x="7102" y="14521"/>
                  </a:cubicBezTo>
                  <a:lnTo>
                    <a:pt x="7109" y="14508"/>
                  </a:lnTo>
                  <a:lnTo>
                    <a:pt x="7097" y="14429"/>
                  </a:lnTo>
                  <a:cubicBezTo>
                    <a:pt x="7086" y="14396"/>
                    <a:pt x="7097" y="14384"/>
                    <a:pt x="7097" y="14384"/>
                  </a:cubicBezTo>
                  <a:cubicBezTo>
                    <a:pt x="7151" y="14341"/>
                    <a:pt x="7165" y="14271"/>
                    <a:pt x="7139" y="14174"/>
                  </a:cubicBezTo>
                  <a:lnTo>
                    <a:pt x="7136" y="14160"/>
                  </a:lnTo>
                  <a:cubicBezTo>
                    <a:pt x="7154" y="14194"/>
                    <a:pt x="7167" y="14232"/>
                    <a:pt x="7176" y="14273"/>
                  </a:cubicBezTo>
                  <a:lnTo>
                    <a:pt x="7176" y="14366"/>
                  </a:lnTo>
                  <a:lnTo>
                    <a:pt x="7231" y="14409"/>
                  </a:lnTo>
                  <a:lnTo>
                    <a:pt x="7407" y="14408"/>
                  </a:lnTo>
                  <a:lnTo>
                    <a:pt x="7499" y="14418"/>
                  </a:lnTo>
                  <a:cubicBezTo>
                    <a:pt x="7509" y="14420"/>
                    <a:pt x="7518" y="14420"/>
                    <a:pt x="7526" y="14420"/>
                  </a:cubicBezTo>
                  <a:cubicBezTo>
                    <a:pt x="7582" y="14420"/>
                    <a:pt x="7597" y="14384"/>
                    <a:pt x="7597" y="14362"/>
                  </a:cubicBezTo>
                  <a:cubicBezTo>
                    <a:pt x="7597" y="14280"/>
                    <a:pt x="7601" y="14191"/>
                    <a:pt x="7635" y="14156"/>
                  </a:cubicBezTo>
                  <a:cubicBezTo>
                    <a:pt x="7657" y="14135"/>
                    <a:pt x="7668" y="14128"/>
                    <a:pt x="7709" y="14128"/>
                  </a:cubicBezTo>
                  <a:lnTo>
                    <a:pt x="7828" y="14164"/>
                  </a:lnTo>
                  <a:cubicBezTo>
                    <a:pt x="7890" y="14175"/>
                    <a:pt x="7934" y="14156"/>
                    <a:pt x="7961" y="14099"/>
                  </a:cubicBezTo>
                  <a:lnTo>
                    <a:pt x="8028" y="13907"/>
                  </a:lnTo>
                  <a:lnTo>
                    <a:pt x="8065" y="13714"/>
                  </a:lnTo>
                  <a:cubicBezTo>
                    <a:pt x="8089" y="13651"/>
                    <a:pt x="8115" y="13543"/>
                    <a:pt x="8104" y="13397"/>
                  </a:cubicBezTo>
                  <a:lnTo>
                    <a:pt x="8122" y="13176"/>
                  </a:lnTo>
                  <a:cubicBezTo>
                    <a:pt x="8157" y="13049"/>
                    <a:pt x="8182" y="13028"/>
                    <a:pt x="8184" y="13027"/>
                  </a:cubicBezTo>
                  <a:cubicBezTo>
                    <a:pt x="8276" y="13015"/>
                    <a:pt x="8332" y="12990"/>
                    <a:pt x="8362" y="12949"/>
                  </a:cubicBezTo>
                  <a:cubicBezTo>
                    <a:pt x="8380" y="12922"/>
                    <a:pt x="8385" y="12888"/>
                    <a:pt x="8377" y="12848"/>
                  </a:cubicBezTo>
                  <a:lnTo>
                    <a:pt x="8374" y="12838"/>
                  </a:lnTo>
                  <a:cubicBezTo>
                    <a:pt x="8343" y="12766"/>
                    <a:pt x="8293" y="12717"/>
                    <a:pt x="8211" y="12652"/>
                  </a:cubicBezTo>
                  <a:lnTo>
                    <a:pt x="8125" y="12614"/>
                  </a:lnTo>
                  <a:cubicBezTo>
                    <a:pt x="8176" y="12620"/>
                    <a:pt x="8256" y="12645"/>
                    <a:pt x="8380" y="12694"/>
                  </a:cubicBezTo>
                  <a:lnTo>
                    <a:pt x="8395" y="12699"/>
                  </a:lnTo>
                  <a:lnTo>
                    <a:pt x="8461" y="12681"/>
                  </a:lnTo>
                  <a:lnTo>
                    <a:pt x="8400" y="12742"/>
                  </a:lnTo>
                  <a:cubicBezTo>
                    <a:pt x="8351" y="12764"/>
                    <a:pt x="8373" y="12835"/>
                    <a:pt x="8393" y="12898"/>
                  </a:cubicBezTo>
                  <a:lnTo>
                    <a:pt x="8406" y="12938"/>
                  </a:lnTo>
                  <a:lnTo>
                    <a:pt x="8487" y="12921"/>
                  </a:lnTo>
                  <a:lnTo>
                    <a:pt x="8578" y="12790"/>
                  </a:lnTo>
                  <a:cubicBezTo>
                    <a:pt x="8600" y="12761"/>
                    <a:pt x="8620" y="12728"/>
                    <a:pt x="8615" y="12684"/>
                  </a:cubicBezTo>
                  <a:lnTo>
                    <a:pt x="8610" y="12643"/>
                  </a:lnTo>
                  <a:lnTo>
                    <a:pt x="8532" y="12643"/>
                  </a:lnTo>
                  <a:lnTo>
                    <a:pt x="8614" y="12585"/>
                  </a:lnTo>
                  <a:lnTo>
                    <a:pt x="8626" y="12572"/>
                  </a:lnTo>
                  <a:cubicBezTo>
                    <a:pt x="8713" y="12430"/>
                    <a:pt x="8659" y="12353"/>
                    <a:pt x="8623" y="12323"/>
                  </a:cubicBezTo>
                  <a:lnTo>
                    <a:pt x="8372" y="12063"/>
                  </a:lnTo>
                  <a:cubicBezTo>
                    <a:pt x="8299" y="11954"/>
                    <a:pt x="8264" y="11836"/>
                    <a:pt x="8264" y="11703"/>
                  </a:cubicBezTo>
                  <a:cubicBezTo>
                    <a:pt x="8264" y="11597"/>
                    <a:pt x="8291" y="11458"/>
                    <a:pt x="8347" y="11278"/>
                  </a:cubicBezTo>
                  <a:cubicBezTo>
                    <a:pt x="8425" y="11006"/>
                    <a:pt x="8490" y="10988"/>
                    <a:pt x="8497" y="10987"/>
                  </a:cubicBezTo>
                  <a:lnTo>
                    <a:pt x="8515" y="10985"/>
                  </a:lnTo>
                  <a:lnTo>
                    <a:pt x="8664" y="10806"/>
                  </a:lnTo>
                  <a:cubicBezTo>
                    <a:pt x="8731" y="10707"/>
                    <a:pt x="8783" y="10657"/>
                    <a:pt x="8821" y="10657"/>
                  </a:cubicBezTo>
                  <a:lnTo>
                    <a:pt x="8842" y="10657"/>
                  </a:lnTo>
                  <a:lnTo>
                    <a:pt x="9021" y="10459"/>
                  </a:lnTo>
                  <a:lnTo>
                    <a:pt x="9145" y="10276"/>
                  </a:lnTo>
                  <a:lnTo>
                    <a:pt x="9238" y="10069"/>
                  </a:lnTo>
                  <a:lnTo>
                    <a:pt x="9186" y="10027"/>
                  </a:lnTo>
                  <a:cubicBezTo>
                    <a:pt x="9173" y="10007"/>
                    <a:pt x="9166" y="9984"/>
                    <a:pt x="9166" y="9936"/>
                  </a:cubicBezTo>
                  <a:cubicBezTo>
                    <a:pt x="9166" y="9927"/>
                    <a:pt x="9180" y="9904"/>
                    <a:pt x="9207" y="9868"/>
                  </a:cubicBezTo>
                  <a:lnTo>
                    <a:pt x="9288" y="9798"/>
                  </a:lnTo>
                  <a:lnTo>
                    <a:pt x="9288" y="9653"/>
                  </a:lnTo>
                  <a:cubicBezTo>
                    <a:pt x="9288" y="9623"/>
                    <a:pt x="9315" y="9583"/>
                    <a:pt x="9366" y="9540"/>
                  </a:cubicBezTo>
                  <a:lnTo>
                    <a:pt x="9458" y="9431"/>
                  </a:lnTo>
                  <a:lnTo>
                    <a:pt x="9531" y="9277"/>
                  </a:lnTo>
                  <a:cubicBezTo>
                    <a:pt x="9541" y="9249"/>
                    <a:pt x="9547" y="9239"/>
                    <a:pt x="9546" y="9236"/>
                  </a:cubicBezTo>
                  <a:cubicBezTo>
                    <a:pt x="9547" y="9237"/>
                    <a:pt x="9549" y="9238"/>
                    <a:pt x="9551" y="9240"/>
                  </a:cubicBezTo>
                  <a:lnTo>
                    <a:pt x="9611" y="9340"/>
                  </a:lnTo>
                  <a:lnTo>
                    <a:pt x="9759" y="9361"/>
                  </a:lnTo>
                  <a:lnTo>
                    <a:pt x="9853" y="9361"/>
                  </a:lnTo>
                  <a:lnTo>
                    <a:pt x="9853" y="9361"/>
                  </a:lnTo>
                  <a:lnTo>
                    <a:pt x="9884" y="9361"/>
                  </a:lnTo>
                  <a:lnTo>
                    <a:pt x="9946" y="9396"/>
                  </a:lnTo>
                  <a:lnTo>
                    <a:pt x="10033" y="9435"/>
                  </a:lnTo>
                  <a:lnTo>
                    <a:pt x="10102" y="9455"/>
                  </a:lnTo>
                  <a:cubicBezTo>
                    <a:pt x="10126" y="9460"/>
                    <a:pt x="10136" y="9498"/>
                    <a:pt x="10136" y="9590"/>
                  </a:cubicBezTo>
                  <a:lnTo>
                    <a:pt x="10154" y="9848"/>
                  </a:lnTo>
                  <a:lnTo>
                    <a:pt x="10033" y="9943"/>
                  </a:lnTo>
                  <a:lnTo>
                    <a:pt x="9889" y="10069"/>
                  </a:lnTo>
                  <a:lnTo>
                    <a:pt x="9746" y="10249"/>
                  </a:lnTo>
                  <a:lnTo>
                    <a:pt x="9650" y="10384"/>
                  </a:lnTo>
                  <a:lnTo>
                    <a:pt x="9607" y="10471"/>
                  </a:lnTo>
                  <a:lnTo>
                    <a:pt x="9566" y="10496"/>
                  </a:lnTo>
                  <a:lnTo>
                    <a:pt x="9534" y="10423"/>
                  </a:lnTo>
                  <a:lnTo>
                    <a:pt x="9484" y="10508"/>
                  </a:lnTo>
                  <a:lnTo>
                    <a:pt x="9452" y="10687"/>
                  </a:lnTo>
                  <a:cubicBezTo>
                    <a:pt x="9442" y="10713"/>
                    <a:pt x="9421" y="10755"/>
                    <a:pt x="9387" y="10755"/>
                  </a:cubicBezTo>
                  <a:cubicBezTo>
                    <a:pt x="9377" y="10755"/>
                    <a:pt x="9368" y="10753"/>
                    <a:pt x="9364" y="10750"/>
                  </a:cubicBezTo>
                  <a:lnTo>
                    <a:pt x="9352" y="10745"/>
                  </a:lnTo>
                  <a:cubicBezTo>
                    <a:pt x="9295" y="10732"/>
                    <a:pt x="9247" y="10757"/>
                    <a:pt x="9234" y="10815"/>
                  </a:cubicBezTo>
                  <a:lnTo>
                    <a:pt x="9216" y="10939"/>
                  </a:lnTo>
                  <a:cubicBezTo>
                    <a:pt x="9154" y="11026"/>
                    <a:pt x="9142" y="11098"/>
                    <a:pt x="9179" y="11178"/>
                  </a:cubicBezTo>
                  <a:cubicBezTo>
                    <a:pt x="9196" y="11264"/>
                    <a:pt x="9196" y="11335"/>
                    <a:pt x="9178" y="11406"/>
                  </a:cubicBezTo>
                  <a:lnTo>
                    <a:pt x="9176" y="11416"/>
                  </a:lnTo>
                  <a:lnTo>
                    <a:pt x="9207" y="11577"/>
                  </a:lnTo>
                  <a:cubicBezTo>
                    <a:pt x="9230" y="11673"/>
                    <a:pt x="9235" y="11739"/>
                    <a:pt x="9226" y="11788"/>
                  </a:cubicBezTo>
                  <a:cubicBezTo>
                    <a:pt x="9195" y="11890"/>
                    <a:pt x="9214" y="11992"/>
                    <a:pt x="9288" y="12097"/>
                  </a:cubicBezTo>
                  <a:lnTo>
                    <a:pt x="9492" y="12312"/>
                  </a:lnTo>
                  <a:lnTo>
                    <a:pt x="9544" y="12275"/>
                  </a:lnTo>
                  <a:lnTo>
                    <a:pt x="9556" y="12263"/>
                  </a:lnTo>
                  <a:cubicBezTo>
                    <a:pt x="9562" y="12254"/>
                    <a:pt x="9568" y="12249"/>
                    <a:pt x="9573" y="12246"/>
                  </a:cubicBezTo>
                  <a:lnTo>
                    <a:pt x="9602" y="12306"/>
                  </a:lnTo>
                  <a:lnTo>
                    <a:pt x="9623" y="12410"/>
                  </a:lnTo>
                  <a:lnTo>
                    <a:pt x="9727" y="12442"/>
                  </a:lnTo>
                  <a:lnTo>
                    <a:pt x="9825" y="12444"/>
                  </a:lnTo>
                  <a:lnTo>
                    <a:pt x="9837" y="12435"/>
                  </a:lnTo>
                  <a:cubicBezTo>
                    <a:pt x="9864" y="12415"/>
                    <a:pt x="9878" y="12410"/>
                    <a:pt x="9905" y="12421"/>
                  </a:cubicBezTo>
                  <a:lnTo>
                    <a:pt x="9916" y="12426"/>
                  </a:lnTo>
                  <a:lnTo>
                    <a:pt x="10008" y="12414"/>
                  </a:lnTo>
                  <a:lnTo>
                    <a:pt x="10068" y="12345"/>
                  </a:lnTo>
                  <a:cubicBezTo>
                    <a:pt x="10081" y="12334"/>
                    <a:pt x="10108" y="12315"/>
                    <a:pt x="10128" y="12316"/>
                  </a:cubicBezTo>
                  <a:lnTo>
                    <a:pt x="10144" y="12324"/>
                  </a:lnTo>
                  <a:lnTo>
                    <a:pt x="10205" y="12303"/>
                  </a:lnTo>
                  <a:lnTo>
                    <a:pt x="10225" y="12290"/>
                  </a:lnTo>
                  <a:cubicBezTo>
                    <a:pt x="10232" y="12298"/>
                    <a:pt x="10236" y="12304"/>
                    <a:pt x="10240" y="12308"/>
                  </a:cubicBezTo>
                  <a:lnTo>
                    <a:pt x="10278" y="12352"/>
                  </a:lnTo>
                  <a:lnTo>
                    <a:pt x="10357" y="12242"/>
                  </a:lnTo>
                  <a:cubicBezTo>
                    <a:pt x="10359" y="12237"/>
                    <a:pt x="10371" y="12221"/>
                    <a:pt x="10424" y="12199"/>
                  </a:cubicBezTo>
                  <a:lnTo>
                    <a:pt x="10484" y="12182"/>
                  </a:lnTo>
                  <a:lnTo>
                    <a:pt x="10602" y="12201"/>
                  </a:lnTo>
                  <a:lnTo>
                    <a:pt x="10734" y="12183"/>
                  </a:lnTo>
                  <a:lnTo>
                    <a:pt x="10749" y="12178"/>
                  </a:lnTo>
                  <a:cubicBezTo>
                    <a:pt x="10754" y="12176"/>
                    <a:pt x="10758" y="12173"/>
                    <a:pt x="10763" y="12170"/>
                  </a:cubicBezTo>
                  <a:lnTo>
                    <a:pt x="10773" y="12164"/>
                  </a:lnTo>
                  <a:cubicBezTo>
                    <a:pt x="10787" y="12154"/>
                    <a:pt x="10803" y="12144"/>
                    <a:pt x="10828" y="12133"/>
                  </a:cubicBezTo>
                  <a:lnTo>
                    <a:pt x="10843" y="12124"/>
                  </a:lnTo>
                  <a:cubicBezTo>
                    <a:pt x="10860" y="12107"/>
                    <a:pt x="10865" y="12106"/>
                    <a:pt x="10868" y="12106"/>
                  </a:cubicBezTo>
                  <a:lnTo>
                    <a:pt x="10893" y="12102"/>
                  </a:lnTo>
                  <a:cubicBezTo>
                    <a:pt x="10895" y="12120"/>
                    <a:pt x="10895" y="12149"/>
                    <a:pt x="10889" y="12201"/>
                  </a:cubicBezTo>
                  <a:lnTo>
                    <a:pt x="10889" y="12309"/>
                  </a:lnTo>
                  <a:lnTo>
                    <a:pt x="10934" y="12309"/>
                  </a:lnTo>
                  <a:cubicBezTo>
                    <a:pt x="10941" y="12309"/>
                    <a:pt x="10948" y="12307"/>
                    <a:pt x="10957" y="12304"/>
                  </a:cubicBezTo>
                  <a:lnTo>
                    <a:pt x="11145" y="12321"/>
                  </a:lnTo>
                  <a:cubicBezTo>
                    <a:pt x="11236" y="12340"/>
                    <a:pt x="11296" y="12367"/>
                    <a:pt x="11310" y="12380"/>
                  </a:cubicBezTo>
                  <a:cubicBezTo>
                    <a:pt x="11320" y="12390"/>
                    <a:pt x="11323" y="12396"/>
                    <a:pt x="11324" y="12397"/>
                  </a:cubicBezTo>
                  <a:cubicBezTo>
                    <a:pt x="11320" y="12400"/>
                    <a:pt x="11304" y="12409"/>
                    <a:pt x="11251" y="12409"/>
                  </a:cubicBezTo>
                  <a:lnTo>
                    <a:pt x="11069" y="12426"/>
                  </a:lnTo>
                  <a:lnTo>
                    <a:pt x="10955" y="12474"/>
                  </a:lnTo>
                  <a:lnTo>
                    <a:pt x="10854" y="12474"/>
                  </a:lnTo>
                  <a:lnTo>
                    <a:pt x="10790" y="12559"/>
                  </a:lnTo>
                  <a:lnTo>
                    <a:pt x="10730" y="12630"/>
                  </a:lnTo>
                  <a:lnTo>
                    <a:pt x="10672" y="12642"/>
                  </a:lnTo>
                  <a:lnTo>
                    <a:pt x="10439" y="12578"/>
                  </a:lnTo>
                  <a:lnTo>
                    <a:pt x="10208" y="12549"/>
                  </a:lnTo>
                  <a:lnTo>
                    <a:pt x="9953" y="12624"/>
                  </a:lnTo>
                  <a:lnTo>
                    <a:pt x="9709" y="12765"/>
                  </a:lnTo>
                  <a:lnTo>
                    <a:pt x="9703" y="12779"/>
                  </a:lnTo>
                  <a:cubicBezTo>
                    <a:pt x="9689" y="12813"/>
                    <a:pt x="9646" y="12915"/>
                    <a:pt x="9712" y="12973"/>
                  </a:cubicBezTo>
                  <a:cubicBezTo>
                    <a:pt x="9746" y="13018"/>
                    <a:pt x="9751" y="13060"/>
                    <a:pt x="9751" y="13089"/>
                  </a:cubicBezTo>
                  <a:lnTo>
                    <a:pt x="9751" y="13102"/>
                  </a:lnTo>
                  <a:lnTo>
                    <a:pt x="9797" y="13170"/>
                  </a:lnTo>
                  <a:lnTo>
                    <a:pt x="9892" y="13235"/>
                  </a:lnTo>
                  <a:lnTo>
                    <a:pt x="9937" y="13153"/>
                  </a:lnTo>
                  <a:cubicBezTo>
                    <a:pt x="9938" y="13158"/>
                    <a:pt x="9939" y="13160"/>
                    <a:pt x="9939" y="13160"/>
                  </a:cubicBezTo>
                  <a:lnTo>
                    <a:pt x="9939" y="13304"/>
                  </a:lnTo>
                  <a:lnTo>
                    <a:pt x="9902" y="13503"/>
                  </a:lnTo>
                  <a:lnTo>
                    <a:pt x="9865" y="13739"/>
                  </a:lnTo>
                  <a:cubicBezTo>
                    <a:pt x="9805" y="13792"/>
                    <a:pt x="9739" y="13766"/>
                    <a:pt x="9660" y="13681"/>
                  </a:cubicBezTo>
                  <a:lnTo>
                    <a:pt x="9577" y="13550"/>
                  </a:lnTo>
                  <a:lnTo>
                    <a:pt x="9558" y="13473"/>
                  </a:lnTo>
                  <a:lnTo>
                    <a:pt x="9494" y="13422"/>
                  </a:lnTo>
                  <a:lnTo>
                    <a:pt x="9392" y="13441"/>
                  </a:lnTo>
                  <a:lnTo>
                    <a:pt x="9381" y="13445"/>
                  </a:lnTo>
                  <a:cubicBezTo>
                    <a:pt x="9304" y="13484"/>
                    <a:pt x="9225" y="13536"/>
                    <a:pt x="9224" y="13635"/>
                  </a:cubicBezTo>
                  <a:lnTo>
                    <a:pt x="9224" y="13640"/>
                  </a:lnTo>
                  <a:lnTo>
                    <a:pt x="9225" y="13645"/>
                  </a:lnTo>
                  <a:cubicBezTo>
                    <a:pt x="9230" y="13671"/>
                    <a:pt x="9228" y="13706"/>
                    <a:pt x="9173" y="13783"/>
                  </a:cubicBezTo>
                  <a:cubicBezTo>
                    <a:pt x="9123" y="13852"/>
                    <a:pt x="9102" y="13905"/>
                    <a:pt x="9103" y="13972"/>
                  </a:cubicBezTo>
                  <a:lnTo>
                    <a:pt x="9132" y="14137"/>
                  </a:lnTo>
                  <a:lnTo>
                    <a:pt x="9129" y="14154"/>
                  </a:lnTo>
                  <a:lnTo>
                    <a:pt x="9179" y="14445"/>
                  </a:lnTo>
                  <a:lnTo>
                    <a:pt x="9328" y="14544"/>
                  </a:lnTo>
                  <a:cubicBezTo>
                    <a:pt x="9391" y="14595"/>
                    <a:pt x="9450" y="14621"/>
                    <a:pt x="9522" y="14624"/>
                  </a:cubicBezTo>
                  <a:lnTo>
                    <a:pt x="9551" y="14654"/>
                  </a:lnTo>
                  <a:lnTo>
                    <a:pt x="9544" y="14705"/>
                  </a:lnTo>
                  <a:cubicBezTo>
                    <a:pt x="9533" y="14736"/>
                    <a:pt x="9531" y="14765"/>
                    <a:pt x="9538" y="14789"/>
                  </a:cubicBezTo>
                  <a:lnTo>
                    <a:pt x="9459" y="14805"/>
                  </a:lnTo>
                  <a:lnTo>
                    <a:pt x="9293" y="14806"/>
                  </a:lnTo>
                  <a:lnTo>
                    <a:pt x="8965" y="14762"/>
                  </a:lnTo>
                  <a:lnTo>
                    <a:pt x="8900" y="14761"/>
                  </a:lnTo>
                  <a:lnTo>
                    <a:pt x="8912" y="14808"/>
                  </a:lnTo>
                  <a:cubicBezTo>
                    <a:pt x="8903" y="14816"/>
                    <a:pt x="8880" y="14827"/>
                    <a:pt x="8833" y="14834"/>
                  </a:cubicBezTo>
                  <a:lnTo>
                    <a:pt x="8694" y="14862"/>
                  </a:lnTo>
                  <a:cubicBezTo>
                    <a:pt x="8683" y="14863"/>
                    <a:pt x="8674" y="14864"/>
                    <a:pt x="8664" y="14864"/>
                  </a:cubicBezTo>
                  <a:cubicBezTo>
                    <a:pt x="8644" y="14864"/>
                    <a:pt x="8608" y="14861"/>
                    <a:pt x="8589" y="14837"/>
                  </a:cubicBezTo>
                  <a:lnTo>
                    <a:pt x="8539" y="14705"/>
                  </a:lnTo>
                  <a:lnTo>
                    <a:pt x="8368" y="14674"/>
                  </a:lnTo>
                  <a:cubicBezTo>
                    <a:pt x="8227" y="14674"/>
                    <a:pt x="8104" y="14736"/>
                    <a:pt x="7994" y="14865"/>
                  </a:cubicBezTo>
                  <a:lnTo>
                    <a:pt x="7985" y="14880"/>
                  </a:lnTo>
                  <a:cubicBezTo>
                    <a:pt x="7984" y="14883"/>
                    <a:pt x="7960" y="14912"/>
                    <a:pt x="7752" y="14947"/>
                  </a:cubicBezTo>
                  <a:cubicBezTo>
                    <a:pt x="7607" y="14976"/>
                    <a:pt x="7568" y="15001"/>
                    <a:pt x="7553" y="15031"/>
                  </a:cubicBezTo>
                  <a:lnTo>
                    <a:pt x="7547" y="15053"/>
                  </a:lnTo>
                  <a:lnTo>
                    <a:pt x="7555" y="15083"/>
                  </a:lnTo>
                  <a:lnTo>
                    <a:pt x="7569" y="15095"/>
                  </a:lnTo>
                  <a:cubicBezTo>
                    <a:pt x="7569" y="15096"/>
                    <a:pt x="7567" y="15100"/>
                    <a:pt x="7560" y="15106"/>
                  </a:cubicBezTo>
                  <a:lnTo>
                    <a:pt x="7521" y="15106"/>
                  </a:lnTo>
                  <a:lnTo>
                    <a:pt x="7469" y="15024"/>
                  </a:lnTo>
                  <a:lnTo>
                    <a:pt x="7417" y="14950"/>
                  </a:lnTo>
                  <a:lnTo>
                    <a:pt x="7401" y="14946"/>
                  </a:lnTo>
                  <a:cubicBezTo>
                    <a:pt x="7359" y="14934"/>
                    <a:pt x="7324" y="14914"/>
                    <a:pt x="7292" y="14883"/>
                  </a:cubicBezTo>
                  <a:lnTo>
                    <a:pt x="7280" y="14872"/>
                  </a:lnTo>
                  <a:lnTo>
                    <a:pt x="7141" y="14861"/>
                  </a:lnTo>
                  <a:lnTo>
                    <a:pt x="7129" y="14867"/>
                  </a:lnTo>
                  <a:cubicBezTo>
                    <a:pt x="6952" y="14955"/>
                    <a:pt x="6842" y="14993"/>
                    <a:pt x="6761" y="14993"/>
                  </a:cubicBezTo>
                  <a:cubicBezTo>
                    <a:pt x="6759" y="14993"/>
                    <a:pt x="6757" y="14993"/>
                    <a:pt x="6755" y="14993"/>
                  </a:cubicBezTo>
                  <a:cubicBezTo>
                    <a:pt x="6758" y="14986"/>
                    <a:pt x="6765" y="14974"/>
                    <a:pt x="6782" y="14952"/>
                  </a:cubicBezTo>
                  <a:lnTo>
                    <a:pt x="6848" y="14866"/>
                  </a:lnTo>
                  <a:lnTo>
                    <a:pt x="6651" y="14852"/>
                  </a:lnTo>
                  <a:lnTo>
                    <a:pt x="6525" y="14813"/>
                  </a:lnTo>
                  <a:lnTo>
                    <a:pt x="6525" y="14780"/>
                  </a:lnTo>
                  <a:lnTo>
                    <a:pt x="6508" y="14693"/>
                  </a:lnTo>
                  <a:lnTo>
                    <a:pt x="6431" y="14561"/>
                  </a:lnTo>
                  <a:lnTo>
                    <a:pt x="6431" y="14528"/>
                  </a:lnTo>
                  <a:lnTo>
                    <a:pt x="6510" y="14378"/>
                  </a:lnTo>
                  <a:lnTo>
                    <a:pt x="6599" y="14250"/>
                  </a:lnTo>
                  <a:lnTo>
                    <a:pt x="6608" y="14141"/>
                  </a:lnTo>
                  <a:lnTo>
                    <a:pt x="6700" y="14124"/>
                  </a:lnTo>
                  <a:lnTo>
                    <a:pt x="6750" y="14067"/>
                  </a:lnTo>
                  <a:lnTo>
                    <a:pt x="6759" y="14052"/>
                  </a:lnTo>
                  <a:cubicBezTo>
                    <a:pt x="6762" y="14041"/>
                    <a:pt x="6765" y="14032"/>
                    <a:pt x="6766" y="14023"/>
                  </a:cubicBezTo>
                  <a:lnTo>
                    <a:pt x="7023" y="13965"/>
                  </a:lnTo>
                  <a:lnTo>
                    <a:pt x="6725" y="13941"/>
                  </a:lnTo>
                  <a:cubicBezTo>
                    <a:pt x="6598" y="13931"/>
                    <a:pt x="6572" y="13904"/>
                    <a:pt x="6572" y="13883"/>
                  </a:cubicBezTo>
                  <a:cubicBezTo>
                    <a:pt x="6572" y="13841"/>
                    <a:pt x="6572" y="13764"/>
                    <a:pt x="6540" y="13732"/>
                  </a:cubicBezTo>
                  <a:lnTo>
                    <a:pt x="6612" y="13732"/>
                  </a:lnTo>
                  <a:lnTo>
                    <a:pt x="6647" y="13615"/>
                  </a:lnTo>
                  <a:lnTo>
                    <a:pt x="6666" y="13479"/>
                  </a:lnTo>
                  <a:cubicBezTo>
                    <a:pt x="6666" y="13456"/>
                    <a:pt x="6672" y="13434"/>
                    <a:pt x="6683" y="13412"/>
                  </a:cubicBezTo>
                  <a:lnTo>
                    <a:pt x="6785" y="13216"/>
                  </a:lnTo>
                  <a:lnTo>
                    <a:pt x="6613" y="13355"/>
                  </a:lnTo>
                  <a:cubicBezTo>
                    <a:pt x="6606" y="13361"/>
                    <a:pt x="6598" y="13368"/>
                    <a:pt x="6594" y="13373"/>
                  </a:cubicBezTo>
                  <a:lnTo>
                    <a:pt x="6496" y="13451"/>
                  </a:lnTo>
                  <a:lnTo>
                    <a:pt x="6413" y="13544"/>
                  </a:lnTo>
                  <a:cubicBezTo>
                    <a:pt x="6385" y="13572"/>
                    <a:pt x="6360" y="13588"/>
                    <a:pt x="6324" y="13603"/>
                  </a:cubicBezTo>
                  <a:lnTo>
                    <a:pt x="6160" y="13633"/>
                  </a:lnTo>
                  <a:lnTo>
                    <a:pt x="6109" y="13725"/>
                  </a:lnTo>
                  <a:lnTo>
                    <a:pt x="6073" y="13841"/>
                  </a:lnTo>
                  <a:lnTo>
                    <a:pt x="6085" y="13859"/>
                  </a:lnTo>
                  <a:cubicBezTo>
                    <a:pt x="6103" y="13885"/>
                    <a:pt x="6124" y="13898"/>
                    <a:pt x="6150" y="13898"/>
                  </a:cubicBezTo>
                  <a:cubicBezTo>
                    <a:pt x="6177" y="13898"/>
                    <a:pt x="6206" y="13882"/>
                    <a:pt x="6240" y="13847"/>
                  </a:cubicBezTo>
                  <a:lnTo>
                    <a:pt x="6228" y="13872"/>
                  </a:lnTo>
                  <a:lnTo>
                    <a:pt x="6207" y="13961"/>
                  </a:lnTo>
                  <a:lnTo>
                    <a:pt x="6203" y="13967"/>
                  </a:lnTo>
                  <a:lnTo>
                    <a:pt x="6195" y="13956"/>
                  </a:lnTo>
                  <a:lnTo>
                    <a:pt x="6119" y="13907"/>
                  </a:lnTo>
                  <a:lnTo>
                    <a:pt x="6096" y="13919"/>
                  </a:lnTo>
                  <a:cubicBezTo>
                    <a:pt x="6065" y="13935"/>
                    <a:pt x="6047" y="13983"/>
                    <a:pt x="6048" y="14057"/>
                  </a:cubicBezTo>
                  <a:lnTo>
                    <a:pt x="6077" y="14209"/>
                  </a:lnTo>
                  <a:cubicBezTo>
                    <a:pt x="6083" y="14235"/>
                    <a:pt x="6070" y="14265"/>
                    <a:pt x="6043" y="14310"/>
                  </a:cubicBezTo>
                  <a:cubicBezTo>
                    <a:pt x="6034" y="14326"/>
                    <a:pt x="6020" y="14365"/>
                    <a:pt x="6077" y="14404"/>
                  </a:cubicBezTo>
                  <a:lnTo>
                    <a:pt x="6135" y="14445"/>
                  </a:lnTo>
                  <a:lnTo>
                    <a:pt x="6176" y="14657"/>
                  </a:lnTo>
                  <a:lnTo>
                    <a:pt x="6186" y="14655"/>
                  </a:lnTo>
                  <a:lnTo>
                    <a:pt x="6232" y="14813"/>
                  </a:lnTo>
                  <a:lnTo>
                    <a:pt x="6179" y="14858"/>
                  </a:lnTo>
                  <a:lnTo>
                    <a:pt x="6044" y="14900"/>
                  </a:lnTo>
                  <a:lnTo>
                    <a:pt x="6174" y="14946"/>
                  </a:lnTo>
                  <a:cubicBezTo>
                    <a:pt x="6188" y="14952"/>
                    <a:pt x="6206" y="14954"/>
                    <a:pt x="6221" y="14953"/>
                  </a:cubicBezTo>
                  <a:cubicBezTo>
                    <a:pt x="6228" y="14955"/>
                    <a:pt x="6238" y="14957"/>
                    <a:pt x="6241" y="14963"/>
                  </a:cubicBezTo>
                  <a:cubicBezTo>
                    <a:pt x="6243" y="14968"/>
                    <a:pt x="6249" y="14989"/>
                    <a:pt x="6219" y="15056"/>
                  </a:cubicBezTo>
                  <a:cubicBezTo>
                    <a:pt x="6185" y="15132"/>
                    <a:pt x="6156" y="15176"/>
                    <a:pt x="6136" y="15196"/>
                  </a:cubicBezTo>
                  <a:lnTo>
                    <a:pt x="6105" y="15183"/>
                  </a:lnTo>
                  <a:lnTo>
                    <a:pt x="6035" y="15134"/>
                  </a:lnTo>
                  <a:lnTo>
                    <a:pt x="5870" y="15144"/>
                  </a:lnTo>
                  <a:lnTo>
                    <a:pt x="5787" y="15182"/>
                  </a:lnTo>
                  <a:lnTo>
                    <a:pt x="5665" y="15210"/>
                  </a:lnTo>
                  <a:cubicBezTo>
                    <a:pt x="5562" y="15231"/>
                    <a:pt x="5496" y="15250"/>
                    <a:pt x="5464" y="15290"/>
                  </a:cubicBezTo>
                  <a:lnTo>
                    <a:pt x="5416" y="15415"/>
                  </a:lnTo>
                  <a:lnTo>
                    <a:pt x="5456" y="15525"/>
                  </a:lnTo>
                  <a:lnTo>
                    <a:pt x="5472" y="15594"/>
                  </a:lnTo>
                  <a:lnTo>
                    <a:pt x="5389" y="15676"/>
                  </a:lnTo>
                  <a:cubicBezTo>
                    <a:pt x="5380" y="15681"/>
                    <a:pt x="5375" y="15681"/>
                    <a:pt x="5367" y="15678"/>
                  </a:cubicBezTo>
                  <a:cubicBezTo>
                    <a:pt x="5359" y="15669"/>
                    <a:pt x="5357" y="15649"/>
                    <a:pt x="5359" y="15625"/>
                  </a:cubicBezTo>
                  <a:lnTo>
                    <a:pt x="5380" y="15453"/>
                  </a:lnTo>
                  <a:lnTo>
                    <a:pt x="5371" y="15442"/>
                  </a:lnTo>
                  <a:lnTo>
                    <a:pt x="5372" y="15398"/>
                  </a:lnTo>
                  <a:lnTo>
                    <a:pt x="5312" y="15415"/>
                  </a:lnTo>
                  <a:cubicBezTo>
                    <a:pt x="5291" y="15421"/>
                    <a:pt x="5266" y="15440"/>
                    <a:pt x="5231" y="15539"/>
                  </a:cubicBezTo>
                  <a:lnTo>
                    <a:pt x="5177" y="15710"/>
                  </a:lnTo>
                  <a:lnTo>
                    <a:pt x="5043" y="15833"/>
                  </a:lnTo>
                  <a:lnTo>
                    <a:pt x="5036" y="15842"/>
                  </a:lnTo>
                  <a:cubicBezTo>
                    <a:pt x="5001" y="15896"/>
                    <a:pt x="4995" y="15953"/>
                    <a:pt x="5018" y="16007"/>
                  </a:cubicBezTo>
                  <a:lnTo>
                    <a:pt x="4739" y="16064"/>
                  </a:lnTo>
                  <a:lnTo>
                    <a:pt x="4726" y="16070"/>
                  </a:lnTo>
                  <a:lnTo>
                    <a:pt x="4724" y="16068"/>
                  </a:lnTo>
                  <a:lnTo>
                    <a:pt x="4692" y="16076"/>
                  </a:lnTo>
                  <a:cubicBezTo>
                    <a:pt x="4555" y="16110"/>
                    <a:pt x="4483" y="16191"/>
                    <a:pt x="4460" y="16261"/>
                  </a:cubicBezTo>
                  <a:cubicBezTo>
                    <a:pt x="4423" y="16437"/>
                    <a:pt x="4397" y="16465"/>
                    <a:pt x="4396" y="16466"/>
                  </a:cubicBezTo>
                  <a:lnTo>
                    <a:pt x="4198" y="16589"/>
                  </a:lnTo>
                  <a:cubicBezTo>
                    <a:pt x="4153" y="16619"/>
                    <a:pt x="4136" y="16667"/>
                    <a:pt x="4152" y="16723"/>
                  </a:cubicBezTo>
                  <a:cubicBezTo>
                    <a:pt x="4150" y="16725"/>
                    <a:pt x="4146" y="16731"/>
                    <a:pt x="4132" y="16742"/>
                  </a:cubicBezTo>
                  <a:lnTo>
                    <a:pt x="3967" y="16742"/>
                  </a:lnTo>
                  <a:cubicBezTo>
                    <a:pt x="3934" y="16737"/>
                    <a:pt x="3911" y="16721"/>
                    <a:pt x="3892" y="16653"/>
                  </a:cubicBezTo>
                  <a:lnTo>
                    <a:pt x="3887" y="16636"/>
                  </a:lnTo>
                  <a:lnTo>
                    <a:pt x="3844" y="16608"/>
                  </a:lnTo>
                  <a:lnTo>
                    <a:pt x="3762" y="16591"/>
                  </a:lnTo>
                  <a:cubicBezTo>
                    <a:pt x="3736" y="16591"/>
                    <a:pt x="3713" y="16603"/>
                    <a:pt x="3699" y="16624"/>
                  </a:cubicBezTo>
                  <a:cubicBezTo>
                    <a:pt x="3681" y="16651"/>
                    <a:pt x="3664" y="16706"/>
                    <a:pt x="3730" y="16871"/>
                  </a:cubicBezTo>
                  <a:cubicBezTo>
                    <a:pt x="3751" y="16920"/>
                    <a:pt x="3745" y="16948"/>
                    <a:pt x="3711" y="16990"/>
                  </a:cubicBezTo>
                  <a:cubicBezTo>
                    <a:pt x="3689" y="17012"/>
                    <a:pt x="3659" y="17024"/>
                    <a:pt x="3622" y="17024"/>
                  </a:cubicBezTo>
                  <a:cubicBezTo>
                    <a:pt x="3597" y="17024"/>
                    <a:pt x="3528" y="17015"/>
                    <a:pt x="3447" y="16933"/>
                  </a:cubicBezTo>
                  <a:lnTo>
                    <a:pt x="3432" y="16918"/>
                  </a:lnTo>
                  <a:lnTo>
                    <a:pt x="3307" y="16930"/>
                  </a:lnTo>
                  <a:lnTo>
                    <a:pt x="3181" y="16977"/>
                  </a:lnTo>
                  <a:cubicBezTo>
                    <a:pt x="3117" y="16977"/>
                    <a:pt x="2974" y="16982"/>
                    <a:pt x="2974" y="17088"/>
                  </a:cubicBezTo>
                  <a:lnTo>
                    <a:pt x="3025" y="17208"/>
                  </a:lnTo>
                  <a:lnTo>
                    <a:pt x="3004" y="17219"/>
                  </a:lnTo>
                  <a:cubicBezTo>
                    <a:pt x="2991" y="17228"/>
                    <a:pt x="2963" y="17247"/>
                    <a:pt x="2963" y="17278"/>
                  </a:cubicBezTo>
                  <a:lnTo>
                    <a:pt x="2957" y="17281"/>
                  </a:lnTo>
                  <a:lnTo>
                    <a:pt x="2964" y="17283"/>
                  </a:lnTo>
                  <a:cubicBezTo>
                    <a:pt x="2964" y="17284"/>
                    <a:pt x="2964" y="17286"/>
                    <a:pt x="2964" y="17288"/>
                  </a:cubicBezTo>
                  <a:cubicBezTo>
                    <a:pt x="2965" y="17290"/>
                    <a:pt x="2965" y="17292"/>
                    <a:pt x="2966" y="17294"/>
                  </a:cubicBezTo>
                  <a:lnTo>
                    <a:pt x="2960" y="17301"/>
                  </a:lnTo>
                  <a:lnTo>
                    <a:pt x="2970" y="17304"/>
                  </a:lnTo>
                  <a:cubicBezTo>
                    <a:pt x="2983" y="17328"/>
                    <a:pt x="3013" y="17336"/>
                    <a:pt x="3026" y="17339"/>
                  </a:cubicBezTo>
                  <a:lnTo>
                    <a:pt x="3322" y="17422"/>
                  </a:lnTo>
                  <a:lnTo>
                    <a:pt x="3516" y="17502"/>
                  </a:lnTo>
                  <a:lnTo>
                    <a:pt x="3663" y="17712"/>
                  </a:lnTo>
                  <a:lnTo>
                    <a:pt x="3807" y="17864"/>
                  </a:lnTo>
                  <a:lnTo>
                    <a:pt x="3878" y="18086"/>
                  </a:lnTo>
                  <a:lnTo>
                    <a:pt x="3887" y="18126"/>
                  </a:lnTo>
                  <a:cubicBezTo>
                    <a:pt x="3864" y="18114"/>
                    <a:pt x="3834" y="18114"/>
                    <a:pt x="3816" y="18125"/>
                  </a:cubicBezTo>
                  <a:lnTo>
                    <a:pt x="3812" y="18122"/>
                  </a:lnTo>
                  <a:lnTo>
                    <a:pt x="3812" y="18128"/>
                  </a:lnTo>
                  <a:cubicBezTo>
                    <a:pt x="3798" y="18138"/>
                    <a:pt x="3788" y="18152"/>
                    <a:pt x="3781" y="18162"/>
                  </a:cubicBezTo>
                  <a:lnTo>
                    <a:pt x="3773" y="18173"/>
                  </a:lnTo>
                  <a:lnTo>
                    <a:pt x="3764" y="18501"/>
                  </a:lnTo>
                  <a:cubicBezTo>
                    <a:pt x="3772" y="18625"/>
                    <a:pt x="3749" y="18717"/>
                    <a:pt x="3694" y="18783"/>
                  </a:cubicBezTo>
                  <a:lnTo>
                    <a:pt x="3584" y="18851"/>
                  </a:lnTo>
                  <a:cubicBezTo>
                    <a:pt x="3501" y="18865"/>
                    <a:pt x="3398" y="18861"/>
                    <a:pt x="3219" y="18838"/>
                  </a:cubicBezTo>
                  <a:lnTo>
                    <a:pt x="2574" y="18800"/>
                  </a:lnTo>
                  <a:lnTo>
                    <a:pt x="2436" y="18773"/>
                  </a:lnTo>
                  <a:lnTo>
                    <a:pt x="2302" y="18734"/>
                  </a:lnTo>
                  <a:cubicBezTo>
                    <a:pt x="2284" y="18731"/>
                    <a:pt x="2270" y="18729"/>
                    <a:pt x="2258" y="18729"/>
                  </a:cubicBezTo>
                  <a:cubicBezTo>
                    <a:pt x="2169" y="18729"/>
                    <a:pt x="2147" y="18805"/>
                    <a:pt x="2140" y="18851"/>
                  </a:cubicBezTo>
                  <a:lnTo>
                    <a:pt x="2051" y="18866"/>
                  </a:lnTo>
                  <a:cubicBezTo>
                    <a:pt x="1978" y="18866"/>
                    <a:pt x="1925" y="18892"/>
                    <a:pt x="1914" y="18933"/>
                  </a:cubicBezTo>
                  <a:lnTo>
                    <a:pt x="1909" y="18950"/>
                  </a:lnTo>
                  <a:lnTo>
                    <a:pt x="2026" y="19186"/>
                  </a:lnTo>
                  <a:lnTo>
                    <a:pt x="2049" y="19323"/>
                  </a:lnTo>
                  <a:lnTo>
                    <a:pt x="2042" y="19326"/>
                  </a:lnTo>
                  <a:lnTo>
                    <a:pt x="2044" y="19359"/>
                  </a:lnTo>
                  <a:cubicBezTo>
                    <a:pt x="2051" y="19480"/>
                    <a:pt x="2034" y="19603"/>
                    <a:pt x="1988" y="19762"/>
                  </a:cubicBezTo>
                  <a:lnTo>
                    <a:pt x="1892" y="20267"/>
                  </a:lnTo>
                  <a:lnTo>
                    <a:pt x="1933" y="20399"/>
                  </a:lnTo>
                  <a:lnTo>
                    <a:pt x="2034" y="20619"/>
                  </a:lnTo>
                  <a:lnTo>
                    <a:pt x="2034" y="20766"/>
                  </a:lnTo>
                  <a:lnTo>
                    <a:pt x="2046" y="20894"/>
                  </a:lnTo>
                  <a:lnTo>
                    <a:pt x="2311" y="20894"/>
                  </a:lnTo>
                  <a:lnTo>
                    <a:pt x="2316" y="20886"/>
                  </a:lnTo>
                  <a:lnTo>
                    <a:pt x="2480" y="20896"/>
                  </a:lnTo>
                  <a:cubicBezTo>
                    <a:pt x="2539" y="20924"/>
                    <a:pt x="2625" y="21011"/>
                    <a:pt x="2742" y="21160"/>
                  </a:cubicBezTo>
                  <a:lnTo>
                    <a:pt x="2762" y="21185"/>
                  </a:lnTo>
                  <a:cubicBezTo>
                    <a:pt x="2663" y="21441"/>
                    <a:pt x="2553" y="21613"/>
                    <a:pt x="2434" y="21707"/>
                  </a:cubicBezTo>
                  <a:lnTo>
                    <a:pt x="2177" y="21841"/>
                  </a:lnTo>
                  <a:cubicBezTo>
                    <a:pt x="2064" y="21920"/>
                    <a:pt x="1998" y="21986"/>
                    <a:pt x="1963" y="22054"/>
                  </a:cubicBezTo>
                  <a:lnTo>
                    <a:pt x="1893" y="22315"/>
                  </a:lnTo>
                  <a:lnTo>
                    <a:pt x="1849" y="22387"/>
                  </a:lnTo>
                  <a:lnTo>
                    <a:pt x="1798" y="22489"/>
                  </a:lnTo>
                  <a:lnTo>
                    <a:pt x="1828" y="22705"/>
                  </a:lnTo>
                  <a:cubicBezTo>
                    <a:pt x="1843" y="22771"/>
                    <a:pt x="1826" y="22830"/>
                    <a:pt x="1780" y="22886"/>
                  </a:cubicBezTo>
                  <a:lnTo>
                    <a:pt x="1342" y="23296"/>
                  </a:lnTo>
                  <a:lnTo>
                    <a:pt x="1075" y="23382"/>
                  </a:lnTo>
                  <a:lnTo>
                    <a:pt x="1008" y="23497"/>
                  </a:lnTo>
                  <a:lnTo>
                    <a:pt x="1018" y="23497"/>
                  </a:lnTo>
                  <a:lnTo>
                    <a:pt x="965" y="23616"/>
                  </a:lnTo>
                  <a:lnTo>
                    <a:pt x="804" y="23769"/>
                  </a:lnTo>
                  <a:cubicBezTo>
                    <a:pt x="747" y="23816"/>
                    <a:pt x="697" y="23913"/>
                    <a:pt x="644" y="24082"/>
                  </a:cubicBezTo>
                  <a:cubicBezTo>
                    <a:pt x="589" y="24248"/>
                    <a:pt x="515" y="24330"/>
                    <a:pt x="489" y="24356"/>
                  </a:cubicBezTo>
                  <a:cubicBezTo>
                    <a:pt x="273" y="24647"/>
                    <a:pt x="128" y="24888"/>
                    <a:pt x="70" y="25053"/>
                  </a:cubicBezTo>
                  <a:lnTo>
                    <a:pt x="68" y="25059"/>
                  </a:lnTo>
                  <a:lnTo>
                    <a:pt x="67" y="25059"/>
                  </a:lnTo>
                  <a:lnTo>
                    <a:pt x="66" y="25064"/>
                  </a:lnTo>
                  <a:lnTo>
                    <a:pt x="49" y="25114"/>
                  </a:lnTo>
                  <a:lnTo>
                    <a:pt x="57" y="25114"/>
                  </a:lnTo>
                  <a:cubicBezTo>
                    <a:pt x="51" y="25169"/>
                    <a:pt x="64" y="25214"/>
                    <a:pt x="96" y="25246"/>
                  </a:cubicBezTo>
                  <a:lnTo>
                    <a:pt x="124" y="25273"/>
                  </a:lnTo>
                  <a:lnTo>
                    <a:pt x="155" y="25251"/>
                  </a:lnTo>
                  <a:cubicBezTo>
                    <a:pt x="179" y="25234"/>
                    <a:pt x="206" y="25224"/>
                    <a:pt x="227" y="25224"/>
                  </a:cubicBezTo>
                  <a:cubicBezTo>
                    <a:pt x="231" y="25224"/>
                    <a:pt x="234" y="25224"/>
                    <a:pt x="239" y="25225"/>
                  </a:cubicBezTo>
                  <a:cubicBezTo>
                    <a:pt x="258" y="25241"/>
                    <a:pt x="272" y="25272"/>
                    <a:pt x="279" y="25312"/>
                  </a:cubicBezTo>
                  <a:lnTo>
                    <a:pt x="279" y="25468"/>
                  </a:lnTo>
                  <a:cubicBezTo>
                    <a:pt x="272" y="25513"/>
                    <a:pt x="258" y="25548"/>
                    <a:pt x="242" y="25565"/>
                  </a:cubicBezTo>
                  <a:lnTo>
                    <a:pt x="215" y="25595"/>
                  </a:lnTo>
                  <a:lnTo>
                    <a:pt x="240" y="25625"/>
                  </a:lnTo>
                  <a:cubicBezTo>
                    <a:pt x="292" y="25690"/>
                    <a:pt x="316" y="25764"/>
                    <a:pt x="317" y="25860"/>
                  </a:cubicBezTo>
                  <a:cubicBezTo>
                    <a:pt x="325" y="25965"/>
                    <a:pt x="311" y="26092"/>
                    <a:pt x="277" y="26228"/>
                  </a:cubicBezTo>
                  <a:lnTo>
                    <a:pt x="275" y="26237"/>
                  </a:lnTo>
                  <a:lnTo>
                    <a:pt x="274" y="26237"/>
                  </a:lnTo>
                  <a:lnTo>
                    <a:pt x="240" y="26337"/>
                  </a:lnTo>
                  <a:cubicBezTo>
                    <a:pt x="177" y="26499"/>
                    <a:pt x="109" y="26618"/>
                    <a:pt x="37" y="26689"/>
                  </a:cubicBezTo>
                  <a:lnTo>
                    <a:pt x="0" y="26726"/>
                  </a:lnTo>
                  <a:lnTo>
                    <a:pt x="150" y="26843"/>
                  </a:lnTo>
                  <a:cubicBezTo>
                    <a:pt x="164" y="26871"/>
                    <a:pt x="172" y="26895"/>
                    <a:pt x="173" y="26925"/>
                  </a:cubicBezTo>
                  <a:lnTo>
                    <a:pt x="173" y="26938"/>
                  </a:lnTo>
                  <a:lnTo>
                    <a:pt x="200" y="26977"/>
                  </a:lnTo>
                  <a:lnTo>
                    <a:pt x="299" y="27043"/>
                  </a:lnTo>
                  <a:lnTo>
                    <a:pt x="478" y="27004"/>
                  </a:lnTo>
                  <a:lnTo>
                    <a:pt x="656" y="27022"/>
                  </a:lnTo>
                  <a:lnTo>
                    <a:pt x="780" y="27042"/>
                  </a:lnTo>
                  <a:lnTo>
                    <a:pt x="786" y="27041"/>
                  </a:lnTo>
                  <a:cubicBezTo>
                    <a:pt x="799" y="27039"/>
                    <a:pt x="809" y="27039"/>
                    <a:pt x="815" y="27039"/>
                  </a:cubicBezTo>
                  <a:lnTo>
                    <a:pt x="812" y="27054"/>
                  </a:lnTo>
                  <a:cubicBezTo>
                    <a:pt x="812" y="27060"/>
                    <a:pt x="811" y="27065"/>
                    <a:pt x="790" y="27065"/>
                  </a:cubicBezTo>
                  <a:cubicBezTo>
                    <a:pt x="781" y="27065"/>
                    <a:pt x="771" y="27064"/>
                    <a:pt x="761" y="27063"/>
                  </a:cubicBezTo>
                  <a:lnTo>
                    <a:pt x="534" y="27014"/>
                  </a:lnTo>
                  <a:lnTo>
                    <a:pt x="455" y="27024"/>
                  </a:lnTo>
                  <a:lnTo>
                    <a:pt x="342" y="27062"/>
                  </a:lnTo>
                  <a:lnTo>
                    <a:pt x="142" y="27072"/>
                  </a:lnTo>
                  <a:lnTo>
                    <a:pt x="162" y="27246"/>
                  </a:lnTo>
                  <a:lnTo>
                    <a:pt x="202" y="27331"/>
                  </a:lnTo>
                  <a:lnTo>
                    <a:pt x="219" y="27358"/>
                  </a:lnTo>
                  <a:lnTo>
                    <a:pt x="213" y="27371"/>
                  </a:lnTo>
                  <a:lnTo>
                    <a:pt x="244" y="27394"/>
                  </a:lnTo>
                  <a:cubicBezTo>
                    <a:pt x="286" y="27424"/>
                    <a:pt x="325" y="27439"/>
                    <a:pt x="364" y="27439"/>
                  </a:cubicBezTo>
                  <a:cubicBezTo>
                    <a:pt x="370" y="27439"/>
                    <a:pt x="377" y="27438"/>
                    <a:pt x="386" y="27437"/>
                  </a:cubicBezTo>
                  <a:lnTo>
                    <a:pt x="390" y="27436"/>
                  </a:lnTo>
                  <a:lnTo>
                    <a:pt x="491" y="27452"/>
                  </a:lnTo>
                  <a:lnTo>
                    <a:pt x="522" y="27529"/>
                  </a:lnTo>
                  <a:lnTo>
                    <a:pt x="543" y="27607"/>
                  </a:lnTo>
                  <a:lnTo>
                    <a:pt x="557" y="27651"/>
                  </a:lnTo>
                  <a:lnTo>
                    <a:pt x="552" y="27666"/>
                  </a:lnTo>
                  <a:lnTo>
                    <a:pt x="642" y="27713"/>
                  </a:lnTo>
                  <a:lnTo>
                    <a:pt x="658" y="27718"/>
                  </a:lnTo>
                  <a:cubicBezTo>
                    <a:pt x="725" y="27726"/>
                    <a:pt x="797" y="27782"/>
                    <a:pt x="884" y="27895"/>
                  </a:cubicBezTo>
                  <a:cubicBezTo>
                    <a:pt x="932" y="27955"/>
                    <a:pt x="967" y="28010"/>
                    <a:pt x="998" y="28059"/>
                  </a:cubicBezTo>
                  <a:lnTo>
                    <a:pt x="1038" y="28124"/>
                  </a:lnTo>
                  <a:lnTo>
                    <a:pt x="1038" y="28201"/>
                  </a:lnTo>
                  <a:lnTo>
                    <a:pt x="1013" y="28257"/>
                  </a:lnTo>
                  <a:lnTo>
                    <a:pt x="1009" y="28270"/>
                  </a:lnTo>
                  <a:cubicBezTo>
                    <a:pt x="999" y="28351"/>
                    <a:pt x="1053" y="28408"/>
                    <a:pt x="1168" y="28440"/>
                  </a:cubicBezTo>
                  <a:cubicBezTo>
                    <a:pt x="1243" y="28467"/>
                    <a:pt x="1331" y="28523"/>
                    <a:pt x="1432" y="28604"/>
                  </a:cubicBezTo>
                  <a:lnTo>
                    <a:pt x="1439" y="28614"/>
                  </a:lnTo>
                  <a:lnTo>
                    <a:pt x="1432" y="28624"/>
                  </a:lnTo>
                  <a:lnTo>
                    <a:pt x="1473" y="28661"/>
                  </a:lnTo>
                  <a:lnTo>
                    <a:pt x="1477" y="28667"/>
                  </a:lnTo>
                  <a:lnTo>
                    <a:pt x="1478" y="28665"/>
                  </a:lnTo>
                  <a:lnTo>
                    <a:pt x="1714" y="28876"/>
                  </a:lnTo>
                  <a:cubicBezTo>
                    <a:pt x="1959" y="29102"/>
                    <a:pt x="2160" y="29222"/>
                    <a:pt x="2315" y="29231"/>
                  </a:cubicBezTo>
                  <a:lnTo>
                    <a:pt x="2333" y="29231"/>
                  </a:lnTo>
                  <a:lnTo>
                    <a:pt x="2332" y="29238"/>
                  </a:lnTo>
                  <a:lnTo>
                    <a:pt x="2366" y="29231"/>
                  </a:lnTo>
                  <a:lnTo>
                    <a:pt x="2397" y="29231"/>
                  </a:lnTo>
                  <a:lnTo>
                    <a:pt x="2397" y="29224"/>
                  </a:lnTo>
                  <a:lnTo>
                    <a:pt x="3023" y="29090"/>
                  </a:lnTo>
                  <a:lnTo>
                    <a:pt x="3480" y="29051"/>
                  </a:lnTo>
                  <a:lnTo>
                    <a:pt x="3489" y="29035"/>
                  </a:lnTo>
                  <a:lnTo>
                    <a:pt x="3490" y="29035"/>
                  </a:lnTo>
                  <a:cubicBezTo>
                    <a:pt x="3563" y="29040"/>
                    <a:pt x="3617" y="29066"/>
                    <a:pt x="3638" y="29107"/>
                  </a:cubicBezTo>
                  <a:lnTo>
                    <a:pt x="3656" y="29143"/>
                  </a:lnTo>
                  <a:lnTo>
                    <a:pt x="4280" y="28909"/>
                  </a:lnTo>
                  <a:lnTo>
                    <a:pt x="4376" y="28872"/>
                  </a:lnTo>
                  <a:lnTo>
                    <a:pt x="4580" y="28810"/>
                  </a:lnTo>
                  <a:lnTo>
                    <a:pt x="4579" y="28795"/>
                  </a:lnTo>
                  <a:lnTo>
                    <a:pt x="4777" y="28752"/>
                  </a:lnTo>
                  <a:lnTo>
                    <a:pt x="4782" y="28797"/>
                  </a:lnTo>
                  <a:lnTo>
                    <a:pt x="4884" y="28770"/>
                  </a:lnTo>
                  <a:cubicBezTo>
                    <a:pt x="5014" y="28753"/>
                    <a:pt x="5113" y="28768"/>
                    <a:pt x="5194" y="28813"/>
                  </a:cubicBezTo>
                  <a:cubicBezTo>
                    <a:pt x="5247" y="28848"/>
                    <a:pt x="5292" y="28901"/>
                    <a:pt x="5327" y="28971"/>
                  </a:cubicBezTo>
                  <a:lnTo>
                    <a:pt x="5418" y="29165"/>
                  </a:lnTo>
                  <a:lnTo>
                    <a:pt x="5424" y="29174"/>
                  </a:lnTo>
                  <a:cubicBezTo>
                    <a:pt x="5479" y="29240"/>
                    <a:pt x="5543" y="29268"/>
                    <a:pt x="5640" y="29269"/>
                  </a:cubicBezTo>
                  <a:lnTo>
                    <a:pt x="5643" y="29269"/>
                  </a:lnTo>
                  <a:lnTo>
                    <a:pt x="5883" y="29240"/>
                  </a:lnTo>
                  <a:lnTo>
                    <a:pt x="6004" y="29213"/>
                  </a:lnTo>
                  <a:lnTo>
                    <a:pt x="6078" y="29224"/>
                  </a:lnTo>
                  <a:lnTo>
                    <a:pt x="6110" y="29180"/>
                  </a:lnTo>
                  <a:cubicBezTo>
                    <a:pt x="6152" y="29198"/>
                    <a:pt x="6205" y="29230"/>
                    <a:pt x="6268" y="29268"/>
                  </a:cubicBezTo>
                  <a:lnTo>
                    <a:pt x="6290" y="29282"/>
                  </a:lnTo>
                  <a:cubicBezTo>
                    <a:pt x="6360" y="29321"/>
                    <a:pt x="6402" y="29372"/>
                    <a:pt x="6422" y="29444"/>
                  </a:cubicBezTo>
                  <a:lnTo>
                    <a:pt x="6459" y="29592"/>
                  </a:lnTo>
                  <a:lnTo>
                    <a:pt x="6486" y="29666"/>
                  </a:lnTo>
                  <a:lnTo>
                    <a:pt x="6501" y="29698"/>
                  </a:lnTo>
                  <a:cubicBezTo>
                    <a:pt x="6532" y="29729"/>
                    <a:pt x="6569" y="29740"/>
                    <a:pt x="6643" y="29740"/>
                  </a:cubicBezTo>
                  <a:lnTo>
                    <a:pt x="6769" y="29768"/>
                  </a:lnTo>
                  <a:lnTo>
                    <a:pt x="7268" y="29749"/>
                  </a:lnTo>
                  <a:lnTo>
                    <a:pt x="7364" y="29749"/>
                  </a:lnTo>
                  <a:cubicBezTo>
                    <a:pt x="7506" y="29758"/>
                    <a:pt x="7661" y="29789"/>
                    <a:pt x="7842" y="29846"/>
                  </a:cubicBezTo>
                  <a:cubicBezTo>
                    <a:pt x="7854" y="29853"/>
                    <a:pt x="7866" y="29857"/>
                    <a:pt x="7879" y="29857"/>
                  </a:cubicBezTo>
                  <a:cubicBezTo>
                    <a:pt x="7899" y="29857"/>
                    <a:pt x="7919" y="29845"/>
                    <a:pt x="7932" y="29820"/>
                  </a:cubicBezTo>
                  <a:lnTo>
                    <a:pt x="7953" y="29799"/>
                  </a:lnTo>
                  <a:cubicBezTo>
                    <a:pt x="7941" y="29709"/>
                    <a:pt x="7875" y="29602"/>
                    <a:pt x="7759" y="29483"/>
                  </a:cubicBezTo>
                  <a:lnTo>
                    <a:pt x="7692" y="29322"/>
                  </a:lnTo>
                  <a:lnTo>
                    <a:pt x="7639" y="29150"/>
                  </a:lnTo>
                  <a:cubicBezTo>
                    <a:pt x="7541" y="29031"/>
                    <a:pt x="7530" y="28901"/>
                    <a:pt x="7610" y="28762"/>
                  </a:cubicBezTo>
                  <a:lnTo>
                    <a:pt x="7721" y="28577"/>
                  </a:lnTo>
                  <a:lnTo>
                    <a:pt x="7792" y="28412"/>
                  </a:lnTo>
                  <a:lnTo>
                    <a:pt x="7805" y="28433"/>
                  </a:lnTo>
                  <a:lnTo>
                    <a:pt x="7822" y="28432"/>
                  </a:lnTo>
                  <a:lnTo>
                    <a:pt x="7754" y="28594"/>
                  </a:lnTo>
                  <a:lnTo>
                    <a:pt x="7634" y="28779"/>
                  </a:lnTo>
                  <a:cubicBezTo>
                    <a:pt x="7570" y="28914"/>
                    <a:pt x="7578" y="29028"/>
                    <a:pt x="7660" y="29128"/>
                  </a:cubicBezTo>
                  <a:cubicBezTo>
                    <a:pt x="7680" y="29158"/>
                    <a:pt x="7709" y="29225"/>
                    <a:pt x="7727" y="29319"/>
                  </a:cubicBezTo>
                  <a:lnTo>
                    <a:pt x="7789" y="29464"/>
                  </a:lnTo>
                  <a:cubicBezTo>
                    <a:pt x="7885" y="29566"/>
                    <a:pt x="7946" y="29657"/>
                    <a:pt x="7976" y="29743"/>
                  </a:cubicBezTo>
                  <a:lnTo>
                    <a:pt x="8003" y="29667"/>
                  </a:lnTo>
                  <a:cubicBezTo>
                    <a:pt x="8071" y="29483"/>
                    <a:pt x="8226" y="29394"/>
                    <a:pt x="8475" y="29392"/>
                  </a:cubicBezTo>
                  <a:lnTo>
                    <a:pt x="8494" y="29381"/>
                  </a:lnTo>
                  <a:lnTo>
                    <a:pt x="8522" y="29340"/>
                  </a:lnTo>
                  <a:lnTo>
                    <a:pt x="8492" y="29394"/>
                  </a:lnTo>
                  <a:lnTo>
                    <a:pt x="8491" y="29420"/>
                  </a:lnTo>
                  <a:lnTo>
                    <a:pt x="8492" y="29425"/>
                  </a:lnTo>
                  <a:cubicBezTo>
                    <a:pt x="8492" y="29426"/>
                    <a:pt x="8492" y="29428"/>
                    <a:pt x="8493" y="29429"/>
                  </a:cubicBezTo>
                  <a:lnTo>
                    <a:pt x="8491" y="29429"/>
                  </a:lnTo>
                  <a:cubicBezTo>
                    <a:pt x="8254" y="29429"/>
                    <a:pt x="8110" y="29509"/>
                    <a:pt x="8038" y="29680"/>
                  </a:cubicBezTo>
                  <a:lnTo>
                    <a:pt x="7988" y="29816"/>
                  </a:lnTo>
                  <a:lnTo>
                    <a:pt x="7960" y="29854"/>
                  </a:lnTo>
                  <a:cubicBezTo>
                    <a:pt x="7941" y="29882"/>
                    <a:pt x="7911" y="29897"/>
                    <a:pt x="7875" y="29897"/>
                  </a:cubicBezTo>
                  <a:cubicBezTo>
                    <a:pt x="7860" y="29897"/>
                    <a:pt x="7843" y="29894"/>
                    <a:pt x="7829" y="29889"/>
                  </a:cubicBezTo>
                  <a:lnTo>
                    <a:pt x="7362" y="29796"/>
                  </a:lnTo>
                  <a:lnTo>
                    <a:pt x="7286" y="29796"/>
                  </a:lnTo>
                  <a:lnTo>
                    <a:pt x="7242" y="29848"/>
                  </a:lnTo>
                  <a:lnTo>
                    <a:pt x="7258" y="29920"/>
                  </a:lnTo>
                  <a:cubicBezTo>
                    <a:pt x="7272" y="29955"/>
                    <a:pt x="7295" y="29971"/>
                    <a:pt x="7329" y="29971"/>
                  </a:cubicBezTo>
                  <a:cubicBezTo>
                    <a:pt x="7347" y="29971"/>
                    <a:pt x="7369" y="29966"/>
                    <a:pt x="7394" y="29957"/>
                  </a:cubicBezTo>
                  <a:cubicBezTo>
                    <a:pt x="7435" y="29943"/>
                    <a:pt x="7468" y="29937"/>
                    <a:pt x="7494" y="29937"/>
                  </a:cubicBezTo>
                  <a:cubicBezTo>
                    <a:pt x="7547" y="29937"/>
                    <a:pt x="7569" y="29964"/>
                    <a:pt x="7578" y="29990"/>
                  </a:cubicBezTo>
                  <a:cubicBezTo>
                    <a:pt x="7591" y="30053"/>
                    <a:pt x="7567" y="30106"/>
                    <a:pt x="7498" y="30167"/>
                  </a:cubicBezTo>
                  <a:cubicBezTo>
                    <a:pt x="7450" y="30214"/>
                    <a:pt x="7447" y="30270"/>
                    <a:pt x="7492" y="30333"/>
                  </a:cubicBezTo>
                  <a:cubicBezTo>
                    <a:pt x="7554" y="30458"/>
                    <a:pt x="7588" y="30537"/>
                    <a:pt x="7588" y="30604"/>
                  </a:cubicBezTo>
                  <a:cubicBezTo>
                    <a:pt x="7588" y="30728"/>
                    <a:pt x="7577" y="30871"/>
                    <a:pt x="7495" y="30871"/>
                  </a:cubicBezTo>
                  <a:cubicBezTo>
                    <a:pt x="7470" y="30871"/>
                    <a:pt x="7443" y="30857"/>
                    <a:pt x="7410" y="30829"/>
                  </a:cubicBezTo>
                  <a:lnTo>
                    <a:pt x="7378" y="30822"/>
                  </a:lnTo>
                  <a:lnTo>
                    <a:pt x="7347" y="30853"/>
                  </a:lnTo>
                  <a:cubicBezTo>
                    <a:pt x="7332" y="30867"/>
                    <a:pt x="7317" y="30875"/>
                    <a:pt x="7301" y="30875"/>
                  </a:cubicBezTo>
                  <a:cubicBezTo>
                    <a:pt x="7265" y="30875"/>
                    <a:pt x="7241" y="30835"/>
                    <a:pt x="7224" y="30800"/>
                  </a:cubicBezTo>
                  <a:cubicBezTo>
                    <a:pt x="7211" y="30776"/>
                    <a:pt x="7190" y="30761"/>
                    <a:pt x="7165" y="30761"/>
                  </a:cubicBezTo>
                  <a:cubicBezTo>
                    <a:pt x="7161" y="30761"/>
                    <a:pt x="7156" y="30762"/>
                    <a:pt x="7146" y="30764"/>
                  </a:cubicBezTo>
                  <a:cubicBezTo>
                    <a:pt x="7133" y="30764"/>
                    <a:pt x="7124" y="30766"/>
                    <a:pt x="7121" y="30771"/>
                  </a:cubicBezTo>
                  <a:cubicBezTo>
                    <a:pt x="7114" y="30779"/>
                    <a:pt x="7113" y="30798"/>
                    <a:pt x="7118" y="30826"/>
                  </a:cubicBezTo>
                  <a:lnTo>
                    <a:pt x="7119" y="30838"/>
                  </a:lnTo>
                  <a:lnTo>
                    <a:pt x="7109" y="30846"/>
                  </a:lnTo>
                  <a:lnTo>
                    <a:pt x="7054" y="30883"/>
                  </a:lnTo>
                  <a:lnTo>
                    <a:pt x="7050" y="30885"/>
                  </a:lnTo>
                  <a:lnTo>
                    <a:pt x="7046" y="30886"/>
                  </a:lnTo>
                  <a:lnTo>
                    <a:pt x="6944" y="30904"/>
                  </a:lnTo>
                  <a:cubicBezTo>
                    <a:pt x="6927" y="30909"/>
                    <a:pt x="6907" y="30916"/>
                    <a:pt x="6902" y="30930"/>
                  </a:cubicBezTo>
                  <a:cubicBezTo>
                    <a:pt x="6900" y="30938"/>
                    <a:pt x="6901" y="30962"/>
                    <a:pt x="6953" y="31015"/>
                  </a:cubicBezTo>
                  <a:cubicBezTo>
                    <a:pt x="6996" y="31065"/>
                    <a:pt x="7011" y="31098"/>
                    <a:pt x="7004" y="31125"/>
                  </a:cubicBezTo>
                  <a:cubicBezTo>
                    <a:pt x="6998" y="31144"/>
                    <a:pt x="6983" y="31158"/>
                    <a:pt x="6953" y="31168"/>
                  </a:cubicBezTo>
                  <a:lnTo>
                    <a:pt x="6864" y="31187"/>
                  </a:lnTo>
                  <a:cubicBezTo>
                    <a:pt x="6839" y="31187"/>
                    <a:pt x="6828" y="31191"/>
                    <a:pt x="6821" y="31197"/>
                  </a:cubicBezTo>
                  <a:lnTo>
                    <a:pt x="6851" y="31242"/>
                  </a:lnTo>
                  <a:lnTo>
                    <a:pt x="6979" y="31430"/>
                  </a:lnTo>
                  <a:cubicBezTo>
                    <a:pt x="6976" y="31433"/>
                    <a:pt x="6973" y="31436"/>
                    <a:pt x="6970" y="31439"/>
                  </a:cubicBezTo>
                  <a:lnTo>
                    <a:pt x="6942" y="31464"/>
                  </a:lnTo>
                  <a:lnTo>
                    <a:pt x="7099" y="31728"/>
                  </a:lnTo>
                  <a:lnTo>
                    <a:pt x="7106" y="31743"/>
                  </a:lnTo>
                  <a:cubicBezTo>
                    <a:pt x="7176" y="31885"/>
                    <a:pt x="7222" y="32016"/>
                    <a:pt x="7251" y="32150"/>
                  </a:cubicBezTo>
                  <a:cubicBezTo>
                    <a:pt x="7332" y="32632"/>
                    <a:pt x="7397" y="33088"/>
                    <a:pt x="7331" y="33163"/>
                  </a:cubicBezTo>
                  <a:cubicBezTo>
                    <a:pt x="7213" y="33314"/>
                    <a:pt x="7123" y="33468"/>
                    <a:pt x="7065" y="33620"/>
                  </a:cubicBezTo>
                  <a:cubicBezTo>
                    <a:pt x="6971" y="33827"/>
                    <a:pt x="6924" y="34005"/>
                    <a:pt x="6922" y="34167"/>
                  </a:cubicBezTo>
                  <a:cubicBezTo>
                    <a:pt x="6887" y="34225"/>
                    <a:pt x="6884" y="34299"/>
                    <a:pt x="6884" y="34391"/>
                  </a:cubicBezTo>
                  <a:lnTo>
                    <a:pt x="6877" y="34390"/>
                  </a:lnTo>
                  <a:lnTo>
                    <a:pt x="6883" y="34420"/>
                  </a:lnTo>
                  <a:lnTo>
                    <a:pt x="6883" y="34436"/>
                  </a:lnTo>
                  <a:lnTo>
                    <a:pt x="6887" y="34437"/>
                  </a:lnTo>
                  <a:lnTo>
                    <a:pt x="6923" y="34608"/>
                  </a:lnTo>
                  <a:cubicBezTo>
                    <a:pt x="6977" y="34771"/>
                    <a:pt x="7051" y="34934"/>
                    <a:pt x="7141" y="35091"/>
                  </a:cubicBezTo>
                  <a:lnTo>
                    <a:pt x="7413" y="35588"/>
                  </a:lnTo>
                  <a:cubicBezTo>
                    <a:pt x="7505" y="35781"/>
                    <a:pt x="7553" y="35912"/>
                    <a:pt x="7571" y="36013"/>
                  </a:cubicBezTo>
                  <a:lnTo>
                    <a:pt x="7703" y="36769"/>
                  </a:lnTo>
                  <a:cubicBezTo>
                    <a:pt x="7768" y="36973"/>
                    <a:pt x="7858" y="37171"/>
                    <a:pt x="7964" y="37344"/>
                  </a:cubicBezTo>
                  <a:lnTo>
                    <a:pt x="7961" y="37346"/>
                  </a:lnTo>
                  <a:lnTo>
                    <a:pt x="7977" y="37366"/>
                  </a:lnTo>
                  <a:lnTo>
                    <a:pt x="7993" y="37391"/>
                  </a:lnTo>
                  <a:lnTo>
                    <a:pt x="7996" y="37389"/>
                  </a:lnTo>
                  <a:lnTo>
                    <a:pt x="8016" y="37414"/>
                  </a:lnTo>
                  <a:lnTo>
                    <a:pt x="8037" y="37450"/>
                  </a:lnTo>
                  <a:cubicBezTo>
                    <a:pt x="8093" y="37543"/>
                    <a:pt x="8168" y="37669"/>
                    <a:pt x="8250" y="37817"/>
                  </a:cubicBezTo>
                  <a:cubicBezTo>
                    <a:pt x="8374" y="38046"/>
                    <a:pt x="8439" y="38234"/>
                    <a:pt x="8482" y="38374"/>
                  </a:cubicBezTo>
                  <a:cubicBezTo>
                    <a:pt x="8480" y="38410"/>
                    <a:pt x="8468" y="38440"/>
                    <a:pt x="8443" y="38471"/>
                  </a:cubicBezTo>
                  <a:cubicBezTo>
                    <a:pt x="8403" y="38510"/>
                    <a:pt x="8384" y="38569"/>
                    <a:pt x="8401" y="38615"/>
                  </a:cubicBezTo>
                  <a:lnTo>
                    <a:pt x="8499" y="38813"/>
                  </a:lnTo>
                  <a:lnTo>
                    <a:pt x="8482" y="38871"/>
                  </a:lnTo>
                  <a:lnTo>
                    <a:pt x="8470" y="38950"/>
                  </a:lnTo>
                  <a:lnTo>
                    <a:pt x="8589" y="38995"/>
                  </a:lnTo>
                  <a:lnTo>
                    <a:pt x="8686" y="39005"/>
                  </a:lnTo>
                  <a:lnTo>
                    <a:pt x="8784" y="39084"/>
                  </a:lnTo>
                  <a:lnTo>
                    <a:pt x="9313" y="38958"/>
                  </a:lnTo>
                  <a:lnTo>
                    <a:pt x="9781" y="38876"/>
                  </a:lnTo>
                  <a:lnTo>
                    <a:pt x="10036" y="38931"/>
                  </a:lnTo>
                  <a:cubicBezTo>
                    <a:pt x="10116" y="38946"/>
                    <a:pt x="10190" y="38923"/>
                    <a:pt x="10263" y="38844"/>
                  </a:cubicBezTo>
                  <a:lnTo>
                    <a:pt x="10357" y="38818"/>
                  </a:lnTo>
                  <a:lnTo>
                    <a:pt x="10511" y="38818"/>
                  </a:lnTo>
                  <a:lnTo>
                    <a:pt x="10840" y="38548"/>
                  </a:lnTo>
                  <a:lnTo>
                    <a:pt x="11185" y="38222"/>
                  </a:lnTo>
                  <a:lnTo>
                    <a:pt x="11502" y="37773"/>
                  </a:lnTo>
                  <a:cubicBezTo>
                    <a:pt x="11541" y="37716"/>
                    <a:pt x="11659" y="37544"/>
                    <a:pt x="11720" y="37507"/>
                  </a:cubicBezTo>
                  <a:cubicBezTo>
                    <a:pt x="11816" y="37440"/>
                    <a:pt x="11879" y="37349"/>
                    <a:pt x="11919" y="37218"/>
                  </a:cubicBezTo>
                  <a:lnTo>
                    <a:pt x="11992" y="36887"/>
                  </a:lnTo>
                  <a:lnTo>
                    <a:pt x="11977" y="36886"/>
                  </a:lnTo>
                  <a:lnTo>
                    <a:pt x="11977" y="36877"/>
                  </a:lnTo>
                  <a:lnTo>
                    <a:pt x="11996" y="36691"/>
                  </a:lnTo>
                  <a:lnTo>
                    <a:pt x="11970" y="36631"/>
                  </a:lnTo>
                  <a:lnTo>
                    <a:pt x="11991" y="36598"/>
                  </a:lnTo>
                  <a:lnTo>
                    <a:pt x="12143" y="36473"/>
                  </a:lnTo>
                  <a:lnTo>
                    <a:pt x="12371" y="36320"/>
                  </a:lnTo>
                  <a:lnTo>
                    <a:pt x="12486" y="36225"/>
                  </a:lnTo>
                  <a:cubicBezTo>
                    <a:pt x="12551" y="36160"/>
                    <a:pt x="12597" y="35962"/>
                    <a:pt x="12625" y="35806"/>
                  </a:cubicBezTo>
                  <a:cubicBezTo>
                    <a:pt x="12636" y="35716"/>
                    <a:pt x="12599" y="35574"/>
                    <a:pt x="12518" y="35404"/>
                  </a:cubicBezTo>
                  <a:cubicBezTo>
                    <a:pt x="12450" y="35274"/>
                    <a:pt x="12419" y="35156"/>
                    <a:pt x="12435" y="35073"/>
                  </a:cubicBezTo>
                  <a:lnTo>
                    <a:pt x="12729" y="34769"/>
                  </a:lnTo>
                  <a:cubicBezTo>
                    <a:pt x="12920" y="34590"/>
                    <a:pt x="12995" y="34556"/>
                    <a:pt x="13029" y="34550"/>
                  </a:cubicBezTo>
                  <a:cubicBezTo>
                    <a:pt x="13199" y="34499"/>
                    <a:pt x="13347" y="34411"/>
                    <a:pt x="13525" y="34256"/>
                  </a:cubicBezTo>
                  <a:lnTo>
                    <a:pt x="13858" y="33806"/>
                  </a:lnTo>
                  <a:lnTo>
                    <a:pt x="13808" y="33567"/>
                  </a:lnTo>
                  <a:cubicBezTo>
                    <a:pt x="13761" y="33414"/>
                    <a:pt x="13744" y="33324"/>
                    <a:pt x="13744" y="33295"/>
                  </a:cubicBezTo>
                  <a:lnTo>
                    <a:pt x="13771" y="32991"/>
                  </a:lnTo>
                  <a:lnTo>
                    <a:pt x="13763" y="32760"/>
                  </a:lnTo>
                  <a:lnTo>
                    <a:pt x="13778" y="32750"/>
                  </a:lnTo>
                  <a:lnTo>
                    <a:pt x="13762" y="32735"/>
                  </a:lnTo>
                  <a:lnTo>
                    <a:pt x="13761" y="32686"/>
                  </a:lnTo>
                  <a:lnTo>
                    <a:pt x="13732" y="32707"/>
                  </a:lnTo>
                  <a:lnTo>
                    <a:pt x="13572" y="32555"/>
                  </a:lnTo>
                  <a:cubicBezTo>
                    <a:pt x="13569" y="32539"/>
                    <a:pt x="13565" y="32518"/>
                    <a:pt x="13561" y="32489"/>
                  </a:cubicBezTo>
                  <a:lnTo>
                    <a:pt x="13559" y="32480"/>
                  </a:lnTo>
                  <a:cubicBezTo>
                    <a:pt x="13552" y="32434"/>
                    <a:pt x="13542" y="32372"/>
                    <a:pt x="13527" y="32291"/>
                  </a:cubicBezTo>
                  <a:lnTo>
                    <a:pt x="13509" y="32201"/>
                  </a:lnTo>
                  <a:lnTo>
                    <a:pt x="13467" y="32135"/>
                  </a:lnTo>
                  <a:lnTo>
                    <a:pt x="13518" y="32040"/>
                  </a:lnTo>
                  <a:lnTo>
                    <a:pt x="13519" y="31919"/>
                  </a:lnTo>
                  <a:lnTo>
                    <a:pt x="13470" y="31772"/>
                  </a:lnTo>
                  <a:cubicBezTo>
                    <a:pt x="13437" y="31648"/>
                    <a:pt x="13441" y="31526"/>
                    <a:pt x="13482" y="31427"/>
                  </a:cubicBezTo>
                  <a:lnTo>
                    <a:pt x="13496" y="31393"/>
                  </a:lnTo>
                  <a:lnTo>
                    <a:pt x="13495" y="31392"/>
                  </a:lnTo>
                  <a:lnTo>
                    <a:pt x="13639" y="31074"/>
                  </a:lnTo>
                  <a:cubicBezTo>
                    <a:pt x="13696" y="30912"/>
                    <a:pt x="13741" y="30874"/>
                    <a:pt x="13765" y="30864"/>
                  </a:cubicBezTo>
                  <a:cubicBezTo>
                    <a:pt x="13827" y="30837"/>
                    <a:pt x="13899" y="30785"/>
                    <a:pt x="13969" y="30731"/>
                  </a:cubicBezTo>
                  <a:lnTo>
                    <a:pt x="13971" y="30737"/>
                  </a:lnTo>
                  <a:lnTo>
                    <a:pt x="13998" y="30708"/>
                  </a:lnTo>
                  <a:lnTo>
                    <a:pt x="14024" y="30687"/>
                  </a:lnTo>
                  <a:lnTo>
                    <a:pt x="14021" y="30682"/>
                  </a:lnTo>
                  <a:lnTo>
                    <a:pt x="14392" y="30277"/>
                  </a:lnTo>
                  <a:lnTo>
                    <a:pt x="14824" y="29892"/>
                  </a:lnTo>
                  <a:cubicBezTo>
                    <a:pt x="15038" y="29711"/>
                    <a:pt x="15200" y="29607"/>
                    <a:pt x="15281" y="29570"/>
                  </a:cubicBezTo>
                  <a:lnTo>
                    <a:pt x="15298" y="29562"/>
                  </a:lnTo>
                  <a:lnTo>
                    <a:pt x="15305" y="29545"/>
                  </a:lnTo>
                  <a:cubicBezTo>
                    <a:pt x="15347" y="29438"/>
                    <a:pt x="15431" y="29290"/>
                    <a:pt x="15552" y="29107"/>
                  </a:cubicBezTo>
                  <a:lnTo>
                    <a:pt x="15883" y="28654"/>
                  </a:lnTo>
                  <a:lnTo>
                    <a:pt x="16166" y="28171"/>
                  </a:lnTo>
                  <a:cubicBezTo>
                    <a:pt x="16248" y="27988"/>
                    <a:pt x="16290" y="27817"/>
                    <a:pt x="16291" y="27663"/>
                  </a:cubicBezTo>
                  <a:lnTo>
                    <a:pt x="16319" y="27539"/>
                  </a:lnTo>
                  <a:lnTo>
                    <a:pt x="16283" y="27418"/>
                  </a:lnTo>
                  <a:lnTo>
                    <a:pt x="16153" y="27427"/>
                  </a:lnTo>
                  <a:lnTo>
                    <a:pt x="16135" y="27432"/>
                  </a:lnTo>
                  <a:cubicBezTo>
                    <a:pt x="16096" y="27452"/>
                    <a:pt x="16054" y="27473"/>
                    <a:pt x="16043" y="27474"/>
                  </a:cubicBezTo>
                  <a:lnTo>
                    <a:pt x="15932" y="27506"/>
                  </a:lnTo>
                  <a:lnTo>
                    <a:pt x="15834" y="27550"/>
                  </a:lnTo>
                  <a:lnTo>
                    <a:pt x="15652" y="27541"/>
                  </a:lnTo>
                  <a:lnTo>
                    <a:pt x="15467" y="27541"/>
                  </a:lnTo>
                  <a:lnTo>
                    <a:pt x="15340" y="27609"/>
                  </a:lnTo>
                  <a:lnTo>
                    <a:pt x="15222" y="27664"/>
                  </a:lnTo>
                  <a:lnTo>
                    <a:pt x="15049" y="27662"/>
                  </a:lnTo>
                  <a:lnTo>
                    <a:pt x="14852" y="27731"/>
                  </a:lnTo>
                  <a:cubicBezTo>
                    <a:pt x="14702" y="27797"/>
                    <a:pt x="14564" y="27728"/>
                    <a:pt x="14459" y="27551"/>
                  </a:cubicBezTo>
                  <a:lnTo>
                    <a:pt x="14464" y="27546"/>
                  </a:lnTo>
                  <a:lnTo>
                    <a:pt x="14393" y="27398"/>
                  </a:lnTo>
                  <a:cubicBezTo>
                    <a:pt x="14422" y="27398"/>
                    <a:pt x="14454" y="27394"/>
                    <a:pt x="14476" y="27367"/>
                  </a:cubicBezTo>
                  <a:lnTo>
                    <a:pt x="14489" y="27351"/>
                  </a:lnTo>
                  <a:lnTo>
                    <a:pt x="14485" y="27330"/>
                  </a:lnTo>
                  <a:cubicBezTo>
                    <a:pt x="14480" y="27302"/>
                    <a:pt x="14457" y="27257"/>
                    <a:pt x="14378" y="27201"/>
                  </a:cubicBezTo>
                  <a:lnTo>
                    <a:pt x="14348" y="27179"/>
                  </a:lnTo>
                  <a:lnTo>
                    <a:pt x="14289" y="27135"/>
                  </a:lnTo>
                  <a:lnTo>
                    <a:pt x="13962" y="26817"/>
                  </a:lnTo>
                  <a:lnTo>
                    <a:pt x="13677" y="26511"/>
                  </a:lnTo>
                  <a:lnTo>
                    <a:pt x="13649" y="26521"/>
                  </a:lnTo>
                  <a:cubicBezTo>
                    <a:pt x="13632" y="26526"/>
                    <a:pt x="13619" y="26540"/>
                    <a:pt x="13609" y="26565"/>
                  </a:cubicBezTo>
                  <a:lnTo>
                    <a:pt x="13586" y="26584"/>
                  </a:lnTo>
                  <a:lnTo>
                    <a:pt x="13517" y="26413"/>
                  </a:lnTo>
                  <a:lnTo>
                    <a:pt x="13432" y="26149"/>
                  </a:lnTo>
                  <a:lnTo>
                    <a:pt x="13358" y="25955"/>
                  </a:lnTo>
                  <a:lnTo>
                    <a:pt x="13325" y="25906"/>
                  </a:lnTo>
                  <a:lnTo>
                    <a:pt x="13330" y="25899"/>
                  </a:lnTo>
                  <a:lnTo>
                    <a:pt x="13312" y="25885"/>
                  </a:lnTo>
                  <a:lnTo>
                    <a:pt x="13294" y="25858"/>
                  </a:lnTo>
                  <a:lnTo>
                    <a:pt x="13288" y="25867"/>
                  </a:lnTo>
                  <a:lnTo>
                    <a:pt x="13187" y="25789"/>
                  </a:lnTo>
                  <a:cubicBezTo>
                    <a:pt x="13130" y="25746"/>
                    <a:pt x="13083" y="25693"/>
                    <a:pt x="13046" y="25632"/>
                  </a:cubicBezTo>
                  <a:cubicBezTo>
                    <a:pt x="13032" y="25593"/>
                    <a:pt x="13019" y="25537"/>
                    <a:pt x="13004" y="25464"/>
                  </a:cubicBezTo>
                  <a:cubicBezTo>
                    <a:pt x="12991" y="25403"/>
                    <a:pt x="12975" y="25331"/>
                    <a:pt x="12954" y="25251"/>
                  </a:cubicBezTo>
                  <a:lnTo>
                    <a:pt x="12903" y="24955"/>
                  </a:lnTo>
                  <a:lnTo>
                    <a:pt x="12909" y="24955"/>
                  </a:lnTo>
                  <a:lnTo>
                    <a:pt x="12896" y="24917"/>
                  </a:lnTo>
                  <a:lnTo>
                    <a:pt x="12893" y="24900"/>
                  </a:lnTo>
                  <a:lnTo>
                    <a:pt x="12890" y="24900"/>
                  </a:lnTo>
                  <a:lnTo>
                    <a:pt x="12869" y="24838"/>
                  </a:lnTo>
                  <a:cubicBezTo>
                    <a:pt x="12859" y="24778"/>
                    <a:pt x="12821" y="24732"/>
                    <a:pt x="12761" y="24705"/>
                  </a:cubicBezTo>
                  <a:lnTo>
                    <a:pt x="12645" y="24615"/>
                  </a:lnTo>
                  <a:cubicBezTo>
                    <a:pt x="12636" y="24597"/>
                    <a:pt x="12635" y="24570"/>
                    <a:pt x="12643" y="24535"/>
                  </a:cubicBezTo>
                  <a:lnTo>
                    <a:pt x="12644" y="24528"/>
                  </a:lnTo>
                  <a:lnTo>
                    <a:pt x="12624" y="24362"/>
                  </a:lnTo>
                  <a:lnTo>
                    <a:pt x="12616" y="24352"/>
                  </a:lnTo>
                  <a:cubicBezTo>
                    <a:pt x="12552" y="24269"/>
                    <a:pt x="12453" y="24126"/>
                    <a:pt x="12350" y="23910"/>
                  </a:cubicBezTo>
                  <a:lnTo>
                    <a:pt x="12095" y="23381"/>
                  </a:lnTo>
                  <a:lnTo>
                    <a:pt x="11908" y="23082"/>
                  </a:lnTo>
                  <a:cubicBezTo>
                    <a:pt x="11863" y="22993"/>
                    <a:pt x="11858" y="22922"/>
                    <a:pt x="11892" y="22880"/>
                  </a:cubicBezTo>
                  <a:lnTo>
                    <a:pt x="11898" y="22872"/>
                  </a:lnTo>
                  <a:cubicBezTo>
                    <a:pt x="11901" y="22866"/>
                    <a:pt x="11904" y="22864"/>
                    <a:pt x="11904" y="22864"/>
                  </a:cubicBezTo>
                  <a:cubicBezTo>
                    <a:pt x="11909" y="22864"/>
                    <a:pt x="11925" y="22871"/>
                    <a:pt x="11943" y="22899"/>
                  </a:cubicBezTo>
                  <a:lnTo>
                    <a:pt x="12027" y="23094"/>
                  </a:lnTo>
                  <a:cubicBezTo>
                    <a:pt x="12071" y="23212"/>
                    <a:pt x="12160" y="23413"/>
                    <a:pt x="12257" y="23431"/>
                  </a:cubicBezTo>
                  <a:lnTo>
                    <a:pt x="12295" y="23438"/>
                  </a:lnTo>
                  <a:lnTo>
                    <a:pt x="12399" y="23157"/>
                  </a:lnTo>
                  <a:cubicBezTo>
                    <a:pt x="12423" y="23060"/>
                    <a:pt x="12445" y="23017"/>
                    <a:pt x="12460" y="22997"/>
                  </a:cubicBezTo>
                  <a:lnTo>
                    <a:pt x="12465" y="23007"/>
                  </a:lnTo>
                  <a:lnTo>
                    <a:pt x="12483" y="23046"/>
                  </a:lnTo>
                  <a:lnTo>
                    <a:pt x="12514" y="23035"/>
                  </a:lnTo>
                  <a:cubicBezTo>
                    <a:pt x="12514" y="23036"/>
                    <a:pt x="12514" y="23037"/>
                    <a:pt x="12514" y="23038"/>
                  </a:cubicBezTo>
                  <a:lnTo>
                    <a:pt x="12514" y="23080"/>
                  </a:lnTo>
                  <a:lnTo>
                    <a:pt x="12487" y="23163"/>
                  </a:lnTo>
                  <a:lnTo>
                    <a:pt x="12438" y="23372"/>
                  </a:lnTo>
                  <a:lnTo>
                    <a:pt x="12439" y="23380"/>
                  </a:lnTo>
                  <a:cubicBezTo>
                    <a:pt x="12449" y="23452"/>
                    <a:pt x="12480" y="23504"/>
                    <a:pt x="12534" y="23540"/>
                  </a:cubicBezTo>
                  <a:lnTo>
                    <a:pt x="12791" y="23823"/>
                  </a:lnTo>
                  <a:cubicBezTo>
                    <a:pt x="12849" y="23915"/>
                    <a:pt x="12896" y="24012"/>
                    <a:pt x="12939" y="24128"/>
                  </a:cubicBezTo>
                  <a:lnTo>
                    <a:pt x="13020" y="24357"/>
                  </a:lnTo>
                  <a:lnTo>
                    <a:pt x="13108" y="24462"/>
                  </a:lnTo>
                  <a:lnTo>
                    <a:pt x="13221" y="24527"/>
                  </a:lnTo>
                  <a:cubicBezTo>
                    <a:pt x="13313" y="24591"/>
                    <a:pt x="13373" y="24669"/>
                    <a:pt x="13427" y="24796"/>
                  </a:cubicBezTo>
                  <a:lnTo>
                    <a:pt x="13473" y="25052"/>
                  </a:lnTo>
                  <a:cubicBezTo>
                    <a:pt x="13480" y="25137"/>
                    <a:pt x="13496" y="25249"/>
                    <a:pt x="13538" y="25304"/>
                  </a:cubicBezTo>
                  <a:lnTo>
                    <a:pt x="13680" y="25436"/>
                  </a:lnTo>
                  <a:lnTo>
                    <a:pt x="13829" y="25568"/>
                  </a:lnTo>
                  <a:cubicBezTo>
                    <a:pt x="13855" y="25605"/>
                    <a:pt x="13891" y="25677"/>
                    <a:pt x="13928" y="25767"/>
                  </a:cubicBezTo>
                  <a:lnTo>
                    <a:pt x="14033" y="25959"/>
                  </a:lnTo>
                  <a:lnTo>
                    <a:pt x="14204" y="26176"/>
                  </a:lnTo>
                  <a:cubicBezTo>
                    <a:pt x="14264" y="26246"/>
                    <a:pt x="14309" y="26316"/>
                    <a:pt x="14339" y="26384"/>
                  </a:cubicBezTo>
                  <a:lnTo>
                    <a:pt x="14355" y="26516"/>
                  </a:lnTo>
                  <a:lnTo>
                    <a:pt x="14357" y="26514"/>
                  </a:lnTo>
                  <a:lnTo>
                    <a:pt x="14357" y="26523"/>
                  </a:lnTo>
                  <a:lnTo>
                    <a:pt x="14345" y="26694"/>
                  </a:lnTo>
                  <a:lnTo>
                    <a:pt x="14414" y="26938"/>
                  </a:lnTo>
                  <a:cubicBezTo>
                    <a:pt x="14436" y="27004"/>
                    <a:pt x="14449" y="27077"/>
                    <a:pt x="14450" y="27157"/>
                  </a:cubicBezTo>
                  <a:lnTo>
                    <a:pt x="14451" y="27201"/>
                  </a:lnTo>
                  <a:lnTo>
                    <a:pt x="15102" y="27210"/>
                  </a:lnTo>
                  <a:lnTo>
                    <a:pt x="15584" y="27041"/>
                  </a:lnTo>
                  <a:lnTo>
                    <a:pt x="15705" y="27012"/>
                  </a:lnTo>
                  <a:lnTo>
                    <a:pt x="15840" y="26986"/>
                  </a:lnTo>
                  <a:lnTo>
                    <a:pt x="16820" y="26410"/>
                  </a:lnTo>
                  <a:lnTo>
                    <a:pt x="16821" y="26412"/>
                  </a:lnTo>
                  <a:lnTo>
                    <a:pt x="16845" y="26395"/>
                  </a:lnTo>
                  <a:lnTo>
                    <a:pt x="16869" y="26382"/>
                  </a:lnTo>
                  <a:lnTo>
                    <a:pt x="16868" y="26380"/>
                  </a:lnTo>
                  <a:lnTo>
                    <a:pt x="17006" y="26288"/>
                  </a:lnTo>
                  <a:lnTo>
                    <a:pt x="17149" y="26270"/>
                  </a:lnTo>
                  <a:lnTo>
                    <a:pt x="17310" y="26259"/>
                  </a:lnTo>
                  <a:lnTo>
                    <a:pt x="17343" y="26116"/>
                  </a:lnTo>
                  <a:lnTo>
                    <a:pt x="17359" y="26024"/>
                  </a:lnTo>
                  <a:lnTo>
                    <a:pt x="17636" y="26006"/>
                  </a:lnTo>
                  <a:lnTo>
                    <a:pt x="17680" y="25896"/>
                  </a:lnTo>
                  <a:cubicBezTo>
                    <a:pt x="17700" y="25846"/>
                    <a:pt x="17715" y="25830"/>
                    <a:pt x="17719" y="25827"/>
                  </a:cubicBezTo>
                  <a:lnTo>
                    <a:pt x="17830" y="25790"/>
                  </a:lnTo>
                  <a:lnTo>
                    <a:pt x="17969" y="25759"/>
                  </a:lnTo>
                  <a:lnTo>
                    <a:pt x="18009" y="25586"/>
                  </a:lnTo>
                  <a:lnTo>
                    <a:pt x="18010" y="25576"/>
                  </a:lnTo>
                  <a:cubicBezTo>
                    <a:pt x="18010" y="25504"/>
                    <a:pt x="18026" y="25461"/>
                    <a:pt x="18029" y="25456"/>
                  </a:cubicBezTo>
                  <a:lnTo>
                    <a:pt x="18235" y="25288"/>
                  </a:lnTo>
                  <a:cubicBezTo>
                    <a:pt x="18372" y="25182"/>
                    <a:pt x="18538" y="25015"/>
                    <a:pt x="18395" y="24794"/>
                  </a:cubicBezTo>
                  <a:lnTo>
                    <a:pt x="18222" y="24630"/>
                  </a:lnTo>
                  <a:lnTo>
                    <a:pt x="18062" y="24598"/>
                  </a:lnTo>
                  <a:lnTo>
                    <a:pt x="18053" y="24600"/>
                  </a:lnTo>
                  <a:cubicBezTo>
                    <a:pt x="17950" y="24619"/>
                    <a:pt x="17836" y="24538"/>
                    <a:pt x="17745" y="24389"/>
                  </a:cubicBezTo>
                  <a:lnTo>
                    <a:pt x="17659" y="24216"/>
                  </a:lnTo>
                  <a:lnTo>
                    <a:pt x="17652" y="24197"/>
                  </a:lnTo>
                  <a:cubicBezTo>
                    <a:pt x="17622" y="24117"/>
                    <a:pt x="17613" y="24041"/>
                    <a:pt x="17623" y="23952"/>
                  </a:cubicBezTo>
                  <a:lnTo>
                    <a:pt x="17640" y="23802"/>
                  </a:lnTo>
                  <a:lnTo>
                    <a:pt x="17369" y="24122"/>
                  </a:lnTo>
                  <a:cubicBezTo>
                    <a:pt x="17287" y="24237"/>
                    <a:pt x="17194" y="24336"/>
                    <a:pt x="17123" y="24387"/>
                  </a:cubicBezTo>
                  <a:cubicBezTo>
                    <a:pt x="17050" y="24433"/>
                    <a:pt x="16931" y="24458"/>
                    <a:pt x="16790" y="24458"/>
                  </a:cubicBezTo>
                  <a:cubicBezTo>
                    <a:pt x="16662" y="24458"/>
                    <a:pt x="16551" y="24433"/>
                    <a:pt x="16470" y="24387"/>
                  </a:cubicBezTo>
                  <a:lnTo>
                    <a:pt x="16441" y="24370"/>
                  </a:lnTo>
                  <a:lnTo>
                    <a:pt x="16438" y="24359"/>
                  </a:lnTo>
                  <a:cubicBezTo>
                    <a:pt x="16494" y="24249"/>
                    <a:pt x="16516" y="24148"/>
                    <a:pt x="16507" y="24035"/>
                  </a:cubicBezTo>
                  <a:cubicBezTo>
                    <a:pt x="16507" y="23897"/>
                    <a:pt x="16455" y="23876"/>
                    <a:pt x="16424" y="23876"/>
                  </a:cubicBezTo>
                  <a:cubicBezTo>
                    <a:pt x="16400" y="23876"/>
                    <a:pt x="16375" y="23888"/>
                    <a:pt x="16350" y="23909"/>
                  </a:cubicBezTo>
                  <a:cubicBezTo>
                    <a:pt x="16235" y="23993"/>
                    <a:pt x="16196" y="24089"/>
                    <a:pt x="16239" y="24197"/>
                  </a:cubicBezTo>
                  <a:lnTo>
                    <a:pt x="16284" y="24288"/>
                  </a:lnTo>
                  <a:lnTo>
                    <a:pt x="16289" y="24301"/>
                  </a:lnTo>
                  <a:lnTo>
                    <a:pt x="16289" y="24301"/>
                  </a:lnTo>
                  <a:cubicBezTo>
                    <a:pt x="16238" y="24327"/>
                    <a:pt x="16206" y="24255"/>
                    <a:pt x="16195" y="24222"/>
                  </a:cubicBezTo>
                  <a:lnTo>
                    <a:pt x="16092" y="23968"/>
                  </a:lnTo>
                  <a:cubicBezTo>
                    <a:pt x="16078" y="23934"/>
                    <a:pt x="16080" y="23908"/>
                    <a:pt x="16099" y="23864"/>
                  </a:cubicBezTo>
                  <a:lnTo>
                    <a:pt x="16103" y="23730"/>
                  </a:lnTo>
                  <a:lnTo>
                    <a:pt x="15958" y="23616"/>
                  </a:lnTo>
                  <a:cubicBezTo>
                    <a:pt x="15891" y="23575"/>
                    <a:pt x="15846" y="23532"/>
                    <a:pt x="15838" y="23499"/>
                  </a:cubicBezTo>
                  <a:lnTo>
                    <a:pt x="15774" y="23317"/>
                  </a:lnTo>
                  <a:lnTo>
                    <a:pt x="15788" y="23315"/>
                  </a:lnTo>
                  <a:lnTo>
                    <a:pt x="15687" y="23111"/>
                  </a:lnTo>
                  <a:lnTo>
                    <a:pt x="15679" y="23080"/>
                  </a:lnTo>
                  <a:cubicBezTo>
                    <a:pt x="15670" y="23031"/>
                    <a:pt x="15672" y="23013"/>
                    <a:pt x="15674" y="23008"/>
                  </a:cubicBezTo>
                  <a:lnTo>
                    <a:pt x="15762" y="22896"/>
                  </a:lnTo>
                  <a:lnTo>
                    <a:pt x="15982" y="22879"/>
                  </a:lnTo>
                  <a:cubicBezTo>
                    <a:pt x="16093" y="22907"/>
                    <a:pt x="16169" y="22950"/>
                    <a:pt x="16196" y="23000"/>
                  </a:cubicBezTo>
                  <a:cubicBezTo>
                    <a:pt x="16209" y="23024"/>
                    <a:pt x="16210" y="23048"/>
                    <a:pt x="16199" y="23079"/>
                  </a:cubicBezTo>
                  <a:cubicBezTo>
                    <a:pt x="16188" y="23132"/>
                    <a:pt x="16222" y="23199"/>
                    <a:pt x="16333" y="23343"/>
                  </a:cubicBezTo>
                  <a:lnTo>
                    <a:pt x="16636" y="23588"/>
                  </a:lnTo>
                  <a:lnTo>
                    <a:pt x="16986" y="23783"/>
                  </a:lnTo>
                  <a:lnTo>
                    <a:pt x="17244" y="23818"/>
                  </a:lnTo>
                  <a:lnTo>
                    <a:pt x="17480" y="23742"/>
                  </a:lnTo>
                  <a:lnTo>
                    <a:pt x="17654" y="23714"/>
                  </a:lnTo>
                  <a:cubicBezTo>
                    <a:pt x="17659" y="23714"/>
                    <a:pt x="17667" y="23715"/>
                    <a:pt x="17676" y="23723"/>
                  </a:cubicBezTo>
                  <a:cubicBezTo>
                    <a:pt x="17692" y="23740"/>
                    <a:pt x="17702" y="23775"/>
                    <a:pt x="17702" y="23822"/>
                  </a:cubicBezTo>
                  <a:cubicBezTo>
                    <a:pt x="17723" y="23984"/>
                    <a:pt x="17853" y="24087"/>
                    <a:pt x="18104" y="24137"/>
                  </a:cubicBezTo>
                  <a:lnTo>
                    <a:pt x="18878" y="24185"/>
                  </a:lnTo>
                  <a:lnTo>
                    <a:pt x="18880" y="24178"/>
                  </a:lnTo>
                  <a:lnTo>
                    <a:pt x="18890" y="24184"/>
                  </a:lnTo>
                  <a:lnTo>
                    <a:pt x="19676" y="24137"/>
                  </a:lnTo>
                  <a:cubicBezTo>
                    <a:pt x="19717" y="24136"/>
                    <a:pt x="19754" y="24134"/>
                    <a:pt x="19789" y="24134"/>
                  </a:cubicBezTo>
                  <a:cubicBezTo>
                    <a:pt x="20031" y="24134"/>
                    <a:pt x="20061" y="24173"/>
                    <a:pt x="20068" y="24183"/>
                  </a:cubicBezTo>
                  <a:lnTo>
                    <a:pt x="20384" y="24573"/>
                  </a:lnTo>
                  <a:lnTo>
                    <a:pt x="20365" y="24588"/>
                  </a:lnTo>
                  <a:lnTo>
                    <a:pt x="20409" y="24625"/>
                  </a:lnTo>
                  <a:cubicBezTo>
                    <a:pt x="20527" y="24723"/>
                    <a:pt x="20662" y="24782"/>
                    <a:pt x="20819" y="24804"/>
                  </a:cubicBezTo>
                  <a:lnTo>
                    <a:pt x="20732" y="24848"/>
                  </a:lnTo>
                  <a:cubicBezTo>
                    <a:pt x="20676" y="24882"/>
                    <a:pt x="20645" y="24921"/>
                    <a:pt x="20643" y="24964"/>
                  </a:cubicBezTo>
                  <a:cubicBezTo>
                    <a:pt x="20641" y="25005"/>
                    <a:pt x="20664" y="25043"/>
                    <a:pt x="20709" y="25077"/>
                  </a:cubicBezTo>
                  <a:lnTo>
                    <a:pt x="20897" y="25266"/>
                  </a:lnTo>
                  <a:lnTo>
                    <a:pt x="20897" y="25265"/>
                  </a:lnTo>
                  <a:cubicBezTo>
                    <a:pt x="20921" y="25292"/>
                    <a:pt x="20977" y="25322"/>
                    <a:pt x="21030" y="25330"/>
                  </a:cubicBezTo>
                  <a:lnTo>
                    <a:pt x="21035" y="25331"/>
                  </a:lnTo>
                  <a:lnTo>
                    <a:pt x="21146" y="25323"/>
                  </a:lnTo>
                  <a:lnTo>
                    <a:pt x="21307" y="25251"/>
                  </a:lnTo>
                  <a:cubicBezTo>
                    <a:pt x="21380" y="25203"/>
                    <a:pt x="21413" y="25159"/>
                    <a:pt x="21413" y="25115"/>
                  </a:cubicBezTo>
                  <a:cubicBezTo>
                    <a:pt x="21413" y="25029"/>
                    <a:pt x="21420" y="24993"/>
                    <a:pt x="21425" y="24977"/>
                  </a:cubicBezTo>
                  <a:lnTo>
                    <a:pt x="21428" y="24979"/>
                  </a:lnTo>
                  <a:cubicBezTo>
                    <a:pt x="21467" y="25002"/>
                    <a:pt x="21490" y="25081"/>
                    <a:pt x="21490" y="25195"/>
                  </a:cubicBezTo>
                  <a:lnTo>
                    <a:pt x="21491" y="25207"/>
                  </a:lnTo>
                  <a:lnTo>
                    <a:pt x="21528" y="25274"/>
                  </a:lnTo>
                  <a:lnTo>
                    <a:pt x="21599" y="25348"/>
                  </a:lnTo>
                  <a:lnTo>
                    <a:pt x="21585" y="25386"/>
                  </a:lnTo>
                  <a:lnTo>
                    <a:pt x="21546" y="25433"/>
                  </a:lnTo>
                  <a:lnTo>
                    <a:pt x="21540" y="25442"/>
                  </a:lnTo>
                  <a:cubicBezTo>
                    <a:pt x="21490" y="25542"/>
                    <a:pt x="21490" y="25698"/>
                    <a:pt x="21539" y="25921"/>
                  </a:cubicBezTo>
                  <a:lnTo>
                    <a:pt x="21559" y="25993"/>
                  </a:lnTo>
                  <a:cubicBezTo>
                    <a:pt x="21612" y="26173"/>
                    <a:pt x="21650" y="26303"/>
                    <a:pt x="21649" y="26370"/>
                  </a:cubicBezTo>
                  <a:lnTo>
                    <a:pt x="21650" y="26380"/>
                  </a:lnTo>
                  <a:cubicBezTo>
                    <a:pt x="21672" y="26475"/>
                    <a:pt x="21734" y="26603"/>
                    <a:pt x="21843" y="26776"/>
                  </a:cubicBezTo>
                  <a:cubicBezTo>
                    <a:pt x="21940" y="26914"/>
                    <a:pt x="22005" y="27047"/>
                    <a:pt x="22016" y="27133"/>
                  </a:cubicBezTo>
                  <a:cubicBezTo>
                    <a:pt x="21989" y="27221"/>
                    <a:pt x="22020" y="27331"/>
                    <a:pt x="22115" y="27489"/>
                  </a:cubicBezTo>
                  <a:lnTo>
                    <a:pt x="22321" y="27808"/>
                  </a:lnTo>
                  <a:lnTo>
                    <a:pt x="22490" y="28315"/>
                  </a:lnTo>
                  <a:cubicBezTo>
                    <a:pt x="22534" y="28393"/>
                    <a:pt x="22584" y="28432"/>
                    <a:pt x="22639" y="28432"/>
                  </a:cubicBezTo>
                  <a:cubicBezTo>
                    <a:pt x="22705" y="28432"/>
                    <a:pt x="22772" y="28374"/>
                    <a:pt x="22839" y="28258"/>
                  </a:cubicBezTo>
                  <a:cubicBezTo>
                    <a:pt x="22849" y="28238"/>
                    <a:pt x="22855" y="28235"/>
                    <a:pt x="22928" y="28235"/>
                  </a:cubicBezTo>
                  <a:cubicBezTo>
                    <a:pt x="22982" y="28235"/>
                    <a:pt x="23049" y="28235"/>
                    <a:pt x="23048" y="28182"/>
                  </a:cubicBezTo>
                  <a:lnTo>
                    <a:pt x="23075" y="27997"/>
                  </a:lnTo>
                  <a:lnTo>
                    <a:pt x="23227" y="27883"/>
                  </a:lnTo>
                  <a:lnTo>
                    <a:pt x="23227" y="27711"/>
                  </a:lnTo>
                  <a:lnTo>
                    <a:pt x="23237" y="27524"/>
                  </a:lnTo>
                  <a:lnTo>
                    <a:pt x="23350" y="27185"/>
                  </a:lnTo>
                  <a:lnTo>
                    <a:pt x="23312" y="26966"/>
                  </a:lnTo>
                  <a:lnTo>
                    <a:pt x="23302" y="26746"/>
                  </a:lnTo>
                  <a:cubicBezTo>
                    <a:pt x="23337" y="26664"/>
                    <a:pt x="23421" y="26586"/>
                    <a:pt x="23572" y="26492"/>
                  </a:cubicBezTo>
                  <a:cubicBezTo>
                    <a:pt x="23715" y="26407"/>
                    <a:pt x="23824" y="26311"/>
                    <a:pt x="23883" y="26216"/>
                  </a:cubicBezTo>
                  <a:cubicBezTo>
                    <a:pt x="23902" y="26169"/>
                    <a:pt x="24012" y="26098"/>
                    <a:pt x="24108" y="26041"/>
                  </a:cubicBezTo>
                  <a:cubicBezTo>
                    <a:pt x="24257" y="25941"/>
                    <a:pt x="24338" y="25866"/>
                    <a:pt x="24386" y="25782"/>
                  </a:cubicBezTo>
                  <a:lnTo>
                    <a:pt x="24499" y="25694"/>
                  </a:lnTo>
                  <a:lnTo>
                    <a:pt x="24689" y="25600"/>
                  </a:lnTo>
                  <a:cubicBezTo>
                    <a:pt x="24824" y="25524"/>
                    <a:pt x="24946" y="25442"/>
                    <a:pt x="24919" y="25347"/>
                  </a:cubicBezTo>
                  <a:lnTo>
                    <a:pt x="24915" y="25336"/>
                  </a:lnTo>
                  <a:cubicBezTo>
                    <a:pt x="24897" y="25306"/>
                    <a:pt x="24890" y="25282"/>
                    <a:pt x="24898" y="25265"/>
                  </a:cubicBezTo>
                  <a:cubicBezTo>
                    <a:pt x="24908" y="25237"/>
                    <a:pt x="24927" y="25216"/>
                    <a:pt x="24963" y="25195"/>
                  </a:cubicBezTo>
                  <a:lnTo>
                    <a:pt x="25190" y="25046"/>
                  </a:lnTo>
                  <a:cubicBezTo>
                    <a:pt x="25210" y="25064"/>
                    <a:pt x="25227" y="25079"/>
                    <a:pt x="25239" y="25089"/>
                  </a:cubicBezTo>
                  <a:lnTo>
                    <a:pt x="25314" y="25147"/>
                  </a:lnTo>
                  <a:lnTo>
                    <a:pt x="25314" y="25112"/>
                  </a:lnTo>
                  <a:lnTo>
                    <a:pt x="25398" y="25174"/>
                  </a:lnTo>
                  <a:lnTo>
                    <a:pt x="25412" y="25076"/>
                  </a:lnTo>
                  <a:lnTo>
                    <a:pt x="25455" y="25153"/>
                  </a:lnTo>
                  <a:lnTo>
                    <a:pt x="25494" y="25080"/>
                  </a:lnTo>
                  <a:lnTo>
                    <a:pt x="25503" y="25061"/>
                  </a:lnTo>
                  <a:lnTo>
                    <a:pt x="25517" y="25075"/>
                  </a:lnTo>
                  <a:lnTo>
                    <a:pt x="25591" y="25089"/>
                  </a:lnTo>
                  <a:lnTo>
                    <a:pt x="25625" y="25030"/>
                  </a:lnTo>
                  <a:lnTo>
                    <a:pt x="25662" y="25096"/>
                  </a:lnTo>
                  <a:lnTo>
                    <a:pt x="25777" y="25032"/>
                  </a:lnTo>
                  <a:lnTo>
                    <a:pt x="25783" y="25020"/>
                  </a:lnTo>
                  <a:cubicBezTo>
                    <a:pt x="25817" y="24959"/>
                    <a:pt x="25819" y="24906"/>
                    <a:pt x="25790" y="24867"/>
                  </a:cubicBezTo>
                  <a:cubicBezTo>
                    <a:pt x="25772" y="24835"/>
                    <a:pt x="25765" y="24818"/>
                    <a:pt x="25762" y="24809"/>
                  </a:cubicBezTo>
                  <a:cubicBezTo>
                    <a:pt x="25765" y="24809"/>
                    <a:pt x="25769" y="24810"/>
                    <a:pt x="25774" y="24811"/>
                  </a:cubicBezTo>
                  <a:lnTo>
                    <a:pt x="25861" y="24848"/>
                  </a:lnTo>
                  <a:lnTo>
                    <a:pt x="25929" y="24851"/>
                  </a:lnTo>
                  <a:lnTo>
                    <a:pt x="26117" y="25163"/>
                  </a:lnTo>
                  <a:lnTo>
                    <a:pt x="26176" y="25305"/>
                  </a:lnTo>
                  <a:lnTo>
                    <a:pt x="26193" y="25296"/>
                  </a:lnTo>
                  <a:lnTo>
                    <a:pt x="26194" y="25296"/>
                  </a:lnTo>
                  <a:cubicBezTo>
                    <a:pt x="26309" y="25501"/>
                    <a:pt x="26377" y="25561"/>
                    <a:pt x="26414" y="25582"/>
                  </a:cubicBezTo>
                  <a:cubicBezTo>
                    <a:pt x="26445" y="25595"/>
                    <a:pt x="26475" y="25608"/>
                    <a:pt x="26499" y="25631"/>
                  </a:cubicBezTo>
                  <a:lnTo>
                    <a:pt x="26439" y="25692"/>
                  </a:lnTo>
                  <a:lnTo>
                    <a:pt x="26532" y="25759"/>
                  </a:lnTo>
                  <a:lnTo>
                    <a:pt x="26545" y="25767"/>
                  </a:lnTo>
                  <a:cubicBezTo>
                    <a:pt x="26580" y="25787"/>
                    <a:pt x="26592" y="25795"/>
                    <a:pt x="26607" y="25816"/>
                  </a:cubicBezTo>
                  <a:cubicBezTo>
                    <a:pt x="26609" y="25821"/>
                    <a:pt x="26611" y="25826"/>
                    <a:pt x="26614" y="25832"/>
                  </a:cubicBezTo>
                  <a:lnTo>
                    <a:pt x="26618" y="25841"/>
                  </a:lnTo>
                  <a:cubicBezTo>
                    <a:pt x="26636" y="25883"/>
                    <a:pt x="26662" y="25940"/>
                    <a:pt x="26670" y="26024"/>
                  </a:cubicBezTo>
                  <a:cubicBezTo>
                    <a:pt x="26695" y="26125"/>
                    <a:pt x="26706" y="26199"/>
                    <a:pt x="26681" y="26241"/>
                  </a:cubicBezTo>
                  <a:lnTo>
                    <a:pt x="26615" y="26382"/>
                  </a:lnTo>
                  <a:cubicBezTo>
                    <a:pt x="26576" y="26460"/>
                    <a:pt x="26592" y="26502"/>
                    <a:pt x="26613" y="26533"/>
                  </a:cubicBezTo>
                  <a:lnTo>
                    <a:pt x="26632" y="26560"/>
                  </a:lnTo>
                  <a:lnTo>
                    <a:pt x="26664" y="26551"/>
                  </a:lnTo>
                  <a:cubicBezTo>
                    <a:pt x="26678" y="26547"/>
                    <a:pt x="26692" y="26538"/>
                    <a:pt x="26717" y="26506"/>
                  </a:cubicBezTo>
                  <a:lnTo>
                    <a:pt x="26762" y="26472"/>
                  </a:lnTo>
                  <a:cubicBezTo>
                    <a:pt x="26763" y="26486"/>
                    <a:pt x="26763" y="26503"/>
                    <a:pt x="26763" y="26516"/>
                  </a:cubicBezTo>
                  <a:cubicBezTo>
                    <a:pt x="26763" y="26525"/>
                    <a:pt x="26764" y="26531"/>
                    <a:pt x="26764" y="26536"/>
                  </a:cubicBezTo>
                  <a:lnTo>
                    <a:pt x="26764" y="26636"/>
                  </a:lnTo>
                  <a:lnTo>
                    <a:pt x="26871" y="26544"/>
                  </a:lnTo>
                  <a:lnTo>
                    <a:pt x="26882" y="26577"/>
                  </a:lnTo>
                  <a:lnTo>
                    <a:pt x="26900" y="26609"/>
                  </a:lnTo>
                  <a:lnTo>
                    <a:pt x="26952" y="26609"/>
                  </a:lnTo>
                  <a:lnTo>
                    <a:pt x="27073" y="26479"/>
                  </a:lnTo>
                  <a:lnTo>
                    <a:pt x="27168" y="26420"/>
                  </a:lnTo>
                  <a:lnTo>
                    <a:pt x="27269" y="26310"/>
                  </a:lnTo>
                  <a:lnTo>
                    <a:pt x="27269" y="26205"/>
                  </a:lnTo>
                  <a:lnTo>
                    <a:pt x="27323" y="26259"/>
                  </a:lnTo>
                  <a:lnTo>
                    <a:pt x="27415" y="26389"/>
                  </a:lnTo>
                  <a:lnTo>
                    <a:pt x="27449" y="26536"/>
                  </a:lnTo>
                  <a:lnTo>
                    <a:pt x="27459" y="26713"/>
                  </a:lnTo>
                  <a:cubicBezTo>
                    <a:pt x="27459" y="26819"/>
                    <a:pt x="27493" y="26938"/>
                    <a:pt x="27555" y="27052"/>
                  </a:cubicBezTo>
                  <a:lnTo>
                    <a:pt x="27685" y="27380"/>
                  </a:lnTo>
                  <a:lnTo>
                    <a:pt x="27685" y="27594"/>
                  </a:lnTo>
                  <a:lnTo>
                    <a:pt x="27666" y="27776"/>
                  </a:lnTo>
                  <a:cubicBezTo>
                    <a:pt x="27645" y="27808"/>
                    <a:pt x="27639" y="27850"/>
                    <a:pt x="27645" y="27905"/>
                  </a:cubicBezTo>
                  <a:lnTo>
                    <a:pt x="27664" y="28063"/>
                  </a:lnTo>
                  <a:lnTo>
                    <a:pt x="27668" y="28055"/>
                  </a:lnTo>
                  <a:cubicBezTo>
                    <a:pt x="27673" y="28112"/>
                    <a:pt x="27667" y="28142"/>
                    <a:pt x="27660" y="28156"/>
                  </a:cubicBezTo>
                  <a:lnTo>
                    <a:pt x="27563" y="28322"/>
                  </a:lnTo>
                  <a:lnTo>
                    <a:pt x="27575" y="28345"/>
                  </a:lnTo>
                  <a:cubicBezTo>
                    <a:pt x="27585" y="28363"/>
                    <a:pt x="27609" y="28386"/>
                    <a:pt x="27724" y="28432"/>
                  </a:cubicBezTo>
                  <a:cubicBezTo>
                    <a:pt x="27734" y="28434"/>
                    <a:pt x="27777" y="28458"/>
                    <a:pt x="27894" y="28654"/>
                  </a:cubicBezTo>
                  <a:lnTo>
                    <a:pt x="28006" y="28845"/>
                  </a:lnTo>
                  <a:lnTo>
                    <a:pt x="28018" y="28845"/>
                  </a:lnTo>
                  <a:lnTo>
                    <a:pt x="28071" y="28958"/>
                  </a:lnTo>
                  <a:cubicBezTo>
                    <a:pt x="28081" y="28990"/>
                    <a:pt x="28102" y="29088"/>
                    <a:pt x="28126" y="29215"/>
                  </a:cubicBezTo>
                  <a:cubicBezTo>
                    <a:pt x="28135" y="29335"/>
                    <a:pt x="28164" y="29430"/>
                    <a:pt x="28208" y="29485"/>
                  </a:cubicBezTo>
                  <a:lnTo>
                    <a:pt x="28309" y="29597"/>
                  </a:lnTo>
                  <a:lnTo>
                    <a:pt x="28374" y="29784"/>
                  </a:lnTo>
                  <a:lnTo>
                    <a:pt x="28384" y="29792"/>
                  </a:lnTo>
                  <a:cubicBezTo>
                    <a:pt x="28472" y="29867"/>
                    <a:pt x="28572" y="29924"/>
                    <a:pt x="28698" y="29972"/>
                  </a:cubicBezTo>
                  <a:lnTo>
                    <a:pt x="28932" y="30063"/>
                  </a:lnTo>
                  <a:cubicBezTo>
                    <a:pt x="28931" y="30069"/>
                    <a:pt x="28930" y="30076"/>
                    <a:pt x="28930" y="30083"/>
                  </a:cubicBezTo>
                  <a:cubicBezTo>
                    <a:pt x="28930" y="30154"/>
                    <a:pt x="28988" y="30212"/>
                    <a:pt x="29059" y="30212"/>
                  </a:cubicBezTo>
                  <a:cubicBezTo>
                    <a:pt x="29131" y="30212"/>
                    <a:pt x="29189" y="30154"/>
                    <a:pt x="29189" y="30083"/>
                  </a:cubicBezTo>
                  <a:cubicBezTo>
                    <a:pt x="29189" y="30011"/>
                    <a:pt x="29131" y="29953"/>
                    <a:pt x="29059" y="29953"/>
                  </a:cubicBezTo>
                  <a:cubicBezTo>
                    <a:pt x="29046" y="29953"/>
                    <a:pt x="29033" y="29955"/>
                    <a:pt x="29020" y="29959"/>
                  </a:cubicBezTo>
                  <a:lnTo>
                    <a:pt x="28921" y="29747"/>
                  </a:lnTo>
                  <a:cubicBezTo>
                    <a:pt x="28872" y="29633"/>
                    <a:pt x="28848" y="29538"/>
                    <a:pt x="28847" y="29463"/>
                  </a:cubicBezTo>
                  <a:cubicBezTo>
                    <a:pt x="28876" y="29289"/>
                    <a:pt x="28821" y="29124"/>
                    <a:pt x="28677" y="28966"/>
                  </a:cubicBezTo>
                  <a:cubicBezTo>
                    <a:pt x="28668" y="28934"/>
                    <a:pt x="28630" y="28905"/>
                    <a:pt x="28581" y="28895"/>
                  </a:cubicBezTo>
                  <a:lnTo>
                    <a:pt x="28539" y="28887"/>
                  </a:lnTo>
                  <a:lnTo>
                    <a:pt x="28492" y="28864"/>
                  </a:lnTo>
                  <a:lnTo>
                    <a:pt x="28451" y="28798"/>
                  </a:lnTo>
                  <a:lnTo>
                    <a:pt x="28445" y="28790"/>
                  </a:lnTo>
                  <a:cubicBezTo>
                    <a:pt x="28411" y="28756"/>
                    <a:pt x="28385" y="28744"/>
                    <a:pt x="28346" y="28744"/>
                  </a:cubicBezTo>
                  <a:lnTo>
                    <a:pt x="28345" y="28744"/>
                  </a:lnTo>
                  <a:cubicBezTo>
                    <a:pt x="28280" y="28735"/>
                    <a:pt x="28241" y="28717"/>
                    <a:pt x="28202" y="28679"/>
                  </a:cubicBezTo>
                  <a:cubicBezTo>
                    <a:pt x="28152" y="28618"/>
                    <a:pt x="28134" y="28579"/>
                    <a:pt x="28134" y="28523"/>
                  </a:cubicBezTo>
                  <a:lnTo>
                    <a:pt x="28116" y="28397"/>
                  </a:lnTo>
                  <a:lnTo>
                    <a:pt x="28048" y="28248"/>
                  </a:lnTo>
                  <a:cubicBezTo>
                    <a:pt x="28037" y="28202"/>
                    <a:pt x="27989" y="28179"/>
                    <a:pt x="27941" y="28156"/>
                  </a:cubicBezTo>
                  <a:lnTo>
                    <a:pt x="27917" y="28144"/>
                  </a:lnTo>
                  <a:cubicBezTo>
                    <a:pt x="27873" y="28129"/>
                    <a:pt x="27840" y="28093"/>
                    <a:pt x="27813" y="28029"/>
                  </a:cubicBezTo>
                  <a:cubicBezTo>
                    <a:pt x="27809" y="28012"/>
                    <a:pt x="27827" y="27935"/>
                    <a:pt x="27897" y="27795"/>
                  </a:cubicBezTo>
                  <a:lnTo>
                    <a:pt x="28017" y="27519"/>
                  </a:lnTo>
                  <a:lnTo>
                    <a:pt x="28048" y="27266"/>
                  </a:lnTo>
                  <a:cubicBezTo>
                    <a:pt x="28081" y="27159"/>
                    <a:pt x="28121" y="27145"/>
                    <a:pt x="28152" y="27145"/>
                  </a:cubicBezTo>
                  <a:cubicBezTo>
                    <a:pt x="28167" y="27145"/>
                    <a:pt x="28184" y="27149"/>
                    <a:pt x="28207" y="27157"/>
                  </a:cubicBezTo>
                  <a:lnTo>
                    <a:pt x="28264" y="27320"/>
                  </a:lnTo>
                  <a:lnTo>
                    <a:pt x="28386" y="27342"/>
                  </a:lnTo>
                  <a:lnTo>
                    <a:pt x="28471" y="27350"/>
                  </a:lnTo>
                  <a:lnTo>
                    <a:pt x="28587" y="27458"/>
                  </a:lnTo>
                  <a:lnTo>
                    <a:pt x="28587" y="27468"/>
                  </a:lnTo>
                  <a:lnTo>
                    <a:pt x="28642" y="27522"/>
                  </a:lnTo>
                  <a:cubicBezTo>
                    <a:pt x="28682" y="27562"/>
                    <a:pt x="28695" y="27596"/>
                    <a:pt x="28711" y="27637"/>
                  </a:cubicBezTo>
                  <a:lnTo>
                    <a:pt x="28719" y="27661"/>
                  </a:lnTo>
                  <a:cubicBezTo>
                    <a:pt x="28722" y="27737"/>
                    <a:pt x="28776" y="27756"/>
                    <a:pt x="28840" y="27765"/>
                  </a:cubicBezTo>
                  <a:lnTo>
                    <a:pt x="28876" y="27765"/>
                  </a:lnTo>
                  <a:lnTo>
                    <a:pt x="28876" y="27766"/>
                  </a:lnTo>
                  <a:cubicBezTo>
                    <a:pt x="28854" y="27837"/>
                    <a:pt x="28921" y="27873"/>
                    <a:pt x="28985" y="27902"/>
                  </a:cubicBezTo>
                  <a:lnTo>
                    <a:pt x="29075" y="27923"/>
                  </a:lnTo>
                  <a:lnTo>
                    <a:pt x="29152" y="27959"/>
                  </a:lnTo>
                  <a:cubicBezTo>
                    <a:pt x="29172" y="27990"/>
                    <a:pt x="29165" y="28098"/>
                    <a:pt x="29160" y="28175"/>
                  </a:cubicBezTo>
                  <a:cubicBezTo>
                    <a:pt x="29146" y="28271"/>
                    <a:pt x="29151" y="28334"/>
                    <a:pt x="29171" y="28357"/>
                  </a:cubicBezTo>
                  <a:lnTo>
                    <a:pt x="29183" y="28375"/>
                  </a:lnTo>
                  <a:lnTo>
                    <a:pt x="29225" y="28382"/>
                  </a:lnTo>
                  <a:lnTo>
                    <a:pt x="29478" y="28190"/>
                  </a:lnTo>
                  <a:cubicBezTo>
                    <a:pt x="29586" y="28091"/>
                    <a:pt x="29670" y="28000"/>
                    <a:pt x="29682" y="27968"/>
                  </a:cubicBezTo>
                  <a:lnTo>
                    <a:pt x="29692" y="27896"/>
                  </a:lnTo>
                  <a:lnTo>
                    <a:pt x="29728" y="27896"/>
                  </a:lnTo>
                  <a:lnTo>
                    <a:pt x="29890" y="27865"/>
                  </a:lnTo>
                  <a:lnTo>
                    <a:pt x="29901" y="27848"/>
                  </a:lnTo>
                  <a:cubicBezTo>
                    <a:pt x="29922" y="27813"/>
                    <a:pt x="29954" y="27770"/>
                    <a:pt x="30011" y="27747"/>
                  </a:cubicBezTo>
                  <a:lnTo>
                    <a:pt x="30021" y="27741"/>
                  </a:lnTo>
                  <a:cubicBezTo>
                    <a:pt x="30062" y="27711"/>
                    <a:pt x="30108" y="27683"/>
                    <a:pt x="30177" y="27649"/>
                  </a:cubicBezTo>
                  <a:cubicBezTo>
                    <a:pt x="30268" y="27604"/>
                    <a:pt x="30271" y="27436"/>
                    <a:pt x="30258" y="27302"/>
                  </a:cubicBezTo>
                  <a:lnTo>
                    <a:pt x="30222" y="26952"/>
                  </a:lnTo>
                  <a:lnTo>
                    <a:pt x="30115" y="26732"/>
                  </a:lnTo>
                  <a:lnTo>
                    <a:pt x="30041" y="26538"/>
                  </a:lnTo>
                  <a:lnTo>
                    <a:pt x="29575" y="26066"/>
                  </a:lnTo>
                  <a:cubicBezTo>
                    <a:pt x="29452" y="25921"/>
                    <a:pt x="29394" y="25802"/>
                    <a:pt x="29402" y="25711"/>
                  </a:cubicBezTo>
                  <a:cubicBezTo>
                    <a:pt x="29408" y="25658"/>
                    <a:pt x="29435" y="25611"/>
                    <a:pt x="29490" y="25566"/>
                  </a:cubicBezTo>
                  <a:lnTo>
                    <a:pt x="29629" y="25407"/>
                  </a:lnTo>
                  <a:cubicBezTo>
                    <a:pt x="29722" y="25315"/>
                    <a:pt x="29747" y="25304"/>
                    <a:pt x="29753" y="25302"/>
                  </a:cubicBezTo>
                  <a:lnTo>
                    <a:pt x="29764" y="25300"/>
                  </a:lnTo>
                  <a:lnTo>
                    <a:pt x="29917" y="25175"/>
                  </a:lnTo>
                  <a:lnTo>
                    <a:pt x="29948" y="25154"/>
                  </a:lnTo>
                  <a:lnTo>
                    <a:pt x="29952" y="25156"/>
                  </a:lnTo>
                  <a:lnTo>
                    <a:pt x="30078" y="25066"/>
                  </a:lnTo>
                  <a:lnTo>
                    <a:pt x="30145" y="25126"/>
                  </a:lnTo>
                  <a:cubicBezTo>
                    <a:pt x="30175" y="25170"/>
                    <a:pt x="30209" y="25180"/>
                    <a:pt x="30233" y="25180"/>
                  </a:cubicBezTo>
                  <a:cubicBezTo>
                    <a:pt x="30247" y="25180"/>
                    <a:pt x="30262" y="25176"/>
                    <a:pt x="30275" y="25171"/>
                  </a:cubicBezTo>
                  <a:lnTo>
                    <a:pt x="30284" y="25166"/>
                  </a:lnTo>
                  <a:cubicBezTo>
                    <a:pt x="30296" y="25157"/>
                    <a:pt x="30311" y="25146"/>
                    <a:pt x="30325" y="25137"/>
                  </a:cubicBezTo>
                  <a:lnTo>
                    <a:pt x="30297" y="25233"/>
                  </a:lnTo>
                  <a:cubicBezTo>
                    <a:pt x="30285" y="25307"/>
                    <a:pt x="30339" y="25376"/>
                    <a:pt x="30395" y="25440"/>
                  </a:cubicBezTo>
                  <a:lnTo>
                    <a:pt x="30402" y="25447"/>
                  </a:lnTo>
                  <a:cubicBezTo>
                    <a:pt x="30443" y="25478"/>
                    <a:pt x="30472" y="25492"/>
                    <a:pt x="30497" y="25492"/>
                  </a:cubicBezTo>
                  <a:cubicBezTo>
                    <a:pt x="30524" y="25492"/>
                    <a:pt x="30556" y="25476"/>
                    <a:pt x="30558" y="25402"/>
                  </a:cubicBezTo>
                  <a:lnTo>
                    <a:pt x="30559" y="25392"/>
                  </a:lnTo>
                  <a:lnTo>
                    <a:pt x="30555" y="25382"/>
                  </a:lnTo>
                  <a:cubicBezTo>
                    <a:pt x="30519" y="25300"/>
                    <a:pt x="30509" y="25230"/>
                    <a:pt x="30526" y="25187"/>
                  </a:cubicBezTo>
                  <a:cubicBezTo>
                    <a:pt x="30533" y="25169"/>
                    <a:pt x="30545" y="25157"/>
                    <a:pt x="30557" y="25151"/>
                  </a:cubicBezTo>
                  <a:lnTo>
                    <a:pt x="30840" y="25087"/>
                  </a:lnTo>
                  <a:lnTo>
                    <a:pt x="30925" y="25115"/>
                  </a:lnTo>
                  <a:lnTo>
                    <a:pt x="31018" y="25096"/>
                  </a:lnTo>
                  <a:lnTo>
                    <a:pt x="31033" y="25091"/>
                  </a:lnTo>
                  <a:lnTo>
                    <a:pt x="31042" y="25083"/>
                  </a:lnTo>
                  <a:cubicBezTo>
                    <a:pt x="31049" y="25077"/>
                    <a:pt x="31083" y="25063"/>
                    <a:pt x="31117" y="25048"/>
                  </a:cubicBezTo>
                  <a:lnTo>
                    <a:pt x="31139" y="25040"/>
                  </a:lnTo>
                  <a:lnTo>
                    <a:pt x="31243" y="24963"/>
                  </a:lnTo>
                  <a:lnTo>
                    <a:pt x="31225" y="24929"/>
                  </a:lnTo>
                  <a:cubicBezTo>
                    <a:pt x="31217" y="24915"/>
                    <a:pt x="31210" y="24897"/>
                    <a:pt x="31213" y="24887"/>
                  </a:cubicBezTo>
                  <a:cubicBezTo>
                    <a:pt x="31215" y="24883"/>
                    <a:pt x="31221" y="24877"/>
                    <a:pt x="31243" y="24869"/>
                  </a:cubicBezTo>
                  <a:lnTo>
                    <a:pt x="31452" y="24851"/>
                  </a:lnTo>
                  <a:lnTo>
                    <a:pt x="31730" y="24852"/>
                  </a:lnTo>
                  <a:lnTo>
                    <a:pt x="31966" y="24792"/>
                  </a:lnTo>
                  <a:lnTo>
                    <a:pt x="32169" y="24559"/>
                  </a:lnTo>
                  <a:cubicBezTo>
                    <a:pt x="32264" y="24444"/>
                    <a:pt x="32342" y="24379"/>
                    <a:pt x="32371" y="24374"/>
                  </a:cubicBezTo>
                  <a:lnTo>
                    <a:pt x="32388" y="24368"/>
                  </a:lnTo>
                  <a:cubicBezTo>
                    <a:pt x="32509" y="24290"/>
                    <a:pt x="32611" y="24176"/>
                    <a:pt x="32689" y="24027"/>
                  </a:cubicBezTo>
                  <a:lnTo>
                    <a:pt x="32783" y="23831"/>
                  </a:lnTo>
                  <a:lnTo>
                    <a:pt x="33189" y="23141"/>
                  </a:lnTo>
                  <a:cubicBezTo>
                    <a:pt x="33245" y="22995"/>
                    <a:pt x="33253" y="22895"/>
                    <a:pt x="33212" y="22836"/>
                  </a:cubicBezTo>
                  <a:cubicBezTo>
                    <a:pt x="33176" y="22786"/>
                    <a:pt x="33103" y="22773"/>
                    <a:pt x="33018" y="22795"/>
                  </a:cubicBezTo>
                  <a:lnTo>
                    <a:pt x="32917" y="22808"/>
                  </a:lnTo>
                  <a:lnTo>
                    <a:pt x="33220" y="22631"/>
                  </a:lnTo>
                  <a:cubicBezTo>
                    <a:pt x="33242" y="22623"/>
                    <a:pt x="33256" y="22611"/>
                    <a:pt x="33262" y="22596"/>
                  </a:cubicBezTo>
                  <a:lnTo>
                    <a:pt x="33266" y="22578"/>
                  </a:lnTo>
                  <a:cubicBezTo>
                    <a:pt x="33266" y="22557"/>
                    <a:pt x="33254" y="22522"/>
                    <a:pt x="33158" y="22469"/>
                  </a:cubicBezTo>
                  <a:cubicBezTo>
                    <a:pt x="33167" y="22461"/>
                    <a:pt x="33180" y="22451"/>
                    <a:pt x="33200" y="22439"/>
                  </a:cubicBezTo>
                  <a:cubicBezTo>
                    <a:pt x="33245" y="22402"/>
                    <a:pt x="33264" y="22368"/>
                    <a:pt x="33258" y="22335"/>
                  </a:cubicBezTo>
                  <a:lnTo>
                    <a:pt x="33255" y="22319"/>
                  </a:lnTo>
                  <a:lnTo>
                    <a:pt x="33097" y="22190"/>
                  </a:lnTo>
                  <a:cubicBezTo>
                    <a:pt x="33072" y="22169"/>
                    <a:pt x="32998" y="22104"/>
                    <a:pt x="32993" y="22087"/>
                  </a:cubicBezTo>
                  <a:lnTo>
                    <a:pt x="32791" y="21708"/>
                  </a:lnTo>
                  <a:cubicBezTo>
                    <a:pt x="32677" y="21517"/>
                    <a:pt x="32648" y="21451"/>
                    <a:pt x="32645" y="21430"/>
                  </a:cubicBezTo>
                  <a:lnTo>
                    <a:pt x="32771" y="21240"/>
                  </a:lnTo>
                  <a:lnTo>
                    <a:pt x="32865" y="21113"/>
                  </a:lnTo>
                  <a:lnTo>
                    <a:pt x="32970" y="21132"/>
                  </a:lnTo>
                  <a:lnTo>
                    <a:pt x="33045" y="21013"/>
                  </a:lnTo>
                  <a:cubicBezTo>
                    <a:pt x="33104" y="20917"/>
                    <a:pt x="33159" y="20906"/>
                    <a:pt x="33195" y="20906"/>
                  </a:cubicBezTo>
                  <a:cubicBezTo>
                    <a:pt x="33225" y="20906"/>
                    <a:pt x="33261" y="20917"/>
                    <a:pt x="33293" y="20935"/>
                  </a:cubicBezTo>
                  <a:lnTo>
                    <a:pt x="33417" y="20953"/>
                  </a:lnTo>
                  <a:lnTo>
                    <a:pt x="33446" y="20865"/>
                  </a:lnTo>
                  <a:lnTo>
                    <a:pt x="33408" y="20777"/>
                  </a:lnTo>
                  <a:lnTo>
                    <a:pt x="33397" y="20762"/>
                  </a:lnTo>
                  <a:cubicBezTo>
                    <a:pt x="33368" y="20734"/>
                    <a:pt x="33318" y="20727"/>
                    <a:pt x="33288" y="20726"/>
                  </a:cubicBezTo>
                  <a:lnTo>
                    <a:pt x="33065" y="20662"/>
                  </a:lnTo>
                  <a:lnTo>
                    <a:pt x="32893" y="20621"/>
                  </a:lnTo>
                  <a:lnTo>
                    <a:pt x="32650" y="20806"/>
                  </a:lnTo>
                  <a:cubicBezTo>
                    <a:pt x="32641" y="20811"/>
                    <a:pt x="32632" y="20814"/>
                    <a:pt x="32624" y="20814"/>
                  </a:cubicBezTo>
                  <a:cubicBezTo>
                    <a:pt x="32620" y="20814"/>
                    <a:pt x="32608" y="20814"/>
                    <a:pt x="32597" y="20790"/>
                  </a:cubicBezTo>
                  <a:cubicBezTo>
                    <a:pt x="32585" y="20766"/>
                    <a:pt x="32580" y="20729"/>
                    <a:pt x="32580" y="20679"/>
                  </a:cubicBezTo>
                  <a:cubicBezTo>
                    <a:pt x="32580" y="20609"/>
                    <a:pt x="32553" y="20564"/>
                    <a:pt x="32496" y="20541"/>
                  </a:cubicBezTo>
                  <a:lnTo>
                    <a:pt x="32376" y="20494"/>
                  </a:lnTo>
                  <a:lnTo>
                    <a:pt x="32269" y="20422"/>
                  </a:lnTo>
                  <a:cubicBezTo>
                    <a:pt x="32244" y="20384"/>
                    <a:pt x="32234" y="20332"/>
                    <a:pt x="32240" y="20269"/>
                  </a:cubicBezTo>
                  <a:cubicBezTo>
                    <a:pt x="32248" y="20207"/>
                    <a:pt x="32274" y="20207"/>
                    <a:pt x="32282" y="20207"/>
                  </a:cubicBezTo>
                  <a:cubicBezTo>
                    <a:pt x="32290" y="20207"/>
                    <a:pt x="32302" y="20210"/>
                    <a:pt x="32311" y="20214"/>
                  </a:cubicBezTo>
                  <a:lnTo>
                    <a:pt x="32406" y="20237"/>
                  </a:lnTo>
                  <a:lnTo>
                    <a:pt x="32479" y="20225"/>
                  </a:lnTo>
                  <a:lnTo>
                    <a:pt x="32980" y="19810"/>
                  </a:lnTo>
                  <a:lnTo>
                    <a:pt x="32987" y="19802"/>
                  </a:lnTo>
                  <a:cubicBezTo>
                    <a:pt x="33044" y="19727"/>
                    <a:pt x="33098" y="19694"/>
                    <a:pt x="33146" y="19670"/>
                  </a:cubicBezTo>
                  <a:cubicBezTo>
                    <a:pt x="33170" y="19660"/>
                    <a:pt x="33200" y="19666"/>
                    <a:pt x="33213" y="19685"/>
                  </a:cubicBezTo>
                  <a:lnTo>
                    <a:pt x="33219" y="19693"/>
                  </a:lnTo>
                  <a:cubicBezTo>
                    <a:pt x="33247" y="19720"/>
                    <a:pt x="33241" y="19768"/>
                    <a:pt x="33231" y="19806"/>
                  </a:cubicBezTo>
                  <a:lnTo>
                    <a:pt x="33111" y="20025"/>
                  </a:lnTo>
                  <a:cubicBezTo>
                    <a:pt x="33083" y="20056"/>
                    <a:pt x="33082" y="20081"/>
                    <a:pt x="33086" y="20097"/>
                  </a:cubicBezTo>
                  <a:cubicBezTo>
                    <a:pt x="33090" y="20112"/>
                    <a:pt x="33103" y="20133"/>
                    <a:pt x="33134" y="20140"/>
                  </a:cubicBezTo>
                  <a:lnTo>
                    <a:pt x="33160" y="20151"/>
                  </a:lnTo>
                  <a:cubicBezTo>
                    <a:pt x="33126" y="20184"/>
                    <a:pt x="33102" y="20211"/>
                    <a:pt x="33087" y="20233"/>
                  </a:cubicBezTo>
                  <a:lnTo>
                    <a:pt x="33013" y="20341"/>
                  </a:lnTo>
                  <a:lnTo>
                    <a:pt x="33268" y="20262"/>
                  </a:lnTo>
                  <a:lnTo>
                    <a:pt x="33519" y="20141"/>
                  </a:lnTo>
                  <a:lnTo>
                    <a:pt x="33774" y="20060"/>
                  </a:lnTo>
                  <a:lnTo>
                    <a:pt x="33840" y="20105"/>
                  </a:lnTo>
                  <a:lnTo>
                    <a:pt x="33969" y="20105"/>
                  </a:lnTo>
                  <a:lnTo>
                    <a:pt x="33978" y="20101"/>
                  </a:lnTo>
                  <a:cubicBezTo>
                    <a:pt x="33990" y="20101"/>
                    <a:pt x="34009" y="20111"/>
                    <a:pt x="34024" y="20130"/>
                  </a:cubicBezTo>
                  <a:cubicBezTo>
                    <a:pt x="34040" y="20154"/>
                    <a:pt x="34046" y="20176"/>
                    <a:pt x="34047" y="20207"/>
                  </a:cubicBezTo>
                  <a:lnTo>
                    <a:pt x="33984" y="20385"/>
                  </a:lnTo>
                  <a:lnTo>
                    <a:pt x="33912" y="20540"/>
                  </a:lnTo>
                  <a:lnTo>
                    <a:pt x="34015" y="20689"/>
                  </a:lnTo>
                  <a:lnTo>
                    <a:pt x="34153" y="20669"/>
                  </a:lnTo>
                  <a:lnTo>
                    <a:pt x="34200" y="20676"/>
                  </a:lnTo>
                  <a:lnTo>
                    <a:pt x="34241" y="20737"/>
                  </a:lnTo>
                  <a:lnTo>
                    <a:pt x="34326" y="20722"/>
                  </a:lnTo>
                  <a:lnTo>
                    <a:pt x="34326" y="20721"/>
                  </a:lnTo>
                  <a:cubicBezTo>
                    <a:pt x="34347" y="20732"/>
                    <a:pt x="34363" y="20753"/>
                    <a:pt x="34368" y="20774"/>
                  </a:cubicBezTo>
                  <a:lnTo>
                    <a:pt x="34374" y="20868"/>
                  </a:lnTo>
                  <a:lnTo>
                    <a:pt x="34251" y="20868"/>
                  </a:lnTo>
                  <a:lnTo>
                    <a:pt x="34179" y="20960"/>
                  </a:lnTo>
                  <a:lnTo>
                    <a:pt x="34261" y="20981"/>
                  </a:lnTo>
                  <a:lnTo>
                    <a:pt x="34271" y="20978"/>
                  </a:lnTo>
                  <a:cubicBezTo>
                    <a:pt x="34291" y="20978"/>
                    <a:pt x="34337" y="21004"/>
                    <a:pt x="34348" y="21243"/>
                  </a:cubicBezTo>
                  <a:cubicBezTo>
                    <a:pt x="34348" y="21436"/>
                    <a:pt x="34328" y="21530"/>
                    <a:pt x="34311" y="21574"/>
                  </a:cubicBezTo>
                  <a:lnTo>
                    <a:pt x="34279" y="21658"/>
                  </a:lnTo>
                  <a:lnTo>
                    <a:pt x="34472" y="21606"/>
                  </a:lnTo>
                  <a:lnTo>
                    <a:pt x="34531" y="21578"/>
                  </a:lnTo>
                  <a:cubicBezTo>
                    <a:pt x="34584" y="21553"/>
                    <a:pt x="34663" y="21516"/>
                    <a:pt x="34682" y="21515"/>
                  </a:cubicBezTo>
                  <a:lnTo>
                    <a:pt x="34864" y="21478"/>
                  </a:lnTo>
                  <a:lnTo>
                    <a:pt x="34878" y="21473"/>
                  </a:lnTo>
                  <a:cubicBezTo>
                    <a:pt x="34956" y="21428"/>
                    <a:pt x="35011" y="21376"/>
                    <a:pt x="35037" y="21325"/>
                  </a:cubicBezTo>
                  <a:cubicBezTo>
                    <a:pt x="35079" y="21267"/>
                    <a:pt x="35093" y="21199"/>
                    <a:pt x="35079" y="21122"/>
                  </a:cubicBezTo>
                  <a:cubicBezTo>
                    <a:pt x="35048" y="21023"/>
                    <a:pt x="35025" y="20934"/>
                    <a:pt x="35012" y="20858"/>
                  </a:cubicBezTo>
                  <a:lnTo>
                    <a:pt x="34907" y="20552"/>
                  </a:lnTo>
                  <a:lnTo>
                    <a:pt x="34824" y="20404"/>
                  </a:lnTo>
                  <a:lnTo>
                    <a:pt x="34827" y="20401"/>
                  </a:lnTo>
                  <a:lnTo>
                    <a:pt x="34809" y="20377"/>
                  </a:lnTo>
                  <a:lnTo>
                    <a:pt x="34796" y="20355"/>
                  </a:lnTo>
                  <a:lnTo>
                    <a:pt x="34793" y="20358"/>
                  </a:lnTo>
                  <a:lnTo>
                    <a:pt x="34747" y="20299"/>
                  </a:lnTo>
                  <a:lnTo>
                    <a:pt x="34732" y="20286"/>
                  </a:lnTo>
                  <a:cubicBezTo>
                    <a:pt x="34647" y="20243"/>
                    <a:pt x="34601" y="20201"/>
                    <a:pt x="34598" y="20165"/>
                  </a:cubicBezTo>
                  <a:cubicBezTo>
                    <a:pt x="34596" y="20133"/>
                    <a:pt x="34628" y="20109"/>
                    <a:pt x="34647" y="20097"/>
                  </a:cubicBezTo>
                  <a:lnTo>
                    <a:pt x="34662" y="20083"/>
                  </a:lnTo>
                  <a:cubicBezTo>
                    <a:pt x="34672" y="20068"/>
                    <a:pt x="34704" y="20034"/>
                    <a:pt x="34805" y="19977"/>
                  </a:cubicBezTo>
                  <a:lnTo>
                    <a:pt x="34933" y="19886"/>
                  </a:lnTo>
                  <a:lnTo>
                    <a:pt x="35123" y="19556"/>
                  </a:lnTo>
                  <a:lnTo>
                    <a:pt x="35339" y="19216"/>
                  </a:lnTo>
                  <a:cubicBezTo>
                    <a:pt x="35347" y="19200"/>
                    <a:pt x="35379" y="19172"/>
                    <a:pt x="35432" y="19133"/>
                  </a:cubicBezTo>
                  <a:lnTo>
                    <a:pt x="35502" y="19107"/>
                  </a:lnTo>
                  <a:lnTo>
                    <a:pt x="35474" y="19079"/>
                  </a:lnTo>
                  <a:lnTo>
                    <a:pt x="35527" y="19014"/>
                  </a:lnTo>
                  <a:lnTo>
                    <a:pt x="35710" y="18977"/>
                  </a:lnTo>
                  <a:cubicBezTo>
                    <a:pt x="35711" y="18980"/>
                    <a:pt x="35711" y="18983"/>
                    <a:pt x="35711" y="18987"/>
                  </a:cubicBezTo>
                  <a:cubicBezTo>
                    <a:pt x="35711" y="19007"/>
                    <a:pt x="35718" y="19054"/>
                    <a:pt x="35781" y="19054"/>
                  </a:cubicBezTo>
                  <a:cubicBezTo>
                    <a:pt x="35800" y="19054"/>
                    <a:pt x="35822" y="19051"/>
                    <a:pt x="35856" y="19042"/>
                  </a:cubicBezTo>
                  <a:cubicBezTo>
                    <a:pt x="35861" y="19043"/>
                    <a:pt x="35868" y="19044"/>
                    <a:pt x="35871" y="19049"/>
                  </a:cubicBezTo>
                  <a:lnTo>
                    <a:pt x="35916" y="19124"/>
                  </a:lnTo>
                  <a:lnTo>
                    <a:pt x="36092" y="19053"/>
                  </a:lnTo>
                  <a:lnTo>
                    <a:pt x="36104" y="19045"/>
                  </a:lnTo>
                  <a:cubicBezTo>
                    <a:pt x="36660" y="18564"/>
                    <a:pt x="37014" y="18152"/>
                    <a:pt x="37153" y="17826"/>
                  </a:cubicBezTo>
                  <a:cubicBezTo>
                    <a:pt x="37198" y="17748"/>
                    <a:pt x="37252" y="17663"/>
                    <a:pt x="37361" y="17553"/>
                  </a:cubicBezTo>
                  <a:lnTo>
                    <a:pt x="37370" y="17545"/>
                  </a:lnTo>
                  <a:lnTo>
                    <a:pt x="37439" y="17295"/>
                  </a:lnTo>
                  <a:lnTo>
                    <a:pt x="37553" y="17146"/>
                  </a:lnTo>
                  <a:lnTo>
                    <a:pt x="37641" y="16963"/>
                  </a:lnTo>
                  <a:lnTo>
                    <a:pt x="37645" y="16943"/>
                  </a:lnTo>
                  <a:cubicBezTo>
                    <a:pt x="37646" y="16462"/>
                    <a:pt x="37677" y="16199"/>
                    <a:pt x="37747" y="16084"/>
                  </a:cubicBezTo>
                  <a:cubicBezTo>
                    <a:pt x="37811" y="15938"/>
                    <a:pt x="37851" y="15804"/>
                    <a:pt x="37871" y="15664"/>
                  </a:cubicBezTo>
                  <a:cubicBezTo>
                    <a:pt x="37898" y="15516"/>
                    <a:pt x="37867" y="15373"/>
                    <a:pt x="37791" y="15287"/>
                  </a:cubicBezTo>
                  <a:lnTo>
                    <a:pt x="37653" y="15074"/>
                  </a:lnTo>
                  <a:lnTo>
                    <a:pt x="37647" y="15067"/>
                  </a:lnTo>
                  <a:cubicBezTo>
                    <a:pt x="37588" y="15009"/>
                    <a:pt x="37460" y="14956"/>
                    <a:pt x="37388" y="14930"/>
                  </a:cubicBezTo>
                  <a:lnTo>
                    <a:pt x="37212" y="14917"/>
                  </a:lnTo>
                  <a:lnTo>
                    <a:pt x="37198" y="14930"/>
                  </a:lnTo>
                  <a:cubicBezTo>
                    <a:pt x="37176" y="14950"/>
                    <a:pt x="37158" y="14991"/>
                    <a:pt x="37151" y="15040"/>
                  </a:cubicBezTo>
                  <a:lnTo>
                    <a:pt x="37116" y="15145"/>
                  </a:lnTo>
                  <a:cubicBezTo>
                    <a:pt x="37095" y="15163"/>
                    <a:pt x="37059" y="15174"/>
                    <a:pt x="37017" y="15174"/>
                  </a:cubicBezTo>
                  <a:cubicBezTo>
                    <a:pt x="37009" y="15174"/>
                    <a:pt x="37000" y="15174"/>
                    <a:pt x="36990" y="15173"/>
                  </a:cubicBezTo>
                  <a:lnTo>
                    <a:pt x="36958" y="15147"/>
                  </a:lnTo>
                  <a:lnTo>
                    <a:pt x="36951" y="15088"/>
                  </a:lnTo>
                  <a:lnTo>
                    <a:pt x="36948" y="15075"/>
                  </a:lnTo>
                  <a:cubicBezTo>
                    <a:pt x="36931" y="15037"/>
                    <a:pt x="36903" y="15031"/>
                    <a:pt x="36888" y="15031"/>
                  </a:cubicBezTo>
                  <a:cubicBezTo>
                    <a:pt x="36855" y="15031"/>
                    <a:pt x="36816" y="15058"/>
                    <a:pt x="36776" y="15107"/>
                  </a:cubicBezTo>
                  <a:cubicBezTo>
                    <a:pt x="36774" y="15102"/>
                    <a:pt x="36773" y="15096"/>
                    <a:pt x="36771" y="15090"/>
                  </a:cubicBezTo>
                  <a:lnTo>
                    <a:pt x="36771" y="14964"/>
                  </a:lnTo>
                  <a:cubicBezTo>
                    <a:pt x="36771" y="14776"/>
                    <a:pt x="36699" y="14748"/>
                    <a:pt x="36656" y="14748"/>
                  </a:cubicBezTo>
                  <a:cubicBezTo>
                    <a:pt x="36638" y="14748"/>
                    <a:pt x="36621" y="14752"/>
                    <a:pt x="36603" y="14760"/>
                  </a:cubicBezTo>
                  <a:cubicBezTo>
                    <a:pt x="36525" y="14788"/>
                    <a:pt x="36467" y="14802"/>
                    <a:pt x="36431" y="14802"/>
                  </a:cubicBezTo>
                  <a:cubicBezTo>
                    <a:pt x="36427" y="14802"/>
                    <a:pt x="36407" y="14802"/>
                    <a:pt x="36405" y="14796"/>
                  </a:cubicBezTo>
                  <a:cubicBezTo>
                    <a:pt x="36401" y="14786"/>
                    <a:pt x="36396" y="14721"/>
                    <a:pt x="36708" y="14409"/>
                  </a:cubicBezTo>
                  <a:lnTo>
                    <a:pt x="37104" y="13948"/>
                  </a:lnTo>
                  <a:cubicBezTo>
                    <a:pt x="37275" y="13742"/>
                    <a:pt x="37442" y="13578"/>
                    <a:pt x="37613" y="13447"/>
                  </a:cubicBezTo>
                  <a:lnTo>
                    <a:pt x="37625" y="13433"/>
                  </a:lnTo>
                  <a:cubicBezTo>
                    <a:pt x="37773" y="13170"/>
                    <a:pt x="37964" y="12965"/>
                    <a:pt x="38205" y="12807"/>
                  </a:cubicBezTo>
                  <a:cubicBezTo>
                    <a:pt x="38459" y="12654"/>
                    <a:pt x="38699" y="12663"/>
                    <a:pt x="38932" y="12831"/>
                  </a:cubicBezTo>
                  <a:lnTo>
                    <a:pt x="38944" y="12839"/>
                  </a:lnTo>
                  <a:lnTo>
                    <a:pt x="39009" y="12839"/>
                  </a:lnTo>
                  <a:lnTo>
                    <a:pt x="39044" y="12759"/>
                  </a:lnTo>
                  <a:cubicBezTo>
                    <a:pt x="39073" y="12725"/>
                    <a:pt x="39102" y="12716"/>
                    <a:pt x="39173" y="12726"/>
                  </a:cubicBezTo>
                  <a:cubicBezTo>
                    <a:pt x="39351" y="12790"/>
                    <a:pt x="39507" y="12766"/>
                    <a:pt x="39610" y="12663"/>
                  </a:cubicBezTo>
                  <a:lnTo>
                    <a:pt x="39707" y="12574"/>
                  </a:lnTo>
                  <a:lnTo>
                    <a:pt x="39848" y="12558"/>
                  </a:lnTo>
                  <a:lnTo>
                    <a:pt x="40280" y="12652"/>
                  </a:lnTo>
                  <a:lnTo>
                    <a:pt x="40283" y="12650"/>
                  </a:lnTo>
                  <a:cubicBezTo>
                    <a:pt x="40295" y="12664"/>
                    <a:pt x="40316" y="12693"/>
                    <a:pt x="40355" y="12757"/>
                  </a:cubicBezTo>
                  <a:lnTo>
                    <a:pt x="40358" y="12762"/>
                  </a:lnTo>
                  <a:cubicBezTo>
                    <a:pt x="40355" y="12765"/>
                    <a:pt x="40347" y="12770"/>
                    <a:pt x="40334" y="12777"/>
                  </a:cubicBezTo>
                  <a:lnTo>
                    <a:pt x="40242" y="12817"/>
                  </a:lnTo>
                  <a:lnTo>
                    <a:pt x="40235" y="12826"/>
                  </a:lnTo>
                  <a:cubicBezTo>
                    <a:pt x="40177" y="12900"/>
                    <a:pt x="40173" y="12929"/>
                    <a:pt x="40178" y="12949"/>
                  </a:cubicBezTo>
                  <a:lnTo>
                    <a:pt x="40180" y="12962"/>
                  </a:lnTo>
                  <a:lnTo>
                    <a:pt x="40189" y="12971"/>
                  </a:lnTo>
                  <a:cubicBezTo>
                    <a:pt x="40201" y="12984"/>
                    <a:pt x="40219" y="12990"/>
                    <a:pt x="40246" y="12990"/>
                  </a:cubicBezTo>
                  <a:lnTo>
                    <a:pt x="40262" y="12990"/>
                  </a:lnTo>
                  <a:lnTo>
                    <a:pt x="40457" y="12913"/>
                  </a:lnTo>
                  <a:lnTo>
                    <a:pt x="40818" y="12867"/>
                  </a:lnTo>
                  <a:lnTo>
                    <a:pt x="41189" y="12799"/>
                  </a:lnTo>
                  <a:lnTo>
                    <a:pt x="41200" y="12781"/>
                  </a:lnTo>
                  <a:cubicBezTo>
                    <a:pt x="41210" y="12764"/>
                    <a:pt x="41213" y="12748"/>
                    <a:pt x="41209" y="12730"/>
                  </a:cubicBezTo>
                  <a:cubicBezTo>
                    <a:pt x="41201" y="12700"/>
                    <a:pt x="41169" y="12685"/>
                    <a:pt x="41138" y="12674"/>
                  </a:cubicBezTo>
                  <a:lnTo>
                    <a:pt x="41000" y="12672"/>
                  </a:lnTo>
                  <a:cubicBezTo>
                    <a:pt x="40956" y="12649"/>
                    <a:pt x="40931" y="12630"/>
                    <a:pt x="40928" y="12614"/>
                  </a:cubicBezTo>
                  <a:lnTo>
                    <a:pt x="40964" y="12505"/>
                  </a:lnTo>
                  <a:cubicBezTo>
                    <a:pt x="40972" y="12449"/>
                    <a:pt x="41031" y="12362"/>
                    <a:pt x="41144" y="12238"/>
                  </a:cubicBezTo>
                  <a:lnTo>
                    <a:pt x="41376" y="11988"/>
                  </a:lnTo>
                  <a:lnTo>
                    <a:pt x="41477" y="11801"/>
                  </a:lnTo>
                  <a:lnTo>
                    <a:pt x="41571" y="11644"/>
                  </a:lnTo>
                  <a:cubicBezTo>
                    <a:pt x="41612" y="11613"/>
                    <a:pt x="41688" y="11587"/>
                    <a:pt x="41789" y="11569"/>
                  </a:cubicBezTo>
                  <a:lnTo>
                    <a:pt x="42017" y="11507"/>
                  </a:lnTo>
                  <a:lnTo>
                    <a:pt x="42033" y="11499"/>
                  </a:lnTo>
                  <a:cubicBezTo>
                    <a:pt x="42064" y="11476"/>
                    <a:pt x="42080" y="11511"/>
                    <a:pt x="42088" y="11528"/>
                  </a:cubicBezTo>
                  <a:cubicBezTo>
                    <a:pt x="42098" y="11545"/>
                    <a:pt x="42128" y="11596"/>
                    <a:pt x="42178" y="11596"/>
                  </a:cubicBezTo>
                  <a:cubicBezTo>
                    <a:pt x="42191" y="11596"/>
                    <a:pt x="42205" y="11593"/>
                    <a:pt x="42219" y="11585"/>
                  </a:cubicBezTo>
                  <a:lnTo>
                    <a:pt x="42359" y="11502"/>
                  </a:lnTo>
                  <a:cubicBezTo>
                    <a:pt x="42364" y="11501"/>
                    <a:pt x="42369" y="11500"/>
                    <a:pt x="42372" y="11498"/>
                  </a:cubicBezTo>
                  <a:cubicBezTo>
                    <a:pt x="42374" y="11501"/>
                    <a:pt x="42374" y="11509"/>
                    <a:pt x="42374" y="11522"/>
                  </a:cubicBezTo>
                  <a:lnTo>
                    <a:pt x="42339" y="11619"/>
                  </a:lnTo>
                  <a:cubicBezTo>
                    <a:pt x="42304" y="11723"/>
                    <a:pt x="42302" y="11789"/>
                    <a:pt x="42331" y="11837"/>
                  </a:cubicBezTo>
                  <a:cubicBezTo>
                    <a:pt x="42354" y="11883"/>
                    <a:pt x="42366" y="11933"/>
                    <a:pt x="42366" y="11982"/>
                  </a:cubicBezTo>
                  <a:cubicBezTo>
                    <a:pt x="42365" y="11991"/>
                    <a:pt x="42362" y="12013"/>
                    <a:pt x="42378" y="12031"/>
                  </a:cubicBezTo>
                  <a:lnTo>
                    <a:pt x="42393" y="12047"/>
                  </a:lnTo>
                  <a:lnTo>
                    <a:pt x="42414" y="12047"/>
                  </a:lnTo>
                  <a:cubicBezTo>
                    <a:pt x="42447" y="12047"/>
                    <a:pt x="42506" y="12025"/>
                    <a:pt x="42713" y="11863"/>
                  </a:cubicBezTo>
                  <a:lnTo>
                    <a:pt x="43030" y="11527"/>
                  </a:lnTo>
                  <a:lnTo>
                    <a:pt x="43031" y="11512"/>
                  </a:lnTo>
                  <a:cubicBezTo>
                    <a:pt x="43040" y="11434"/>
                    <a:pt x="43064" y="11362"/>
                    <a:pt x="43101" y="11295"/>
                  </a:cubicBezTo>
                  <a:cubicBezTo>
                    <a:pt x="43168" y="11200"/>
                    <a:pt x="43240" y="11142"/>
                    <a:pt x="43322" y="11117"/>
                  </a:cubicBezTo>
                  <a:cubicBezTo>
                    <a:pt x="43415" y="11085"/>
                    <a:pt x="43490" y="11110"/>
                    <a:pt x="43586" y="11206"/>
                  </a:cubicBezTo>
                  <a:cubicBezTo>
                    <a:pt x="43579" y="11208"/>
                    <a:pt x="43566" y="11212"/>
                    <a:pt x="43543" y="11215"/>
                  </a:cubicBezTo>
                  <a:lnTo>
                    <a:pt x="43363" y="11254"/>
                  </a:lnTo>
                  <a:cubicBezTo>
                    <a:pt x="43321" y="11267"/>
                    <a:pt x="43303" y="11319"/>
                    <a:pt x="43263" y="11447"/>
                  </a:cubicBezTo>
                  <a:lnTo>
                    <a:pt x="43212" y="11663"/>
                  </a:lnTo>
                  <a:cubicBezTo>
                    <a:pt x="43205" y="11774"/>
                    <a:pt x="43093" y="12019"/>
                    <a:pt x="42599" y="12558"/>
                  </a:cubicBezTo>
                  <a:cubicBezTo>
                    <a:pt x="42172" y="13024"/>
                    <a:pt x="41895" y="13276"/>
                    <a:pt x="41677" y="13397"/>
                  </a:cubicBezTo>
                  <a:cubicBezTo>
                    <a:pt x="41614" y="13424"/>
                    <a:pt x="41595" y="13490"/>
                    <a:pt x="41585" y="13559"/>
                  </a:cubicBezTo>
                  <a:lnTo>
                    <a:pt x="41533" y="13699"/>
                  </a:lnTo>
                  <a:cubicBezTo>
                    <a:pt x="41390" y="13844"/>
                    <a:pt x="41322" y="14011"/>
                    <a:pt x="41332" y="14194"/>
                  </a:cubicBezTo>
                  <a:lnTo>
                    <a:pt x="41332" y="14427"/>
                  </a:lnTo>
                  <a:lnTo>
                    <a:pt x="41278" y="14662"/>
                  </a:lnTo>
                  <a:cubicBezTo>
                    <a:pt x="41238" y="14752"/>
                    <a:pt x="41255" y="14958"/>
                    <a:pt x="41333" y="15327"/>
                  </a:cubicBezTo>
                  <a:cubicBezTo>
                    <a:pt x="41402" y="15654"/>
                    <a:pt x="41458" y="15862"/>
                    <a:pt x="41512" y="15995"/>
                  </a:cubicBezTo>
                  <a:cubicBezTo>
                    <a:pt x="41530" y="16064"/>
                    <a:pt x="41572" y="16106"/>
                    <a:pt x="41636" y="16119"/>
                  </a:cubicBezTo>
                  <a:cubicBezTo>
                    <a:pt x="41696" y="16131"/>
                    <a:pt x="41758" y="16090"/>
                    <a:pt x="41803" y="16053"/>
                  </a:cubicBezTo>
                  <a:lnTo>
                    <a:pt x="41922" y="15916"/>
                  </a:lnTo>
                  <a:lnTo>
                    <a:pt x="41976" y="15748"/>
                  </a:lnTo>
                  <a:lnTo>
                    <a:pt x="41978" y="15735"/>
                  </a:lnTo>
                  <a:cubicBezTo>
                    <a:pt x="41978" y="15612"/>
                    <a:pt x="42042" y="15506"/>
                    <a:pt x="42177" y="15406"/>
                  </a:cubicBezTo>
                  <a:lnTo>
                    <a:pt x="42288" y="15297"/>
                  </a:lnTo>
                  <a:lnTo>
                    <a:pt x="42295" y="15288"/>
                  </a:lnTo>
                  <a:cubicBezTo>
                    <a:pt x="42322" y="15243"/>
                    <a:pt x="42329" y="15193"/>
                    <a:pt x="42318" y="15134"/>
                  </a:cubicBezTo>
                  <a:lnTo>
                    <a:pt x="42313" y="15120"/>
                  </a:lnTo>
                  <a:cubicBezTo>
                    <a:pt x="42283" y="15066"/>
                    <a:pt x="42298" y="15004"/>
                    <a:pt x="42359" y="14943"/>
                  </a:cubicBezTo>
                  <a:cubicBezTo>
                    <a:pt x="42410" y="14874"/>
                    <a:pt x="42467" y="14841"/>
                    <a:pt x="42534" y="14841"/>
                  </a:cubicBezTo>
                  <a:lnTo>
                    <a:pt x="42651" y="14841"/>
                  </a:lnTo>
                  <a:lnTo>
                    <a:pt x="42788" y="14814"/>
                  </a:lnTo>
                  <a:lnTo>
                    <a:pt x="42800" y="14810"/>
                  </a:lnTo>
                  <a:cubicBezTo>
                    <a:pt x="42870" y="14774"/>
                    <a:pt x="42878" y="14727"/>
                    <a:pt x="42873" y="14693"/>
                  </a:cubicBezTo>
                  <a:lnTo>
                    <a:pt x="42816" y="14580"/>
                  </a:lnTo>
                  <a:lnTo>
                    <a:pt x="42806" y="14567"/>
                  </a:lnTo>
                  <a:cubicBezTo>
                    <a:pt x="42760" y="14528"/>
                    <a:pt x="42728" y="14472"/>
                    <a:pt x="42792" y="14331"/>
                  </a:cubicBezTo>
                  <a:lnTo>
                    <a:pt x="42796" y="14314"/>
                  </a:lnTo>
                  <a:cubicBezTo>
                    <a:pt x="42799" y="14270"/>
                    <a:pt x="42864" y="14164"/>
                    <a:pt x="42934" y="14055"/>
                  </a:cubicBezTo>
                  <a:cubicBezTo>
                    <a:pt x="42941" y="14041"/>
                    <a:pt x="42946" y="14036"/>
                    <a:pt x="42952" y="14035"/>
                  </a:cubicBezTo>
                  <a:cubicBezTo>
                    <a:pt x="42957" y="14042"/>
                    <a:pt x="42966" y="14067"/>
                    <a:pt x="42958" y="14143"/>
                  </a:cubicBezTo>
                  <a:cubicBezTo>
                    <a:pt x="42950" y="14170"/>
                    <a:pt x="42956" y="14194"/>
                    <a:pt x="42961" y="14204"/>
                  </a:cubicBezTo>
                  <a:lnTo>
                    <a:pt x="42975" y="14234"/>
                  </a:lnTo>
                  <a:lnTo>
                    <a:pt x="43092" y="14219"/>
                  </a:lnTo>
                  <a:lnTo>
                    <a:pt x="43104" y="14207"/>
                  </a:lnTo>
                  <a:cubicBezTo>
                    <a:pt x="43160" y="14146"/>
                    <a:pt x="43174" y="14058"/>
                    <a:pt x="43144" y="13938"/>
                  </a:cubicBezTo>
                  <a:lnTo>
                    <a:pt x="43066" y="13832"/>
                  </a:lnTo>
                  <a:lnTo>
                    <a:pt x="43002" y="13721"/>
                  </a:lnTo>
                  <a:cubicBezTo>
                    <a:pt x="42999" y="13682"/>
                    <a:pt x="43026" y="13647"/>
                    <a:pt x="43073" y="13598"/>
                  </a:cubicBezTo>
                  <a:lnTo>
                    <a:pt x="43160" y="13468"/>
                  </a:lnTo>
                  <a:lnTo>
                    <a:pt x="43141" y="13442"/>
                  </a:lnTo>
                  <a:cubicBezTo>
                    <a:pt x="43114" y="13406"/>
                    <a:pt x="43064" y="13386"/>
                    <a:pt x="42979" y="13377"/>
                  </a:cubicBezTo>
                  <a:lnTo>
                    <a:pt x="42844" y="13360"/>
                  </a:lnTo>
                  <a:cubicBezTo>
                    <a:pt x="42825" y="13317"/>
                    <a:pt x="42828" y="13279"/>
                    <a:pt x="42849" y="13230"/>
                  </a:cubicBezTo>
                  <a:lnTo>
                    <a:pt x="43072" y="12849"/>
                  </a:lnTo>
                  <a:lnTo>
                    <a:pt x="43135" y="12636"/>
                  </a:lnTo>
                  <a:lnTo>
                    <a:pt x="43134" y="12626"/>
                  </a:lnTo>
                  <a:cubicBezTo>
                    <a:pt x="43125" y="12557"/>
                    <a:pt x="43135" y="12510"/>
                    <a:pt x="43164" y="12474"/>
                  </a:cubicBezTo>
                  <a:cubicBezTo>
                    <a:pt x="43203" y="12435"/>
                    <a:pt x="43218" y="12439"/>
                    <a:pt x="43237" y="12442"/>
                  </a:cubicBezTo>
                  <a:lnTo>
                    <a:pt x="43256" y="12445"/>
                  </a:lnTo>
                  <a:lnTo>
                    <a:pt x="43346" y="12378"/>
                  </a:lnTo>
                  <a:lnTo>
                    <a:pt x="43351" y="12366"/>
                  </a:lnTo>
                  <a:cubicBezTo>
                    <a:pt x="43353" y="12360"/>
                    <a:pt x="43356" y="12356"/>
                    <a:pt x="43358" y="12352"/>
                  </a:cubicBezTo>
                  <a:lnTo>
                    <a:pt x="43446" y="12548"/>
                  </a:lnTo>
                  <a:lnTo>
                    <a:pt x="43526" y="12470"/>
                  </a:lnTo>
                  <a:lnTo>
                    <a:pt x="43572" y="12378"/>
                  </a:lnTo>
                  <a:lnTo>
                    <a:pt x="43772" y="12241"/>
                  </a:lnTo>
                  <a:lnTo>
                    <a:pt x="43803" y="12218"/>
                  </a:lnTo>
                  <a:lnTo>
                    <a:pt x="43802" y="12236"/>
                  </a:lnTo>
                  <a:cubicBezTo>
                    <a:pt x="43751" y="12395"/>
                    <a:pt x="43750" y="12441"/>
                    <a:pt x="43755" y="12463"/>
                  </a:cubicBezTo>
                  <a:lnTo>
                    <a:pt x="43769" y="12529"/>
                  </a:lnTo>
                  <a:lnTo>
                    <a:pt x="44056" y="12334"/>
                  </a:lnTo>
                  <a:cubicBezTo>
                    <a:pt x="44178" y="12229"/>
                    <a:pt x="44291" y="12161"/>
                    <a:pt x="44372" y="12143"/>
                  </a:cubicBezTo>
                  <a:cubicBezTo>
                    <a:pt x="44391" y="12139"/>
                    <a:pt x="44409" y="12137"/>
                    <a:pt x="44428" y="12137"/>
                  </a:cubicBezTo>
                  <a:cubicBezTo>
                    <a:pt x="44486" y="12137"/>
                    <a:pt x="44572" y="12156"/>
                    <a:pt x="44643" y="12315"/>
                  </a:cubicBezTo>
                  <a:cubicBezTo>
                    <a:pt x="44672" y="12382"/>
                    <a:pt x="44715" y="12396"/>
                    <a:pt x="44746" y="12396"/>
                  </a:cubicBezTo>
                  <a:cubicBezTo>
                    <a:pt x="44782" y="12396"/>
                    <a:pt x="44823" y="12375"/>
                    <a:pt x="44867" y="12331"/>
                  </a:cubicBezTo>
                  <a:lnTo>
                    <a:pt x="45066" y="12094"/>
                  </a:lnTo>
                  <a:cubicBezTo>
                    <a:pt x="45126" y="12010"/>
                    <a:pt x="45206" y="11934"/>
                    <a:pt x="45307" y="11863"/>
                  </a:cubicBezTo>
                  <a:lnTo>
                    <a:pt x="45570" y="11609"/>
                  </a:lnTo>
                  <a:cubicBezTo>
                    <a:pt x="45617" y="11563"/>
                    <a:pt x="45747" y="11496"/>
                    <a:pt x="45928" y="11427"/>
                  </a:cubicBezTo>
                  <a:cubicBezTo>
                    <a:pt x="46116" y="11353"/>
                    <a:pt x="46254" y="11266"/>
                    <a:pt x="46314" y="11185"/>
                  </a:cubicBezTo>
                  <a:lnTo>
                    <a:pt x="46417" y="11064"/>
                  </a:lnTo>
                  <a:cubicBezTo>
                    <a:pt x="46429" y="11055"/>
                    <a:pt x="46437" y="11055"/>
                    <a:pt x="46440" y="11055"/>
                  </a:cubicBezTo>
                  <a:cubicBezTo>
                    <a:pt x="46459" y="11055"/>
                    <a:pt x="46483" y="11076"/>
                    <a:pt x="46507" y="11117"/>
                  </a:cubicBezTo>
                  <a:cubicBezTo>
                    <a:pt x="46539" y="11162"/>
                    <a:pt x="46595" y="11193"/>
                    <a:pt x="46678" y="11212"/>
                  </a:cubicBezTo>
                  <a:lnTo>
                    <a:pt x="46840" y="11214"/>
                  </a:lnTo>
                  <a:lnTo>
                    <a:pt x="46847" y="11212"/>
                  </a:lnTo>
                  <a:cubicBezTo>
                    <a:pt x="46970" y="11171"/>
                    <a:pt x="47025" y="11106"/>
                    <a:pt x="47026" y="10994"/>
                  </a:cubicBezTo>
                  <a:cubicBezTo>
                    <a:pt x="47016" y="10915"/>
                    <a:pt x="46978" y="10844"/>
                    <a:pt x="46904" y="10771"/>
                  </a:cubicBezTo>
                  <a:lnTo>
                    <a:pt x="46773" y="10649"/>
                  </a:lnTo>
                  <a:cubicBezTo>
                    <a:pt x="46743" y="10619"/>
                    <a:pt x="46736" y="10596"/>
                    <a:pt x="46741" y="10579"/>
                  </a:cubicBezTo>
                  <a:lnTo>
                    <a:pt x="46749" y="10571"/>
                  </a:lnTo>
                  <a:lnTo>
                    <a:pt x="46792" y="10456"/>
                  </a:lnTo>
                  <a:lnTo>
                    <a:pt x="46775" y="10343"/>
                  </a:lnTo>
                  <a:lnTo>
                    <a:pt x="46768" y="10325"/>
                  </a:lnTo>
                  <a:cubicBezTo>
                    <a:pt x="46738" y="10276"/>
                    <a:pt x="46713" y="10244"/>
                    <a:pt x="46694" y="10229"/>
                  </a:cubicBezTo>
                  <a:lnTo>
                    <a:pt x="46668" y="10208"/>
                  </a:lnTo>
                  <a:lnTo>
                    <a:pt x="46640" y="10227"/>
                  </a:lnTo>
                  <a:cubicBezTo>
                    <a:pt x="46616" y="10243"/>
                    <a:pt x="46589" y="10239"/>
                    <a:pt x="46583" y="10232"/>
                  </a:cubicBezTo>
                  <a:lnTo>
                    <a:pt x="46569" y="10221"/>
                  </a:lnTo>
                  <a:cubicBezTo>
                    <a:pt x="46539" y="10206"/>
                    <a:pt x="46506" y="10184"/>
                    <a:pt x="46488" y="10121"/>
                  </a:cubicBezTo>
                  <a:lnTo>
                    <a:pt x="46383" y="9892"/>
                  </a:lnTo>
                  <a:lnTo>
                    <a:pt x="46327" y="10024"/>
                  </a:lnTo>
                  <a:cubicBezTo>
                    <a:pt x="46308" y="10056"/>
                    <a:pt x="46287" y="10060"/>
                    <a:pt x="46273" y="10060"/>
                  </a:cubicBezTo>
                  <a:cubicBezTo>
                    <a:pt x="46259" y="10060"/>
                    <a:pt x="46242" y="10055"/>
                    <a:pt x="46228" y="10046"/>
                  </a:cubicBezTo>
                  <a:lnTo>
                    <a:pt x="46215" y="10041"/>
                  </a:lnTo>
                  <a:cubicBezTo>
                    <a:pt x="46209" y="10039"/>
                    <a:pt x="46205" y="10038"/>
                    <a:pt x="46203" y="10037"/>
                  </a:cubicBezTo>
                  <a:cubicBezTo>
                    <a:pt x="46204" y="10036"/>
                    <a:pt x="46205" y="10034"/>
                    <a:pt x="46207" y="10032"/>
                  </a:cubicBezTo>
                  <a:lnTo>
                    <a:pt x="46214" y="10024"/>
                  </a:lnTo>
                  <a:lnTo>
                    <a:pt x="46239" y="9941"/>
                  </a:lnTo>
                  <a:lnTo>
                    <a:pt x="46228" y="9924"/>
                  </a:lnTo>
                  <a:cubicBezTo>
                    <a:pt x="46201" y="9878"/>
                    <a:pt x="46190" y="9851"/>
                    <a:pt x="46186" y="9837"/>
                  </a:cubicBezTo>
                  <a:cubicBezTo>
                    <a:pt x="46201" y="9843"/>
                    <a:pt x="46224" y="9855"/>
                    <a:pt x="46249" y="9868"/>
                  </a:cubicBezTo>
                  <a:cubicBezTo>
                    <a:pt x="46267" y="9877"/>
                    <a:pt x="46287" y="9888"/>
                    <a:pt x="46311" y="9899"/>
                  </a:cubicBezTo>
                  <a:lnTo>
                    <a:pt x="46333" y="9910"/>
                  </a:lnTo>
                  <a:lnTo>
                    <a:pt x="46404" y="9869"/>
                  </a:lnTo>
                  <a:lnTo>
                    <a:pt x="46497" y="9877"/>
                  </a:lnTo>
                  <a:cubicBezTo>
                    <a:pt x="46569" y="9954"/>
                    <a:pt x="46668" y="10041"/>
                    <a:pt x="46750" y="10041"/>
                  </a:cubicBezTo>
                  <a:lnTo>
                    <a:pt x="46750" y="10041"/>
                  </a:lnTo>
                  <a:lnTo>
                    <a:pt x="46752" y="9999"/>
                  </a:lnTo>
                  <a:lnTo>
                    <a:pt x="46782" y="10031"/>
                  </a:lnTo>
                  <a:lnTo>
                    <a:pt x="46933" y="9899"/>
                  </a:lnTo>
                  <a:lnTo>
                    <a:pt x="47136" y="9706"/>
                  </a:lnTo>
                  <a:lnTo>
                    <a:pt x="47144" y="9696"/>
                  </a:lnTo>
                  <a:cubicBezTo>
                    <a:pt x="47203" y="9598"/>
                    <a:pt x="47224" y="9461"/>
                    <a:pt x="47204" y="9306"/>
                  </a:cubicBezTo>
                  <a:cubicBezTo>
                    <a:pt x="47204" y="9202"/>
                    <a:pt x="47229" y="9146"/>
                    <a:pt x="47295" y="9105"/>
                  </a:cubicBezTo>
                  <a:lnTo>
                    <a:pt x="47358" y="9083"/>
                  </a:lnTo>
                  <a:cubicBezTo>
                    <a:pt x="47371" y="9095"/>
                    <a:pt x="47380" y="9104"/>
                    <a:pt x="47385" y="9130"/>
                  </a:cubicBezTo>
                  <a:lnTo>
                    <a:pt x="47403" y="9304"/>
                  </a:lnTo>
                  <a:lnTo>
                    <a:pt x="47406" y="9315"/>
                  </a:lnTo>
                  <a:cubicBezTo>
                    <a:pt x="47426" y="9369"/>
                    <a:pt x="47476" y="9404"/>
                    <a:pt x="47550" y="9418"/>
                  </a:cubicBezTo>
                  <a:lnTo>
                    <a:pt x="47559" y="9419"/>
                  </a:lnTo>
                  <a:lnTo>
                    <a:pt x="47765" y="9371"/>
                  </a:lnTo>
                  <a:lnTo>
                    <a:pt x="47947" y="9388"/>
                  </a:lnTo>
                  <a:lnTo>
                    <a:pt x="47997" y="9511"/>
                  </a:lnTo>
                  <a:lnTo>
                    <a:pt x="48043" y="9668"/>
                  </a:lnTo>
                  <a:cubicBezTo>
                    <a:pt x="48054" y="9725"/>
                    <a:pt x="48100" y="9759"/>
                    <a:pt x="48133" y="9784"/>
                  </a:cubicBezTo>
                  <a:lnTo>
                    <a:pt x="48147" y="9794"/>
                  </a:lnTo>
                  <a:lnTo>
                    <a:pt x="48256" y="9785"/>
                  </a:lnTo>
                  <a:lnTo>
                    <a:pt x="48404" y="9951"/>
                  </a:lnTo>
                  <a:lnTo>
                    <a:pt x="48711" y="10005"/>
                  </a:lnTo>
                  <a:lnTo>
                    <a:pt x="48745" y="9854"/>
                  </a:lnTo>
                  <a:cubicBezTo>
                    <a:pt x="48754" y="9769"/>
                    <a:pt x="48763" y="9706"/>
                    <a:pt x="48792" y="9684"/>
                  </a:cubicBezTo>
                  <a:cubicBezTo>
                    <a:pt x="48892" y="9604"/>
                    <a:pt x="48919" y="9503"/>
                    <a:pt x="48862" y="9411"/>
                  </a:cubicBezTo>
                  <a:lnTo>
                    <a:pt x="48788" y="9318"/>
                  </a:lnTo>
                  <a:lnTo>
                    <a:pt x="48746" y="9234"/>
                  </a:lnTo>
                  <a:cubicBezTo>
                    <a:pt x="48746" y="9230"/>
                    <a:pt x="48747" y="9228"/>
                    <a:pt x="48747" y="922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dirty="0">
                <a:latin typeface="+mn-lt"/>
              </a:endParaRPr>
            </a:p>
          </p:txBody>
        </p:sp>
        <p:sp>
          <p:nvSpPr>
            <p:cNvPr id="39" name="Freeform 9">
              <a:extLst>
                <a:ext uri="{FF2B5EF4-FFF2-40B4-BE49-F238E27FC236}">
                  <a16:creationId xmlns:a16="http://schemas.microsoft.com/office/drawing/2014/main" id="{444AB2FF-C282-4445-9EC0-B17362FEEEFD}"/>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0" name="Freeform 10">
              <a:extLst>
                <a:ext uri="{FF2B5EF4-FFF2-40B4-BE49-F238E27FC236}">
                  <a16:creationId xmlns:a16="http://schemas.microsoft.com/office/drawing/2014/main" id="{F17043D1-848F-4B3A-8B41-7BDBE103A164}"/>
                </a:ext>
              </a:extLst>
            </p:cNvPr>
            <p:cNvSpPr>
              <a:spLocks/>
            </p:cNvSpPr>
            <p:nvPr userDrawn="1"/>
          </p:nvSpPr>
          <p:spPr bwMode="auto">
            <a:xfrm>
              <a:off x="5681663" y="3449638"/>
              <a:ext cx="58738" cy="244475"/>
            </a:xfrm>
            <a:custGeom>
              <a:avLst/>
              <a:gdLst>
                <a:gd name="T0" fmla="*/ 0 w 691"/>
                <a:gd name="T1" fmla="*/ 503 h 2888"/>
                <a:gd name="T2" fmla="*/ 0 w 691"/>
                <a:gd name="T3" fmla="*/ 503 h 2888"/>
                <a:gd name="T4" fmla="*/ 122 w 691"/>
                <a:gd name="T5" fmla="*/ 1262 h 2888"/>
                <a:gd name="T6" fmla="*/ 85 w 691"/>
                <a:gd name="T7" fmla="*/ 1960 h 2888"/>
                <a:gd name="T8" fmla="*/ 38 w 691"/>
                <a:gd name="T9" fmla="*/ 2669 h 2888"/>
                <a:gd name="T10" fmla="*/ 38 w 691"/>
                <a:gd name="T11" fmla="*/ 2716 h 2888"/>
                <a:gd name="T12" fmla="*/ 45 w 691"/>
                <a:gd name="T13" fmla="*/ 2840 h 2888"/>
                <a:gd name="T14" fmla="*/ 171 w 691"/>
                <a:gd name="T15" fmla="*/ 2677 h 2888"/>
                <a:gd name="T16" fmla="*/ 289 w 691"/>
                <a:gd name="T17" fmla="*/ 2587 h 2888"/>
                <a:gd name="T18" fmla="*/ 342 w 691"/>
                <a:gd name="T19" fmla="*/ 2626 h 2888"/>
                <a:gd name="T20" fmla="*/ 403 w 691"/>
                <a:gd name="T21" fmla="*/ 2716 h 2888"/>
                <a:gd name="T22" fmla="*/ 333 w 691"/>
                <a:gd name="T23" fmla="*/ 2888 h 2888"/>
                <a:gd name="T24" fmla="*/ 487 w 691"/>
                <a:gd name="T25" fmla="*/ 2741 h 2888"/>
                <a:gd name="T26" fmla="*/ 505 w 691"/>
                <a:gd name="T27" fmla="*/ 2701 h 2888"/>
                <a:gd name="T28" fmla="*/ 506 w 691"/>
                <a:gd name="T29" fmla="*/ 2696 h 2888"/>
                <a:gd name="T30" fmla="*/ 507 w 691"/>
                <a:gd name="T31" fmla="*/ 2693 h 2888"/>
                <a:gd name="T32" fmla="*/ 507 w 691"/>
                <a:gd name="T33" fmla="*/ 2693 h 2888"/>
                <a:gd name="T34" fmla="*/ 425 w 691"/>
                <a:gd name="T35" fmla="*/ 2473 h 2888"/>
                <a:gd name="T36" fmla="*/ 280 w 691"/>
                <a:gd name="T37" fmla="*/ 2006 h 2888"/>
                <a:gd name="T38" fmla="*/ 388 w 691"/>
                <a:gd name="T39" fmla="*/ 1634 h 2888"/>
                <a:gd name="T40" fmla="*/ 398 w 691"/>
                <a:gd name="T41" fmla="*/ 1630 h 2888"/>
                <a:gd name="T42" fmla="*/ 435 w 691"/>
                <a:gd name="T43" fmla="*/ 1617 h 2888"/>
                <a:gd name="T44" fmla="*/ 482 w 691"/>
                <a:gd name="T45" fmla="*/ 1648 h 2888"/>
                <a:gd name="T46" fmla="*/ 606 w 691"/>
                <a:gd name="T47" fmla="*/ 1743 h 2888"/>
                <a:gd name="T48" fmla="*/ 657 w 691"/>
                <a:gd name="T49" fmla="*/ 1833 h 2888"/>
                <a:gd name="T50" fmla="*/ 684 w 691"/>
                <a:gd name="T51" fmla="*/ 1720 h 2888"/>
                <a:gd name="T52" fmla="*/ 646 w 691"/>
                <a:gd name="T53" fmla="*/ 1571 h 2888"/>
                <a:gd name="T54" fmla="*/ 571 w 691"/>
                <a:gd name="T55" fmla="*/ 1291 h 2888"/>
                <a:gd name="T56" fmla="*/ 523 w 691"/>
                <a:gd name="T57" fmla="*/ 1060 h 2888"/>
                <a:gd name="T58" fmla="*/ 438 w 691"/>
                <a:gd name="T59" fmla="*/ 846 h 2888"/>
                <a:gd name="T60" fmla="*/ 391 w 691"/>
                <a:gd name="T61" fmla="*/ 404 h 2888"/>
                <a:gd name="T62" fmla="*/ 412 w 691"/>
                <a:gd name="T63" fmla="*/ 124 h 2888"/>
                <a:gd name="T64" fmla="*/ 287 w 691"/>
                <a:gd name="T65" fmla="*/ 12 h 2888"/>
                <a:gd name="T66" fmla="*/ 132 w 691"/>
                <a:gd name="T67" fmla="*/ 0 h 2888"/>
                <a:gd name="T68" fmla="*/ 56 w 691"/>
                <a:gd name="T69" fmla="*/ 29 h 2888"/>
                <a:gd name="T70" fmla="*/ 47 w 691"/>
                <a:gd name="T71" fmla="*/ 89 h 2888"/>
                <a:gd name="T72" fmla="*/ 39 w 691"/>
                <a:gd name="T73" fmla="*/ 304 h 2888"/>
                <a:gd name="T74" fmla="*/ 0 w 691"/>
                <a:gd name="T75" fmla="*/ 503 h 2888"/>
                <a:gd name="T76" fmla="*/ 0 w 691"/>
                <a:gd name="T77" fmla="*/ 503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1" h="2888">
                  <a:moveTo>
                    <a:pt x="0" y="503"/>
                  </a:moveTo>
                  <a:lnTo>
                    <a:pt x="0" y="503"/>
                  </a:lnTo>
                  <a:lnTo>
                    <a:pt x="122" y="1262"/>
                  </a:lnTo>
                  <a:lnTo>
                    <a:pt x="85" y="1960"/>
                  </a:lnTo>
                  <a:cubicBezTo>
                    <a:pt x="54" y="2224"/>
                    <a:pt x="38" y="2462"/>
                    <a:pt x="38" y="2669"/>
                  </a:cubicBezTo>
                  <a:cubicBezTo>
                    <a:pt x="38" y="2686"/>
                    <a:pt x="38" y="2703"/>
                    <a:pt x="38" y="2716"/>
                  </a:cubicBezTo>
                  <a:lnTo>
                    <a:pt x="45" y="2840"/>
                  </a:lnTo>
                  <a:lnTo>
                    <a:pt x="171" y="2677"/>
                  </a:lnTo>
                  <a:cubicBezTo>
                    <a:pt x="221" y="2617"/>
                    <a:pt x="260" y="2587"/>
                    <a:pt x="289" y="2587"/>
                  </a:cubicBezTo>
                  <a:cubicBezTo>
                    <a:pt x="296" y="2587"/>
                    <a:pt x="316" y="2587"/>
                    <a:pt x="342" y="2626"/>
                  </a:cubicBezTo>
                  <a:cubicBezTo>
                    <a:pt x="370" y="2672"/>
                    <a:pt x="389" y="2700"/>
                    <a:pt x="403" y="2716"/>
                  </a:cubicBezTo>
                  <a:lnTo>
                    <a:pt x="333" y="2888"/>
                  </a:lnTo>
                  <a:lnTo>
                    <a:pt x="487" y="2741"/>
                  </a:lnTo>
                  <a:cubicBezTo>
                    <a:pt x="497" y="2731"/>
                    <a:pt x="503" y="2718"/>
                    <a:pt x="505" y="2701"/>
                  </a:cubicBezTo>
                  <a:cubicBezTo>
                    <a:pt x="506" y="2700"/>
                    <a:pt x="506" y="2698"/>
                    <a:pt x="506" y="2696"/>
                  </a:cubicBezTo>
                  <a:lnTo>
                    <a:pt x="507" y="2693"/>
                  </a:lnTo>
                  <a:lnTo>
                    <a:pt x="507" y="2693"/>
                  </a:lnTo>
                  <a:cubicBezTo>
                    <a:pt x="514" y="2630"/>
                    <a:pt x="485" y="2552"/>
                    <a:pt x="425" y="2473"/>
                  </a:cubicBezTo>
                  <a:cubicBezTo>
                    <a:pt x="340" y="2369"/>
                    <a:pt x="290" y="2209"/>
                    <a:pt x="280" y="2006"/>
                  </a:cubicBezTo>
                  <a:cubicBezTo>
                    <a:pt x="245" y="1791"/>
                    <a:pt x="282" y="1666"/>
                    <a:pt x="388" y="1634"/>
                  </a:cubicBezTo>
                  <a:lnTo>
                    <a:pt x="398" y="1630"/>
                  </a:lnTo>
                  <a:cubicBezTo>
                    <a:pt x="417" y="1619"/>
                    <a:pt x="427" y="1617"/>
                    <a:pt x="435" y="1617"/>
                  </a:cubicBezTo>
                  <a:cubicBezTo>
                    <a:pt x="455" y="1617"/>
                    <a:pt x="473" y="1637"/>
                    <a:pt x="482" y="1648"/>
                  </a:cubicBezTo>
                  <a:lnTo>
                    <a:pt x="606" y="1743"/>
                  </a:lnTo>
                  <a:lnTo>
                    <a:pt x="657" y="1833"/>
                  </a:lnTo>
                  <a:lnTo>
                    <a:pt x="684" y="1720"/>
                  </a:lnTo>
                  <a:cubicBezTo>
                    <a:pt x="691" y="1691"/>
                    <a:pt x="677" y="1639"/>
                    <a:pt x="646" y="1571"/>
                  </a:cubicBezTo>
                  <a:lnTo>
                    <a:pt x="571" y="1291"/>
                  </a:lnTo>
                  <a:lnTo>
                    <a:pt x="523" y="1060"/>
                  </a:lnTo>
                  <a:lnTo>
                    <a:pt x="438" y="846"/>
                  </a:lnTo>
                  <a:cubicBezTo>
                    <a:pt x="372" y="656"/>
                    <a:pt x="357" y="507"/>
                    <a:pt x="391" y="404"/>
                  </a:cubicBezTo>
                  <a:cubicBezTo>
                    <a:pt x="437" y="290"/>
                    <a:pt x="444" y="196"/>
                    <a:pt x="412" y="124"/>
                  </a:cubicBezTo>
                  <a:cubicBezTo>
                    <a:pt x="389" y="73"/>
                    <a:pt x="346" y="35"/>
                    <a:pt x="287" y="12"/>
                  </a:cubicBezTo>
                  <a:lnTo>
                    <a:pt x="132" y="0"/>
                  </a:lnTo>
                  <a:cubicBezTo>
                    <a:pt x="97" y="0"/>
                    <a:pt x="72" y="9"/>
                    <a:pt x="56" y="29"/>
                  </a:cubicBezTo>
                  <a:cubicBezTo>
                    <a:pt x="41" y="49"/>
                    <a:pt x="43" y="71"/>
                    <a:pt x="47" y="89"/>
                  </a:cubicBezTo>
                  <a:lnTo>
                    <a:pt x="39" y="304"/>
                  </a:lnTo>
                  <a:lnTo>
                    <a:pt x="0" y="503"/>
                  </a:lnTo>
                  <a:lnTo>
                    <a:pt x="0" y="50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1" name="Freeform 11">
              <a:extLst>
                <a:ext uri="{FF2B5EF4-FFF2-40B4-BE49-F238E27FC236}">
                  <a16:creationId xmlns:a16="http://schemas.microsoft.com/office/drawing/2014/main" id="{1542039C-3EF1-4649-99AE-AE56D2DACA7B}"/>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2" name="Freeform 12">
              <a:extLst>
                <a:ext uri="{FF2B5EF4-FFF2-40B4-BE49-F238E27FC236}">
                  <a16:creationId xmlns:a16="http://schemas.microsoft.com/office/drawing/2014/main" id="{B95B403D-2366-4F1B-8945-2E7636A46766}"/>
                </a:ext>
              </a:extLst>
            </p:cNvPr>
            <p:cNvSpPr>
              <a:spLocks/>
            </p:cNvSpPr>
            <p:nvPr userDrawn="1"/>
          </p:nvSpPr>
          <p:spPr bwMode="auto">
            <a:xfrm>
              <a:off x="5237163" y="4348163"/>
              <a:ext cx="68263" cy="114300"/>
            </a:xfrm>
            <a:custGeom>
              <a:avLst/>
              <a:gdLst>
                <a:gd name="T0" fmla="*/ 119 w 808"/>
                <a:gd name="T1" fmla="*/ 612 h 1347"/>
                <a:gd name="T2" fmla="*/ 119 w 808"/>
                <a:gd name="T3" fmla="*/ 612 h 1347"/>
                <a:gd name="T4" fmla="*/ 0 w 808"/>
                <a:gd name="T5" fmla="*/ 598 h 1347"/>
                <a:gd name="T6" fmla="*/ 60 w 808"/>
                <a:gd name="T7" fmla="*/ 760 h 1347"/>
                <a:gd name="T8" fmla="*/ 58 w 808"/>
                <a:gd name="T9" fmla="*/ 876 h 1347"/>
                <a:gd name="T10" fmla="*/ 114 w 808"/>
                <a:gd name="T11" fmla="*/ 1010 h 1347"/>
                <a:gd name="T12" fmla="*/ 222 w 808"/>
                <a:gd name="T13" fmla="*/ 1042 h 1347"/>
                <a:gd name="T14" fmla="*/ 320 w 808"/>
                <a:gd name="T15" fmla="*/ 1065 h 1347"/>
                <a:gd name="T16" fmla="*/ 226 w 808"/>
                <a:gd name="T17" fmla="*/ 1104 h 1347"/>
                <a:gd name="T18" fmla="*/ 211 w 808"/>
                <a:gd name="T19" fmla="*/ 1126 h 1347"/>
                <a:gd name="T20" fmla="*/ 223 w 808"/>
                <a:gd name="T21" fmla="*/ 1150 h 1347"/>
                <a:gd name="T22" fmla="*/ 411 w 808"/>
                <a:gd name="T23" fmla="*/ 1250 h 1347"/>
                <a:gd name="T24" fmla="*/ 430 w 808"/>
                <a:gd name="T25" fmla="*/ 1253 h 1347"/>
                <a:gd name="T26" fmla="*/ 616 w 808"/>
                <a:gd name="T27" fmla="*/ 1320 h 1347"/>
                <a:gd name="T28" fmla="*/ 660 w 808"/>
                <a:gd name="T29" fmla="*/ 1347 h 1347"/>
                <a:gd name="T30" fmla="*/ 683 w 808"/>
                <a:gd name="T31" fmla="*/ 1313 h 1347"/>
                <a:gd name="T32" fmla="*/ 727 w 808"/>
                <a:gd name="T33" fmla="*/ 1328 h 1347"/>
                <a:gd name="T34" fmla="*/ 732 w 808"/>
                <a:gd name="T35" fmla="*/ 1290 h 1347"/>
                <a:gd name="T36" fmla="*/ 732 w 808"/>
                <a:gd name="T37" fmla="*/ 1281 h 1347"/>
                <a:gd name="T38" fmla="*/ 731 w 808"/>
                <a:gd name="T39" fmla="*/ 1281 h 1347"/>
                <a:gd name="T40" fmla="*/ 725 w 808"/>
                <a:gd name="T41" fmla="*/ 1245 h 1347"/>
                <a:gd name="T42" fmla="*/ 719 w 808"/>
                <a:gd name="T43" fmla="*/ 1215 h 1347"/>
                <a:gd name="T44" fmla="*/ 739 w 808"/>
                <a:gd name="T45" fmla="*/ 1232 h 1347"/>
                <a:gd name="T46" fmla="*/ 808 w 808"/>
                <a:gd name="T47" fmla="*/ 1172 h 1347"/>
                <a:gd name="T48" fmla="*/ 801 w 808"/>
                <a:gd name="T49" fmla="*/ 1138 h 1347"/>
                <a:gd name="T50" fmla="*/ 744 w 808"/>
                <a:gd name="T51" fmla="*/ 1060 h 1347"/>
                <a:gd name="T52" fmla="*/ 694 w 808"/>
                <a:gd name="T53" fmla="*/ 1076 h 1347"/>
                <a:gd name="T54" fmla="*/ 587 w 808"/>
                <a:gd name="T55" fmla="*/ 1109 h 1347"/>
                <a:gd name="T56" fmla="*/ 509 w 808"/>
                <a:gd name="T57" fmla="*/ 973 h 1347"/>
                <a:gd name="T58" fmla="*/ 473 w 808"/>
                <a:gd name="T59" fmla="*/ 775 h 1347"/>
                <a:gd name="T60" fmla="*/ 541 w 808"/>
                <a:gd name="T61" fmla="*/ 649 h 1347"/>
                <a:gd name="T62" fmla="*/ 670 w 808"/>
                <a:gd name="T63" fmla="*/ 556 h 1347"/>
                <a:gd name="T64" fmla="*/ 684 w 808"/>
                <a:gd name="T65" fmla="*/ 345 h 1347"/>
                <a:gd name="T66" fmla="*/ 648 w 808"/>
                <a:gd name="T67" fmla="*/ 170 h 1347"/>
                <a:gd name="T68" fmla="*/ 656 w 808"/>
                <a:gd name="T69" fmla="*/ 76 h 1347"/>
                <a:gd name="T70" fmla="*/ 643 w 808"/>
                <a:gd name="T71" fmla="*/ 54 h 1347"/>
                <a:gd name="T72" fmla="*/ 624 w 808"/>
                <a:gd name="T73" fmla="*/ 48 h 1347"/>
                <a:gd name="T74" fmla="*/ 611 w 808"/>
                <a:gd name="T75" fmla="*/ 46 h 1347"/>
                <a:gd name="T76" fmla="*/ 587 w 808"/>
                <a:gd name="T77" fmla="*/ 50 h 1347"/>
                <a:gd name="T78" fmla="*/ 503 w 808"/>
                <a:gd name="T79" fmla="*/ 75 h 1347"/>
                <a:gd name="T80" fmla="*/ 423 w 808"/>
                <a:gd name="T81" fmla="*/ 34 h 1347"/>
                <a:gd name="T82" fmla="*/ 293 w 808"/>
                <a:gd name="T83" fmla="*/ 0 h 1347"/>
                <a:gd name="T84" fmla="*/ 281 w 808"/>
                <a:gd name="T85" fmla="*/ 4 h 1347"/>
                <a:gd name="T86" fmla="*/ 144 w 808"/>
                <a:gd name="T87" fmla="*/ 346 h 1347"/>
                <a:gd name="T88" fmla="*/ 126 w 808"/>
                <a:gd name="T89" fmla="*/ 555 h 1347"/>
                <a:gd name="T90" fmla="*/ 119 w 808"/>
                <a:gd name="T91" fmla="*/ 612 h 1347"/>
                <a:gd name="T92" fmla="*/ 119 w 808"/>
                <a:gd name="T93" fmla="*/ 61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8" h="1347">
                  <a:moveTo>
                    <a:pt x="119" y="612"/>
                  </a:moveTo>
                  <a:lnTo>
                    <a:pt x="119" y="612"/>
                  </a:lnTo>
                  <a:lnTo>
                    <a:pt x="0" y="598"/>
                  </a:lnTo>
                  <a:lnTo>
                    <a:pt x="60" y="760"/>
                  </a:lnTo>
                  <a:lnTo>
                    <a:pt x="58" y="876"/>
                  </a:lnTo>
                  <a:lnTo>
                    <a:pt x="114" y="1010"/>
                  </a:lnTo>
                  <a:lnTo>
                    <a:pt x="222" y="1042"/>
                  </a:lnTo>
                  <a:lnTo>
                    <a:pt x="320" y="1065"/>
                  </a:lnTo>
                  <a:cubicBezTo>
                    <a:pt x="269" y="1072"/>
                    <a:pt x="239" y="1084"/>
                    <a:pt x="226" y="1104"/>
                  </a:cubicBezTo>
                  <a:lnTo>
                    <a:pt x="211" y="1126"/>
                  </a:lnTo>
                  <a:lnTo>
                    <a:pt x="223" y="1150"/>
                  </a:lnTo>
                  <a:cubicBezTo>
                    <a:pt x="255" y="1216"/>
                    <a:pt x="320" y="1249"/>
                    <a:pt x="411" y="1250"/>
                  </a:cubicBezTo>
                  <a:lnTo>
                    <a:pt x="430" y="1253"/>
                  </a:lnTo>
                  <a:cubicBezTo>
                    <a:pt x="520" y="1269"/>
                    <a:pt x="575" y="1279"/>
                    <a:pt x="616" y="1320"/>
                  </a:cubicBezTo>
                  <a:cubicBezTo>
                    <a:pt x="638" y="1335"/>
                    <a:pt x="651" y="1342"/>
                    <a:pt x="660" y="1347"/>
                  </a:cubicBezTo>
                  <a:lnTo>
                    <a:pt x="683" y="1313"/>
                  </a:lnTo>
                  <a:lnTo>
                    <a:pt x="727" y="1328"/>
                  </a:lnTo>
                  <a:cubicBezTo>
                    <a:pt x="731" y="1320"/>
                    <a:pt x="733" y="1310"/>
                    <a:pt x="732" y="1290"/>
                  </a:cubicBezTo>
                  <a:lnTo>
                    <a:pt x="732" y="1281"/>
                  </a:lnTo>
                  <a:lnTo>
                    <a:pt x="731" y="1281"/>
                  </a:lnTo>
                  <a:cubicBezTo>
                    <a:pt x="730" y="1271"/>
                    <a:pt x="728" y="1259"/>
                    <a:pt x="725" y="1245"/>
                  </a:cubicBezTo>
                  <a:cubicBezTo>
                    <a:pt x="722" y="1232"/>
                    <a:pt x="720" y="1222"/>
                    <a:pt x="719" y="1215"/>
                  </a:cubicBezTo>
                  <a:cubicBezTo>
                    <a:pt x="724" y="1219"/>
                    <a:pt x="731" y="1224"/>
                    <a:pt x="739" y="1232"/>
                  </a:cubicBezTo>
                  <a:lnTo>
                    <a:pt x="808" y="1172"/>
                  </a:lnTo>
                  <a:cubicBezTo>
                    <a:pt x="803" y="1166"/>
                    <a:pt x="801" y="1154"/>
                    <a:pt x="801" y="1138"/>
                  </a:cubicBezTo>
                  <a:cubicBezTo>
                    <a:pt x="801" y="1066"/>
                    <a:pt x="758" y="1060"/>
                    <a:pt x="744" y="1060"/>
                  </a:cubicBezTo>
                  <a:cubicBezTo>
                    <a:pt x="729" y="1060"/>
                    <a:pt x="714" y="1065"/>
                    <a:pt x="694" y="1076"/>
                  </a:cubicBezTo>
                  <a:lnTo>
                    <a:pt x="587" y="1109"/>
                  </a:lnTo>
                  <a:cubicBezTo>
                    <a:pt x="552" y="1090"/>
                    <a:pt x="524" y="1040"/>
                    <a:pt x="509" y="973"/>
                  </a:cubicBezTo>
                  <a:lnTo>
                    <a:pt x="473" y="775"/>
                  </a:lnTo>
                  <a:lnTo>
                    <a:pt x="541" y="649"/>
                  </a:lnTo>
                  <a:lnTo>
                    <a:pt x="670" y="556"/>
                  </a:lnTo>
                  <a:cubicBezTo>
                    <a:pt x="724" y="502"/>
                    <a:pt x="729" y="425"/>
                    <a:pt x="684" y="345"/>
                  </a:cubicBezTo>
                  <a:cubicBezTo>
                    <a:pt x="644" y="272"/>
                    <a:pt x="632" y="212"/>
                    <a:pt x="648" y="170"/>
                  </a:cubicBezTo>
                  <a:cubicBezTo>
                    <a:pt x="664" y="126"/>
                    <a:pt x="667" y="98"/>
                    <a:pt x="656" y="76"/>
                  </a:cubicBezTo>
                  <a:lnTo>
                    <a:pt x="643" y="54"/>
                  </a:lnTo>
                  <a:lnTo>
                    <a:pt x="624" y="48"/>
                  </a:lnTo>
                  <a:lnTo>
                    <a:pt x="611" y="46"/>
                  </a:lnTo>
                  <a:cubicBezTo>
                    <a:pt x="603" y="46"/>
                    <a:pt x="594" y="47"/>
                    <a:pt x="587" y="50"/>
                  </a:cubicBezTo>
                  <a:lnTo>
                    <a:pt x="503" y="75"/>
                  </a:lnTo>
                  <a:lnTo>
                    <a:pt x="423" y="34"/>
                  </a:lnTo>
                  <a:lnTo>
                    <a:pt x="293" y="0"/>
                  </a:lnTo>
                  <a:lnTo>
                    <a:pt x="281" y="4"/>
                  </a:lnTo>
                  <a:cubicBezTo>
                    <a:pt x="215" y="22"/>
                    <a:pt x="175" y="120"/>
                    <a:pt x="144" y="346"/>
                  </a:cubicBezTo>
                  <a:lnTo>
                    <a:pt x="126" y="555"/>
                  </a:lnTo>
                  <a:cubicBezTo>
                    <a:pt x="126" y="591"/>
                    <a:pt x="122" y="606"/>
                    <a:pt x="119" y="612"/>
                  </a:cubicBezTo>
                  <a:lnTo>
                    <a:pt x="119" y="61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3" name="Freeform 13">
              <a:extLst>
                <a:ext uri="{FF2B5EF4-FFF2-40B4-BE49-F238E27FC236}">
                  <a16:creationId xmlns:a16="http://schemas.microsoft.com/office/drawing/2014/main" id="{7C8F65E7-54ED-4C69-923D-C3F335F5087B}"/>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4" name="Freeform 14">
              <a:extLst>
                <a:ext uri="{FF2B5EF4-FFF2-40B4-BE49-F238E27FC236}">
                  <a16:creationId xmlns:a16="http://schemas.microsoft.com/office/drawing/2014/main" id="{F39C9CAD-2FDC-430B-9F5A-60F537C92C67}"/>
                </a:ext>
              </a:extLst>
            </p:cNvPr>
            <p:cNvSpPr>
              <a:spLocks/>
            </p:cNvSpPr>
            <p:nvPr userDrawn="1"/>
          </p:nvSpPr>
          <p:spPr bwMode="auto">
            <a:xfrm>
              <a:off x="5300663" y="4445001"/>
              <a:ext cx="22225" cy="25400"/>
            </a:xfrm>
            <a:custGeom>
              <a:avLst/>
              <a:gdLst>
                <a:gd name="T0" fmla="*/ 265 w 266"/>
                <a:gd name="T1" fmla="*/ 0 h 303"/>
                <a:gd name="T2" fmla="*/ 265 w 266"/>
                <a:gd name="T3" fmla="*/ 0 h 303"/>
                <a:gd name="T4" fmla="*/ 125 w 266"/>
                <a:gd name="T5" fmla="*/ 51 h 303"/>
                <a:gd name="T6" fmla="*/ 62 w 266"/>
                <a:gd name="T7" fmla="*/ 43 h 303"/>
                <a:gd name="T8" fmla="*/ 0 w 266"/>
                <a:gd name="T9" fmla="*/ 111 h 303"/>
                <a:gd name="T10" fmla="*/ 89 w 266"/>
                <a:gd name="T11" fmla="*/ 219 h 303"/>
                <a:gd name="T12" fmla="*/ 139 w 266"/>
                <a:gd name="T13" fmla="*/ 291 h 303"/>
                <a:gd name="T14" fmla="*/ 154 w 266"/>
                <a:gd name="T15" fmla="*/ 303 h 303"/>
                <a:gd name="T16" fmla="*/ 252 w 266"/>
                <a:gd name="T17" fmla="*/ 290 h 303"/>
                <a:gd name="T18" fmla="*/ 266 w 266"/>
                <a:gd name="T19" fmla="*/ 199 h 303"/>
                <a:gd name="T20" fmla="*/ 233 w 266"/>
                <a:gd name="T21" fmla="*/ 166 h 303"/>
                <a:gd name="T22" fmla="*/ 265 w 266"/>
                <a:gd name="T23" fmla="*/ 113 h 303"/>
                <a:gd name="T24" fmla="*/ 265 w 266"/>
                <a:gd name="T25" fmla="*/ 0 h 303"/>
                <a:gd name="T26" fmla="*/ 265 w 266"/>
                <a:gd name="T2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303">
                  <a:moveTo>
                    <a:pt x="265" y="0"/>
                  </a:moveTo>
                  <a:lnTo>
                    <a:pt x="265" y="0"/>
                  </a:lnTo>
                  <a:lnTo>
                    <a:pt x="125" y="51"/>
                  </a:lnTo>
                  <a:cubicBezTo>
                    <a:pt x="97" y="54"/>
                    <a:pt x="73" y="52"/>
                    <a:pt x="62" y="43"/>
                  </a:cubicBezTo>
                  <a:lnTo>
                    <a:pt x="0" y="111"/>
                  </a:lnTo>
                  <a:cubicBezTo>
                    <a:pt x="26" y="139"/>
                    <a:pt x="55" y="174"/>
                    <a:pt x="89" y="219"/>
                  </a:cubicBezTo>
                  <a:cubicBezTo>
                    <a:pt x="94" y="248"/>
                    <a:pt x="118" y="275"/>
                    <a:pt x="139" y="291"/>
                  </a:cubicBezTo>
                  <a:lnTo>
                    <a:pt x="154" y="303"/>
                  </a:lnTo>
                  <a:lnTo>
                    <a:pt x="252" y="290"/>
                  </a:lnTo>
                  <a:lnTo>
                    <a:pt x="266" y="199"/>
                  </a:lnTo>
                  <a:lnTo>
                    <a:pt x="233" y="166"/>
                  </a:lnTo>
                  <a:lnTo>
                    <a:pt x="265" y="113"/>
                  </a:lnTo>
                  <a:lnTo>
                    <a:pt x="265" y="0"/>
                  </a:lnTo>
                  <a:lnTo>
                    <a:pt x="2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5" name="Freeform 15">
              <a:extLst>
                <a:ext uri="{FF2B5EF4-FFF2-40B4-BE49-F238E27FC236}">
                  <a16:creationId xmlns:a16="http://schemas.microsoft.com/office/drawing/2014/main" id="{F3F8B0A5-402D-42EE-8522-6DFF3431106A}"/>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6" name="Freeform 16">
              <a:extLst>
                <a:ext uri="{FF2B5EF4-FFF2-40B4-BE49-F238E27FC236}">
                  <a16:creationId xmlns:a16="http://schemas.microsoft.com/office/drawing/2014/main" id="{9C2467FB-FE08-4502-8CEE-5700BC00FB6F}"/>
                </a:ext>
              </a:extLst>
            </p:cNvPr>
            <p:cNvSpPr>
              <a:spLocks/>
            </p:cNvSpPr>
            <p:nvPr userDrawn="1"/>
          </p:nvSpPr>
          <p:spPr bwMode="auto">
            <a:xfrm>
              <a:off x="5332413" y="4476751"/>
              <a:ext cx="28575" cy="34925"/>
            </a:xfrm>
            <a:custGeom>
              <a:avLst/>
              <a:gdLst>
                <a:gd name="T0" fmla="*/ 242 w 340"/>
                <a:gd name="T1" fmla="*/ 0 h 411"/>
                <a:gd name="T2" fmla="*/ 242 w 340"/>
                <a:gd name="T3" fmla="*/ 0 h 411"/>
                <a:gd name="T4" fmla="*/ 137 w 340"/>
                <a:gd name="T5" fmla="*/ 1 h 411"/>
                <a:gd name="T6" fmla="*/ 67 w 340"/>
                <a:gd name="T7" fmla="*/ 8 h 411"/>
                <a:gd name="T8" fmla="*/ 55 w 340"/>
                <a:gd name="T9" fmla="*/ 11 h 411"/>
                <a:gd name="T10" fmla="*/ 4 w 340"/>
                <a:gd name="T11" fmla="*/ 67 h 411"/>
                <a:gd name="T12" fmla="*/ 58 w 340"/>
                <a:gd name="T13" fmla="*/ 162 h 411"/>
                <a:gd name="T14" fmla="*/ 152 w 340"/>
                <a:gd name="T15" fmla="*/ 233 h 411"/>
                <a:gd name="T16" fmla="*/ 128 w 340"/>
                <a:gd name="T17" fmla="*/ 301 h 411"/>
                <a:gd name="T18" fmla="*/ 211 w 340"/>
                <a:gd name="T19" fmla="*/ 371 h 411"/>
                <a:gd name="T20" fmla="*/ 278 w 340"/>
                <a:gd name="T21" fmla="*/ 411 h 411"/>
                <a:gd name="T22" fmla="*/ 340 w 340"/>
                <a:gd name="T23" fmla="*/ 334 h 411"/>
                <a:gd name="T24" fmla="*/ 315 w 340"/>
                <a:gd name="T25" fmla="*/ 260 h 411"/>
                <a:gd name="T26" fmla="*/ 290 w 340"/>
                <a:gd name="T27" fmla="*/ 210 h 411"/>
                <a:gd name="T28" fmla="*/ 290 w 340"/>
                <a:gd name="T29" fmla="*/ 116 h 411"/>
                <a:gd name="T30" fmla="*/ 242 w 340"/>
                <a:gd name="T31" fmla="*/ 0 h 411"/>
                <a:gd name="T32" fmla="*/ 242 w 340"/>
                <a:gd name="T3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411">
                  <a:moveTo>
                    <a:pt x="242" y="0"/>
                  </a:moveTo>
                  <a:lnTo>
                    <a:pt x="242" y="0"/>
                  </a:lnTo>
                  <a:lnTo>
                    <a:pt x="137" y="1"/>
                  </a:lnTo>
                  <a:lnTo>
                    <a:pt x="67" y="8"/>
                  </a:lnTo>
                  <a:lnTo>
                    <a:pt x="55" y="11"/>
                  </a:lnTo>
                  <a:cubicBezTo>
                    <a:pt x="27" y="23"/>
                    <a:pt x="9" y="41"/>
                    <a:pt x="4" y="67"/>
                  </a:cubicBezTo>
                  <a:cubicBezTo>
                    <a:pt x="0" y="97"/>
                    <a:pt x="17" y="128"/>
                    <a:pt x="58" y="162"/>
                  </a:cubicBezTo>
                  <a:lnTo>
                    <a:pt x="152" y="233"/>
                  </a:lnTo>
                  <a:lnTo>
                    <a:pt x="128" y="301"/>
                  </a:lnTo>
                  <a:lnTo>
                    <a:pt x="211" y="371"/>
                  </a:lnTo>
                  <a:lnTo>
                    <a:pt x="278" y="411"/>
                  </a:lnTo>
                  <a:lnTo>
                    <a:pt x="340" y="334"/>
                  </a:lnTo>
                  <a:lnTo>
                    <a:pt x="315" y="260"/>
                  </a:lnTo>
                  <a:lnTo>
                    <a:pt x="290" y="210"/>
                  </a:lnTo>
                  <a:lnTo>
                    <a:pt x="290" y="116"/>
                  </a:lnTo>
                  <a:lnTo>
                    <a:pt x="242" y="0"/>
                  </a:lnTo>
                  <a:lnTo>
                    <a:pt x="24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7" name="Freeform 17">
              <a:extLst>
                <a:ext uri="{FF2B5EF4-FFF2-40B4-BE49-F238E27FC236}">
                  <a16:creationId xmlns:a16="http://schemas.microsoft.com/office/drawing/2014/main" id="{8B8C41C0-5874-4147-8419-71151546C500}"/>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8" name="Freeform 18">
              <a:extLst>
                <a:ext uri="{FF2B5EF4-FFF2-40B4-BE49-F238E27FC236}">
                  <a16:creationId xmlns:a16="http://schemas.microsoft.com/office/drawing/2014/main" id="{8293BB70-FC76-4086-972A-6D486CA454FF}"/>
                </a:ext>
              </a:extLst>
            </p:cNvPr>
            <p:cNvSpPr>
              <a:spLocks/>
            </p:cNvSpPr>
            <p:nvPr userDrawn="1"/>
          </p:nvSpPr>
          <p:spPr bwMode="auto">
            <a:xfrm>
              <a:off x="5251451" y="4456113"/>
              <a:ext cx="22225" cy="28575"/>
            </a:xfrm>
            <a:custGeom>
              <a:avLst/>
              <a:gdLst>
                <a:gd name="T0" fmla="*/ 173 w 258"/>
                <a:gd name="T1" fmla="*/ 340 h 340"/>
                <a:gd name="T2" fmla="*/ 173 w 258"/>
                <a:gd name="T3" fmla="*/ 340 h 340"/>
                <a:gd name="T4" fmla="*/ 246 w 258"/>
                <a:gd name="T5" fmla="*/ 231 h 340"/>
                <a:gd name="T6" fmla="*/ 235 w 258"/>
                <a:gd name="T7" fmla="*/ 66 h 340"/>
                <a:gd name="T8" fmla="*/ 125 w 258"/>
                <a:gd name="T9" fmla="*/ 9 h 340"/>
                <a:gd name="T10" fmla="*/ 77 w 258"/>
                <a:gd name="T11" fmla="*/ 11 h 340"/>
                <a:gd name="T12" fmla="*/ 50 w 258"/>
                <a:gd name="T13" fmla="*/ 8 h 340"/>
                <a:gd name="T14" fmla="*/ 1 w 258"/>
                <a:gd name="T15" fmla="*/ 0 h 340"/>
                <a:gd name="T16" fmla="*/ 1 w 258"/>
                <a:gd name="T17" fmla="*/ 49 h 340"/>
                <a:gd name="T18" fmla="*/ 3 w 258"/>
                <a:gd name="T19" fmla="*/ 86 h 340"/>
                <a:gd name="T20" fmla="*/ 55 w 258"/>
                <a:gd name="T21" fmla="*/ 212 h 340"/>
                <a:gd name="T22" fmla="*/ 89 w 258"/>
                <a:gd name="T23" fmla="*/ 274 h 340"/>
                <a:gd name="T24" fmla="*/ 154 w 258"/>
                <a:gd name="T25" fmla="*/ 340 h 340"/>
                <a:gd name="T26" fmla="*/ 173 w 258"/>
                <a:gd name="T27" fmla="*/ 340 h 340"/>
                <a:gd name="T28" fmla="*/ 173 w 258"/>
                <a:gd name="T2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40">
                  <a:moveTo>
                    <a:pt x="173" y="340"/>
                  </a:moveTo>
                  <a:lnTo>
                    <a:pt x="173" y="340"/>
                  </a:lnTo>
                  <a:cubicBezTo>
                    <a:pt x="230" y="340"/>
                    <a:pt x="242" y="258"/>
                    <a:pt x="246" y="231"/>
                  </a:cubicBezTo>
                  <a:cubicBezTo>
                    <a:pt x="258" y="149"/>
                    <a:pt x="254" y="95"/>
                    <a:pt x="235" y="66"/>
                  </a:cubicBezTo>
                  <a:cubicBezTo>
                    <a:pt x="212" y="15"/>
                    <a:pt x="161" y="9"/>
                    <a:pt x="125" y="9"/>
                  </a:cubicBezTo>
                  <a:cubicBezTo>
                    <a:pt x="113" y="9"/>
                    <a:pt x="100" y="9"/>
                    <a:pt x="77" y="11"/>
                  </a:cubicBezTo>
                  <a:cubicBezTo>
                    <a:pt x="69" y="10"/>
                    <a:pt x="61" y="9"/>
                    <a:pt x="50" y="8"/>
                  </a:cubicBezTo>
                  <a:lnTo>
                    <a:pt x="1" y="0"/>
                  </a:lnTo>
                  <a:lnTo>
                    <a:pt x="1" y="49"/>
                  </a:lnTo>
                  <a:cubicBezTo>
                    <a:pt x="1" y="55"/>
                    <a:pt x="0" y="66"/>
                    <a:pt x="3" y="86"/>
                  </a:cubicBezTo>
                  <a:lnTo>
                    <a:pt x="55" y="212"/>
                  </a:lnTo>
                  <a:lnTo>
                    <a:pt x="89" y="274"/>
                  </a:lnTo>
                  <a:lnTo>
                    <a:pt x="154" y="340"/>
                  </a:lnTo>
                  <a:lnTo>
                    <a:pt x="173" y="340"/>
                  </a:lnTo>
                  <a:lnTo>
                    <a:pt x="173" y="34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49" name="Freeform 19">
              <a:extLst>
                <a:ext uri="{FF2B5EF4-FFF2-40B4-BE49-F238E27FC236}">
                  <a16:creationId xmlns:a16="http://schemas.microsoft.com/office/drawing/2014/main" id="{4B60A633-35BD-45EE-A085-C2107259997C}"/>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0" name="Freeform 20">
              <a:extLst>
                <a:ext uri="{FF2B5EF4-FFF2-40B4-BE49-F238E27FC236}">
                  <a16:creationId xmlns:a16="http://schemas.microsoft.com/office/drawing/2014/main" id="{ED3F46F7-405D-4878-A2DC-767241B388F7}"/>
                </a:ext>
              </a:extLst>
            </p:cNvPr>
            <p:cNvSpPr>
              <a:spLocks/>
            </p:cNvSpPr>
            <p:nvPr userDrawn="1"/>
          </p:nvSpPr>
          <p:spPr bwMode="auto">
            <a:xfrm>
              <a:off x="5186363" y="4502151"/>
              <a:ext cx="73025" cy="61913"/>
            </a:xfrm>
            <a:custGeom>
              <a:avLst/>
              <a:gdLst>
                <a:gd name="T0" fmla="*/ 0 w 859"/>
                <a:gd name="T1" fmla="*/ 684 h 732"/>
                <a:gd name="T2" fmla="*/ 0 w 859"/>
                <a:gd name="T3" fmla="*/ 684 h 732"/>
                <a:gd name="T4" fmla="*/ 3 w 859"/>
                <a:gd name="T5" fmla="*/ 692 h 732"/>
                <a:gd name="T6" fmla="*/ 58 w 859"/>
                <a:gd name="T7" fmla="*/ 732 h 732"/>
                <a:gd name="T8" fmla="*/ 58 w 859"/>
                <a:gd name="T9" fmla="*/ 732 h 732"/>
                <a:gd name="T10" fmla="*/ 158 w 859"/>
                <a:gd name="T11" fmla="*/ 688 h 732"/>
                <a:gd name="T12" fmla="*/ 285 w 859"/>
                <a:gd name="T13" fmla="*/ 591 h 732"/>
                <a:gd name="T14" fmla="*/ 375 w 859"/>
                <a:gd name="T15" fmla="*/ 492 h 732"/>
                <a:gd name="T16" fmla="*/ 382 w 859"/>
                <a:gd name="T17" fmla="*/ 481 h 732"/>
                <a:gd name="T18" fmla="*/ 391 w 859"/>
                <a:gd name="T19" fmla="*/ 395 h 732"/>
                <a:gd name="T20" fmla="*/ 451 w 859"/>
                <a:gd name="T21" fmla="*/ 363 h 732"/>
                <a:gd name="T22" fmla="*/ 519 w 859"/>
                <a:gd name="T23" fmla="*/ 319 h 732"/>
                <a:gd name="T24" fmla="*/ 611 w 859"/>
                <a:gd name="T25" fmla="*/ 227 h 732"/>
                <a:gd name="T26" fmla="*/ 610 w 859"/>
                <a:gd name="T27" fmla="*/ 155 h 732"/>
                <a:gd name="T28" fmla="*/ 602 w 859"/>
                <a:gd name="T29" fmla="*/ 104 h 732"/>
                <a:gd name="T30" fmla="*/ 602 w 859"/>
                <a:gd name="T31" fmla="*/ 82 h 732"/>
                <a:gd name="T32" fmla="*/ 859 w 859"/>
                <a:gd name="T33" fmla="*/ 22 h 732"/>
                <a:gd name="T34" fmla="*/ 554 w 859"/>
                <a:gd name="T35" fmla="*/ 1 h 732"/>
                <a:gd name="T36" fmla="*/ 524 w 859"/>
                <a:gd name="T37" fmla="*/ 0 h 732"/>
                <a:gd name="T38" fmla="*/ 511 w 859"/>
                <a:gd name="T39" fmla="*/ 12 h 732"/>
                <a:gd name="T40" fmla="*/ 472 w 859"/>
                <a:gd name="T41" fmla="*/ 142 h 732"/>
                <a:gd name="T42" fmla="*/ 399 w 859"/>
                <a:gd name="T43" fmla="*/ 271 h 732"/>
                <a:gd name="T44" fmla="*/ 364 w 859"/>
                <a:gd name="T45" fmla="*/ 365 h 732"/>
                <a:gd name="T46" fmla="*/ 341 w 859"/>
                <a:gd name="T47" fmla="*/ 351 h 732"/>
                <a:gd name="T48" fmla="*/ 273 w 859"/>
                <a:gd name="T49" fmla="*/ 396 h 732"/>
                <a:gd name="T50" fmla="*/ 215 w 859"/>
                <a:gd name="T51" fmla="*/ 460 h 732"/>
                <a:gd name="T52" fmla="*/ 134 w 859"/>
                <a:gd name="T53" fmla="*/ 524 h 732"/>
                <a:gd name="T54" fmla="*/ 58 w 859"/>
                <a:gd name="T55" fmla="*/ 589 h 732"/>
                <a:gd name="T56" fmla="*/ 1 w 859"/>
                <a:gd name="T57" fmla="*/ 676 h 732"/>
                <a:gd name="T58" fmla="*/ 0 w 859"/>
                <a:gd name="T59" fmla="*/ 684 h 732"/>
                <a:gd name="T60" fmla="*/ 0 w 859"/>
                <a:gd name="T61"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9" h="732">
                  <a:moveTo>
                    <a:pt x="0" y="684"/>
                  </a:moveTo>
                  <a:lnTo>
                    <a:pt x="0" y="684"/>
                  </a:lnTo>
                  <a:lnTo>
                    <a:pt x="3" y="692"/>
                  </a:lnTo>
                  <a:cubicBezTo>
                    <a:pt x="10" y="717"/>
                    <a:pt x="31" y="732"/>
                    <a:pt x="58" y="732"/>
                  </a:cubicBezTo>
                  <a:lnTo>
                    <a:pt x="58" y="732"/>
                  </a:lnTo>
                  <a:cubicBezTo>
                    <a:pt x="84" y="732"/>
                    <a:pt x="116" y="718"/>
                    <a:pt x="158" y="688"/>
                  </a:cubicBezTo>
                  <a:lnTo>
                    <a:pt x="285" y="591"/>
                  </a:lnTo>
                  <a:lnTo>
                    <a:pt x="375" y="492"/>
                  </a:lnTo>
                  <a:lnTo>
                    <a:pt x="382" y="481"/>
                  </a:lnTo>
                  <a:cubicBezTo>
                    <a:pt x="391" y="464"/>
                    <a:pt x="404" y="431"/>
                    <a:pt x="391" y="395"/>
                  </a:cubicBezTo>
                  <a:lnTo>
                    <a:pt x="451" y="363"/>
                  </a:lnTo>
                  <a:cubicBezTo>
                    <a:pt x="462" y="357"/>
                    <a:pt x="481" y="346"/>
                    <a:pt x="519" y="319"/>
                  </a:cubicBezTo>
                  <a:lnTo>
                    <a:pt x="611" y="227"/>
                  </a:lnTo>
                  <a:lnTo>
                    <a:pt x="610" y="155"/>
                  </a:lnTo>
                  <a:lnTo>
                    <a:pt x="602" y="104"/>
                  </a:lnTo>
                  <a:lnTo>
                    <a:pt x="602" y="82"/>
                  </a:lnTo>
                  <a:lnTo>
                    <a:pt x="859" y="22"/>
                  </a:lnTo>
                  <a:lnTo>
                    <a:pt x="554" y="1"/>
                  </a:lnTo>
                  <a:lnTo>
                    <a:pt x="524" y="0"/>
                  </a:lnTo>
                  <a:lnTo>
                    <a:pt x="511" y="12"/>
                  </a:lnTo>
                  <a:cubicBezTo>
                    <a:pt x="479" y="42"/>
                    <a:pt x="473" y="89"/>
                    <a:pt x="472" y="142"/>
                  </a:cubicBezTo>
                  <a:lnTo>
                    <a:pt x="399" y="271"/>
                  </a:lnTo>
                  <a:lnTo>
                    <a:pt x="364" y="365"/>
                  </a:lnTo>
                  <a:lnTo>
                    <a:pt x="341" y="351"/>
                  </a:lnTo>
                  <a:lnTo>
                    <a:pt x="273" y="396"/>
                  </a:lnTo>
                  <a:lnTo>
                    <a:pt x="215" y="460"/>
                  </a:lnTo>
                  <a:lnTo>
                    <a:pt x="134" y="524"/>
                  </a:lnTo>
                  <a:lnTo>
                    <a:pt x="58" y="589"/>
                  </a:lnTo>
                  <a:cubicBezTo>
                    <a:pt x="14" y="613"/>
                    <a:pt x="2" y="650"/>
                    <a:pt x="1" y="676"/>
                  </a:cubicBezTo>
                  <a:lnTo>
                    <a:pt x="0" y="684"/>
                  </a:lnTo>
                  <a:lnTo>
                    <a:pt x="0" y="68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1" name="Freeform 21">
              <a:extLst>
                <a:ext uri="{FF2B5EF4-FFF2-40B4-BE49-F238E27FC236}">
                  <a16:creationId xmlns:a16="http://schemas.microsoft.com/office/drawing/2014/main" id="{4760AF06-3117-47A9-B091-65387341A045}"/>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2" name="Freeform 22">
              <a:extLst>
                <a:ext uri="{FF2B5EF4-FFF2-40B4-BE49-F238E27FC236}">
                  <a16:creationId xmlns:a16="http://schemas.microsoft.com/office/drawing/2014/main" id="{FE9B0E99-6CB3-4EDB-8015-CD994CE5D74E}"/>
                </a:ext>
              </a:extLst>
            </p:cNvPr>
            <p:cNvSpPr>
              <a:spLocks/>
            </p:cNvSpPr>
            <p:nvPr userDrawn="1"/>
          </p:nvSpPr>
          <p:spPr bwMode="auto">
            <a:xfrm>
              <a:off x="5281613" y="4522788"/>
              <a:ext cx="96838" cy="98425"/>
            </a:xfrm>
            <a:custGeom>
              <a:avLst/>
              <a:gdLst>
                <a:gd name="T0" fmla="*/ 513 w 1136"/>
                <a:gd name="T1" fmla="*/ 511 h 1160"/>
                <a:gd name="T2" fmla="*/ 513 w 1136"/>
                <a:gd name="T3" fmla="*/ 511 h 1160"/>
                <a:gd name="T4" fmla="*/ 490 w 1136"/>
                <a:gd name="T5" fmla="*/ 507 h 1160"/>
                <a:gd name="T6" fmla="*/ 487 w 1136"/>
                <a:gd name="T7" fmla="*/ 494 h 1160"/>
                <a:gd name="T8" fmla="*/ 486 w 1136"/>
                <a:gd name="T9" fmla="*/ 484 h 1160"/>
                <a:gd name="T10" fmla="*/ 108 w 1136"/>
                <a:gd name="T11" fmla="*/ 577 h 1160"/>
                <a:gd name="T12" fmla="*/ 99 w 1136"/>
                <a:gd name="T13" fmla="*/ 586 h 1160"/>
                <a:gd name="T14" fmla="*/ 0 w 1136"/>
                <a:gd name="T15" fmla="*/ 792 h 1160"/>
                <a:gd name="T16" fmla="*/ 0 w 1136"/>
                <a:gd name="T17" fmla="*/ 914 h 1160"/>
                <a:gd name="T18" fmla="*/ 139 w 1136"/>
                <a:gd name="T19" fmla="*/ 756 h 1160"/>
                <a:gd name="T20" fmla="*/ 146 w 1136"/>
                <a:gd name="T21" fmla="*/ 747 h 1160"/>
                <a:gd name="T22" fmla="*/ 209 w 1136"/>
                <a:gd name="T23" fmla="*/ 662 h 1160"/>
                <a:gd name="T24" fmla="*/ 218 w 1136"/>
                <a:gd name="T25" fmla="*/ 678 h 1160"/>
                <a:gd name="T26" fmla="*/ 275 w 1136"/>
                <a:gd name="T27" fmla="*/ 718 h 1160"/>
                <a:gd name="T28" fmla="*/ 404 w 1136"/>
                <a:gd name="T29" fmla="*/ 675 h 1160"/>
                <a:gd name="T30" fmla="*/ 535 w 1136"/>
                <a:gd name="T31" fmla="*/ 704 h 1160"/>
                <a:gd name="T32" fmla="*/ 517 w 1136"/>
                <a:gd name="T33" fmla="*/ 832 h 1160"/>
                <a:gd name="T34" fmla="*/ 556 w 1136"/>
                <a:gd name="T35" fmla="*/ 991 h 1160"/>
                <a:gd name="T36" fmla="*/ 647 w 1136"/>
                <a:gd name="T37" fmla="*/ 1064 h 1160"/>
                <a:gd name="T38" fmla="*/ 770 w 1136"/>
                <a:gd name="T39" fmla="*/ 1105 h 1160"/>
                <a:gd name="T40" fmla="*/ 794 w 1136"/>
                <a:gd name="T41" fmla="*/ 1098 h 1160"/>
                <a:gd name="T42" fmla="*/ 783 w 1136"/>
                <a:gd name="T43" fmla="*/ 1160 h 1160"/>
                <a:gd name="T44" fmla="*/ 895 w 1136"/>
                <a:gd name="T45" fmla="*/ 1145 h 1160"/>
                <a:gd name="T46" fmla="*/ 906 w 1136"/>
                <a:gd name="T47" fmla="*/ 1134 h 1160"/>
                <a:gd name="T48" fmla="*/ 936 w 1136"/>
                <a:gd name="T49" fmla="*/ 998 h 1160"/>
                <a:gd name="T50" fmla="*/ 909 w 1136"/>
                <a:gd name="T51" fmla="*/ 923 h 1160"/>
                <a:gd name="T52" fmla="*/ 909 w 1136"/>
                <a:gd name="T53" fmla="*/ 837 h 1160"/>
                <a:gd name="T54" fmla="*/ 924 w 1136"/>
                <a:gd name="T55" fmla="*/ 789 h 1160"/>
                <a:gd name="T56" fmla="*/ 947 w 1136"/>
                <a:gd name="T57" fmla="*/ 801 h 1160"/>
                <a:gd name="T58" fmla="*/ 1020 w 1136"/>
                <a:gd name="T59" fmla="*/ 873 h 1160"/>
                <a:gd name="T60" fmla="*/ 1020 w 1136"/>
                <a:gd name="T61" fmla="*/ 957 h 1160"/>
                <a:gd name="T62" fmla="*/ 1097 w 1136"/>
                <a:gd name="T63" fmla="*/ 886 h 1160"/>
                <a:gd name="T64" fmla="*/ 1135 w 1136"/>
                <a:gd name="T65" fmla="*/ 802 h 1160"/>
                <a:gd name="T66" fmla="*/ 1136 w 1136"/>
                <a:gd name="T67" fmla="*/ 796 h 1160"/>
                <a:gd name="T68" fmla="*/ 1125 w 1136"/>
                <a:gd name="T69" fmla="*/ 570 h 1160"/>
                <a:gd name="T70" fmla="*/ 1054 w 1136"/>
                <a:gd name="T71" fmla="*/ 437 h 1160"/>
                <a:gd name="T72" fmla="*/ 1056 w 1136"/>
                <a:gd name="T73" fmla="*/ 395 h 1160"/>
                <a:gd name="T74" fmla="*/ 1060 w 1136"/>
                <a:gd name="T75" fmla="*/ 377 h 1160"/>
                <a:gd name="T76" fmla="*/ 1004 w 1136"/>
                <a:gd name="T77" fmla="*/ 253 h 1160"/>
                <a:gd name="T78" fmla="*/ 964 w 1136"/>
                <a:gd name="T79" fmla="*/ 187 h 1160"/>
                <a:gd name="T80" fmla="*/ 880 w 1136"/>
                <a:gd name="T81" fmla="*/ 0 h 1160"/>
                <a:gd name="T82" fmla="*/ 862 w 1136"/>
                <a:gd name="T83" fmla="*/ 169 h 1160"/>
                <a:gd name="T84" fmla="*/ 864 w 1136"/>
                <a:gd name="T85" fmla="*/ 222 h 1160"/>
                <a:gd name="T86" fmla="*/ 864 w 1136"/>
                <a:gd name="T87" fmla="*/ 298 h 1160"/>
                <a:gd name="T88" fmla="*/ 811 w 1136"/>
                <a:gd name="T89" fmla="*/ 312 h 1160"/>
                <a:gd name="T90" fmla="*/ 730 w 1136"/>
                <a:gd name="T91" fmla="*/ 330 h 1160"/>
                <a:gd name="T92" fmla="*/ 720 w 1136"/>
                <a:gd name="T93" fmla="*/ 334 h 1160"/>
                <a:gd name="T94" fmla="*/ 677 w 1136"/>
                <a:gd name="T95" fmla="*/ 411 h 1160"/>
                <a:gd name="T96" fmla="*/ 673 w 1136"/>
                <a:gd name="T97" fmla="*/ 398 h 1160"/>
                <a:gd name="T98" fmla="*/ 630 w 1136"/>
                <a:gd name="T99" fmla="*/ 409 h 1160"/>
                <a:gd name="T100" fmla="*/ 588 w 1136"/>
                <a:gd name="T101" fmla="*/ 444 h 1160"/>
                <a:gd name="T102" fmla="*/ 513 w 1136"/>
                <a:gd name="T103" fmla="*/ 511 h 1160"/>
                <a:gd name="T104" fmla="*/ 513 w 1136"/>
                <a:gd name="T105" fmla="*/ 511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6" h="1160">
                  <a:moveTo>
                    <a:pt x="513" y="511"/>
                  </a:moveTo>
                  <a:lnTo>
                    <a:pt x="513" y="511"/>
                  </a:lnTo>
                  <a:cubicBezTo>
                    <a:pt x="498" y="513"/>
                    <a:pt x="493" y="510"/>
                    <a:pt x="490" y="507"/>
                  </a:cubicBezTo>
                  <a:cubicBezTo>
                    <a:pt x="489" y="506"/>
                    <a:pt x="487" y="501"/>
                    <a:pt x="487" y="494"/>
                  </a:cubicBezTo>
                  <a:lnTo>
                    <a:pt x="486" y="484"/>
                  </a:lnTo>
                  <a:cubicBezTo>
                    <a:pt x="464" y="391"/>
                    <a:pt x="346" y="406"/>
                    <a:pt x="108" y="577"/>
                  </a:cubicBezTo>
                  <a:lnTo>
                    <a:pt x="99" y="586"/>
                  </a:lnTo>
                  <a:cubicBezTo>
                    <a:pt x="31" y="674"/>
                    <a:pt x="0" y="737"/>
                    <a:pt x="0" y="792"/>
                  </a:cubicBezTo>
                  <a:lnTo>
                    <a:pt x="0" y="914"/>
                  </a:lnTo>
                  <a:lnTo>
                    <a:pt x="139" y="756"/>
                  </a:lnTo>
                  <a:lnTo>
                    <a:pt x="146" y="747"/>
                  </a:lnTo>
                  <a:cubicBezTo>
                    <a:pt x="186" y="666"/>
                    <a:pt x="209" y="662"/>
                    <a:pt x="209" y="662"/>
                  </a:cubicBezTo>
                  <a:cubicBezTo>
                    <a:pt x="210" y="662"/>
                    <a:pt x="214" y="665"/>
                    <a:pt x="218" y="678"/>
                  </a:cubicBezTo>
                  <a:cubicBezTo>
                    <a:pt x="229" y="703"/>
                    <a:pt x="251" y="718"/>
                    <a:pt x="275" y="718"/>
                  </a:cubicBezTo>
                  <a:lnTo>
                    <a:pt x="404" y="675"/>
                  </a:lnTo>
                  <a:cubicBezTo>
                    <a:pt x="461" y="654"/>
                    <a:pt x="500" y="660"/>
                    <a:pt x="535" y="704"/>
                  </a:cubicBezTo>
                  <a:lnTo>
                    <a:pt x="517" y="832"/>
                  </a:lnTo>
                  <a:cubicBezTo>
                    <a:pt x="486" y="907"/>
                    <a:pt x="500" y="957"/>
                    <a:pt x="556" y="991"/>
                  </a:cubicBezTo>
                  <a:lnTo>
                    <a:pt x="647" y="1064"/>
                  </a:lnTo>
                  <a:cubicBezTo>
                    <a:pt x="687" y="1103"/>
                    <a:pt x="728" y="1118"/>
                    <a:pt x="770" y="1105"/>
                  </a:cubicBezTo>
                  <a:lnTo>
                    <a:pt x="794" y="1098"/>
                  </a:lnTo>
                  <a:lnTo>
                    <a:pt x="783" y="1160"/>
                  </a:lnTo>
                  <a:lnTo>
                    <a:pt x="895" y="1145"/>
                  </a:lnTo>
                  <a:lnTo>
                    <a:pt x="906" y="1134"/>
                  </a:lnTo>
                  <a:cubicBezTo>
                    <a:pt x="934" y="1105"/>
                    <a:pt x="959" y="1067"/>
                    <a:pt x="936" y="998"/>
                  </a:cubicBezTo>
                  <a:lnTo>
                    <a:pt x="909" y="923"/>
                  </a:lnTo>
                  <a:lnTo>
                    <a:pt x="909" y="837"/>
                  </a:lnTo>
                  <a:cubicBezTo>
                    <a:pt x="909" y="803"/>
                    <a:pt x="918" y="790"/>
                    <a:pt x="924" y="789"/>
                  </a:cubicBezTo>
                  <a:cubicBezTo>
                    <a:pt x="926" y="789"/>
                    <a:pt x="935" y="790"/>
                    <a:pt x="947" y="801"/>
                  </a:cubicBezTo>
                  <a:lnTo>
                    <a:pt x="1020" y="873"/>
                  </a:lnTo>
                  <a:lnTo>
                    <a:pt x="1020" y="957"/>
                  </a:lnTo>
                  <a:lnTo>
                    <a:pt x="1097" y="886"/>
                  </a:lnTo>
                  <a:cubicBezTo>
                    <a:pt x="1108" y="876"/>
                    <a:pt x="1121" y="858"/>
                    <a:pt x="1135" y="802"/>
                  </a:cubicBezTo>
                  <a:lnTo>
                    <a:pt x="1136" y="796"/>
                  </a:lnTo>
                  <a:lnTo>
                    <a:pt x="1125" y="570"/>
                  </a:lnTo>
                  <a:cubicBezTo>
                    <a:pt x="1115" y="510"/>
                    <a:pt x="1104" y="462"/>
                    <a:pt x="1054" y="437"/>
                  </a:cubicBezTo>
                  <a:cubicBezTo>
                    <a:pt x="1050" y="435"/>
                    <a:pt x="1045" y="422"/>
                    <a:pt x="1056" y="395"/>
                  </a:cubicBezTo>
                  <a:lnTo>
                    <a:pt x="1060" y="377"/>
                  </a:lnTo>
                  <a:cubicBezTo>
                    <a:pt x="1060" y="320"/>
                    <a:pt x="1045" y="286"/>
                    <a:pt x="1004" y="253"/>
                  </a:cubicBezTo>
                  <a:lnTo>
                    <a:pt x="964" y="187"/>
                  </a:lnTo>
                  <a:lnTo>
                    <a:pt x="880" y="0"/>
                  </a:lnTo>
                  <a:lnTo>
                    <a:pt x="862" y="169"/>
                  </a:lnTo>
                  <a:cubicBezTo>
                    <a:pt x="860" y="187"/>
                    <a:pt x="861" y="204"/>
                    <a:pt x="864" y="222"/>
                  </a:cubicBezTo>
                  <a:lnTo>
                    <a:pt x="864" y="298"/>
                  </a:lnTo>
                  <a:cubicBezTo>
                    <a:pt x="861" y="301"/>
                    <a:pt x="850" y="306"/>
                    <a:pt x="811" y="312"/>
                  </a:cubicBezTo>
                  <a:lnTo>
                    <a:pt x="730" y="330"/>
                  </a:lnTo>
                  <a:lnTo>
                    <a:pt x="720" y="334"/>
                  </a:lnTo>
                  <a:cubicBezTo>
                    <a:pt x="705" y="341"/>
                    <a:pt x="678" y="361"/>
                    <a:pt x="677" y="411"/>
                  </a:cubicBezTo>
                  <a:lnTo>
                    <a:pt x="673" y="398"/>
                  </a:lnTo>
                  <a:lnTo>
                    <a:pt x="630" y="409"/>
                  </a:lnTo>
                  <a:cubicBezTo>
                    <a:pt x="615" y="413"/>
                    <a:pt x="603" y="423"/>
                    <a:pt x="588" y="444"/>
                  </a:cubicBezTo>
                  <a:lnTo>
                    <a:pt x="513" y="511"/>
                  </a:lnTo>
                  <a:lnTo>
                    <a:pt x="513" y="5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3" name="Freeform 23">
              <a:extLst>
                <a:ext uri="{FF2B5EF4-FFF2-40B4-BE49-F238E27FC236}">
                  <a16:creationId xmlns:a16="http://schemas.microsoft.com/office/drawing/2014/main" id="{A1AFC314-11D4-4686-9F4C-25F03C4271EA}"/>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4" name="Freeform 24">
              <a:extLst>
                <a:ext uri="{FF2B5EF4-FFF2-40B4-BE49-F238E27FC236}">
                  <a16:creationId xmlns:a16="http://schemas.microsoft.com/office/drawing/2014/main" id="{FFABCBFB-0EC0-429B-8092-89AEA4A31456}"/>
                </a:ext>
              </a:extLst>
            </p:cNvPr>
            <p:cNvSpPr>
              <a:spLocks/>
            </p:cNvSpPr>
            <p:nvPr userDrawn="1"/>
          </p:nvSpPr>
          <p:spPr bwMode="auto">
            <a:xfrm>
              <a:off x="5291138" y="4506913"/>
              <a:ext cx="28575" cy="46038"/>
            </a:xfrm>
            <a:custGeom>
              <a:avLst/>
              <a:gdLst>
                <a:gd name="T0" fmla="*/ 277 w 326"/>
                <a:gd name="T1" fmla="*/ 41 h 546"/>
                <a:gd name="T2" fmla="*/ 277 w 326"/>
                <a:gd name="T3" fmla="*/ 41 h 546"/>
                <a:gd name="T4" fmla="*/ 211 w 326"/>
                <a:gd name="T5" fmla="*/ 0 h 546"/>
                <a:gd name="T6" fmla="*/ 99 w 326"/>
                <a:gd name="T7" fmla="*/ 240 h 546"/>
                <a:gd name="T8" fmla="*/ 70 w 326"/>
                <a:gd name="T9" fmla="*/ 286 h 546"/>
                <a:gd name="T10" fmla="*/ 31 w 326"/>
                <a:gd name="T11" fmla="*/ 407 h 546"/>
                <a:gd name="T12" fmla="*/ 123 w 326"/>
                <a:gd name="T13" fmla="*/ 501 h 546"/>
                <a:gd name="T14" fmla="*/ 192 w 326"/>
                <a:gd name="T15" fmla="*/ 541 h 546"/>
                <a:gd name="T16" fmla="*/ 220 w 326"/>
                <a:gd name="T17" fmla="*/ 546 h 546"/>
                <a:gd name="T18" fmla="*/ 236 w 326"/>
                <a:gd name="T19" fmla="*/ 523 h 546"/>
                <a:gd name="T20" fmla="*/ 252 w 326"/>
                <a:gd name="T21" fmla="*/ 431 h 546"/>
                <a:gd name="T22" fmla="*/ 243 w 326"/>
                <a:gd name="T23" fmla="*/ 291 h 546"/>
                <a:gd name="T24" fmla="*/ 282 w 326"/>
                <a:gd name="T25" fmla="*/ 151 h 546"/>
                <a:gd name="T26" fmla="*/ 277 w 326"/>
                <a:gd name="T27" fmla="*/ 41 h 546"/>
                <a:gd name="T28" fmla="*/ 277 w 326"/>
                <a:gd name="T29" fmla="*/ 4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546">
                  <a:moveTo>
                    <a:pt x="277" y="41"/>
                  </a:moveTo>
                  <a:lnTo>
                    <a:pt x="277" y="41"/>
                  </a:lnTo>
                  <a:lnTo>
                    <a:pt x="211" y="0"/>
                  </a:lnTo>
                  <a:lnTo>
                    <a:pt x="99" y="240"/>
                  </a:lnTo>
                  <a:lnTo>
                    <a:pt x="70" y="286"/>
                  </a:lnTo>
                  <a:cubicBezTo>
                    <a:pt x="45" y="311"/>
                    <a:pt x="0" y="359"/>
                    <a:pt x="31" y="407"/>
                  </a:cubicBezTo>
                  <a:lnTo>
                    <a:pt x="123" y="501"/>
                  </a:lnTo>
                  <a:cubicBezTo>
                    <a:pt x="153" y="526"/>
                    <a:pt x="173" y="538"/>
                    <a:pt x="192" y="541"/>
                  </a:cubicBezTo>
                  <a:lnTo>
                    <a:pt x="220" y="546"/>
                  </a:lnTo>
                  <a:lnTo>
                    <a:pt x="236" y="523"/>
                  </a:lnTo>
                  <a:cubicBezTo>
                    <a:pt x="246" y="510"/>
                    <a:pt x="252" y="489"/>
                    <a:pt x="252" y="431"/>
                  </a:cubicBezTo>
                  <a:lnTo>
                    <a:pt x="243" y="291"/>
                  </a:lnTo>
                  <a:cubicBezTo>
                    <a:pt x="243" y="250"/>
                    <a:pt x="247" y="205"/>
                    <a:pt x="282" y="151"/>
                  </a:cubicBezTo>
                  <a:cubicBezTo>
                    <a:pt x="326" y="106"/>
                    <a:pt x="304" y="70"/>
                    <a:pt x="277" y="41"/>
                  </a:cubicBezTo>
                  <a:lnTo>
                    <a:pt x="277"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5" name="Freeform 25">
              <a:extLst>
                <a:ext uri="{FF2B5EF4-FFF2-40B4-BE49-F238E27FC236}">
                  <a16:creationId xmlns:a16="http://schemas.microsoft.com/office/drawing/2014/main" id="{AD460E8E-C7C5-426C-A2B1-52D4D21C61B7}"/>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6" name="Freeform 26">
              <a:extLst>
                <a:ext uri="{FF2B5EF4-FFF2-40B4-BE49-F238E27FC236}">
                  <a16:creationId xmlns:a16="http://schemas.microsoft.com/office/drawing/2014/main" id="{75F5097A-1681-436B-B992-519E0DD786E7}"/>
                </a:ext>
              </a:extLst>
            </p:cNvPr>
            <p:cNvSpPr>
              <a:spLocks/>
            </p:cNvSpPr>
            <p:nvPr userDrawn="1"/>
          </p:nvSpPr>
          <p:spPr bwMode="auto">
            <a:xfrm>
              <a:off x="5283201" y="4491038"/>
              <a:ext cx="25400" cy="31750"/>
            </a:xfrm>
            <a:custGeom>
              <a:avLst/>
              <a:gdLst>
                <a:gd name="T0" fmla="*/ 278 w 287"/>
                <a:gd name="T1" fmla="*/ 94 h 378"/>
                <a:gd name="T2" fmla="*/ 278 w 287"/>
                <a:gd name="T3" fmla="*/ 94 h 378"/>
                <a:gd name="T4" fmla="*/ 132 w 287"/>
                <a:gd name="T5" fmla="*/ 52 h 378"/>
                <a:gd name="T6" fmla="*/ 0 w 287"/>
                <a:gd name="T7" fmla="*/ 0 h 378"/>
                <a:gd name="T8" fmla="*/ 0 w 287"/>
                <a:gd name="T9" fmla="*/ 209 h 378"/>
                <a:gd name="T10" fmla="*/ 54 w 287"/>
                <a:gd name="T11" fmla="*/ 375 h 378"/>
                <a:gd name="T12" fmla="*/ 68 w 287"/>
                <a:gd name="T13" fmla="*/ 378 h 378"/>
                <a:gd name="T14" fmla="*/ 124 w 287"/>
                <a:gd name="T15" fmla="*/ 348 h 378"/>
                <a:gd name="T16" fmla="*/ 133 w 287"/>
                <a:gd name="T17" fmla="*/ 339 h 378"/>
                <a:gd name="T18" fmla="*/ 221 w 287"/>
                <a:gd name="T19" fmla="*/ 261 h 378"/>
                <a:gd name="T20" fmla="*/ 228 w 287"/>
                <a:gd name="T21" fmla="*/ 254 h 378"/>
                <a:gd name="T22" fmla="*/ 282 w 287"/>
                <a:gd name="T23" fmla="*/ 125 h 378"/>
                <a:gd name="T24" fmla="*/ 278 w 287"/>
                <a:gd name="T25" fmla="*/ 94 h 378"/>
                <a:gd name="T26" fmla="*/ 278 w 287"/>
                <a:gd name="T27" fmla="*/ 9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378">
                  <a:moveTo>
                    <a:pt x="278" y="94"/>
                  </a:moveTo>
                  <a:lnTo>
                    <a:pt x="278" y="94"/>
                  </a:lnTo>
                  <a:lnTo>
                    <a:pt x="132" y="52"/>
                  </a:lnTo>
                  <a:lnTo>
                    <a:pt x="0" y="0"/>
                  </a:lnTo>
                  <a:lnTo>
                    <a:pt x="0" y="209"/>
                  </a:lnTo>
                  <a:cubicBezTo>
                    <a:pt x="0" y="312"/>
                    <a:pt x="17" y="363"/>
                    <a:pt x="54" y="375"/>
                  </a:cubicBezTo>
                  <a:lnTo>
                    <a:pt x="68" y="378"/>
                  </a:lnTo>
                  <a:cubicBezTo>
                    <a:pt x="93" y="378"/>
                    <a:pt x="113" y="360"/>
                    <a:pt x="124" y="348"/>
                  </a:cubicBezTo>
                  <a:lnTo>
                    <a:pt x="133" y="339"/>
                  </a:lnTo>
                  <a:cubicBezTo>
                    <a:pt x="152" y="321"/>
                    <a:pt x="178" y="296"/>
                    <a:pt x="221" y="261"/>
                  </a:cubicBezTo>
                  <a:lnTo>
                    <a:pt x="228" y="254"/>
                  </a:lnTo>
                  <a:cubicBezTo>
                    <a:pt x="259" y="215"/>
                    <a:pt x="287" y="172"/>
                    <a:pt x="282" y="125"/>
                  </a:cubicBezTo>
                  <a:lnTo>
                    <a:pt x="278" y="94"/>
                  </a:lnTo>
                  <a:lnTo>
                    <a:pt x="278"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7" name="Freeform 27">
              <a:extLst>
                <a:ext uri="{FF2B5EF4-FFF2-40B4-BE49-F238E27FC236}">
                  <a16:creationId xmlns:a16="http://schemas.microsoft.com/office/drawing/2014/main" id="{F2BB4341-C8E0-4ACC-BC44-616E48B7D09A}"/>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8" name="Freeform 28">
              <a:extLst>
                <a:ext uri="{FF2B5EF4-FFF2-40B4-BE49-F238E27FC236}">
                  <a16:creationId xmlns:a16="http://schemas.microsoft.com/office/drawing/2014/main" id="{A7FB1448-F118-4DEA-AC38-2583DF8DC605}"/>
                </a:ext>
              </a:extLst>
            </p:cNvPr>
            <p:cNvSpPr>
              <a:spLocks/>
            </p:cNvSpPr>
            <p:nvPr userDrawn="1"/>
          </p:nvSpPr>
          <p:spPr bwMode="auto">
            <a:xfrm>
              <a:off x="5816601" y="4822826"/>
              <a:ext cx="85725" cy="41275"/>
            </a:xfrm>
            <a:custGeom>
              <a:avLst/>
              <a:gdLst>
                <a:gd name="T0" fmla="*/ 680 w 1012"/>
                <a:gd name="T1" fmla="*/ 188 h 496"/>
                <a:gd name="T2" fmla="*/ 680 w 1012"/>
                <a:gd name="T3" fmla="*/ 188 h 496"/>
                <a:gd name="T4" fmla="*/ 524 w 1012"/>
                <a:gd name="T5" fmla="*/ 291 h 496"/>
                <a:gd name="T6" fmla="*/ 488 w 1012"/>
                <a:gd name="T7" fmla="*/ 281 h 496"/>
                <a:gd name="T8" fmla="*/ 396 w 1012"/>
                <a:gd name="T9" fmla="*/ 239 h 496"/>
                <a:gd name="T10" fmla="*/ 345 w 1012"/>
                <a:gd name="T11" fmla="*/ 288 h 496"/>
                <a:gd name="T12" fmla="*/ 293 w 1012"/>
                <a:gd name="T13" fmla="*/ 318 h 496"/>
                <a:gd name="T14" fmla="*/ 141 w 1012"/>
                <a:gd name="T15" fmla="*/ 290 h 496"/>
                <a:gd name="T16" fmla="*/ 91 w 1012"/>
                <a:gd name="T17" fmla="*/ 301 h 496"/>
                <a:gd name="T18" fmla="*/ 33 w 1012"/>
                <a:gd name="T19" fmla="*/ 339 h 496"/>
                <a:gd name="T20" fmla="*/ 0 w 1012"/>
                <a:gd name="T21" fmla="*/ 363 h 496"/>
                <a:gd name="T22" fmla="*/ 38 w 1012"/>
                <a:gd name="T23" fmla="*/ 401 h 496"/>
                <a:gd name="T24" fmla="*/ 109 w 1012"/>
                <a:gd name="T25" fmla="*/ 429 h 496"/>
                <a:gd name="T26" fmla="*/ 226 w 1012"/>
                <a:gd name="T27" fmla="*/ 474 h 496"/>
                <a:gd name="T28" fmla="*/ 567 w 1012"/>
                <a:gd name="T29" fmla="*/ 496 h 496"/>
                <a:gd name="T30" fmla="*/ 691 w 1012"/>
                <a:gd name="T31" fmla="*/ 430 h 496"/>
                <a:gd name="T32" fmla="*/ 702 w 1012"/>
                <a:gd name="T33" fmla="*/ 422 h 496"/>
                <a:gd name="T34" fmla="*/ 803 w 1012"/>
                <a:gd name="T35" fmla="*/ 374 h 496"/>
                <a:gd name="T36" fmla="*/ 927 w 1012"/>
                <a:gd name="T37" fmla="*/ 309 h 496"/>
                <a:gd name="T38" fmla="*/ 928 w 1012"/>
                <a:gd name="T39" fmla="*/ 300 h 496"/>
                <a:gd name="T40" fmla="*/ 909 w 1012"/>
                <a:gd name="T41" fmla="*/ 240 h 496"/>
                <a:gd name="T42" fmla="*/ 915 w 1012"/>
                <a:gd name="T43" fmla="*/ 237 h 496"/>
                <a:gd name="T44" fmla="*/ 1012 w 1012"/>
                <a:gd name="T45" fmla="*/ 82 h 496"/>
                <a:gd name="T46" fmla="*/ 1012 w 1012"/>
                <a:gd name="T47" fmla="*/ 73 h 496"/>
                <a:gd name="T48" fmla="*/ 984 w 1012"/>
                <a:gd name="T49" fmla="*/ 0 h 496"/>
                <a:gd name="T50" fmla="*/ 852 w 1012"/>
                <a:gd name="T51" fmla="*/ 0 h 496"/>
                <a:gd name="T52" fmla="*/ 790 w 1012"/>
                <a:gd name="T53" fmla="*/ 24 h 496"/>
                <a:gd name="T54" fmla="*/ 779 w 1012"/>
                <a:gd name="T55" fmla="*/ 91 h 496"/>
                <a:gd name="T56" fmla="*/ 772 w 1012"/>
                <a:gd name="T57" fmla="*/ 132 h 496"/>
                <a:gd name="T58" fmla="*/ 680 w 1012"/>
                <a:gd name="T59" fmla="*/ 188 h 496"/>
                <a:gd name="T60" fmla="*/ 680 w 1012"/>
                <a:gd name="T61" fmla="*/ 18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2" h="496">
                  <a:moveTo>
                    <a:pt x="680" y="188"/>
                  </a:moveTo>
                  <a:lnTo>
                    <a:pt x="680" y="188"/>
                  </a:lnTo>
                  <a:cubicBezTo>
                    <a:pt x="615" y="264"/>
                    <a:pt x="557" y="291"/>
                    <a:pt x="524" y="291"/>
                  </a:cubicBezTo>
                  <a:cubicBezTo>
                    <a:pt x="515" y="291"/>
                    <a:pt x="502" y="287"/>
                    <a:pt x="488" y="281"/>
                  </a:cubicBezTo>
                  <a:lnTo>
                    <a:pt x="396" y="239"/>
                  </a:lnTo>
                  <a:lnTo>
                    <a:pt x="345" y="288"/>
                  </a:lnTo>
                  <a:lnTo>
                    <a:pt x="293" y="318"/>
                  </a:lnTo>
                  <a:lnTo>
                    <a:pt x="141" y="290"/>
                  </a:lnTo>
                  <a:lnTo>
                    <a:pt x="91" y="301"/>
                  </a:lnTo>
                  <a:cubicBezTo>
                    <a:pt x="79" y="301"/>
                    <a:pt x="50" y="305"/>
                    <a:pt x="33" y="339"/>
                  </a:cubicBezTo>
                  <a:lnTo>
                    <a:pt x="0" y="363"/>
                  </a:lnTo>
                  <a:lnTo>
                    <a:pt x="38" y="401"/>
                  </a:lnTo>
                  <a:cubicBezTo>
                    <a:pt x="49" y="412"/>
                    <a:pt x="66" y="421"/>
                    <a:pt x="109" y="429"/>
                  </a:cubicBezTo>
                  <a:lnTo>
                    <a:pt x="226" y="474"/>
                  </a:lnTo>
                  <a:lnTo>
                    <a:pt x="567" y="496"/>
                  </a:lnTo>
                  <a:lnTo>
                    <a:pt x="691" y="430"/>
                  </a:lnTo>
                  <a:lnTo>
                    <a:pt x="702" y="422"/>
                  </a:lnTo>
                  <a:cubicBezTo>
                    <a:pt x="747" y="378"/>
                    <a:pt x="779" y="374"/>
                    <a:pt x="803" y="374"/>
                  </a:cubicBezTo>
                  <a:cubicBezTo>
                    <a:pt x="883" y="383"/>
                    <a:pt x="923" y="365"/>
                    <a:pt x="927" y="309"/>
                  </a:cubicBezTo>
                  <a:lnTo>
                    <a:pt x="928" y="300"/>
                  </a:lnTo>
                  <a:lnTo>
                    <a:pt x="909" y="240"/>
                  </a:lnTo>
                  <a:lnTo>
                    <a:pt x="915" y="237"/>
                  </a:lnTo>
                  <a:cubicBezTo>
                    <a:pt x="981" y="204"/>
                    <a:pt x="1010" y="156"/>
                    <a:pt x="1012" y="82"/>
                  </a:cubicBezTo>
                  <a:lnTo>
                    <a:pt x="1012" y="73"/>
                  </a:lnTo>
                  <a:lnTo>
                    <a:pt x="984" y="0"/>
                  </a:lnTo>
                  <a:lnTo>
                    <a:pt x="852" y="0"/>
                  </a:lnTo>
                  <a:cubicBezTo>
                    <a:pt x="822" y="0"/>
                    <a:pt x="800" y="9"/>
                    <a:pt x="790" y="24"/>
                  </a:cubicBezTo>
                  <a:cubicBezTo>
                    <a:pt x="769" y="49"/>
                    <a:pt x="776" y="80"/>
                    <a:pt x="779" y="91"/>
                  </a:cubicBezTo>
                  <a:cubicBezTo>
                    <a:pt x="783" y="106"/>
                    <a:pt x="779" y="122"/>
                    <a:pt x="772" y="132"/>
                  </a:cubicBezTo>
                  <a:cubicBezTo>
                    <a:pt x="713" y="144"/>
                    <a:pt x="691" y="169"/>
                    <a:pt x="680" y="188"/>
                  </a:cubicBezTo>
                  <a:lnTo>
                    <a:pt x="680" y="18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59" name="Freeform 29">
              <a:extLst>
                <a:ext uri="{FF2B5EF4-FFF2-40B4-BE49-F238E27FC236}">
                  <a16:creationId xmlns:a16="http://schemas.microsoft.com/office/drawing/2014/main" id="{674662E3-DD7D-4311-B258-424C7769F885}"/>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0" name="Freeform 30">
              <a:extLst>
                <a:ext uri="{FF2B5EF4-FFF2-40B4-BE49-F238E27FC236}">
                  <a16:creationId xmlns:a16="http://schemas.microsoft.com/office/drawing/2014/main" id="{344758C8-2EDF-43FE-8D86-B8551696E83D}"/>
                </a:ext>
              </a:extLst>
            </p:cNvPr>
            <p:cNvSpPr>
              <a:spLocks/>
            </p:cNvSpPr>
            <p:nvPr userDrawn="1"/>
          </p:nvSpPr>
          <p:spPr bwMode="auto">
            <a:xfrm>
              <a:off x="5468938" y="4748213"/>
              <a:ext cx="400050" cy="204788"/>
            </a:xfrm>
            <a:custGeom>
              <a:avLst/>
              <a:gdLst>
                <a:gd name="T0" fmla="*/ 3540 w 4728"/>
                <a:gd name="T1" fmla="*/ 1036 h 2425"/>
                <a:gd name="T2" fmla="*/ 3397 w 4728"/>
                <a:gd name="T3" fmla="*/ 852 h 2425"/>
                <a:gd name="T4" fmla="*/ 2406 w 4728"/>
                <a:gd name="T5" fmla="*/ 482 h 2425"/>
                <a:gd name="T6" fmla="*/ 2328 w 4728"/>
                <a:gd name="T7" fmla="*/ 456 h 2425"/>
                <a:gd name="T8" fmla="*/ 1641 w 4728"/>
                <a:gd name="T9" fmla="*/ 224 h 2425"/>
                <a:gd name="T10" fmla="*/ 1398 w 4728"/>
                <a:gd name="T11" fmla="*/ 380 h 2425"/>
                <a:gd name="T12" fmla="*/ 1325 w 4728"/>
                <a:gd name="T13" fmla="*/ 392 h 2425"/>
                <a:gd name="T14" fmla="*/ 1115 w 4728"/>
                <a:gd name="T15" fmla="*/ 600 h 2425"/>
                <a:gd name="T16" fmla="*/ 955 w 4728"/>
                <a:gd name="T17" fmla="*/ 571 h 2425"/>
                <a:gd name="T18" fmla="*/ 820 w 4728"/>
                <a:gd name="T19" fmla="*/ 527 h 2425"/>
                <a:gd name="T20" fmla="*/ 785 w 4728"/>
                <a:gd name="T21" fmla="*/ 391 h 2425"/>
                <a:gd name="T22" fmla="*/ 783 w 4728"/>
                <a:gd name="T23" fmla="*/ 351 h 2425"/>
                <a:gd name="T24" fmla="*/ 785 w 4728"/>
                <a:gd name="T25" fmla="*/ 196 h 2425"/>
                <a:gd name="T26" fmla="*/ 274 w 4728"/>
                <a:gd name="T27" fmla="*/ 0 h 2425"/>
                <a:gd name="T28" fmla="*/ 8 w 4728"/>
                <a:gd name="T29" fmla="*/ 187 h 2425"/>
                <a:gd name="T30" fmla="*/ 200 w 4728"/>
                <a:gd name="T31" fmla="*/ 310 h 2425"/>
                <a:gd name="T32" fmla="*/ 645 w 4728"/>
                <a:gd name="T33" fmla="*/ 403 h 2425"/>
                <a:gd name="T34" fmla="*/ 654 w 4728"/>
                <a:gd name="T35" fmla="*/ 443 h 2425"/>
                <a:gd name="T36" fmla="*/ 234 w 4728"/>
                <a:gd name="T37" fmla="*/ 502 h 2425"/>
                <a:gd name="T38" fmla="*/ 230 w 4728"/>
                <a:gd name="T39" fmla="*/ 570 h 2425"/>
                <a:gd name="T40" fmla="*/ 381 w 4728"/>
                <a:gd name="T41" fmla="*/ 672 h 2425"/>
                <a:gd name="T42" fmla="*/ 424 w 4728"/>
                <a:gd name="T43" fmla="*/ 823 h 2425"/>
                <a:gd name="T44" fmla="*/ 536 w 4728"/>
                <a:gd name="T45" fmla="*/ 873 h 2425"/>
                <a:gd name="T46" fmla="*/ 624 w 4728"/>
                <a:gd name="T47" fmla="*/ 740 h 2425"/>
                <a:gd name="T48" fmla="*/ 734 w 4728"/>
                <a:gd name="T49" fmla="*/ 813 h 2425"/>
                <a:gd name="T50" fmla="*/ 917 w 4728"/>
                <a:gd name="T51" fmla="*/ 843 h 2425"/>
                <a:gd name="T52" fmla="*/ 1720 w 4728"/>
                <a:gd name="T53" fmla="*/ 1300 h 2425"/>
                <a:gd name="T54" fmla="*/ 1838 w 4728"/>
                <a:gd name="T55" fmla="*/ 1511 h 2425"/>
                <a:gd name="T56" fmla="*/ 1823 w 4728"/>
                <a:gd name="T57" fmla="*/ 1561 h 2425"/>
                <a:gd name="T58" fmla="*/ 1868 w 4728"/>
                <a:gd name="T59" fmla="*/ 1637 h 2425"/>
                <a:gd name="T60" fmla="*/ 1826 w 4728"/>
                <a:gd name="T61" fmla="*/ 1617 h 2425"/>
                <a:gd name="T62" fmla="*/ 1667 w 4728"/>
                <a:gd name="T63" fmla="*/ 1701 h 2425"/>
                <a:gd name="T64" fmla="*/ 1433 w 4728"/>
                <a:gd name="T65" fmla="*/ 1777 h 2425"/>
                <a:gd name="T66" fmla="*/ 1702 w 4728"/>
                <a:gd name="T67" fmla="*/ 1926 h 2425"/>
                <a:gd name="T68" fmla="*/ 1801 w 4728"/>
                <a:gd name="T69" fmla="*/ 1889 h 2425"/>
                <a:gd name="T70" fmla="*/ 1905 w 4728"/>
                <a:gd name="T71" fmla="*/ 1737 h 2425"/>
                <a:gd name="T72" fmla="*/ 1950 w 4728"/>
                <a:gd name="T73" fmla="*/ 1830 h 2425"/>
                <a:gd name="T74" fmla="*/ 2024 w 4728"/>
                <a:gd name="T75" fmla="*/ 1830 h 2425"/>
                <a:gd name="T76" fmla="*/ 2412 w 4728"/>
                <a:gd name="T77" fmla="*/ 2073 h 2425"/>
                <a:gd name="T78" fmla="*/ 2565 w 4728"/>
                <a:gd name="T79" fmla="*/ 2102 h 2425"/>
                <a:gd name="T80" fmla="*/ 2983 w 4728"/>
                <a:gd name="T81" fmla="*/ 2013 h 2425"/>
                <a:gd name="T82" fmla="*/ 2871 w 4728"/>
                <a:gd name="T83" fmla="*/ 1899 h 2425"/>
                <a:gd name="T84" fmla="*/ 2994 w 4728"/>
                <a:gd name="T85" fmla="*/ 1859 h 2425"/>
                <a:gd name="T86" fmla="*/ 3049 w 4728"/>
                <a:gd name="T87" fmla="*/ 1710 h 2425"/>
                <a:gd name="T88" fmla="*/ 3401 w 4728"/>
                <a:gd name="T89" fmla="*/ 1764 h 2425"/>
                <a:gd name="T90" fmla="*/ 3424 w 4728"/>
                <a:gd name="T91" fmla="*/ 1763 h 2425"/>
                <a:gd name="T92" fmla="*/ 3621 w 4728"/>
                <a:gd name="T93" fmla="*/ 1932 h 2425"/>
                <a:gd name="T94" fmla="*/ 3976 w 4728"/>
                <a:gd name="T95" fmla="*/ 2290 h 2425"/>
                <a:gd name="T96" fmla="*/ 4453 w 4728"/>
                <a:gd name="T97" fmla="*/ 2410 h 2425"/>
                <a:gd name="T98" fmla="*/ 4667 w 4728"/>
                <a:gd name="T99" fmla="*/ 2329 h 2425"/>
                <a:gd name="T100" fmla="*/ 4533 w 4728"/>
                <a:gd name="T101" fmla="*/ 2150 h 2425"/>
                <a:gd name="T102" fmla="*/ 4399 w 4728"/>
                <a:gd name="T103" fmla="*/ 2108 h 2425"/>
                <a:gd name="T104" fmla="*/ 4299 w 4728"/>
                <a:gd name="T105" fmla="*/ 2012 h 2425"/>
                <a:gd name="T106" fmla="*/ 4122 w 4728"/>
                <a:gd name="T107" fmla="*/ 1833 h 2425"/>
                <a:gd name="T108" fmla="*/ 3823 w 4728"/>
                <a:gd name="T109" fmla="*/ 1526 h 2425"/>
                <a:gd name="T110" fmla="*/ 3900 w 4728"/>
                <a:gd name="T111" fmla="*/ 1492 h 2425"/>
                <a:gd name="T112" fmla="*/ 4026 w 4728"/>
                <a:gd name="T113" fmla="*/ 1469 h 2425"/>
                <a:gd name="T114" fmla="*/ 3604 w 4728"/>
                <a:gd name="T115" fmla="*/ 1167 h 2425"/>
                <a:gd name="T116" fmla="*/ 3548 w 4728"/>
                <a:gd name="T117" fmla="*/ 1127 h 2425"/>
                <a:gd name="T118" fmla="*/ 3540 w 4728"/>
                <a:gd name="T119" fmla="*/ 1036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8" h="2425">
                  <a:moveTo>
                    <a:pt x="3540" y="1036"/>
                  </a:moveTo>
                  <a:lnTo>
                    <a:pt x="3540" y="1036"/>
                  </a:lnTo>
                  <a:lnTo>
                    <a:pt x="3537" y="1023"/>
                  </a:lnTo>
                  <a:cubicBezTo>
                    <a:pt x="3507" y="952"/>
                    <a:pt x="3456" y="890"/>
                    <a:pt x="3397" y="852"/>
                  </a:cubicBezTo>
                  <a:cubicBezTo>
                    <a:pt x="3347" y="811"/>
                    <a:pt x="3279" y="784"/>
                    <a:pt x="3183" y="770"/>
                  </a:cubicBezTo>
                  <a:cubicBezTo>
                    <a:pt x="3102" y="770"/>
                    <a:pt x="2868" y="684"/>
                    <a:pt x="2406" y="482"/>
                  </a:cubicBezTo>
                  <a:lnTo>
                    <a:pt x="2327" y="442"/>
                  </a:lnTo>
                  <a:lnTo>
                    <a:pt x="2328" y="456"/>
                  </a:lnTo>
                  <a:cubicBezTo>
                    <a:pt x="1932" y="288"/>
                    <a:pt x="1704" y="225"/>
                    <a:pt x="1647" y="224"/>
                  </a:cubicBezTo>
                  <a:lnTo>
                    <a:pt x="1641" y="224"/>
                  </a:lnTo>
                  <a:lnTo>
                    <a:pt x="1473" y="267"/>
                  </a:lnTo>
                  <a:lnTo>
                    <a:pt x="1398" y="380"/>
                  </a:lnTo>
                  <a:lnTo>
                    <a:pt x="1340" y="394"/>
                  </a:lnTo>
                  <a:lnTo>
                    <a:pt x="1325" y="392"/>
                  </a:lnTo>
                  <a:cubicBezTo>
                    <a:pt x="1297" y="392"/>
                    <a:pt x="1268" y="408"/>
                    <a:pt x="1234" y="443"/>
                  </a:cubicBezTo>
                  <a:lnTo>
                    <a:pt x="1115" y="600"/>
                  </a:lnTo>
                  <a:cubicBezTo>
                    <a:pt x="1077" y="637"/>
                    <a:pt x="1032" y="645"/>
                    <a:pt x="968" y="633"/>
                  </a:cubicBezTo>
                  <a:lnTo>
                    <a:pt x="955" y="571"/>
                  </a:lnTo>
                  <a:lnTo>
                    <a:pt x="896" y="451"/>
                  </a:lnTo>
                  <a:lnTo>
                    <a:pt x="820" y="527"/>
                  </a:lnTo>
                  <a:cubicBezTo>
                    <a:pt x="818" y="518"/>
                    <a:pt x="815" y="506"/>
                    <a:pt x="812" y="490"/>
                  </a:cubicBezTo>
                  <a:lnTo>
                    <a:pt x="785" y="391"/>
                  </a:lnTo>
                  <a:lnTo>
                    <a:pt x="781" y="355"/>
                  </a:lnTo>
                  <a:lnTo>
                    <a:pt x="783" y="351"/>
                  </a:lnTo>
                  <a:lnTo>
                    <a:pt x="775" y="293"/>
                  </a:lnTo>
                  <a:lnTo>
                    <a:pt x="785" y="196"/>
                  </a:lnTo>
                  <a:cubicBezTo>
                    <a:pt x="785" y="109"/>
                    <a:pt x="728" y="42"/>
                    <a:pt x="630" y="11"/>
                  </a:cubicBezTo>
                  <a:lnTo>
                    <a:pt x="274" y="0"/>
                  </a:lnTo>
                  <a:cubicBezTo>
                    <a:pt x="134" y="22"/>
                    <a:pt x="53" y="55"/>
                    <a:pt x="19" y="106"/>
                  </a:cubicBezTo>
                  <a:cubicBezTo>
                    <a:pt x="4" y="130"/>
                    <a:pt x="0" y="156"/>
                    <a:pt x="8" y="187"/>
                  </a:cubicBezTo>
                  <a:cubicBezTo>
                    <a:pt x="22" y="227"/>
                    <a:pt x="60" y="258"/>
                    <a:pt x="111" y="270"/>
                  </a:cubicBezTo>
                  <a:lnTo>
                    <a:pt x="200" y="310"/>
                  </a:lnTo>
                  <a:cubicBezTo>
                    <a:pt x="227" y="375"/>
                    <a:pt x="285" y="411"/>
                    <a:pt x="383" y="421"/>
                  </a:cubicBezTo>
                  <a:lnTo>
                    <a:pt x="645" y="403"/>
                  </a:lnTo>
                  <a:lnTo>
                    <a:pt x="666" y="411"/>
                  </a:lnTo>
                  <a:lnTo>
                    <a:pt x="654" y="443"/>
                  </a:lnTo>
                  <a:lnTo>
                    <a:pt x="518" y="452"/>
                  </a:lnTo>
                  <a:lnTo>
                    <a:pt x="234" y="502"/>
                  </a:lnTo>
                  <a:lnTo>
                    <a:pt x="228" y="533"/>
                  </a:lnTo>
                  <a:cubicBezTo>
                    <a:pt x="224" y="552"/>
                    <a:pt x="228" y="566"/>
                    <a:pt x="230" y="570"/>
                  </a:cubicBezTo>
                  <a:cubicBezTo>
                    <a:pt x="240" y="598"/>
                    <a:pt x="270" y="622"/>
                    <a:pt x="323" y="644"/>
                  </a:cubicBezTo>
                  <a:cubicBezTo>
                    <a:pt x="344" y="654"/>
                    <a:pt x="363" y="664"/>
                    <a:pt x="381" y="672"/>
                  </a:cubicBezTo>
                  <a:cubicBezTo>
                    <a:pt x="400" y="681"/>
                    <a:pt x="419" y="691"/>
                    <a:pt x="429" y="697"/>
                  </a:cubicBezTo>
                  <a:lnTo>
                    <a:pt x="424" y="823"/>
                  </a:lnTo>
                  <a:cubicBezTo>
                    <a:pt x="424" y="832"/>
                    <a:pt x="428" y="874"/>
                    <a:pt x="496" y="874"/>
                  </a:cubicBezTo>
                  <a:lnTo>
                    <a:pt x="536" y="873"/>
                  </a:lnTo>
                  <a:lnTo>
                    <a:pt x="618" y="752"/>
                  </a:lnTo>
                  <a:lnTo>
                    <a:pt x="624" y="740"/>
                  </a:lnTo>
                  <a:cubicBezTo>
                    <a:pt x="625" y="737"/>
                    <a:pt x="630" y="720"/>
                    <a:pt x="636" y="702"/>
                  </a:cubicBezTo>
                  <a:lnTo>
                    <a:pt x="734" y="813"/>
                  </a:lnTo>
                  <a:lnTo>
                    <a:pt x="830" y="834"/>
                  </a:lnTo>
                  <a:lnTo>
                    <a:pt x="917" y="843"/>
                  </a:lnTo>
                  <a:cubicBezTo>
                    <a:pt x="1148" y="985"/>
                    <a:pt x="1289" y="1024"/>
                    <a:pt x="1365" y="1032"/>
                  </a:cubicBezTo>
                  <a:cubicBezTo>
                    <a:pt x="1493" y="1050"/>
                    <a:pt x="1610" y="1139"/>
                    <a:pt x="1720" y="1300"/>
                  </a:cubicBezTo>
                  <a:lnTo>
                    <a:pt x="1815" y="1470"/>
                  </a:lnTo>
                  <a:cubicBezTo>
                    <a:pt x="1821" y="1480"/>
                    <a:pt x="1833" y="1499"/>
                    <a:pt x="1838" y="1511"/>
                  </a:cubicBezTo>
                  <a:lnTo>
                    <a:pt x="1812" y="1526"/>
                  </a:lnTo>
                  <a:lnTo>
                    <a:pt x="1823" y="1561"/>
                  </a:lnTo>
                  <a:cubicBezTo>
                    <a:pt x="1828" y="1579"/>
                    <a:pt x="1842" y="1600"/>
                    <a:pt x="1862" y="1621"/>
                  </a:cubicBezTo>
                  <a:lnTo>
                    <a:pt x="1868" y="1637"/>
                  </a:lnTo>
                  <a:lnTo>
                    <a:pt x="1835" y="1621"/>
                  </a:lnTo>
                  <a:lnTo>
                    <a:pt x="1826" y="1617"/>
                  </a:lnTo>
                  <a:cubicBezTo>
                    <a:pt x="1818" y="1615"/>
                    <a:pt x="1809" y="1614"/>
                    <a:pt x="1801" y="1614"/>
                  </a:cubicBezTo>
                  <a:cubicBezTo>
                    <a:pt x="1768" y="1614"/>
                    <a:pt x="1718" y="1630"/>
                    <a:pt x="1667" y="1701"/>
                  </a:cubicBezTo>
                  <a:cubicBezTo>
                    <a:pt x="1638" y="1736"/>
                    <a:pt x="1620" y="1760"/>
                    <a:pt x="1610" y="1777"/>
                  </a:cubicBezTo>
                  <a:lnTo>
                    <a:pt x="1433" y="1777"/>
                  </a:lnTo>
                  <a:lnTo>
                    <a:pt x="1611" y="1861"/>
                  </a:lnTo>
                  <a:cubicBezTo>
                    <a:pt x="1637" y="1914"/>
                    <a:pt x="1674" y="1926"/>
                    <a:pt x="1702" y="1926"/>
                  </a:cubicBezTo>
                  <a:cubicBezTo>
                    <a:pt x="1729" y="1926"/>
                    <a:pt x="1760" y="1916"/>
                    <a:pt x="1793" y="1895"/>
                  </a:cubicBezTo>
                  <a:lnTo>
                    <a:pt x="1801" y="1889"/>
                  </a:lnTo>
                  <a:cubicBezTo>
                    <a:pt x="1857" y="1833"/>
                    <a:pt x="1896" y="1785"/>
                    <a:pt x="1903" y="1732"/>
                  </a:cubicBezTo>
                  <a:lnTo>
                    <a:pt x="1905" y="1737"/>
                  </a:lnTo>
                  <a:cubicBezTo>
                    <a:pt x="1907" y="1776"/>
                    <a:pt x="1917" y="1805"/>
                    <a:pt x="1938" y="1821"/>
                  </a:cubicBezTo>
                  <a:lnTo>
                    <a:pt x="1950" y="1830"/>
                  </a:lnTo>
                  <a:lnTo>
                    <a:pt x="2019" y="1831"/>
                  </a:lnTo>
                  <a:lnTo>
                    <a:pt x="2024" y="1830"/>
                  </a:lnTo>
                  <a:cubicBezTo>
                    <a:pt x="2060" y="1823"/>
                    <a:pt x="2134" y="1827"/>
                    <a:pt x="2187" y="1908"/>
                  </a:cubicBezTo>
                  <a:lnTo>
                    <a:pt x="2412" y="2073"/>
                  </a:lnTo>
                  <a:lnTo>
                    <a:pt x="2411" y="2054"/>
                  </a:lnTo>
                  <a:lnTo>
                    <a:pt x="2565" y="2102"/>
                  </a:lnTo>
                  <a:cubicBezTo>
                    <a:pt x="2763" y="2152"/>
                    <a:pt x="2892" y="2123"/>
                    <a:pt x="2975" y="2022"/>
                  </a:cubicBezTo>
                  <a:lnTo>
                    <a:pt x="2983" y="2013"/>
                  </a:lnTo>
                  <a:lnTo>
                    <a:pt x="2985" y="2001"/>
                  </a:lnTo>
                  <a:cubicBezTo>
                    <a:pt x="2998" y="1932"/>
                    <a:pt x="2914" y="1910"/>
                    <a:pt x="2871" y="1899"/>
                  </a:cubicBezTo>
                  <a:cubicBezTo>
                    <a:pt x="2805" y="1880"/>
                    <a:pt x="2791" y="1865"/>
                    <a:pt x="2787" y="1859"/>
                  </a:cubicBezTo>
                  <a:lnTo>
                    <a:pt x="2994" y="1859"/>
                  </a:lnTo>
                  <a:lnTo>
                    <a:pt x="3030" y="1763"/>
                  </a:lnTo>
                  <a:cubicBezTo>
                    <a:pt x="3036" y="1732"/>
                    <a:pt x="3041" y="1718"/>
                    <a:pt x="3049" y="1710"/>
                  </a:cubicBezTo>
                  <a:lnTo>
                    <a:pt x="3197" y="1736"/>
                  </a:lnTo>
                  <a:lnTo>
                    <a:pt x="3401" y="1764"/>
                  </a:lnTo>
                  <a:lnTo>
                    <a:pt x="3416" y="1764"/>
                  </a:lnTo>
                  <a:lnTo>
                    <a:pt x="3424" y="1763"/>
                  </a:lnTo>
                  <a:cubicBezTo>
                    <a:pt x="3432" y="1763"/>
                    <a:pt x="3465" y="1767"/>
                    <a:pt x="3519" y="1812"/>
                  </a:cubicBezTo>
                  <a:lnTo>
                    <a:pt x="3621" y="1932"/>
                  </a:lnTo>
                  <a:cubicBezTo>
                    <a:pt x="3692" y="2030"/>
                    <a:pt x="3784" y="2110"/>
                    <a:pt x="3887" y="2163"/>
                  </a:cubicBezTo>
                  <a:lnTo>
                    <a:pt x="3976" y="2290"/>
                  </a:lnTo>
                  <a:lnTo>
                    <a:pt x="4222" y="2311"/>
                  </a:lnTo>
                  <a:lnTo>
                    <a:pt x="4453" y="2410"/>
                  </a:lnTo>
                  <a:lnTo>
                    <a:pt x="4728" y="2425"/>
                  </a:lnTo>
                  <a:lnTo>
                    <a:pt x="4667" y="2329"/>
                  </a:lnTo>
                  <a:lnTo>
                    <a:pt x="4551" y="2239"/>
                  </a:lnTo>
                  <a:lnTo>
                    <a:pt x="4533" y="2150"/>
                  </a:lnTo>
                  <a:lnTo>
                    <a:pt x="4457" y="2118"/>
                  </a:lnTo>
                  <a:lnTo>
                    <a:pt x="4399" y="2108"/>
                  </a:lnTo>
                  <a:lnTo>
                    <a:pt x="4378" y="2024"/>
                  </a:lnTo>
                  <a:lnTo>
                    <a:pt x="4299" y="2012"/>
                  </a:lnTo>
                  <a:lnTo>
                    <a:pt x="4207" y="1987"/>
                  </a:lnTo>
                  <a:lnTo>
                    <a:pt x="4122" y="1833"/>
                  </a:lnTo>
                  <a:lnTo>
                    <a:pt x="4111" y="1820"/>
                  </a:lnTo>
                  <a:cubicBezTo>
                    <a:pt x="3887" y="1642"/>
                    <a:pt x="3830" y="1565"/>
                    <a:pt x="3823" y="1526"/>
                  </a:cubicBezTo>
                  <a:lnTo>
                    <a:pt x="3829" y="1511"/>
                  </a:lnTo>
                  <a:cubicBezTo>
                    <a:pt x="3833" y="1500"/>
                    <a:pt x="3858" y="1493"/>
                    <a:pt x="3900" y="1492"/>
                  </a:cubicBezTo>
                  <a:lnTo>
                    <a:pt x="4014" y="1482"/>
                  </a:lnTo>
                  <a:lnTo>
                    <a:pt x="4026" y="1469"/>
                  </a:lnTo>
                  <a:cubicBezTo>
                    <a:pt x="4040" y="1453"/>
                    <a:pt x="4045" y="1432"/>
                    <a:pt x="4040" y="1420"/>
                  </a:cubicBezTo>
                  <a:cubicBezTo>
                    <a:pt x="4028" y="1352"/>
                    <a:pt x="3882" y="1267"/>
                    <a:pt x="3604" y="1167"/>
                  </a:cubicBezTo>
                  <a:cubicBezTo>
                    <a:pt x="3558" y="1151"/>
                    <a:pt x="3548" y="1140"/>
                    <a:pt x="3547" y="1133"/>
                  </a:cubicBezTo>
                  <a:lnTo>
                    <a:pt x="3548" y="1127"/>
                  </a:lnTo>
                  <a:lnTo>
                    <a:pt x="3540" y="1036"/>
                  </a:lnTo>
                  <a:lnTo>
                    <a:pt x="3540" y="10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1" name="Freeform 31">
              <a:extLst>
                <a:ext uri="{FF2B5EF4-FFF2-40B4-BE49-F238E27FC236}">
                  <a16:creationId xmlns:a16="http://schemas.microsoft.com/office/drawing/2014/main" id="{B976C4A1-0B18-4E59-AB76-DC6D5641109D}"/>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2" name="Freeform 32">
              <a:extLst>
                <a:ext uri="{FF2B5EF4-FFF2-40B4-BE49-F238E27FC236}">
                  <a16:creationId xmlns:a16="http://schemas.microsoft.com/office/drawing/2014/main" id="{EEC56411-09B7-4D8C-9CDC-CFDBB6FA8AFB}"/>
                </a:ext>
              </a:extLst>
            </p:cNvPr>
            <p:cNvSpPr>
              <a:spLocks/>
            </p:cNvSpPr>
            <p:nvPr userDrawn="1"/>
          </p:nvSpPr>
          <p:spPr bwMode="auto">
            <a:xfrm>
              <a:off x="5216526" y="4689476"/>
              <a:ext cx="136525" cy="166688"/>
            </a:xfrm>
            <a:custGeom>
              <a:avLst/>
              <a:gdLst>
                <a:gd name="T0" fmla="*/ 425 w 1617"/>
                <a:gd name="T1" fmla="*/ 498 h 1953"/>
                <a:gd name="T2" fmla="*/ 505 w 1617"/>
                <a:gd name="T3" fmla="*/ 444 h 1953"/>
                <a:gd name="T4" fmla="*/ 786 w 1617"/>
                <a:gd name="T5" fmla="*/ 463 h 1953"/>
                <a:gd name="T6" fmla="*/ 1495 w 1617"/>
                <a:gd name="T7" fmla="*/ 397 h 1953"/>
                <a:gd name="T8" fmla="*/ 1617 w 1617"/>
                <a:gd name="T9" fmla="*/ 0 h 1953"/>
                <a:gd name="T10" fmla="*/ 1319 w 1617"/>
                <a:gd name="T11" fmla="*/ 286 h 1953"/>
                <a:gd name="T12" fmla="*/ 785 w 1617"/>
                <a:gd name="T13" fmla="*/ 277 h 1953"/>
                <a:gd name="T14" fmla="*/ 601 w 1617"/>
                <a:gd name="T15" fmla="*/ 238 h 1953"/>
                <a:gd name="T16" fmla="*/ 449 w 1617"/>
                <a:gd name="T17" fmla="*/ 342 h 1953"/>
                <a:gd name="T18" fmla="*/ 315 w 1617"/>
                <a:gd name="T19" fmla="*/ 353 h 1953"/>
                <a:gd name="T20" fmla="*/ 244 w 1617"/>
                <a:gd name="T21" fmla="*/ 498 h 1953"/>
                <a:gd name="T22" fmla="*/ 154 w 1617"/>
                <a:gd name="T23" fmla="*/ 814 h 1953"/>
                <a:gd name="T24" fmla="*/ 152 w 1617"/>
                <a:gd name="T25" fmla="*/ 990 h 1953"/>
                <a:gd name="T26" fmla="*/ 17 w 1617"/>
                <a:gd name="T27" fmla="*/ 1370 h 1953"/>
                <a:gd name="T28" fmla="*/ 126 w 1617"/>
                <a:gd name="T29" fmla="*/ 1447 h 1953"/>
                <a:gd name="T30" fmla="*/ 215 w 1617"/>
                <a:gd name="T31" fmla="*/ 1601 h 1953"/>
                <a:gd name="T32" fmla="*/ 188 w 1617"/>
                <a:gd name="T33" fmla="*/ 1812 h 1953"/>
                <a:gd name="T34" fmla="*/ 266 w 1617"/>
                <a:gd name="T35" fmla="*/ 1953 h 1953"/>
                <a:gd name="T36" fmla="*/ 439 w 1617"/>
                <a:gd name="T37" fmla="*/ 1598 h 1953"/>
                <a:gd name="T38" fmla="*/ 434 w 1617"/>
                <a:gd name="T39" fmla="*/ 1248 h 1953"/>
                <a:gd name="T40" fmla="*/ 479 w 1617"/>
                <a:gd name="T41" fmla="*/ 1209 h 1953"/>
                <a:gd name="T42" fmla="*/ 549 w 1617"/>
                <a:gd name="T43" fmla="*/ 1351 h 1953"/>
                <a:gd name="T44" fmla="*/ 583 w 1617"/>
                <a:gd name="T45" fmla="*/ 1487 h 1953"/>
                <a:gd name="T46" fmla="*/ 736 w 1617"/>
                <a:gd name="T47" fmla="*/ 1762 h 1953"/>
                <a:gd name="T48" fmla="*/ 852 w 1617"/>
                <a:gd name="T49" fmla="*/ 1698 h 1953"/>
                <a:gd name="T50" fmla="*/ 1020 w 1617"/>
                <a:gd name="T51" fmla="*/ 1579 h 1953"/>
                <a:gd name="T52" fmla="*/ 1012 w 1617"/>
                <a:gd name="T53" fmla="*/ 1532 h 1953"/>
                <a:gd name="T54" fmla="*/ 881 w 1617"/>
                <a:gd name="T55" fmla="*/ 1372 h 1953"/>
                <a:gd name="T56" fmla="*/ 744 w 1617"/>
                <a:gd name="T57" fmla="*/ 1087 h 1953"/>
                <a:gd name="T58" fmla="*/ 735 w 1617"/>
                <a:gd name="T59" fmla="*/ 1042 h 1953"/>
                <a:gd name="T60" fmla="*/ 1101 w 1617"/>
                <a:gd name="T61" fmla="*/ 836 h 1953"/>
                <a:gd name="T62" fmla="*/ 1153 w 1617"/>
                <a:gd name="T63" fmla="*/ 697 h 1953"/>
                <a:gd name="T64" fmla="*/ 1000 w 1617"/>
                <a:gd name="T65" fmla="*/ 684 h 1953"/>
                <a:gd name="T66" fmla="*/ 792 w 1617"/>
                <a:gd name="T67" fmla="*/ 775 h 1953"/>
                <a:gd name="T68" fmla="*/ 608 w 1617"/>
                <a:gd name="T69" fmla="*/ 868 h 1953"/>
                <a:gd name="T70" fmla="*/ 374 w 1617"/>
                <a:gd name="T71" fmla="*/ 633 h 1953"/>
                <a:gd name="T72" fmla="*/ 425 w 1617"/>
                <a:gd name="T73" fmla="*/ 498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7" h="1953">
                  <a:moveTo>
                    <a:pt x="425" y="498"/>
                  </a:moveTo>
                  <a:lnTo>
                    <a:pt x="425" y="498"/>
                  </a:lnTo>
                  <a:lnTo>
                    <a:pt x="435" y="488"/>
                  </a:lnTo>
                  <a:cubicBezTo>
                    <a:pt x="461" y="449"/>
                    <a:pt x="487" y="444"/>
                    <a:pt x="505" y="444"/>
                  </a:cubicBezTo>
                  <a:cubicBezTo>
                    <a:pt x="516" y="444"/>
                    <a:pt x="528" y="446"/>
                    <a:pt x="536" y="450"/>
                  </a:cubicBezTo>
                  <a:lnTo>
                    <a:pt x="786" y="463"/>
                  </a:lnTo>
                  <a:lnTo>
                    <a:pt x="1048" y="482"/>
                  </a:lnTo>
                  <a:cubicBezTo>
                    <a:pt x="1243" y="538"/>
                    <a:pt x="1396" y="507"/>
                    <a:pt x="1495" y="397"/>
                  </a:cubicBezTo>
                  <a:cubicBezTo>
                    <a:pt x="1556" y="327"/>
                    <a:pt x="1592" y="243"/>
                    <a:pt x="1602" y="147"/>
                  </a:cubicBezTo>
                  <a:lnTo>
                    <a:pt x="1617" y="0"/>
                  </a:lnTo>
                  <a:lnTo>
                    <a:pt x="1522" y="112"/>
                  </a:lnTo>
                  <a:cubicBezTo>
                    <a:pt x="1451" y="196"/>
                    <a:pt x="1388" y="258"/>
                    <a:pt x="1319" y="286"/>
                  </a:cubicBezTo>
                  <a:lnTo>
                    <a:pt x="1034" y="341"/>
                  </a:lnTo>
                  <a:lnTo>
                    <a:pt x="785" y="277"/>
                  </a:lnTo>
                  <a:lnTo>
                    <a:pt x="610" y="239"/>
                  </a:lnTo>
                  <a:lnTo>
                    <a:pt x="601" y="238"/>
                  </a:lnTo>
                  <a:cubicBezTo>
                    <a:pt x="569" y="238"/>
                    <a:pt x="536" y="256"/>
                    <a:pt x="513" y="286"/>
                  </a:cubicBezTo>
                  <a:lnTo>
                    <a:pt x="449" y="342"/>
                  </a:lnTo>
                  <a:lnTo>
                    <a:pt x="399" y="342"/>
                  </a:lnTo>
                  <a:lnTo>
                    <a:pt x="315" y="353"/>
                  </a:lnTo>
                  <a:lnTo>
                    <a:pt x="303" y="365"/>
                  </a:lnTo>
                  <a:cubicBezTo>
                    <a:pt x="269" y="400"/>
                    <a:pt x="253" y="437"/>
                    <a:pt x="244" y="498"/>
                  </a:cubicBezTo>
                  <a:lnTo>
                    <a:pt x="225" y="656"/>
                  </a:lnTo>
                  <a:lnTo>
                    <a:pt x="154" y="814"/>
                  </a:lnTo>
                  <a:lnTo>
                    <a:pt x="146" y="853"/>
                  </a:lnTo>
                  <a:cubicBezTo>
                    <a:pt x="139" y="909"/>
                    <a:pt x="133" y="953"/>
                    <a:pt x="152" y="990"/>
                  </a:cubicBezTo>
                  <a:cubicBezTo>
                    <a:pt x="155" y="1003"/>
                    <a:pt x="139" y="1059"/>
                    <a:pt x="90" y="1132"/>
                  </a:cubicBezTo>
                  <a:cubicBezTo>
                    <a:pt x="16" y="1228"/>
                    <a:pt x="0" y="1320"/>
                    <a:pt x="17" y="1370"/>
                  </a:cubicBezTo>
                  <a:lnTo>
                    <a:pt x="58" y="1427"/>
                  </a:lnTo>
                  <a:lnTo>
                    <a:pt x="126" y="1447"/>
                  </a:lnTo>
                  <a:lnTo>
                    <a:pt x="140" y="1449"/>
                  </a:lnTo>
                  <a:cubicBezTo>
                    <a:pt x="159" y="1449"/>
                    <a:pt x="195" y="1492"/>
                    <a:pt x="215" y="1601"/>
                  </a:cubicBezTo>
                  <a:lnTo>
                    <a:pt x="215" y="1694"/>
                  </a:lnTo>
                  <a:lnTo>
                    <a:pt x="188" y="1812"/>
                  </a:lnTo>
                  <a:cubicBezTo>
                    <a:pt x="177" y="1865"/>
                    <a:pt x="181" y="1901"/>
                    <a:pt x="203" y="1930"/>
                  </a:cubicBezTo>
                  <a:cubicBezTo>
                    <a:pt x="218" y="1945"/>
                    <a:pt x="239" y="1953"/>
                    <a:pt x="266" y="1953"/>
                  </a:cubicBezTo>
                  <a:cubicBezTo>
                    <a:pt x="281" y="1953"/>
                    <a:pt x="296" y="1951"/>
                    <a:pt x="318" y="1946"/>
                  </a:cubicBezTo>
                  <a:cubicBezTo>
                    <a:pt x="425" y="1906"/>
                    <a:pt x="439" y="1750"/>
                    <a:pt x="439" y="1598"/>
                  </a:cubicBezTo>
                  <a:lnTo>
                    <a:pt x="421" y="1390"/>
                  </a:lnTo>
                  <a:cubicBezTo>
                    <a:pt x="413" y="1332"/>
                    <a:pt x="425" y="1286"/>
                    <a:pt x="434" y="1248"/>
                  </a:cubicBezTo>
                  <a:lnTo>
                    <a:pt x="438" y="1235"/>
                  </a:lnTo>
                  <a:cubicBezTo>
                    <a:pt x="458" y="1209"/>
                    <a:pt x="473" y="1209"/>
                    <a:pt x="479" y="1209"/>
                  </a:cubicBezTo>
                  <a:cubicBezTo>
                    <a:pt x="495" y="1209"/>
                    <a:pt x="514" y="1218"/>
                    <a:pt x="534" y="1234"/>
                  </a:cubicBezTo>
                  <a:cubicBezTo>
                    <a:pt x="580" y="1281"/>
                    <a:pt x="573" y="1314"/>
                    <a:pt x="549" y="1351"/>
                  </a:cubicBezTo>
                  <a:cubicBezTo>
                    <a:pt x="521" y="1394"/>
                    <a:pt x="514" y="1421"/>
                    <a:pt x="521" y="1440"/>
                  </a:cubicBezTo>
                  <a:cubicBezTo>
                    <a:pt x="528" y="1471"/>
                    <a:pt x="562" y="1482"/>
                    <a:pt x="583" y="1487"/>
                  </a:cubicBezTo>
                  <a:cubicBezTo>
                    <a:pt x="622" y="1511"/>
                    <a:pt x="642" y="1525"/>
                    <a:pt x="648" y="1546"/>
                  </a:cubicBezTo>
                  <a:cubicBezTo>
                    <a:pt x="656" y="1665"/>
                    <a:pt x="690" y="1748"/>
                    <a:pt x="736" y="1762"/>
                  </a:cubicBezTo>
                  <a:lnTo>
                    <a:pt x="758" y="1768"/>
                  </a:lnTo>
                  <a:lnTo>
                    <a:pt x="852" y="1698"/>
                  </a:lnTo>
                  <a:cubicBezTo>
                    <a:pt x="885" y="1673"/>
                    <a:pt x="912" y="1654"/>
                    <a:pt x="948" y="1636"/>
                  </a:cubicBezTo>
                  <a:cubicBezTo>
                    <a:pt x="988" y="1622"/>
                    <a:pt x="1012" y="1603"/>
                    <a:pt x="1020" y="1579"/>
                  </a:cubicBezTo>
                  <a:lnTo>
                    <a:pt x="1026" y="1551"/>
                  </a:lnTo>
                  <a:lnTo>
                    <a:pt x="1012" y="1532"/>
                  </a:lnTo>
                  <a:lnTo>
                    <a:pt x="906" y="1452"/>
                  </a:lnTo>
                  <a:lnTo>
                    <a:pt x="881" y="1372"/>
                  </a:lnTo>
                  <a:lnTo>
                    <a:pt x="890" y="1294"/>
                  </a:lnTo>
                  <a:cubicBezTo>
                    <a:pt x="905" y="1169"/>
                    <a:pt x="785" y="1108"/>
                    <a:pt x="744" y="1087"/>
                  </a:cubicBezTo>
                  <a:cubicBezTo>
                    <a:pt x="715" y="1073"/>
                    <a:pt x="712" y="1065"/>
                    <a:pt x="712" y="1065"/>
                  </a:cubicBezTo>
                  <a:cubicBezTo>
                    <a:pt x="712" y="1063"/>
                    <a:pt x="715" y="1056"/>
                    <a:pt x="735" y="1042"/>
                  </a:cubicBezTo>
                  <a:lnTo>
                    <a:pt x="915" y="947"/>
                  </a:lnTo>
                  <a:lnTo>
                    <a:pt x="1101" y="836"/>
                  </a:lnTo>
                  <a:cubicBezTo>
                    <a:pt x="1145" y="814"/>
                    <a:pt x="1161" y="787"/>
                    <a:pt x="1168" y="764"/>
                  </a:cubicBezTo>
                  <a:cubicBezTo>
                    <a:pt x="1172" y="741"/>
                    <a:pt x="1167" y="716"/>
                    <a:pt x="1153" y="697"/>
                  </a:cubicBezTo>
                  <a:lnTo>
                    <a:pt x="1143" y="687"/>
                  </a:lnTo>
                  <a:cubicBezTo>
                    <a:pt x="1109" y="661"/>
                    <a:pt x="1068" y="656"/>
                    <a:pt x="1000" y="684"/>
                  </a:cubicBezTo>
                  <a:lnTo>
                    <a:pt x="845" y="775"/>
                  </a:lnTo>
                  <a:lnTo>
                    <a:pt x="792" y="775"/>
                  </a:lnTo>
                  <a:lnTo>
                    <a:pt x="713" y="763"/>
                  </a:lnTo>
                  <a:lnTo>
                    <a:pt x="608" y="868"/>
                  </a:lnTo>
                  <a:cubicBezTo>
                    <a:pt x="533" y="865"/>
                    <a:pt x="466" y="836"/>
                    <a:pt x="422" y="783"/>
                  </a:cubicBezTo>
                  <a:cubicBezTo>
                    <a:pt x="382" y="742"/>
                    <a:pt x="374" y="694"/>
                    <a:pt x="374" y="633"/>
                  </a:cubicBezTo>
                  <a:cubicBezTo>
                    <a:pt x="374" y="590"/>
                    <a:pt x="383" y="531"/>
                    <a:pt x="425" y="498"/>
                  </a:cubicBezTo>
                  <a:lnTo>
                    <a:pt x="425" y="4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3" name="Freeform 33">
              <a:extLst>
                <a:ext uri="{FF2B5EF4-FFF2-40B4-BE49-F238E27FC236}">
                  <a16:creationId xmlns:a16="http://schemas.microsoft.com/office/drawing/2014/main" id="{A45706EF-38F3-4253-B68E-B5B81402510C}"/>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4" name="Freeform 34">
              <a:extLst>
                <a:ext uri="{FF2B5EF4-FFF2-40B4-BE49-F238E27FC236}">
                  <a16:creationId xmlns:a16="http://schemas.microsoft.com/office/drawing/2014/main" id="{D8572929-A2B4-4DF9-A7D6-DB56563870C2}"/>
                </a:ext>
              </a:extLst>
            </p:cNvPr>
            <p:cNvSpPr>
              <a:spLocks/>
            </p:cNvSpPr>
            <p:nvPr userDrawn="1"/>
          </p:nvSpPr>
          <p:spPr bwMode="auto">
            <a:xfrm>
              <a:off x="5021263" y="4594226"/>
              <a:ext cx="206375" cy="227013"/>
            </a:xfrm>
            <a:custGeom>
              <a:avLst/>
              <a:gdLst>
                <a:gd name="T0" fmla="*/ 113 w 2435"/>
                <a:gd name="T1" fmla="*/ 1262 h 2681"/>
                <a:gd name="T2" fmla="*/ 0 w 2435"/>
                <a:gd name="T3" fmla="*/ 1693 h 2681"/>
                <a:gd name="T4" fmla="*/ 139 w 2435"/>
                <a:gd name="T5" fmla="*/ 1947 h 2681"/>
                <a:gd name="T6" fmla="*/ 347 w 2435"/>
                <a:gd name="T7" fmla="*/ 2424 h 2681"/>
                <a:gd name="T8" fmla="*/ 515 w 2435"/>
                <a:gd name="T9" fmla="*/ 2378 h 2681"/>
                <a:gd name="T10" fmla="*/ 710 w 2435"/>
                <a:gd name="T11" fmla="*/ 2506 h 2681"/>
                <a:gd name="T12" fmla="*/ 914 w 2435"/>
                <a:gd name="T13" fmla="*/ 2465 h 2681"/>
                <a:gd name="T14" fmla="*/ 1299 w 2435"/>
                <a:gd name="T15" fmla="*/ 2623 h 2681"/>
                <a:gd name="T16" fmla="*/ 1577 w 2435"/>
                <a:gd name="T17" fmla="*/ 2598 h 2681"/>
                <a:gd name="T18" fmla="*/ 1785 w 2435"/>
                <a:gd name="T19" fmla="*/ 2161 h 2681"/>
                <a:gd name="T20" fmla="*/ 2004 w 2435"/>
                <a:gd name="T21" fmla="*/ 1926 h 2681"/>
                <a:gd name="T22" fmla="*/ 2074 w 2435"/>
                <a:gd name="T23" fmla="*/ 1786 h 2681"/>
                <a:gd name="T24" fmla="*/ 2196 w 2435"/>
                <a:gd name="T25" fmla="*/ 1485 h 2681"/>
                <a:gd name="T26" fmla="*/ 2256 w 2435"/>
                <a:gd name="T27" fmla="*/ 1345 h 2681"/>
                <a:gd name="T28" fmla="*/ 2059 w 2435"/>
                <a:gd name="T29" fmla="*/ 883 h 2681"/>
                <a:gd name="T30" fmla="*/ 2078 w 2435"/>
                <a:gd name="T31" fmla="*/ 773 h 2681"/>
                <a:gd name="T32" fmla="*/ 2200 w 2435"/>
                <a:gd name="T33" fmla="*/ 685 h 2681"/>
                <a:gd name="T34" fmla="*/ 2275 w 2435"/>
                <a:gd name="T35" fmla="*/ 593 h 2681"/>
                <a:gd name="T36" fmla="*/ 2331 w 2435"/>
                <a:gd name="T37" fmla="*/ 499 h 2681"/>
                <a:gd name="T38" fmla="*/ 2411 w 2435"/>
                <a:gd name="T39" fmla="*/ 391 h 2681"/>
                <a:gd name="T40" fmla="*/ 2207 w 2435"/>
                <a:gd name="T41" fmla="*/ 283 h 2681"/>
                <a:gd name="T42" fmla="*/ 2088 w 2435"/>
                <a:gd name="T43" fmla="*/ 242 h 2681"/>
                <a:gd name="T44" fmla="*/ 2086 w 2435"/>
                <a:gd name="T45" fmla="*/ 199 h 2681"/>
                <a:gd name="T46" fmla="*/ 2053 w 2435"/>
                <a:gd name="T47" fmla="*/ 53 h 2681"/>
                <a:gd name="T48" fmla="*/ 1950 w 2435"/>
                <a:gd name="T49" fmla="*/ 15 h 2681"/>
                <a:gd name="T50" fmla="*/ 1835 w 2435"/>
                <a:gd name="T51" fmla="*/ 20 h 2681"/>
                <a:gd name="T52" fmla="*/ 1732 w 2435"/>
                <a:gd name="T53" fmla="*/ 151 h 2681"/>
                <a:gd name="T54" fmla="*/ 1595 w 2435"/>
                <a:gd name="T55" fmla="*/ 371 h 2681"/>
                <a:gd name="T56" fmla="*/ 1578 w 2435"/>
                <a:gd name="T57" fmla="*/ 384 h 2681"/>
                <a:gd name="T58" fmla="*/ 1247 w 2435"/>
                <a:gd name="T59" fmla="*/ 541 h 2681"/>
                <a:gd name="T60" fmla="*/ 1229 w 2435"/>
                <a:gd name="T61" fmla="*/ 536 h 2681"/>
                <a:gd name="T62" fmla="*/ 1184 w 2435"/>
                <a:gd name="T63" fmla="*/ 578 h 2681"/>
                <a:gd name="T64" fmla="*/ 897 w 2435"/>
                <a:gd name="T65" fmla="*/ 908 h 2681"/>
                <a:gd name="T66" fmla="*/ 529 w 2435"/>
                <a:gd name="T67" fmla="*/ 1193 h 2681"/>
                <a:gd name="T68" fmla="*/ 258 w 2435"/>
                <a:gd name="T69" fmla="*/ 1290 h 2681"/>
                <a:gd name="T70" fmla="*/ 126 w 2435"/>
                <a:gd name="T71" fmla="*/ 1264 h 2681"/>
                <a:gd name="T72" fmla="*/ 113 w 2435"/>
                <a:gd name="T73" fmla="*/ 1262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5" h="2681">
                  <a:moveTo>
                    <a:pt x="113" y="1262"/>
                  </a:moveTo>
                  <a:lnTo>
                    <a:pt x="113" y="1262"/>
                  </a:lnTo>
                  <a:cubicBezTo>
                    <a:pt x="56" y="1262"/>
                    <a:pt x="40" y="1307"/>
                    <a:pt x="22" y="1360"/>
                  </a:cubicBezTo>
                  <a:lnTo>
                    <a:pt x="0" y="1693"/>
                  </a:lnTo>
                  <a:lnTo>
                    <a:pt x="42" y="1849"/>
                  </a:lnTo>
                  <a:lnTo>
                    <a:pt x="139" y="1947"/>
                  </a:lnTo>
                  <a:cubicBezTo>
                    <a:pt x="217" y="2034"/>
                    <a:pt x="255" y="2138"/>
                    <a:pt x="255" y="2267"/>
                  </a:cubicBezTo>
                  <a:cubicBezTo>
                    <a:pt x="255" y="2335"/>
                    <a:pt x="266" y="2408"/>
                    <a:pt x="347" y="2424"/>
                  </a:cubicBezTo>
                  <a:lnTo>
                    <a:pt x="358" y="2426"/>
                  </a:lnTo>
                  <a:lnTo>
                    <a:pt x="515" y="2378"/>
                  </a:lnTo>
                  <a:cubicBezTo>
                    <a:pt x="550" y="2368"/>
                    <a:pt x="582" y="2389"/>
                    <a:pt x="602" y="2409"/>
                  </a:cubicBezTo>
                  <a:lnTo>
                    <a:pt x="710" y="2506"/>
                  </a:lnTo>
                  <a:lnTo>
                    <a:pt x="824" y="2574"/>
                  </a:lnTo>
                  <a:lnTo>
                    <a:pt x="914" y="2465"/>
                  </a:lnTo>
                  <a:lnTo>
                    <a:pt x="1082" y="2481"/>
                  </a:lnTo>
                  <a:cubicBezTo>
                    <a:pt x="1198" y="2516"/>
                    <a:pt x="1276" y="2568"/>
                    <a:pt x="1299" y="2623"/>
                  </a:cubicBezTo>
                  <a:cubicBezTo>
                    <a:pt x="1310" y="2661"/>
                    <a:pt x="1339" y="2681"/>
                    <a:pt x="1379" y="2681"/>
                  </a:cubicBezTo>
                  <a:cubicBezTo>
                    <a:pt x="1426" y="2681"/>
                    <a:pt x="1489" y="2655"/>
                    <a:pt x="1577" y="2598"/>
                  </a:cubicBezTo>
                  <a:cubicBezTo>
                    <a:pt x="1725" y="2485"/>
                    <a:pt x="1785" y="2413"/>
                    <a:pt x="1785" y="2352"/>
                  </a:cubicBezTo>
                  <a:lnTo>
                    <a:pt x="1785" y="2161"/>
                  </a:lnTo>
                  <a:lnTo>
                    <a:pt x="1881" y="1986"/>
                  </a:lnTo>
                  <a:lnTo>
                    <a:pt x="2004" y="1926"/>
                  </a:lnTo>
                  <a:cubicBezTo>
                    <a:pt x="2064" y="1913"/>
                    <a:pt x="2089" y="1869"/>
                    <a:pt x="2077" y="1796"/>
                  </a:cubicBezTo>
                  <a:lnTo>
                    <a:pt x="2074" y="1786"/>
                  </a:lnTo>
                  <a:cubicBezTo>
                    <a:pt x="2037" y="1694"/>
                    <a:pt x="2031" y="1621"/>
                    <a:pt x="2058" y="1571"/>
                  </a:cubicBezTo>
                  <a:cubicBezTo>
                    <a:pt x="2080" y="1529"/>
                    <a:pt x="2126" y="1500"/>
                    <a:pt x="2196" y="1485"/>
                  </a:cubicBezTo>
                  <a:lnTo>
                    <a:pt x="2386" y="1445"/>
                  </a:lnTo>
                  <a:lnTo>
                    <a:pt x="2256" y="1345"/>
                  </a:lnTo>
                  <a:cubicBezTo>
                    <a:pt x="2201" y="1290"/>
                    <a:pt x="2162" y="1223"/>
                    <a:pt x="2132" y="1131"/>
                  </a:cubicBezTo>
                  <a:lnTo>
                    <a:pt x="2059" y="883"/>
                  </a:lnTo>
                  <a:lnTo>
                    <a:pt x="2052" y="868"/>
                  </a:lnTo>
                  <a:cubicBezTo>
                    <a:pt x="2032" y="842"/>
                    <a:pt x="2041" y="810"/>
                    <a:pt x="2078" y="773"/>
                  </a:cubicBezTo>
                  <a:lnTo>
                    <a:pt x="2121" y="729"/>
                  </a:lnTo>
                  <a:lnTo>
                    <a:pt x="2200" y="685"/>
                  </a:lnTo>
                  <a:cubicBezTo>
                    <a:pt x="2245" y="667"/>
                    <a:pt x="2272" y="636"/>
                    <a:pt x="2275" y="601"/>
                  </a:cubicBezTo>
                  <a:lnTo>
                    <a:pt x="2275" y="593"/>
                  </a:lnTo>
                  <a:lnTo>
                    <a:pt x="2252" y="512"/>
                  </a:lnTo>
                  <a:lnTo>
                    <a:pt x="2331" y="499"/>
                  </a:lnTo>
                  <a:cubicBezTo>
                    <a:pt x="2378" y="499"/>
                    <a:pt x="2411" y="482"/>
                    <a:pt x="2418" y="461"/>
                  </a:cubicBezTo>
                  <a:cubicBezTo>
                    <a:pt x="2435" y="433"/>
                    <a:pt x="2420" y="406"/>
                    <a:pt x="2411" y="391"/>
                  </a:cubicBezTo>
                  <a:cubicBezTo>
                    <a:pt x="2388" y="337"/>
                    <a:pt x="2340" y="303"/>
                    <a:pt x="2284" y="303"/>
                  </a:cubicBezTo>
                  <a:cubicBezTo>
                    <a:pt x="2222" y="303"/>
                    <a:pt x="2209" y="289"/>
                    <a:pt x="2207" y="283"/>
                  </a:cubicBezTo>
                  <a:lnTo>
                    <a:pt x="2193" y="211"/>
                  </a:lnTo>
                  <a:lnTo>
                    <a:pt x="2088" y="242"/>
                  </a:lnTo>
                  <a:lnTo>
                    <a:pt x="2085" y="238"/>
                  </a:lnTo>
                  <a:lnTo>
                    <a:pt x="2086" y="199"/>
                  </a:lnTo>
                  <a:lnTo>
                    <a:pt x="2059" y="68"/>
                  </a:lnTo>
                  <a:lnTo>
                    <a:pt x="2053" y="53"/>
                  </a:lnTo>
                  <a:cubicBezTo>
                    <a:pt x="2040" y="31"/>
                    <a:pt x="2019" y="3"/>
                    <a:pt x="1987" y="0"/>
                  </a:cubicBezTo>
                  <a:cubicBezTo>
                    <a:pt x="1970" y="0"/>
                    <a:pt x="1958" y="8"/>
                    <a:pt x="1950" y="15"/>
                  </a:cubicBezTo>
                  <a:lnTo>
                    <a:pt x="1888" y="30"/>
                  </a:lnTo>
                  <a:lnTo>
                    <a:pt x="1835" y="20"/>
                  </a:lnTo>
                  <a:cubicBezTo>
                    <a:pt x="1798" y="20"/>
                    <a:pt x="1780" y="54"/>
                    <a:pt x="1746" y="124"/>
                  </a:cubicBezTo>
                  <a:lnTo>
                    <a:pt x="1732" y="151"/>
                  </a:lnTo>
                  <a:cubicBezTo>
                    <a:pt x="1698" y="235"/>
                    <a:pt x="1656" y="307"/>
                    <a:pt x="1612" y="353"/>
                  </a:cubicBezTo>
                  <a:lnTo>
                    <a:pt x="1595" y="371"/>
                  </a:lnTo>
                  <a:lnTo>
                    <a:pt x="1595" y="372"/>
                  </a:lnTo>
                  <a:lnTo>
                    <a:pt x="1578" y="384"/>
                  </a:lnTo>
                  <a:cubicBezTo>
                    <a:pt x="1548" y="405"/>
                    <a:pt x="1506" y="420"/>
                    <a:pt x="1455" y="439"/>
                  </a:cubicBezTo>
                  <a:lnTo>
                    <a:pt x="1247" y="541"/>
                  </a:lnTo>
                  <a:lnTo>
                    <a:pt x="1239" y="546"/>
                  </a:lnTo>
                  <a:lnTo>
                    <a:pt x="1229" y="536"/>
                  </a:lnTo>
                  <a:lnTo>
                    <a:pt x="1200" y="569"/>
                  </a:lnTo>
                  <a:lnTo>
                    <a:pt x="1184" y="578"/>
                  </a:lnTo>
                  <a:lnTo>
                    <a:pt x="1188" y="582"/>
                  </a:lnTo>
                  <a:lnTo>
                    <a:pt x="897" y="908"/>
                  </a:lnTo>
                  <a:lnTo>
                    <a:pt x="688" y="981"/>
                  </a:lnTo>
                  <a:cubicBezTo>
                    <a:pt x="617" y="1004"/>
                    <a:pt x="568" y="1071"/>
                    <a:pt x="529" y="1193"/>
                  </a:cubicBezTo>
                  <a:cubicBezTo>
                    <a:pt x="508" y="1241"/>
                    <a:pt x="468" y="1328"/>
                    <a:pt x="449" y="1336"/>
                  </a:cubicBezTo>
                  <a:lnTo>
                    <a:pt x="258" y="1290"/>
                  </a:lnTo>
                  <a:lnTo>
                    <a:pt x="168" y="1276"/>
                  </a:lnTo>
                  <a:lnTo>
                    <a:pt x="126" y="1264"/>
                  </a:lnTo>
                  <a:lnTo>
                    <a:pt x="113" y="1262"/>
                  </a:lnTo>
                  <a:lnTo>
                    <a:pt x="113" y="12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5" name="Freeform 35">
              <a:extLst>
                <a:ext uri="{FF2B5EF4-FFF2-40B4-BE49-F238E27FC236}">
                  <a16:creationId xmlns:a16="http://schemas.microsoft.com/office/drawing/2014/main" id="{99A6D9A3-D133-4FB9-B9D8-48BECCB3888E}"/>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6" name="Freeform 36">
              <a:extLst>
                <a:ext uri="{FF2B5EF4-FFF2-40B4-BE49-F238E27FC236}">
                  <a16:creationId xmlns:a16="http://schemas.microsoft.com/office/drawing/2014/main" id="{5EFEAFE0-A513-448C-9151-AB27193DF373}"/>
                </a:ext>
              </a:extLst>
            </p:cNvPr>
            <p:cNvSpPr>
              <a:spLocks/>
            </p:cNvSpPr>
            <p:nvPr userDrawn="1"/>
          </p:nvSpPr>
          <p:spPr bwMode="auto">
            <a:xfrm>
              <a:off x="5395913" y="4689476"/>
              <a:ext cx="30163" cy="74613"/>
            </a:xfrm>
            <a:custGeom>
              <a:avLst/>
              <a:gdLst>
                <a:gd name="T0" fmla="*/ 191 w 357"/>
                <a:gd name="T1" fmla="*/ 131 h 891"/>
                <a:gd name="T2" fmla="*/ 191 w 357"/>
                <a:gd name="T3" fmla="*/ 131 h 891"/>
                <a:gd name="T4" fmla="*/ 106 w 357"/>
                <a:gd name="T5" fmla="*/ 0 h 891"/>
                <a:gd name="T6" fmla="*/ 35 w 357"/>
                <a:gd name="T7" fmla="*/ 196 h 891"/>
                <a:gd name="T8" fmla="*/ 21 w 357"/>
                <a:gd name="T9" fmla="*/ 386 h 891"/>
                <a:gd name="T10" fmla="*/ 20 w 357"/>
                <a:gd name="T11" fmla="*/ 517 h 891"/>
                <a:gd name="T12" fmla="*/ 22 w 357"/>
                <a:gd name="T13" fmla="*/ 531 h 891"/>
                <a:gd name="T14" fmla="*/ 86 w 357"/>
                <a:gd name="T15" fmla="*/ 672 h 891"/>
                <a:gd name="T16" fmla="*/ 351 w 357"/>
                <a:gd name="T17" fmla="*/ 891 h 891"/>
                <a:gd name="T18" fmla="*/ 186 w 357"/>
                <a:gd name="T19" fmla="*/ 595 h 891"/>
                <a:gd name="T20" fmla="*/ 145 w 357"/>
                <a:gd name="T21" fmla="*/ 507 h 891"/>
                <a:gd name="T22" fmla="*/ 184 w 357"/>
                <a:gd name="T23" fmla="*/ 502 h 891"/>
                <a:gd name="T24" fmla="*/ 325 w 357"/>
                <a:gd name="T25" fmla="*/ 564 h 891"/>
                <a:gd name="T26" fmla="*/ 347 w 357"/>
                <a:gd name="T27" fmla="*/ 535 h 891"/>
                <a:gd name="T28" fmla="*/ 357 w 357"/>
                <a:gd name="T29" fmla="*/ 497 h 891"/>
                <a:gd name="T30" fmla="*/ 357 w 357"/>
                <a:gd name="T31" fmla="*/ 485 h 891"/>
                <a:gd name="T32" fmla="*/ 319 w 357"/>
                <a:gd name="T33" fmla="*/ 417 h 891"/>
                <a:gd name="T34" fmla="*/ 258 w 357"/>
                <a:gd name="T35" fmla="*/ 353 h 891"/>
                <a:gd name="T36" fmla="*/ 321 w 357"/>
                <a:gd name="T37" fmla="*/ 305 h 891"/>
                <a:gd name="T38" fmla="*/ 336 w 357"/>
                <a:gd name="T39" fmla="*/ 207 h 891"/>
                <a:gd name="T40" fmla="*/ 277 w 357"/>
                <a:gd name="T41" fmla="*/ 158 h 891"/>
                <a:gd name="T42" fmla="*/ 246 w 357"/>
                <a:gd name="T43" fmla="*/ 163 h 891"/>
                <a:gd name="T44" fmla="*/ 230 w 357"/>
                <a:gd name="T45" fmla="*/ 167 h 891"/>
                <a:gd name="T46" fmla="*/ 139 w 357"/>
                <a:gd name="T47" fmla="*/ 278 h 891"/>
                <a:gd name="T48" fmla="*/ 128 w 357"/>
                <a:gd name="T49" fmla="*/ 291 h 891"/>
                <a:gd name="T50" fmla="*/ 150 w 357"/>
                <a:gd name="T51" fmla="*/ 241 h 891"/>
                <a:gd name="T52" fmla="*/ 191 w 357"/>
                <a:gd name="T53" fmla="*/ 131 h 891"/>
                <a:gd name="T54" fmla="*/ 191 w 357"/>
                <a:gd name="T55" fmla="*/ 13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7" h="891">
                  <a:moveTo>
                    <a:pt x="191" y="131"/>
                  </a:moveTo>
                  <a:lnTo>
                    <a:pt x="191" y="131"/>
                  </a:lnTo>
                  <a:lnTo>
                    <a:pt x="106" y="0"/>
                  </a:lnTo>
                  <a:lnTo>
                    <a:pt x="35" y="196"/>
                  </a:lnTo>
                  <a:cubicBezTo>
                    <a:pt x="4" y="245"/>
                    <a:pt x="0" y="306"/>
                    <a:pt x="21" y="386"/>
                  </a:cubicBezTo>
                  <a:lnTo>
                    <a:pt x="20" y="517"/>
                  </a:lnTo>
                  <a:lnTo>
                    <a:pt x="22" y="531"/>
                  </a:lnTo>
                  <a:cubicBezTo>
                    <a:pt x="32" y="577"/>
                    <a:pt x="43" y="629"/>
                    <a:pt x="86" y="672"/>
                  </a:cubicBezTo>
                  <a:lnTo>
                    <a:pt x="351" y="891"/>
                  </a:lnTo>
                  <a:lnTo>
                    <a:pt x="186" y="595"/>
                  </a:lnTo>
                  <a:lnTo>
                    <a:pt x="145" y="507"/>
                  </a:lnTo>
                  <a:cubicBezTo>
                    <a:pt x="145" y="507"/>
                    <a:pt x="153" y="502"/>
                    <a:pt x="184" y="502"/>
                  </a:cubicBezTo>
                  <a:lnTo>
                    <a:pt x="325" y="564"/>
                  </a:lnTo>
                  <a:lnTo>
                    <a:pt x="347" y="535"/>
                  </a:lnTo>
                  <a:cubicBezTo>
                    <a:pt x="356" y="522"/>
                    <a:pt x="357" y="508"/>
                    <a:pt x="357" y="497"/>
                  </a:cubicBezTo>
                  <a:lnTo>
                    <a:pt x="357" y="485"/>
                  </a:lnTo>
                  <a:lnTo>
                    <a:pt x="319" y="417"/>
                  </a:lnTo>
                  <a:lnTo>
                    <a:pt x="258" y="353"/>
                  </a:lnTo>
                  <a:lnTo>
                    <a:pt x="321" y="305"/>
                  </a:lnTo>
                  <a:cubicBezTo>
                    <a:pt x="351" y="275"/>
                    <a:pt x="356" y="244"/>
                    <a:pt x="336" y="207"/>
                  </a:cubicBezTo>
                  <a:cubicBezTo>
                    <a:pt x="325" y="167"/>
                    <a:pt x="298" y="158"/>
                    <a:pt x="277" y="158"/>
                  </a:cubicBezTo>
                  <a:cubicBezTo>
                    <a:pt x="267" y="158"/>
                    <a:pt x="257" y="161"/>
                    <a:pt x="246" y="163"/>
                  </a:cubicBezTo>
                  <a:lnTo>
                    <a:pt x="230" y="167"/>
                  </a:lnTo>
                  <a:lnTo>
                    <a:pt x="139" y="278"/>
                  </a:lnTo>
                  <a:cubicBezTo>
                    <a:pt x="135" y="283"/>
                    <a:pt x="131" y="288"/>
                    <a:pt x="128" y="291"/>
                  </a:cubicBezTo>
                  <a:cubicBezTo>
                    <a:pt x="128" y="275"/>
                    <a:pt x="136" y="256"/>
                    <a:pt x="150" y="241"/>
                  </a:cubicBezTo>
                  <a:lnTo>
                    <a:pt x="191" y="131"/>
                  </a:lnTo>
                  <a:lnTo>
                    <a:pt x="191" y="13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7" name="Freeform 37">
              <a:extLst>
                <a:ext uri="{FF2B5EF4-FFF2-40B4-BE49-F238E27FC236}">
                  <a16:creationId xmlns:a16="http://schemas.microsoft.com/office/drawing/2014/main" id="{F166C571-4A7E-4F43-AD91-E4B0D49D3F2E}"/>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8" name="Freeform 38">
              <a:extLst>
                <a:ext uri="{FF2B5EF4-FFF2-40B4-BE49-F238E27FC236}">
                  <a16:creationId xmlns:a16="http://schemas.microsoft.com/office/drawing/2014/main" id="{500FED47-AD51-44D3-B9A0-E8E33A8999E8}"/>
                </a:ext>
              </a:extLst>
            </p:cNvPr>
            <p:cNvSpPr>
              <a:spLocks/>
            </p:cNvSpPr>
            <p:nvPr userDrawn="1"/>
          </p:nvSpPr>
          <p:spPr bwMode="auto">
            <a:xfrm>
              <a:off x="5397501" y="4792663"/>
              <a:ext cx="71438" cy="25400"/>
            </a:xfrm>
            <a:custGeom>
              <a:avLst/>
              <a:gdLst>
                <a:gd name="T0" fmla="*/ 428 w 844"/>
                <a:gd name="T1" fmla="*/ 64 h 299"/>
                <a:gd name="T2" fmla="*/ 428 w 844"/>
                <a:gd name="T3" fmla="*/ 64 h 299"/>
                <a:gd name="T4" fmla="*/ 412 w 844"/>
                <a:gd name="T5" fmla="*/ 47 h 299"/>
                <a:gd name="T6" fmla="*/ 399 w 844"/>
                <a:gd name="T7" fmla="*/ 27 h 299"/>
                <a:gd name="T8" fmla="*/ 103 w 844"/>
                <a:gd name="T9" fmla="*/ 15 h 299"/>
                <a:gd name="T10" fmla="*/ 115 w 844"/>
                <a:gd name="T11" fmla="*/ 73 h 299"/>
                <a:gd name="T12" fmla="*/ 161 w 844"/>
                <a:gd name="T13" fmla="*/ 153 h 299"/>
                <a:gd name="T14" fmla="*/ 172 w 844"/>
                <a:gd name="T15" fmla="*/ 161 h 299"/>
                <a:gd name="T16" fmla="*/ 0 w 844"/>
                <a:gd name="T17" fmla="*/ 299 h 299"/>
                <a:gd name="T18" fmla="*/ 322 w 844"/>
                <a:gd name="T19" fmla="*/ 170 h 299"/>
                <a:gd name="T20" fmla="*/ 320 w 844"/>
                <a:gd name="T21" fmla="*/ 160 h 299"/>
                <a:gd name="T22" fmla="*/ 334 w 844"/>
                <a:gd name="T23" fmla="*/ 149 h 299"/>
                <a:gd name="T24" fmla="*/ 394 w 844"/>
                <a:gd name="T25" fmla="*/ 165 h 299"/>
                <a:gd name="T26" fmla="*/ 447 w 844"/>
                <a:gd name="T27" fmla="*/ 204 h 299"/>
                <a:gd name="T28" fmla="*/ 461 w 844"/>
                <a:gd name="T29" fmla="*/ 211 h 299"/>
                <a:gd name="T30" fmla="*/ 567 w 844"/>
                <a:gd name="T31" fmla="*/ 171 h 299"/>
                <a:gd name="T32" fmla="*/ 629 w 844"/>
                <a:gd name="T33" fmla="*/ 177 h 299"/>
                <a:gd name="T34" fmla="*/ 728 w 844"/>
                <a:gd name="T35" fmla="*/ 267 h 299"/>
                <a:gd name="T36" fmla="*/ 746 w 844"/>
                <a:gd name="T37" fmla="*/ 278 h 299"/>
                <a:gd name="T38" fmla="*/ 773 w 844"/>
                <a:gd name="T39" fmla="*/ 280 h 299"/>
                <a:gd name="T40" fmla="*/ 832 w 844"/>
                <a:gd name="T41" fmla="*/ 252 h 299"/>
                <a:gd name="T42" fmla="*/ 835 w 844"/>
                <a:gd name="T43" fmla="*/ 192 h 299"/>
                <a:gd name="T44" fmla="*/ 761 w 844"/>
                <a:gd name="T45" fmla="*/ 81 h 299"/>
                <a:gd name="T46" fmla="*/ 620 w 844"/>
                <a:gd name="T47" fmla="*/ 16 h 299"/>
                <a:gd name="T48" fmla="*/ 452 w 844"/>
                <a:gd name="T49" fmla="*/ 50 h 299"/>
                <a:gd name="T50" fmla="*/ 428 w 844"/>
                <a:gd name="T51" fmla="*/ 64 h 299"/>
                <a:gd name="T52" fmla="*/ 428 w 844"/>
                <a:gd name="T53" fmla="*/ 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299">
                  <a:moveTo>
                    <a:pt x="428" y="64"/>
                  </a:moveTo>
                  <a:lnTo>
                    <a:pt x="428" y="64"/>
                  </a:lnTo>
                  <a:cubicBezTo>
                    <a:pt x="428" y="64"/>
                    <a:pt x="423" y="63"/>
                    <a:pt x="412" y="47"/>
                  </a:cubicBezTo>
                  <a:lnTo>
                    <a:pt x="399" y="27"/>
                  </a:lnTo>
                  <a:lnTo>
                    <a:pt x="103" y="15"/>
                  </a:lnTo>
                  <a:lnTo>
                    <a:pt x="115" y="73"/>
                  </a:lnTo>
                  <a:cubicBezTo>
                    <a:pt x="121" y="100"/>
                    <a:pt x="136" y="125"/>
                    <a:pt x="161" y="153"/>
                  </a:cubicBezTo>
                  <a:lnTo>
                    <a:pt x="172" y="161"/>
                  </a:lnTo>
                  <a:lnTo>
                    <a:pt x="0" y="299"/>
                  </a:lnTo>
                  <a:lnTo>
                    <a:pt x="322" y="170"/>
                  </a:lnTo>
                  <a:lnTo>
                    <a:pt x="320" y="160"/>
                  </a:lnTo>
                  <a:lnTo>
                    <a:pt x="334" y="149"/>
                  </a:lnTo>
                  <a:lnTo>
                    <a:pt x="394" y="165"/>
                  </a:lnTo>
                  <a:lnTo>
                    <a:pt x="447" y="204"/>
                  </a:lnTo>
                  <a:lnTo>
                    <a:pt x="461" y="211"/>
                  </a:lnTo>
                  <a:cubicBezTo>
                    <a:pt x="496" y="222"/>
                    <a:pt x="530" y="220"/>
                    <a:pt x="567" y="171"/>
                  </a:cubicBezTo>
                  <a:cubicBezTo>
                    <a:pt x="573" y="162"/>
                    <a:pt x="587" y="153"/>
                    <a:pt x="629" y="177"/>
                  </a:cubicBezTo>
                  <a:lnTo>
                    <a:pt x="728" y="267"/>
                  </a:lnTo>
                  <a:lnTo>
                    <a:pt x="746" y="278"/>
                  </a:lnTo>
                  <a:lnTo>
                    <a:pt x="773" y="280"/>
                  </a:lnTo>
                  <a:cubicBezTo>
                    <a:pt x="804" y="280"/>
                    <a:pt x="821" y="267"/>
                    <a:pt x="832" y="252"/>
                  </a:cubicBezTo>
                  <a:cubicBezTo>
                    <a:pt x="844" y="232"/>
                    <a:pt x="840" y="208"/>
                    <a:pt x="835" y="192"/>
                  </a:cubicBezTo>
                  <a:lnTo>
                    <a:pt x="761" y="81"/>
                  </a:lnTo>
                  <a:cubicBezTo>
                    <a:pt x="711" y="31"/>
                    <a:pt x="668" y="18"/>
                    <a:pt x="620" y="16"/>
                  </a:cubicBezTo>
                  <a:cubicBezTo>
                    <a:pt x="562" y="0"/>
                    <a:pt x="501" y="14"/>
                    <a:pt x="452" y="50"/>
                  </a:cubicBezTo>
                  <a:cubicBezTo>
                    <a:pt x="440" y="59"/>
                    <a:pt x="432" y="64"/>
                    <a:pt x="428" y="64"/>
                  </a:cubicBezTo>
                  <a:lnTo>
                    <a:pt x="428" y="6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69" name="Freeform 39">
              <a:extLst>
                <a:ext uri="{FF2B5EF4-FFF2-40B4-BE49-F238E27FC236}">
                  <a16:creationId xmlns:a16="http://schemas.microsoft.com/office/drawing/2014/main" id="{5B638276-7C04-4BE1-AD26-775C88D7F1C9}"/>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0" name="Freeform 40">
              <a:extLst>
                <a:ext uri="{FF2B5EF4-FFF2-40B4-BE49-F238E27FC236}">
                  <a16:creationId xmlns:a16="http://schemas.microsoft.com/office/drawing/2014/main" id="{30EEFA54-A49F-4352-ACAF-DCBE29285FFC}"/>
                </a:ext>
              </a:extLst>
            </p:cNvPr>
            <p:cNvSpPr>
              <a:spLocks/>
            </p:cNvSpPr>
            <p:nvPr userDrawn="1"/>
          </p:nvSpPr>
          <p:spPr bwMode="auto">
            <a:xfrm>
              <a:off x="5367338" y="4799013"/>
              <a:ext cx="28575" cy="17463"/>
            </a:xfrm>
            <a:custGeom>
              <a:avLst/>
              <a:gdLst>
                <a:gd name="T0" fmla="*/ 206 w 336"/>
                <a:gd name="T1" fmla="*/ 9 h 205"/>
                <a:gd name="T2" fmla="*/ 206 w 336"/>
                <a:gd name="T3" fmla="*/ 9 h 205"/>
                <a:gd name="T4" fmla="*/ 61 w 336"/>
                <a:gd name="T5" fmla="*/ 9 h 205"/>
                <a:gd name="T6" fmla="*/ 11 w 336"/>
                <a:gd name="T7" fmla="*/ 35 h 205"/>
                <a:gd name="T8" fmla="*/ 7 w 336"/>
                <a:gd name="T9" fmla="*/ 45 h 205"/>
                <a:gd name="T10" fmla="*/ 36 w 336"/>
                <a:gd name="T11" fmla="*/ 124 h 205"/>
                <a:gd name="T12" fmla="*/ 116 w 336"/>
                <a:gd name="T13" fmla="*/ 185 h 205"/>
                <a:gd name="T14" fmla="*/ 250 w 336"/>
                <a:gd name="T15" fmla="*/ 205 h 205"/>
                <a:gd name="T16" fmla="*/ 258 w 336"/>
                <a:gd name="T17" fmla="*/ 204 h 205"/>
                <a:gd name="T18" fmla="*/ 319 w 336"/>
                <a:gd name="T19" fmla="*/ 177 h 205"/>
                <a:gd name="T20" fmla="*/ 327 w 336"/>
                <a:gd name="T21" fmla="*/ 164 h 205"/>
                <a:gd name="T22" fmla="*/ 320 w 336"/>
                <a:gd name="T23" fmla="*/ 107 h 205"/>
                <a:gd name="T24" fmla="*/ 206 w 336"/>
                <a:gd name="T25" fmla="*/ 9 h 205"/>
                <a:gd name="T26" fmla="*/ 206 w 336"/>
                <a:gd name="T27" fmla="*/ 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205">
                  <a:moveTo>
                    <a:pt x="206" y="9"/>
                  </a:moveTo>
                  <a:lnTo>
                    <a:pt x="206" y="9"/>
                  </a:lnTo>
                  <a:cubicBezTo>
                    <a:pt x="145" y="0"/>
                    <a:pt x="106" y="0"/>
                    <a:pt x="61" y="9"/>
                  </a:cubicBezTo>
                  <a:cubicBezTo>
                    <a:pt x="53" y="9"/>
                    <a:pt x="25" y="11"/>
                    <a:pt x="11" y="35"/>
                  </a:cubicBezTo>
                  <a:lnTo>
                    <a:pt x="7" y="45"/>
                  </a:lnTo>
                  <a:cubicBezTo>
                    <a:pt x="0" y="68"/>
                    <a:pt x="10" y="99"/>
                    <a:pt x="36" y="124"/>
                  </a:cubicBezTo>
                  <a:lnTo>
                    <a:pt x="116" y="185"/>
                  </a:lnTo>
                  <a:lnTo>
                    <a:pt x="250" y="205"/>
                  </a:lnTo>
                  <a:lnTo>
                    <a:pt x="258" y="204"/>
                  </a:lnTo>
                  <a:cubicBezTo>
                    <a:pt x="291" y="197"/>
                    <a:pt x="308" y="190"/>
                    <a:pt x="319" y="177"/>
                  </a:cubicBezTo>
                  <a:lnTo>
                    <a:pt x="327" y="164"/>
                  </a:lnTo>
                  <a:cubicBezTo>
                    <a:pt x="336" y="141"/>
                    <a:pt x="326" y="119"/>
                    <a:pt x="320" y="107"/>
                  </a:cubicBezTo>
                  <a:cubicBezTo>
                    <a:pt x="286" y="51"/>
                    <a:pt x="252" y="21"/>
                    <a:pt x="206" y="9"/>
                  </a:cubicBezTo>
                  <a:lnTo>
                    <a:pt x="206" y="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1" name="Freeform 41">
              <a:extLst>
                <a:ext uri="{FF2B5EF4-FFF2-40B4-BE49-F238E27FC236}">
                  <a16:creationId xmlns:a16="http://schemas.microsoft.com/office/drawing/2014/main" id="{C6E9799D-8BCE-4DBF-BA3D-5673795B7860}"/>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2" name="Freeform 42">
              <a:extLst>
                <a:ext uri="{FF2B5EF4-FFF2-40B4-BE49-F238E27FC236}">
                  <a16:creationId xmlns:a16="http://schemas.microsoft.com/office/drawing/2014/main" id="{24537DB2-952D-49CD-9D13-D3B52C551B63}"/>
                </a:ext>
              </a:extLst>
            </p:cNvPr>
            <p:cNvSpPr>
              <a:spLocks/>
            </p:cNvSpPr>
            <p:nvPr userDrawn="1"/>
          </p:nvSpPr>
          <p:spPr bwMode="auto">
            <a:xfrm>
              <a:off x="5316538" y="4905376"/>
              <a:ext cx="84138" cy="41275"/>
            </a:xfrm>
            <a:custGeom>
              <a:avLst/>
              <a:gdLst>
                <a:gd name="T0" fmla="*/ 286 w 998"/>
                <a:gd name="T1" fmla="*/ 162 h 493"/>
                <a:gd name="T2" fmla="*/ 286 w 998"/>
                <a:gd name="T3" fmla="*/ 162 h 493"/>
                <a:gd name="T4" fmla="*/ 109 w 998"/>
                <a:gd name="T5" fmla="*/ 301 h 493"/>
                <a:gd name="T6" fmla="*/ 21 w 998"/>
                <a:gd name="T7" fmla="*/ 388 h 493"/>
                <a:gd name="T8" fmla="*/ 15 w 998"/>
                <a:gd name="T9" fmla="*/ 397 h 493"/>
                <a:gd name="T10" fmla="*/ 15 w 998"/>
                <a:gd name="T11" fmla="*/ 461 h 493"/>
                <a:gd name="T12" fmla="*/ 113 w 998"/>
                <a:gd name="T13" fmla="*/ 493 h 493"/>
                <a:gd name="T14" fmla="*/ 118 w 998"/>
                <a:gd name="T15" fmla="*/ 493 h 493"/>
                <a:gd name="T16" fmla="*/ 123 w 998"/>
                <a:gd name="T17" fmla="*/ 492 h 493"/>
                <a:gd name="T18" fmla="*/ 283 w 998"/>
                <a:gd name="T19" fmla="*/ 411 h 493"/>
                <a:gd name="T20" fmla="*/ 413 w 998"/>
                <a:gd name="T21" fmla="*/ 299 h 493"/>
                <a:gd name="T22" fmla="*/ 664 w 998"/>
                <a:gd name="T23" fmla="*/ 201 h 493"/>
                <a:gd name="T24" fmla="*/ 998 w 998"/>
                <a:gd name="T25" fmla="*/ 0 h 493"/>
                <a:gd name="T26" fmla="*/ 490 w 998"/>
                <a:gd name="T27" fmla="*/ 62 h 493"/>
                <a:gd name="T28" fmla="*/ 286 w 998"/>
                <a:gd name="T29" fmla="*/ 162 h 493"/>
                <a:gd name="T30" fmla="*/ 286 w 998"/>
                <a:gd name="T31" fmla="*/ 16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493">
                  <a:moveTo>
                    <a:pt x="286" y="162"/>
                  </a:moveTo>
                  <a:lnTo>
                    <a:pt x="286" y="162"/>
                  </a:lnTo>
                  <a:lnTo>
                    <a:pt x="109" y="301"/>
                  </a:lnTo>
                  <a:cubicBezTo>
                    <a:pt x="80" y="320"/>
                    <a:pt x="50" y="349"/>
                    <a:pt x="21" y="388"/>
                  </a:cubicBezTo>
                  <a:lnTo>
                    <a:pt x="15" y="397"/>
                  </a:lnTo>
                  <a:cubicBezTo>
                    <a:pt x="0" y="432"/>
                    <a:pt x="8" y="454"/>
                    <a:pt x="15" y="461"/>
                  </a:cubicBezTo>
                  <a:cubicBezTo>
                    <a:pt x="30" y="487"/>
                    <a:pt x="61" y="492"/>
                    <a:pt x="113" y="493"/>
                  </a:cubicBezTo>
                  <a:lnTo>
                    <a:pt x="118" y="493"/>
                  </a:lnTo>
                  <a:lnTo>
                    <a:pt x="123" y="492"/>
                  </a:lnTo>
                  <a:cubicBezTo>
                    <a:pt x="172" y="481"/>
                    <a:pt x="231" y="451"/>
                    <a:pt x="283" y="411"/>
                  </a:cubicBezTo>
                  <a:lnTo>
                    <a:pt x="413" y="299"/>
                  </a:lnTo>
                  <a:cubicBezTo>
                    <a:pt x="448" y="272"/>
                    <a:pt x="544" y="241"/>
                    <a:pt x="664" y="201"/>
                  </a:cubicBezTo>
                  <a:lnTo>
                    <a:pt x="998" y="0"/>
                  </a:lnTo>
                  <a:lnTo>
                    <a:pt x="490" y="62"/>
                  </a:lnTo>
                  <a:cubicBezTo>
                    <a:pt x="427" y="62"/>
                    <a:pt x="366" y="92"/>
                    <a:pt x="286" y="162"/>
                  </a:cubicBezTo>
                  <a:lnTo>
                    <a:pt x="286" y="16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3" name="Freeform 43">
              <a:extLst>
                <a:ext uri="{FF2B5EF4-FFF2-40B4-BE49-F238E27FC236}">
                  <a16:creationId xmlns:a16="http://schemas.microsoft.com/office/drawing/2014/main" id="{7666D678-98CF-4FD8-8C2A-155A200C3554}"/>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4" name="Freeform 44">
              <a:extLst>
                <a:ext uri="{FF2B5EF4-FFF2-40B4-BE49-F238E27FC236}">
                  <a16:creationId xmlns:a16="http://schemas.microsoft.com/office/drawing/2014/main" id="{C6D4D8FD-4134-4757-9202-AD535D9B8F14}"/>
                </a:ext>
              </a:extLst>
            </p:cNvPr>
            <p:cNvSpPr>
              <a:spLocks/>
            </p:cNvSpPr>
            <p:nvPr userDrawn="1"/>
          </p:nvSpPr>
          <p:spPr bwMode="auto">
            <a:xfrm>
              <a:off x="5173663" y="4897438"/>
              <a:ext cx="55563" cy="26988"/>
            </a:xfrm>
            <a:custGeom>
              <a:avLst/>
              <a:gdLst>
                <a:gd name="T0" fmla="*/ 630 w 645"/>
                <a:gd name="T1" fmla="*/ 223 h 313"/>
                <a:gd name="T2" fmla="*/ 630 w 645"/>
                <a:gd name="T3" fmla="*/ 223 h 313"/>
                <a:gd name="T4" fmla="*/ 645 w 645"/>
                <a:gd name="T5" fmla="*/ 115 h 313"/>
                <a:gd name="T6" fmla="*/ 581 w 645"/>
                <a:gd name="T7" fmla="*/ 51 h 313"/>
                <a:gd name="T8" fmla="*/ 486 w 645"/>
                <a:gd name="T9" fmla="*/ 50 h 313"/>
                <a:gd name="T10" fmla="*/ 306 w 645"/>
                <a:gd name="T11" fmla="*/ 0 h 313"/>
                <a:gd name="T12" fmla="*/ 240 w 645"/>
                <a:gd name="T13" fmla="*/ 70 h 313"/>
                <a:gd name="T14" fmla="*/ 318 w 645"/>
                <a:gd name="T15" fmla="*/ 147 h 313"/>
                <a:gd name="T16" fmla="*/ 322 w 645"/>
                <a:gd name="T17" fmla="*/ 150 h 313"/>
                <a:gd name="T18" fmla="*/ 307 w 645"/>
                <a:gd name="T19" fmla="*/ 147 h 313"/>
                <a:gd name="T20" fmla="*/ 255 w 645"/>
                <a:gd name="T21" fmla="*/ 126 h 313"/>
                <a:gd name="T22" fmla="*/ 173 w 645"/>
                <a:gd name="T23" fmla="*/ 109 h 313"/>
                <a:gd name="T24" fmla="*/ 26 w 645"/>
                <a:gd name="T25" fmla="*/ 161 h 313"/>
                <a:gd name="T26" fmla="*/ 8 w 645"/>
                <a:gd name="T27" fmla="*/ 239 h 313"/>
                <a:gd name="T28" fmla="*/ 118 w 645"/>
                <a:gd name="T29" fmla="*/ 311 h 313"/>
                <a:gd name="T30" fmla="*/ 126 w 645"/>
                <a:gd name="T31" fmla="*/ 313 h 313"/>
                <a:gd name="T32" fmla="*/ 257 w 645"/>
                <a:gd name="T33" fmla="*/ 294 h 313"/>
                <a:gd name="T34" fmla="*/ 423 w 645"/>
                <a:gd name="T35" fmla="*/ 223 h 313"/>
                <a:gd name="T36" fmla="*/ 404 w 645"/>
                <a:gd name="T37" fmla="*/ 204 h 313"/>
                <a:gd name="T38" fmla="*/ 499 w 645"/>
                <a:gd name="T39" fmla="*/ 248 h 313"/>
                <a:gd name="T40" fmla="*/ 630 w 645"/>
                <a:gd name="T41" fmla="*/ 223 h 313"/>
                <a:gd name="T42" fmla="*/ 630 w 645"/>
                <a:gd name="T43" fmla="*/ 22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5" h="313">
                  <a:moveTo>
                    <a:pt x="630" y="223"/>
                  </a:moveTo>
                  <a:lnTo>
                    <a:pt x="630" y="223"/>
                  </a:lnTo>
                  <a:lnTo>
                    <a:pt x="645" y="115"/>
                  </a:lnTo>
                  <a:lnTo>
                    <a:pt x="581" y="51"/>
                  </a:lnTo>
                  <a:lnTo>
                    <a:pt x="486" y="50"/>
                  </a:lnTo>
                  <a:lnTo>
                    <a:pt x="306" y="0"/>
                  </a:lnTo>
                  <a:lnTo>
                    <a:pt x="240" y="70"/>
                  </a:lnTo>
                  <a:lnTo>
                    <a:pt x="318" y="147"/>
                  </a:lnTo>
                  <a:lnTo>
                    <a:pt x="322" y="150"/>
                  </a:lnTo>
                  <a:lnTo>
                    <a:pt x="307" y="147"/>
                  </a:lnTo>
                  <a:lnTo>
                    <a:pt x="255" y="126"/>
                  </a:lnTo>
                  <a:lnTo>
                    <a:pt x="173" y="109"/>
                  </a:lnTo>
                  <a:cubicBezTo>
                    <a:pt x="89" y="81"/>
                    <a:pt x="42" y="106"/>
                    <a:pt x="26" y="161"/>
                  </a:cubicBezTo>
                  <a:cubicBezTo>
                    <a:pt x="0" y="195"/>
                    <a:pt x="2" y="222"/>
                    <a:pt x="8" y="239"/>
                  </a:cubicBezTo>
                  <a:cubicBezTo>
                    <a:pt x="19" y="272"/>
                    <a:pt x="55" y="296"/>
                    <a:pt x="118" y="311"/>
                  </a:cubicBezTo>
                  <a:lnTo>
                    <a:pt x="126" y="313"/>
                  </a:lnTo>
                  <a:lnTo>
                    <a:pt x="257" y="294"/>
                  </a:lnTo>
                  <a:lnTo>
                    <a:pt x="423" y="223"/>
                  </a:lnTo>
                  <a:lnTo>
                    <a:pt x="404" y="204"/>
                  </a:lnTo>
                  <a:lnTo>
                    <a:pt x="499" y="248"/>
                  </a:lnTo>
                  <a:lnTo>
                    <a:pt x="630" y="223"/>
                  </a:lnTo>
                  <a:lnTo>
                    <a:pt x="630" y="22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5" name="Freeform 45">
              <a:extLst>
                <a:ext uri="{FF2B5EF4-FFF2-40B4-BE49-F238E27FC236}">
                  <a16:creationId xmlns:a16="http://schemas.microsoft.com/office/drawing/2014/main" id="{46E657B8-3130-4410-8E9B-5512295F883E}"/>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6" name="Freeform 46">
              <a:extLst>
                <a:ext uri="{FF2B5EF4-FFF2-40B4-BE49-F238E27FC236}">
                  <a16:creationId xmlns:a16="http://schemas.microsoft.com/office/drawing/2014/main" id="{021813DE-94CA-4175-A67C-EF8EE4B6EFCC}"/>
                </a:ext>
              </a:extLst>
            </p:cNvPr>
            <p:cNvSpPr>
              <a:spLocks/>
            </p:cNvSpPr>
            <p:nvPr userDrawn="1"/>
          </p:nvSpPr>
          <p:spPr bwMode="auto">
            <a:xfrm>
              <a:off x="5240338" y="4897438"/>
              <a:ext cx="74613" cy="23813"/>
            </a:xfrm>
            <a:custGeom>
              <a:avLst/>
              <a:gdLst>
                <a:gd name="T0" fmla="*/ 838 w 874"/>
                <a:gd name="T1" fmla="*/ 76 h 282"/>
                <a:gd name="T2" fmla="*/ 838 w 874"/>
                <a:gd name="T3" fmla="*/ 76 h 282"/>
                <a:gd name="T4" fmla="*/ 874 w 874"/>
                <a:gd name="T5" fmla="*/ 0 h 282"/>
                <a:gd name="T6" fmla="*/ 791 w 874"/>
                <a:gd name="T7" fmla="*/ 11 h 282"/>
                <a:gd name="T8" fmla="*/ 671 w 874"/>
                <a:gd name="T9" fmla="*/ 66 h 282"/>
                <a:gd name="T10" fmla="*/ 641 w 874"/>
                <a:gd name="T11" fmla="*/ 102 h 282"/>
                <a:gd name="T12" fmla="*/ 491 w 874"/>
                <a:gd name="T13" fmla="*/ 102 h 282"/>
                <a:gd name="T14" fmla="*/ 350 w 874"/>
                <a:gd name="T15" fmla="*/ 149 h 282"/>
                <a:gd name="T16" fmla="*/ 277 w 874"/>
                <a:gd name="T17" fmla="*/ 141 h 282"/>
                <a:gd name="T18" fmla="*/ 208 w 874"/>
                <a:gd name="T19" fmla="*/ 98 h 282"/>
                <a:gd name="T20" fmla="*/ 147 w 874"/>
                <a:gd name="T21" fmla="*/ 80 h 282"/>
                <a:gd name="T22" fmla="*/ 45 w 874"/>
                <a:gd name="T23" fmla="*/ 128 h 282"/>
                <a:gd name="T24" fmla="*/ 6 w 874"/>
                <a:gd name="T25" fmla="*/ 207 h 282"/>
                <a:gd name="T26" fmla="*/ 75 w 874"/>
                <a:gd name="T27" fmla="*/ 260 h 282"/>
                <a:gd name="T28" fmla="*/ 242 w 874"/>
                <a:gd name="T29" fmla="*/ 282 h 282"/>
                <a:gd name="T30" fmla="*/ 363 w 874"/>
                <a:gd name="T31" fmla="*/ 260 h 282"/>
                <a:gd name="T32" fmla="*/ 587 w 874"/>
                <a:gd name="T33" fmla="*/ 243 h 282"/>
                <a:gd name="T34" fmla="*/ 597 w 874"/>
                <a:gd name="T35" fmla="*/ 241 h 282"/>
                <a:gd name="T36" fmla="*/ 838 w 874"/>
                <a:gd name="T37" fmla="*/ 76 h 282"/>
                <a:gd name="T38" fmla="*/ 838 w 874"/>
                <a:gd name="T39"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4" h="282">
                  <a:moveTo>
                    <a:pt x="838" y="76"/>
                  </a:moveTo>
                  <a:lnTo>
                    <a:pt x="838" y="76"/>
                  </a:lnTo>
                  <a:lnTo>
                    <a:pt x="874" y="0"/>
                  </a:lnTo>
                  <a:lnTo>
                    <a:pt x="791" y="11"/>
                  </a:lnTo>
                  <a:cubicBezTo>
                    <a:pt x="743" y="16"/>
                    <a:pt x="702" y="35"/>
                    <a:pt x="671" y="66"/>
                  </a:cubicBezTo>
                  <a:lnTo>
                    <a:pt x="641" y="102"/>
                  </a:lnTo>
                  <a:lnTo>
                    <a:pt x="491" y="102"/>
                  </a:lnTo>
                  <a:lnTo>
                    <a:pt x="350" y="149"/>
                  </a:lnTo>
                  <a:lnTo>
                    <a:pt x="277" y="141"/>
                  </a:lnTo>
                  <a:lnTo>
                    <a:pt x="208" y="98"/>
                  </a:lnTo>
                  <a:cubicBezTo>
                    <a:pt x="189" y="86"/>
                    <a:pt x="168" y="80"/>
                    <a:pt x="147" y="80"/>
                  </a:cubicBezTo>
                  <a:cubicBezTo>
                    <a:pt x="94" y="80"/>
                    <a:pt x="54" y="118"/>
                    <a:pt x="45" y="128"/>
                  </a:cubicBezTo>
                  <a:cubicBezTo>
                    <a:pt x="0" y="163"/>
                    <a:pt x="3" y="197"/>
                    <a:pt x="6" y="207"/>
                  </a:cubicBezTo>
                  <a:cubicBezTo>
                    <a:pt x="10" y="226"/>
                    <a:pt x="25" y="251"/>
                    <a:pt x="75" y="260"/>
                  </a:cubicBezTo>
                  <a:cubicBezTo>
                    <a:pt x="138" y="275"/>
                    <a:pt x="193" y="282"/>
                    <a:pt x="242" y="282"/>
                  </a:cubicBezTo>
                  <a:cubicBezTo>
                    <a:pt x="289" y="282"/>
                    <a:pt x="328" y="275"/>
                    <a:pt x="363" y="260"/>
                  </a:cubicBezTo>
                  <a:lnTo>
                    <a:pt x="587" y="243"/>
                  </a:lnTo>
                  <a:lnTo>
                    <a:pt x="597" y="241"/>
                  </a:lnTo>
                  <a:cubicBezTo>
                    <a:pt x="728" y="197"/>
                    <a:pt x="805" y="145"/>
                    <a:pt x="838" y="76"/>
                  </a:cubicBezTo>
                  <a:lnTo>
                    <a:pt x="838" y="7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7" name="Freeform 47">
              <a:extLst>
                <a:ext uri="{FF2B5EF4-FFF2-40B4-BE49-F238E27FC236}">
                  <a16:creationId xmlns:a16="http://schemas.microsoft.com/office/drawing/2014/main" id="{E5B73330-5312-4D0C-B71D-5CA0F848122C}"/>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8" name="Freeform 48">
              <a:extLst>
                <a:ext uri="{FF2B5EF4-FFF2-40B4-BE49-F238E27FC236}">
                  <a16:creationId xmlns:a16="http://schemas.microsoft.com/office/drawing/2014/main" id="{514A86BD-C71A-4F33-946D-9CBBA8C81C97}"/>
                </a:ext>
              </a:extLst>
            </p:cNvPr>
            <p:cNvSpPr>
              <a:spLocks/>
            </p:cNvSpPr>
            <p:nvPr userDrawn="1"/>
          </p:nvSpPr>
          <p:spPr bwMode="auto">
            <a:xfrm>
              <a:off x="5221288" y="4926013"/>
              <a:ext cx="74613" cy="20638"/>
            </a:xfrm>
            <a:custGeom>
              <a:avLst/>
              <a:gdLst>
                <a:gd name="T0" fmla="*/ 38 w 879"/>
                <a:gd name="T1" fmla="*/ 107 h 245"/>
                <a:gd name="T2" fmla="*/ 38 w 879"/>
                <a:gd name="T3" fmla="*/ 107 h 245"/>
                <a:gd name="T4" fmla="*/ 79 w 879"/>
                <a:gd name="T5" fmla="*/ 140 h 245"/>
                <a:gd name="T6" fmla="*/ 94 w 879"/>
                <a:gd name="T7" fmla="*/ 141 h 245"/>
                <a:gd name="T8" fmla="*/ 246 w 879"/>
                <a:gd name="T9" fmla="*/ 225 h 245"/>
                <a:gd name="T10" fmla="*/ 257 w 879"/>
                <a:gd name="T11" fmla="*/ 234 h 245"/>
                <a:gd name="T12" fmla="*/ 394 w 879"/>
                <a:gd name="T13" fmla="*/ 245 h 245"/>
                <a:gd name="T14" fmla="*/ 402 w 879"/>
                <a:gd name="T15" fmla="*/ 242 h 245"/>
                <a:gd name="T16" fmla="*/ 433 w 879"/>
                <a:gd name="T17" fmla="*/ 228 h 245"/>
                <a:gd name="T18" fmla="*/ 879 w 879"/>
                <a:gd name="T19" fmla="*/ 230 h 245"/>
                <a:gd name="T20" fmla="*/ 440 w 879"/>
                <a:gd name="T21" fmla="*/ 140 h 245"/>
                <a:gd name="T22" fmla="*/ 429 w 879"/>
                <a:gd name="T23" fmla="*/ 135 h 245"/>
                <a:gd name="T24" fmla="*/ 317 w 879"/>
                <a:gd name="T25" fmla="*/ 56 h 245"/>
                <a:gd name="T26" fmla="*/ 178 w 879"/>
                <a:gd name="T27" fmla="*/ 11 h 245"/>
                <a:gd name="T28" fmla="*/ 40 w 879"/>
                <a:gd name="T29" fmla="*/ 14 h 245"/>
                <a:gd name="T30" fmla="*/ 0 w 879"/>
                <a:gd name="T31" fmla="*/ 36 h 245"/>
                <a:gd name="T32" fmla="*/ 18 w 879"/>
                <a:gd name="T33" fmla="*/ 107 h 245"/>
                <a:gd name="T34" fmla="*/ 38 w 879"/>
                <a:gd name="T35" fmla="*/ 107 h 245"/>
                <a:gd name="T36" fmla="*/ 38 w 879"/>
                <a:gd name="T37"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245">
                  <a:moveTo>
                    <a:pt x="38" y="107"/>
                  </a:moveTo>
                  <a:lnTo>
                    <a:pt x="38" y="107"/>
                  </a:lnTo>
                  <a:lnTo>
                    <a:pt x="79" y="140"/>
                  </a:lnTo>
                  <a:lnTo>
                    <a:pt x="94" y="141"/>
                  </a:lnTo>
                  <a:cubicBezTo>
                    <a:pt x="133" y="143"/>
                    <a:pt x="182" y="170"/>
                    <a:pt x="246" y="225"/>
                  </a:cubicBezTo>
                  <a:lnTo>
                    <a:pt x="257" y="234"/>
                  </a:lnTo>
                  <a:lnTo>
                    <a:pt x="394" y="245"/>
                  </a:lnTo>
                  <a:lnTo>
                    <a:pt x="402" y="242"/>
                  </a:lnTo>
                  <a:cubicBezTo>
                    <a:pt x="416" y="237"/>
                    <a:pt x="425" y="233"/>
                    <a:pt x="433" y="228"/>
                  </a:cubicBezTo>
                  <a:lnTo>
                    <a:pt x="879" y="230"/>
                  </a:lnTo>
                  <a:lnTo>
                    <a:pt x="440" y="140"/>
                  </a:lnTo>
                  <a:cubicBezTo>
                    <a:pt x="438" y="139"/>
                    <a:pt x="434" y="137"/>
                    <a:pt x="429" y="135"/>
                  </a:cubicBezTo>
                  <a:lnTo>
                    <a:pt x="317" y="56"/>
                  </a:lnTo>
                  <a:lnTo>
                    <a:pt x="178" y="11"/>
                  </a:lnTo>
                  <a:cubicBezTo>
                    <a:pt x="116" y="2"/>
                    <a:pt x="82" y="0"/>
                    <a:pt x="40" y="14"/>
                  </a:cubicBezTo>
                  <a:lnTo>
                    <a:pt x="0" y="36"/>
                  </a:lnTo>
                  <a:lnTo>
                    <a:pt x="18" y="107"/>
                  </a:lnTo>
                  <a:lnTo>
                    <a:pt x="38" y="107"/>
                  </a:lnTo>
                  <a:lnTo>
                    <a:pt x="38" y="10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79" name="Freeform 49">
              <a:extLst>
                <a:ext uri="{FF2B5EF4-FFF2-40B4-BE49-F238E27FC236}">
                  <a16:creationId xmlns:a16="http://schemas.microsoft.com/office/drawing/2014/main" id="{593A625C-2F4E-40AE-B39C-515C4F5A9751}"/>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0" name="Freeform 50">
              <a:extLst>
                <a:ext uri="{FF2B5EF4-FFF2-40B4-BE49-F238E27FC236}">
                  <a16:creationId xmlns:a16="http://schemas.microsoft.com/office/drawing/2014/main" id="{CDA36CC2-0DFF-4A5C-9422-00882E0B32AC}"/>
                </a:ext>
              </a:extLst>
            </p:cNvPr>
            <p:cNvSpPr>
              <a:spLocks/>
            </p:cNvSpPr>
            <p:nvPr userDrawn="1"/>
          </p:nvSpPr>
          <p:spPr bwMode="auto">
            <a:xfrm>
              <a:off x="4740276" y="4618038"/>
              <a:ext cx="222250" cy="239713"/>
            </a:xfrm>
            <a:custGeom>
              <a:avLst/>
              <a:gdLst>
                <a:gd name="T0" fmla="*/ 2559 w 2618"/>
                <a:gd name="T1" fmla="*/ 2794 h 2826"/>
                <a:gd name="T2" fmla="*/ 2559 w 2618"/>
                <a:gd name="T3" fmla="*/ 2794 h 2826"/>
                <a:gd name="T4" fmla="*/ 2570 w 2618"/>
                <a:gd name="T5" fmla="*/ 2789 h 2826"/>
                <a:gd name="T6" fmla="*/ 2618 w 2618"/>
                <a:gd name="T7" fmla="*/ 2673 h 2826"/>
                <a:gd name="T8" fmla="*/ 2618 w 2618"/>
                <a:gd name="T9" fmla="*/ 2141 h 2826"/>
                <a:gd name="T10" fmla="*/ 2572 w 2618"/>
                <a:gd name="T11" fmla="*/ 2047 h 2826"/>
                <a:gd name="T12" fmla="*/ 2468 w 2618"/>
                <a:gd name="T13" fmla="*/ 1949 h 2826"/>
                <a:gd name="T14" fmla="*/ 2350 w 2618"/>
                <a:gd name="T15" fmla="*/ 1960 h 2826"/>
                <a:gd name="T16" fmla="*/ 2335 w 2618"/>
                <a:gd name="T17" fmla="*/ 1963 h 2826"/>
                <a:gd name="T18" fmla="*/ 2335 w 2618"/>
                <a:gd name="T19" fmla="*/ 1962 h 2826"/>
                <a:gd name="T20" fmla="*/ 2286 w 2618"/>
                <a:gd name="T21" fmla="*/ 1787 h 2826"/>
                <a:gd name="T22" fmla="*/ 2192 w 2618"/>
                <a:gd name="T23" fmla="*/ 1626 h 2826"/>
                <a:gd name="T24" fmla="*/ 2182 w 2618"/>
                <a:gd name="T25" fmla="*/ 1615 h 2826"/>
                <a:gd name="T26" fmla="*/ 2169 w 2618"/>
                <a:gd name="T27" fmla="*/ 1611 h 2826"/>
                <a:gd name="T28" fmla="*/ 2019 w 2618"/>
                <a:gd name="T29" fmla="*/ 1548 h 2826"/>
                <a:gd name="T30" fmla="*/ 2062 w 2618"/>
                <a:gd name="T31" fmla="*/ 1423 h 2826"/>
                <a:gd name="T32" fmla="*/ 1891 w 2618"/>
                <a:gd name="T33" fmla="*/ 1194 h 2826"/>
                <a:gd name="T34" fmla="*/ 1647 w 2618"/>
                <a:gd name="T35" fmla="*/ 1025 h 2826"/>
                <a:gd name="T36" fmla="*/ 840 w 2618"/>
                <a:gd name="T37" fmla="*/ 442 h 2826"/>
                <a:gd name="T38" fmla="*/ 761 w 2618"/>
                <a:gd name="T39" fmla="*/ 345 h 2826"/>
                <a:gd name="T40" fmla="*/ 706 w 2618"/>
                <a:gd name="T41" fmla="*/ 225 h 2826"/>
                <a:gd name="T42" fmla="*/ 454 w 2618"/>
                <a:gd name="T43" fmla="*/ 81 h 2826"/>
                <a:gd name="T44" fmla="*/ 452 w 2618"/>
                <a:gd name="T45" fmla="*/ 81 h 2826"/>
                <a:gd name="T46" fmla="*/ 238 w 2618"/>
                <a:gd name="T47" fmla="*/ 43 h 2826"/>
                <a:gd name="T48" fmla="*/ 62 w 2618"/>
                <a:gd name="T49" fmla="*/ 0 h 2826"/>
                <a:gd name="T50" fmla="*/ 49 w 2618"/>
                <a:gd name="T51" fmla="*/ 40 h 2826"/>
                <a:gd name="T52" fmla="*/ 319 w 2618"/>
                <a:gd name="T53" fmla="*/ 496 h 2826"/>
                <a:gd name="T54" fmla="*/ 969 w 2618"/>
                <a:gd name="T55" fmla="*/ 1231 h 2826"/>
                <a:gd name="T56" fmla="*/ 1251 w 2618"/>
                <a:gd name="T57" fmla="*/ 1690 h 2826"/>
                <a:gd name="T58" fmla="*/ 1510 w 2618"/>
                <a:gd name="T59" fmla="*/ 2136 h 2826"/>
                <a:gd name="T60" fmla="*/ 1888 w 2618"/>
                <a:gd name="T61" fmla="*/ 2460 h 2826"/>
                <a:gd name="T62" fmla="*/ 2190 w 2618"/>
                <a:gd name="T63" fmla="*/ 2742 h 2826"/>
                <a:gd name="T64" fmla="*/ 2224 w 2618"/>
                <a:gd name="T65" fmla="*/ 2810 h 2826"/>
                <a:gd name="T66" fmla="*/ 2302 w 2618"/>
                <a:gd name="T67" fmla="*/ 2826 h 2826"/>
                <a:gd name="T68" fmla="*/ 2318 w 2618"/>
                <a:gd name="T69" fmla="*/ 2797 h 2826"/>
                <a:gd name="T70" fmla="*/ 2351 w 2618"/>
                <a:gd name="T71" fmla="*/ 2775 h 2826"/>
                <a:gd name="T72" fmla="*/ 2477 w 2618"/>
                <a:gd name="T73" fmla="*/ 2794 h 2826"/>
                <a:gd name="T74" fmla="*/ 2559 w 2618"/>
                <a:gd name="T75" fmla="*/ 2794 h 2826"/>
                <a:gd name="T76" fmla="*/ 2559 w 2618"/>
                <a:gd name="T77" fmla="*/ 2794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18" h="2826">
                  <a:moveTo>
                    <a:pt x="2559" y="2794"/>
                  </a:moveTo>
                  <a:lnTo>
                    <a:pt x="2559" y="2794"/>
                  </a:lnTo>
                  <a:lnTo>
                    <a:pt x="2570" y="2789"/>
                  </a:lnTo>
                  <a:cubicBezTo>
                    <a:pt x="2618" y="2762"/>
                    <a:pt x="2618" y="2719"/>
                    <a:pt x="2618" y="2673"/>
                  </a:cubicBezTo>
                  <a:lnTo>
                    <a:pt x="2618" y="2141"/>
                  </a:lnTo>
                  <a:lnTo>
                    <a:pt x="2572" y="2047"/>
                  </a:lnTo>
                  <a:lnTo>
                    <a:pt x="2468" y="1949"/>
                  </a:lnTo>
                  <a:lnTo>
                    <a:pt x="2350" y="1960"/>
                  </a:lnTo>
                  <a:cubicBezTo>
                    <a:pt x="2345" y="1961"/>
                    <a:pt x="2340" y="1962"/>
                    <a:pt x="2335" y="1963"/>
                  </a:cubicBezTo>
                  <a:lnTo>
                    <a:pt x="2335" y="1962"/>
                  </a:lnTo>
                  <a:cubicBezTo>
                    <a:pt x="2334" y="1947"/>
                    <a:pt x="2328" y="1892"/>
                    <a:pt x="2286" y="1787"/>
                  </a:cubicBezTo>
                  <a:cubicBezTo>
                    <a:pt x="2248" y="1704"/>
                    <a:pt x="2212" y="1649"/>
                    <a:pt x="2192" y="1626"/>
                  </a:cubicBezTo>
                  <a:lnTo>
                    <a:pt x="2182" y="1615"/>
                  </a:lnTo>
                  <a:lnTo>
                    <a:pt x="2169" y="1611"/>
                  </a:lnTo>
                  <a:cubicBezTo>
                    <a:pt x="2093" y="1592"/>
                    <a:pt x="2044" y="1572"/>
                    <a:pt x="2019" y="1548"/>
                  </a:cubicBezTo>
                  <a:lnTo>
                    <a:pt x="2062" y="1423"/>
                  </a:lnTo>
                  <a:cubicBezTo>
                    <a:pt x="2085" y="1366"/>
                    <a:pt x="2031" y="1294"/>
                    <a:pt x="1891" y="1194"/>
                  </a:cubicBezTo>
                  <a:lnTo>
                    <a:pt x="1647" y="1025"/>
                  </a:lnTo>
                  <a:lnTo>
                    <a:pt x="840" y="442"/>
                  </a:lnTo>
                  <a:lnTo>
                    <a:pt x="761" y="345"/>
                  </a:lnTo>
                  <a:lnTo>
                    <a:pt x="706" y="225"/>
                  </a:lnTo>
                  <a:cubicBezTo>
                    <a:pt x="654" y="132"/>
                    <a:pt x="562" y="81"/>
                    <a:pt x="454" y="81"/>
                  </a:cubicBezTo>
                  <a:lnTo>
                    <a:pt x="452" y="81"/>
                  </a:lnTo>
                  <a:lnTo>
                    <a:pt x="238" y="43"/>
                  </a:lnTo>
                  <a:lnTo>
                    <a:pt x="62" y="0"/>
                  </a:lnTo>
                  <a:lnTo>
                    <a:pt x="49" y="40"/>
                  </a:lnTo>
                  <a:cubicBezTo>
                    <a:pt x="0" y="191"/>
                    <a:pt x="91" y="345"/>
                    <a:pt x="319" y="496"/>
                  </a:cubicBezTo>
                  <a:cubicBezTo>
                    <a:pt x="520" y="637"/>
                    <a:pt x="733" y="878"/>
                    <a:pt x="969" y="1231"/>
                  </a:cubicBezTo>
                  <a:lnTo>
                    <a:pt x="1251" y="1690"/>
                  </a:lnTo>
                  <a:lnTo>
                    <a:pt x="1510" y="2136"/>
                  </a:lnTo>
                  <a:lnTo>
                    <a:pt x="1888" y="2460"/>
                  </a:lnTo>
                  <a:cubicBezTo>
                    <a:pt x="1957" y="2512"/>
                    <a:pt x="2166" y="2669"/>
                    <a:pt x="2190" y="2742"/>
                  </a:cubicBezTo>
                  <a:lnTo>
                    <a:pt x="2224" y="2810"/>
                  </a:lnTo>
                  <a:lnTo>
                    <a:pt x="2302" y="2826"/>
                  </a:lnTo>
                  <a:lnTo>
                    <a:pt x="2318" y="2797"/>
                  </a:lnTo>
                  <a:cubicBezTo>
                    <a:pt x="2326" y="2784"/>
                    <a:pt x="2341" y="2776"/>
                    <a:pt x="2351" y="2775"/>
                  </a:cubicBezTo>
                  <a:lnTo>
                    <a:pt x="2477" y="2794"/>
                  </a:lnTo>
                  <a:lnTo>
                    <a:pt x="2559" y="2794"/>
                  </a:lnTo>
                  <a:lnTo>
                    <a:pt x="2559" y="27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1" name="Freeform 51">
              <a:extLst>
                <a:ext uri="{FF2B5EF4-FFF2-40B4-BE49-F238E27FC236}">
                  <a16:creationId xmlns:a16="http://schemas.microsoft.com/office/drawing/2014/main" id="{9A3EDA13-023D-49B2-81A3-A48CE5FD6AD5}"/>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2" name="Freeform 52">
              <a:extLst>
                <a:ext uri="{FF2B5EF4-FFF2-40B4-BE49-F238E27FC236}">
                  <a16:creationId xmlns:a16="http://schemas.microsoft.com/office/drawing/2014/main" id="{529A274F-DE38-4BE1-97E3-C3EDB8D12001}"/>
                </a:ext>
              </a:extLst>
            </p:cNvPr>
            <p:cNvSpPr>
              <a:spLocks/>
            </p:cNvSpPr>
            <p:nvPr userDrawn="1"/>
          </p:nvSpPr>
          <p:spPr bwMode="auto">
            <a:xfrm>
              <a:off x="4943476" y="4764088"/>
              <a:ext cx="34925" cy="34925"/>
            </a:xfrm>
            <a:custGeom>
              <a:avLst/>
              <a:gdLst>
                <a:gd name="T0" fmla="*/ 54 w 403"/>
                <a:gd name="T1" fmla="*/ 198 h 416"/>
                <a:gd name="T2" fmla="*/ 54 w 403"/>
                <a:gd name="T3" fmla="*/ 198 h 416"/>
                <a:gd name="T4" fmla="*/ 73 w 403"/>
                <a:gd name="T5" fmla="*/ 202 h 416"/>
                <a:gd name="T6" fmla="*/ 94 w 403"/>
                <a:gd name="T7" fmla="*/ 200 h 416"/>
                <a:gd name="T8" fmla="*/ 162 w 403"/>
                <a:gd name="T9" fmla="*/ 231 h 416"/>
                <a:gd name="T10" fmla="*/ 209 w 403"/>
                <a:gd name="T11" fmla="*/ 344 h 416"/>
                <a:gd name="T12" fmla="*/ 317 w 403"/>
                <a:gd name="T13" fmla="*/ 416 h 416"/>
                <a:gd name="T14" fmla="*/ 399 w 403"/>
                <a:gd name="T15" fmla="*/ 349 h 416"/>
                <a:gd name="T16" fmla="*/ 402 w 403"/>
                <a:gd name="T17" fmla="*/ 332 h 416"/>
                <a:gd name="T18" fmla="*/ 403 w 403"/>
                <a:gd name="T19" fmla="*/ 307 h 416"/>
                <a:gd name="T20" fmla="*/ 398 w 403"/>
                <a:gd name="T21" fmla="*/ 279 h 416"/>
                <a:gd name="T22" fmla="*/ 266 w 403"/>
                <a:gd name="T23" fmla="*/ 188 h 416"/>
                <a:gd name="T24" fmla="*/ 258 w 403"/>
                <a:gd name="T25" fmla="*/ 112 h 416"/>
                <a:gd name="T26" fmla="*/ 200 w 403"/>
                <a:gd name="T27" fmla="*/ 37 h 416"/>
                <a:gd name="T28" fmla="*/ 179 w 403"/>
                <a:gd name="T29" fmla="*/ 32 h 416"/>
                <a:gd name="T30" fmla="*/ 143 w 403"/>
                <a:gd name="T31" fmla="*/ 61 h 416"/>
                <a:gd name="T32" fmla="*/ 139 w 403"/>
                <a:gd name="T33" fmla="*/ 54 h 416"/>
                <a:gd name="T34" fmla="*/ 116 w 403"/>
                <a:gd name="T35" fmla="*/ 0 h 416"/>
                <a:gd name="T36" fmla="*/ 69 w 403"/>
                <a:gd name="T37" fmla="*/ 35 h 416"/>
                <a:gd name="T38" fmla="*/ 3 w 403"/>
                <a:gd name="T39" fmla="*/ 138 h 416"/>
                <a:gd name="T40" fmla="*/ 54 w 403"/>
                <a:gd name="T41" fmla="*/ 198 h 416"/>
                <a:gd name="T42" fmla="*/ 54 w 403"/>
                <a:gd name="T43" fmla="*/ 19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416">
                  <a:moveTo>
                    <a:pt x="54" y="198"/>
                  </a:moveTo>
                  <a:lnTo>
                    <a:pt x="54" y="198"/>
                  </a:lnTo>
                  <a:lnTo>
                    <a:pt x="73" y="202"/>
                  </a:lnTo>
                  <a:lnTo>
                    <a:pt x="94" y="200"/>
                  </a:lnTo>
                  <a:cubicBezTo>
                    <a:pt x="115" y="200"/>
                    <a:pt x="133" y="210"/>
                    <a:pt x="162" y="231"/>
                  </a:cubicBezTo>
                  <a:lnTo>
                    <a:pt x="209" y="344"/>
                  </a:lnTo>
                  <a:lnTo>
                    <a:pt x="317" y="416"/>
                  </a:lnTo>
                  <a:lnTo>
                    <a:pt x="399" y="349"/>
                  </a:lnTo>
                  <a:lnTo>
                    <a:pt x="402" y="332"/>
                  </a:lnTo>
                  <a:cubicBezTo>
                    <a:pt x="403" y="321"/>
                    <a:pt x="403" y="313"/>
                    <a:pt x="403" y="307"/>
                  </a:cubicBezTo>
                  <a:lnTo>
                    <a:pt x="398" y="279"/>
                  </a:lnTo>
                  <a:lnTo>
                    <a:pt x="266" y="188"/>
                  </a:lnTo>
                  <a:lnTo>
                    <a:pt x="258" y="112"/>
                  </a:lnTo>
                  <a:cubicBezTo>
                    <a:pt x="252" y="89"/>
                    <a:pt x="241" y="46"/>
                    <a:pt x="200" y="37"/>
                  </a:cubicBezTo>
                  <a:lnTo>
                    <a:pt x="179" y="32"/>
                  </a:lnTo>
                  <a:lnTo>
                    <a:pt x="143" y="61"/>
                  </a:lnTo>
                  <a:cubicBezTo>
                    <a:pt x="141" y="59"/>
                    <a:pt x="140" y="57"/>
                    <a:pt x="139" y="54"/>
                  </a:cubicBezTo>
                  <a:lnTo>
                    <a:pt x="116" y="0"/>
                  </a:lnTo>
                  <a:lnTo>
                    <a:pt x="69" y="35"/>
                  </a:lnTo>
                  <a:cubicBezTo>
                    <a:pt x="22" y="70"/>
                    <a:pt x="0" y="104"/>
                    <a:pt x="3" y="138"/>
                  </a:cubicBezTo>
                  <a:cubicBezTo>
                    <a:pt x="5" y="153"/>
                    <a:pt x="15" y="179"/>
                    <a:pt x="54" y="198"/>
                  </a:cubicBezTo>
                  <a:lnTo>
                    <a:pt x="54" y="19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3" name="Freeform 53">
              <a:extLst>
                <a:ext uri="{FF2B5EF4-FFF2-40B4-BE49-F238E27FC236}">
                  <a16:creationId xmlns:a16="http://schemas.microsoft.com/office/drawing/2014/main" id="{61D4C054-8D57-45F0-B417-C1716C072AA0}"/>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4" name="Freeform 54">
              <a:extLst>
                <a:ext uri="{FF2B5EF4-FFF2-40B4-BE49-F238E27FC236}">
                  <a16:creationId xmlns:a16="http://schemas.microsoft.com/office/drawing/2014/main" id="{DA2232D7-D93C-4013-897D-2E5EFCA1EE3D}"/>
                </a:ext>
              </a:extLst>
            </p:cNvPr>
            <p:cNvSpPr>
              <a:spLocks/>
            </p:cNvSpPr>
            <p:nvPr userDrawn="1"/>
          </p:nvSpPr>
          <p:spPr bwMode="auto">
            <a:xfrm>
              <a:off x="4946651" y="4854576"/>
              <a:ext cx="211138" cy="60325"/>
            </a:xfrm>
            <a:custGeom>
              <a:avLst/>
              <a:gdLst>
                <a:gd name="T0" fmla="*/ 2080 w 2495"/>
                <a:gd name="T1" fmla="*/ 705 h 726"/>
                <a:gd name="T2" fmla="*/ 2080 w 2495"/>
                <a:gd name="T3" fmla="*/ 705 h 726"/>
                <a:gd name="T4" fmla="*/ 2153 w 2495"/>
                <a:gd name="T5" fmla="*/ 718 h 726"/>
                <a:gd name="T6" fmla="*/ 2295 w 2495"/>
                <a:gd name="T7" fmla="*/ 726 h 726"/>
                <a:gd name="T8" fmla="*/ 2185 w 2495"/>
                <a:gd name="T9" fmla="*/ 636 h 726"/>
                <a:gd name="T10" fmla="*/ 2176 w 2495"/>
                <a:gd name="T11" fmla="*/ 605 h 726"/>
                <a:gd name="T12" fmla="*/ 2235 w 2495"/>
                <a:gd name="T13" fmla="*/ 642 h 726"/>
                <a:gd name="T14" fmla="*/ 2278 w 2495"/>
                <a:gd name="T15" fmla="*/ 665 h 726"/>
                <a:gd name="T16" fmla="*/ 2307 w 2495"/>
                <a:gd name="T17" fmla="*/ 684 h 726"/>
                <a:gd name="T18" fmla="*/ 2372 w 2495"/>
                <a:gd name="T19" fmla="*/ 703 h 726"/>
                <a:gd name="T20" fmla="*/ 2473 w 2495"/>
                <a:gd name="T21" fmla="*/ 650 h 726"/>
                <a:gd name="T22" fmla="*/ 2495 w 2495"/>
                <a:gd name="T23" fmla="*/ 627 h 726"/>
                <a:gd name="T24" fmla="*/ 2463 w 2495"/>
                <a:gd name="T25" fmla="*/ 563 h 726"/>
                <a:gd name="T26" fmla="*/ 2399 w 2495"/>
                <a:gd name="T27" fmla="*/ 538 h 726"/>
                <a:gd name="T28" fmla="*/ 2259 w 2495"/>
                <a:gd name="T29" fmla="*/ 557 h 726"/>
                <a:gd name="T30" fmla="*/ 2184 w 2495"/>
                <a:gd name="T31" fmla="*/ 557 h 726"/>
                <a:gd name="T32" fmla="*/ 2189 w 2495"/>
                <a:gd name="T33" fmla="*/ 542 h 726"/>
                <a:gd name="T34" fmla="*/ 2179 w 2495"/>
                <a:gd name="T35" fmla="*/ 463 h 726"/>
                <a:gd name="T36" fmla="*/ 2111 w 2495"/>
                <a:gd name="T37" fmla="*/ 435 h 726"/>
                <a:gd name="T38" fmla="*/ 1971 w 2495"/>
                <a:gd name="T39" fmla="*/ 453 h 726"/>
                <a:gd name="T40" fmla="*/ 1838 w 2495"/>
                <a:gd name="T41" fmla="*/ 429 h 726"/>
                <a:gd name="T42" fmla="*/ 1759 w 2495"/>
                <a:gd name="T43" fmla="*/ 342 h 726"/>
                <a:gd name="T44" fmla="*/ 1689 w 2495"/>
                <a:gd name="T45" fmla="*/ 253 h 726"/>
                <a:gd name="T46" fmla="*/ 1679 w 2495"/>
                <a:gd name="T47" fmla="*/ 248 h 726"/>
                <a:gd name="T48" fmla="*/ 1189 w 2495"/>
                <a:gd name="T49" fmla="*/ 212 h 726"/>
                <a:gd name="T50" fmla="*/ 915 w 2495"/>
                <a:gd name="T51" fmla="*/ 222 h 726"/>
                <a:gd name="T52" fmla="*/ 770 w 2495"/>
                <a:gd name="T53" fmla="*/ 140 h 726"/>
                <a:gd name="T54" fmla="*/ 623 w 2495"/>
                <a:gd name="T55" fmla="*/ 108 h 726"/>
                <a:gd name="T56" fmla="*/ 560 w 2495"/>
                <a:gd name="T57" fmla="*/ 63 h 726"/>
                <a:gd name="T58" fmla="*/ 548 w 2495"/>
                <a:gd name="T59" fmla="*/ 50 h 726"/>
                <a:gd name="T60" fmla="*/ 404 w 2495"/>
                <a:gd name="T61" fmla="*/ 39 h 726"/>
                <a:gd name="T62" fmla="*/ 351 w 2495"/>
                <a:gd name="T63" fmla="*/ 57 h 726"/>
                <a:gd name="T64" fmla="*/ 311 w 2495"/>
                <a:gd name="T65" fmla="*/ 33 h 726"/>
                <a:gd name="T66" fmla="*/ 218 w 2495"/>
                <a:gd name="T67" fmla="*/ 3 h 726"/>
                <a:gd name="T68" fmla="*/ 180 w 2495"/>
                <a:gd name="T69" fmla="*/ 0 h 726"/>
                <a:gd name="T70" fmla="*/ 135 w 2495"/>
                <a:gd name="T71" fmla="*/ 148 h 726"/>
                <a:gd name="T72" fmla="*/ 83 w 2495"/>
                <a:gd name="T73" fmla="*/ 198 h 726"/>
                <a:gd name="T74" fmla="*/ 0 w 2495"/>
                <a:gd name="T75" fmla="*/ 262 h 726"/>
                <a:gd name="T76" fmla="*/ 178 w 2495"/>
                <a:gd name="T77" fmla="*/ 292 h 726"/>
                <a:gd name="T78" fmla="*/ 264 w 2495"/>
                <a:gd name="T79" fmla="*/ 322 h 726"/>
                <a:gd name="T80" fmla="*/ 493 w 2495"/>
                <a:gd name="T81" fmla="*/ 452 h 726"/>
                <a:gd name="T82" fmla="*/ 768 w 2495"/>
                <a:gd name="T83" fmla="*/ 499 h 726"/>
                <a:gd name="T84" fmla="*/ 1077 w 2495"/>
                <a:gd name="T85" fmla="*/ 519 h 726"/>
                <a:gd name="T86" fmla="*/ 1185 w 2495"/>
                <a:gd name="T87" fmla="*/ 564 h 726"/>
                <a:gd name="T88" fmla="*/ 1331 w 2495"/>
                <a:gd name="T89" fmla="*/ 610 h 726"/>
                <a:gd name="T90" fmla="*/ 1886 w 2495"/>
                <a:gd name="T91" fmla="*/ 650 h 726"/>
                <a:gd name="T92" fmla="*/ 2080 w 2495"/>
                <a:gd name="T93" fmla="*/ 705 h 726"/>
                <a:gd name="T94" fmla="*/ 2080 w 2495"/>
                <a:gd name="T95" fmla="*/ 70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5" h="726">
                  <a:moveTo>
                    <a:pt x="2080" y="705"/>
                  </a:moveTo>
                  <a:lnTo>
                    <a:pt x="2080" y="705"/>
                  </a:lnTo>
                  <a:cubicBezTo>
                    <a:pt x="2106" y="711"/>
                    <a:pt x="2133" y="717"/>
                    <a:pt x="2153" y="718"/>
                  </a:cubicBezTo>
                  <a:lnTo>
                    <a:pt x="2295" y="726"/>
                  </a:lnTo>
                  <a:lnTo>
                    <a:pt x="2185" y="636"/>
                  </a:lnTo>
                  <a:cubicBezTo>
                    <a:pt x="2179" y="632"/>
                    <a:pt x="2175" y="622"/>
                    <a:pt x="2176" y="605"/>
                  </a:cubicBezTo>
                  <a:lnTo>
                    <a:pt x="2235" y="642"/>
                  </a:lnTo>
                  <a:cubicBezTo>
                    <a:pt x="2243" y="647"/>
                    <a:pt x="2257" y="656"/>
                    <a:pt x="2278" y="665"/>
                  </a:cubicBezTo>
                  <a:lnTo>
                    <a:pt x="2307" y="684"/>
                  </a:lnTo>
                  <a:cubicBezTo>
                    <a:pt x="2328" y="696"/>
                    <a:pt x="2350" y="703"/>
                    <a:pt x="2372" y="703"/>
                  </a:cubicBezTo>
                  <a:cubicBezTo>
                    <a:pt x="2396" y="703"/>
                    <a:pt x="2434" y="694"/>
                    <a:pt x="2473" y="650"/>
                  </a:cubicBezTo>
                  <a:lnTo>
                    <a:pt x="2495" y="627"/>
                  </a:lnTo>
                  <a:lnTo>
                    <a:pt x="2463" y="563"/>
                  </a:lnTo>
                  <a:lnTo>
                    <a:pt x="2399" y="538"/>
                  </a:lnTo>
                  <a:lnTo>
                    <a:pt x="2259" y="557"/>
                  </a:lnTo>
                  <a:lnTo>
                    <a:pt x="2184" y="557"/>
                  </a:lnTo>
                  <a:cubicBezTo>
                    <a:pt x="2185" y="552"/>
                    <a:pt x="2187" y="547"/>
                    <a:pt x="2189" y="542"/>
                  </a:cubicBezTo>
                  <a:cubicBezTo>
                    <a:pt x="2193" y="519"/>
                    <a:pt x="2196" y="485"/>
                    <a:pt x="2179" y="463"/>
                  </a:cubicBezTo>
                  <a:cubicBezTo>
                    <a:pt x="2166" y="445"/>
                    <a:pt x="2144" y="435"/>
                    <a:pt x="2111" y="435"/>
                  </a:cubicBezTo>
                  <a:lnTo>
                    <a:pt x="1971" y="453"/>
                  </a:lnTo>
                  <a:lnTo>
                    <a:pt x="1838" y="429"/>
                  </a:lnTo>
                  <a:lnTo>
                    <a:pt x="1759" y="342"/>
                  </a:lnTo>
                  <a:lnTo>
                    <a:pt x="1689" y="253"/>
                  </a:lnTo>
                  <a:lnTo>
                    <a:pt x="1679" y="248"/>
                  </a:lnTo>
                  <a:cubicBezTo>
                    <a:pt x="1403" y="125"/>
                    <a:pt x="1252" y="117"/>
                    <a:pt x="1189" y="212"/>
                  </a:cubicBezTo>
                  <a:cubicBezTo>
                    <a:pt x="1139" y="288"/>
                    <a:pt x="1045" y="288"/>
                    <a:pt x="915" y="222"/>
                  </a:cubicBezTo>
                  <a:lnTo>
                    <a:pt x="770" y="140"/>
                  </a:lnTo>
                  <a:lnTo>
                    <a:pt x="623" y="108"/>
                  </a:lnTo>
                  <a:cubicBezTo>
                    <a:pt x="614" y="107"/>
                    <a:pt x="586" y="89"/>
                    <a:pt x="560" y="63"/>
                  </a:cubicBezTo>
                  <a:lnTo>
                    <a:pt x="548" y="50"/>
                  </a:lnTo>
                  <a:lnTo>
                    <a:pt x="404" y="39"/>
                  </a:lnTo>
                  <a:lnTo>
                    <a:pt x="351" y="57"/>
                  </a:lnTo>
                  <a:lnTo>
                    <a:pt x="311" y="33"/>
                  </a:lnTo>
                  <a:cubicBezTo>
                    <a:pt x="266" y="14"/>
                    <a:pt x="239" y="5"/>
                    <a:pt x="218" y="3"/>
                  </a:cubicBezTo>
                  <a:lnTo>
                    <a:pt x="180" y="0"/>
                  </a:lnTo>
                  <a:lnTo>
                    <a:pt x="135" y="148"/>
                  </a:lnTo>
                  <a:lnTo>
                    <a:pt x="83" y="198"/>
                  </a:lnTo>
                  <a:lnTo>
                    <a:pt x="0" y="262"/>
                  </a:lnTo>
                  <a:lnTo>
                    <a:pt x="178" y="292"/>
                  </a:lnTo>
                  <a:cubicBezTo>
                    <a:pt x="258" y="292"/>
                    <a:pt x="264" y="304"/>
                    <a:pt x="264" y="322"/>
                  </a:cubicBezTo>
                  <a:cubicBezTo>
                    <a:pt x="264" y="362"/>
                    <a:pt x="297" y="392"/>
                    <a:pt x="493" y="452"/>
                  </a:cubicBezTo>
                  <a:lnTo>
                    <a:pt x="768" y="499"/>
                  </a:lnTo>
                  <a:lnTo>
                    <a:pt x="1077" y="519"/>
                  </a:lnTo>
                  <a:lnTo>
                    <a:pt x="1185" y="564"/>
                  </a:lnTo>
                  <a:lnTo>
                    <a:pt x="1331" y="610"/>
                  </a:lnTo>
                  <a:lnTo>
                    <a:pt x="1886" y="650"/>
                  </a:lnTo>
                  <a:lnTo>
                    <a:pt x="2080" y="705"/>
                  </a:lnTo>
                  <a:lnTo>
                    <a:pt x="2080" y="7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5" name="Freeform 55">
              <a:extLst>
                <a:ext uri="{FF2B5EF4-FFF2-40B4-BE49-F238E27FC236}">
                  <a16:creationId xmlns:a16="http://schemas.microsoft.com/office/drawing/2014/main" id="{4B8B1719-11C0-4787-AFFD-8CA6A2D13075}"/>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6" name="Freeform 56">
              <a:extLst>
                <a:ext uri="{FF2B5EF4-FFF2-40B4-BE49-F238E27FC236}">
                  <a16:creationId xmlns:a16="http://schemas.microsoft.com/office/drawing/2014/main" id="{3DE68BC4-6975-477E-A602-E1E8F8378B49}"/>
                </a:ext>
              </a:extLst>
            </p:cNvPr>
            <p:cNvSpPr>
              <a:spLocks/>
            </p:cNvSpPr>
            <p:nvPr userDrawn="1"/>
          </p:nvSpPr>
          <p:spPr bwMode="auto">
            <a:xfrm>
              <a:off x="4424363" y="4535488"/>
              <a:ext cx="50800" cy="79375"/>
            </a:xfrm>
            <a:custGeom>
              <a:avLst/>
              <a:gdLst>
                <a:gd name="T0" fmla="*/ 449 w 614"/>
                <a:gd name="T1" fmla="*/ 348 h 947"/>
                <a:gd name="T2" fmla="*/ 449 w 614"/>
                <a:gd name="T3" fmla="*/ 348 h 947"/>
                <a:gd name="T4" fmla="*/ 367 w 614"/>
                <a:gd name="T5" fmla="*/ 156 h 947"/>
                <a:gd name="T6" fmla="*/ 237 w 614"/>
                <a:gd name="T7" fmla="*/ 11 h 947"/>
                <a:gd name="T8" fmla="*/ 186 w 614"/>
                <a:gd name="T9" fmla="*/ 0 h 947"/>
                <a:gd name="T10" fmla="*/ 174 w 614"/>
                <a:gd name="T11" fmla="*/ 123 h 947"/>
                <a:gd name="T12" fmla="*/ 151 w 614"/>
                <a:gd name="T13" fmla="*/ 171 h 947"/>
                <a:gd name="T14" fmla="*/ 147 w 614"/>
                <a:gd name="T15" fmla="*/ 833 h 947"/>
                <a:gd name="T16" fmla="*/ 251 w 614"/>
                <a:gd name="T17" fmla="*/ 942 h 947"/>
                <a:gd name="T18" fmla="*/ 264 w 614"/>
                <a:gd name="T19" fmla="*/ 947 h 947"/>
                <a:gd name="T20" fmla="*/ 407 w 614"/>
                <a:gd name="T21" fmla="*/ 920 h 947"/>
                <a:gd name="T22" fmla="*/ 420 w 614"/>
                <a:gd name="T23" fmla="*/ 915 h 947"/>
                <a:gd name="T24" fmla="*/ 614 w 614"/>
                <a:gd name="T25" fmla="*/ 646 h 947"/>
                <a:gd name="T26" fmla="*/ 551 w 614"/>
                <a:gd name="T27" fmla="*/ 469 h 947"/>
                <a:gd name="T28" fmla="*/ 449 w 614"/>
                <a:gd name="T29" fmla="*/ 348 h 947"/>
                <a:gd name="T30" fmla="*/ 449 w 614"/>
                <a:gd name="T31" fmla="*/ 34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947">
                  <a:moveTo>
                    <a:pt x="449" y="348"/>
                  </a:moveTo>
                  <a:lnTo>
                    <a:pt x="449" y="348"/>
                  </a:lnTo>
                  <a:lnTo>
                    <a:pt x="367" y="156"/>
                  </a:lnTo>
                  <a:cubicBezTo>
                    <a:pt x="339" y="93"/>
                    <a:pt x="302" y="26"/>
                    <a:pt x="237" y="11"/>
                  </a:cubicBezTo>
                  <a:lnTo>
                    <a:pt x="186" y="0"/>
                  </a:lnTo>
                  <a:lnTo>
                    <a:pt x="174" y="123"/>
                  </a:lnTo>
                  <a:cubicBezTo>
                    <a:pt x="166" y="157"/>
                    <a:pt x="159" y="167"/>
                    <a:pt x="151" y="171"/>
                  </a:cubicBezTo>
                  <a:cubicBezTo>
                    <a:pt x="1" y="246"/>
                    <a:pt x="0" y="463"/>
                    <a:pt x="147" y="833"/>
                  </a:cubicBezTo>
                  <a:cubicBezTo>
                    <a:pt x="168" y="897"/>
                    <a:pt x="201" y="922"/>
                    <a:pt x="251" y="942"/>
                  </a:cubicBezTo>
                  <a:lnTo>
                    <a:pt x="264" y="947"/>
                  </a:lnTo>
                  <a:lnTo>
                    <a:pt x="407" y="920"/>
                  </a:lnTo>
                  <a:lnTo>
                    <a:pt x="420" y="915"/>
                  </a:lnTo>
                  <a:cubicBezTo>
                    <a:pt x="552" y="844"/>
                    <a:pt x="614" y="759"/>
                    <a:pt x="614" y="646"/>
                  </a:cubicBezTo>
                  <a:cubicBezTo>
                    <a:pt x="614" y="583"/>
                    <a:pt x="582" y="522"/>
                    <a:pt x="551" y="469"/>
                  </a:cubicBezTo>
                  <a:lnTo>
                    <a:pt x="449" y="348"/>
                  </a:lnTo>
                  <a:lnTo>
                    <a:pt x="449" y="34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7" name="Freeform 57">
              <a:extLst>
                <a:ext uri="{FF2B5EF4-FFF2-40B4-BE49-F238E27FC236}">
                  <a16:creationId xmlns:a16="http://schemas.microsoft.com/office/drawing/2014/main" id="{37B69A10-176B-4E01-9C85-B36787C06BA3}"/>
                </a:ext>
              </a:extLst>
            </p:cNvPr>
            <p:cNvSpPr>
              <a:spLocks/>
            </p:cNvSpPr>
            <p:nvPr userDrawn="1"/>
          </p:nvSpPr>
          <p:spPr bwMode="auto">
            <a:xfrm>
              <a:off x="3914776" y="2216151"/>
              <a:ext cx="295275" cy="287338"/>
            </a:xfrm>
            <a:custGeom>
              <a:avLst/>
              <a:gdLst>
                <a:gd name="T0" fmla="*/ 304 w 3505"/>
                <a:gd name="T1" fmla="*/ 3316 h 3392"/>
                <a:gd name="T2" fmla="*/ 304 w 3505"/>
                <a:gd name="T3" fmla="*/ 3316 h 3392"/>
                <a:gd name="T4" fmla="*/ 673 w 3505"/>
                <a:gd name="T5" fmla="*/ 3392 h 3392"/>
                <a:gd name="T6" fmla="*/ 678 w 3505"/>
                <a:gd name="T7" fmla="*/ 3392 h 3392"/>
                <a:gd name="T8" fmla="*/ 873 w 3505"/>
                <a:gd name="T9" fmla="*/ 3098 h 3392"/>
                <a:gd name="T10" fmla="*/ 835 w 3505"/>
                <a:gd name="T11" fmla="*/ 2782 h 3392"/>
                <a:gd name="T12" fmla="*/ 884 w 3505"/>
                <a:gd name="T13" fmla="*/ 2734 h 3392"/>
                <a:gd name="T14" fmla="*/ 1020 w 3505"/>
                <a:gd name="T15" fmla="*/ 2726 h 3392"/>
                <a:gd name="T16" fmla="*/ 1168 w 3505"/>
                <a:gd name="T17" fmla="*/ 2671 h 3392"/>
                <a:gd name="T18" fmla="*/ 1175 w 3505"/>
                <a:gd name="T19" fmla="*/ 2651 h 3392"/>
                <a:gd name="T20" fmla="*/ 1173 w 3505"/>
                <a:gd name="T21" fmla="*/ 2456 h 3392"/>
                <a:gd name="T22" fmla="*/ 1128 w 3505"/>
                <a:gd name="T23" fmla="*/ 2282 h 3392"/>
                <a:gd name="T24" fmla="*/ 1123 w 3505"/>
                <a:gd name="T25" fmla="*/ 2274 h 3392"/>
                <a:gd name="T26" fmla="*/ 1221 w 3505"/>
                <a:gd name="T27" fmla="*/ 2284 h 3392"/>
                <a:gd name="T28" fmla="*/ 1390 w 3505"/>
                <a:gd name="T29" fmla="*/ 2253 h 3392"/>
                <a:gd name="T30" fmla="*/ 1530 w 3505"/>
                <a:gd name="T31" fmla="*/ 2046 h 3392"/>
                <a:gd name="T32" fmla="*/ 1521 w 3505"/>
                <a:gd name="T33" fmla="*/ 1958 h 3392"/>
                <a:gd name="T34" fmla="*/ 1527 w 3505"/>
                <a:gd name="T35" fmla="*/ 1875 h 3392"/>
                <a:gd name="T36" fmla="*/ 2275 w 3505"/>
                <a:gd name="T37" fmla="*/ 1388 h 3392"/>
                <a:gd name="T38" fmla="*/ 2736 w 3505"/>
                <a:gd name="T39" fmla="*/ 1200 h 3392"/>
                <a:gd name="T40" fmla="*/ 3119 w 3505"/>
                <a:gd name="T41" fmla="*/ 980 h 3392"/>
                <a:gd name="T42" fmla="*/ 3475 w 3505"/>
                <a:gd name="T43" fmla="*/ 523 h 3392"/>
                <a:gd name="T44" fmla="*/ 3445 w 3505"/>
                <a:gd name="T45" fmla="*/ 175 h 3392"/>
                <a:gd name="T46" fmla="*/ 3199 w 3505"/>
                <a:gd name="T47" fmla="*/ 1 h 3392"/>
                <a:gd name="T48" fmla="*/ 3170 w 3505"/>
                <a:gd name="T49" fmla="*/ 0 h 3392"/>
                <a:gd name="T50" fmla="*/ 2919 w 3505"/>
                <a:gd name="T51" fmla="*/ 153 h 3392"/>
                <a:gd name="T52" fmla="*/ 2804 w 3505"/>
                <a:gd name="T53" fmla="*/ 374 h 3392"/>
                <a:gd name="T54" fmla="*/ 2710 w 3505"/>
                <a:gd name="T55" fmla="*/ 509 h 3392"/>
                <a:gd name="T56" fmla="*/ 2044 w 3505"/>
                <a:gd name="T57" fmla="*/ 774 h 3392"/>
                <a:gd name="T58" fmla="*/ 1932 w 3505"/>
                <a:gd name="T59" fmla="*/ 798 h 3392"/>
                <a:gd name="T60" fmla="*/ 1849 w 3505"/>
                <a:gd name="T61" fmla="*/ 742 h 3392"/>
                <a:gd name="T62" fmla="*/ 1742 w 3505"/>
                <a:gd name="T63" fmla="*/ 755 h 3392"/>
                <a:gd name="T64" fmla="*/ 1730 w 3505"/>
                <a:gd name="T65" fmla="*/ 771 h 3392"/>
                <a:gd name="T66" fmla="*/ 1636 w 3505"/>
                <a:gd name="T67" fmla="*/ 941 h 3392"/>
                <a:gd name="T68" fmla="*/ 1612 w 3505"/>
                <a:gd name="T69" fmla="*/ 988 h 3392"/>
                <a:gd name="T70" fmla="*/ 1608 w 3505"/>
                <a:gd name="T71" fmla="*/ 1001 h 3392"/>
                <a:gd name="T72" fmla="*/ 1402 w 3505"/>
                <a:gd name="T73" fmla="*/ 1120 h 3392"/>
                <a:gd name="T74" fmla="*/ 1358 w 3505"/>
                <a:gd name="T75" fmla="*/ 1134 h 3392"/>
                <a:gd name="T76" fmla="*/ 1097 w 3505"/>
                <a:gd name="T77" fmla="*/ 1250 h 3392"/>
                <a:gd name="T78" fmla="*/ 738 w 3505"/>
                <a:gd name="T79" fmla="*/ 1676 h 3392"/>
                <a:gd name="T80" fmla="*/ 550 w 3505"/>
                <a:gd name="T81" fmla="*/ 2167 h 3392"/>
                <a:gd name="T82" fmla="*/ 577 w 3505"/>
                <a:gd name="T83" fmla="*/ 2265 h 3392"/>
                <a:gd name="T84" fmla="*/ 499 w 3505"/>
                <a:gd name="T85" fmla="*/ 2305 h 3392"/>
                <a:gd name="T86" fmla="*/ 383 w 3505"/>
                <a:gd name="T87" fmla="*/ 2344 h 3392"/>
                <a:gd name="T88" fmla="*/ 341 w 3505"/>
                <a:gd name="T89" fmla="*/ 2454 h 3392"/>
                <a:gd name="T90" fmla="*/ 379 w 3505"/>
                <a:gd name="T91" fmla="*/ 2691 h 3392"/>
                <a:gd name="T92" fmla="*/ 259 w 3505"/>
                <a:gd name="T93" fmla="*/ 2786 h 3392"/>
                <a:gd name="T94" fmla="*/ 94 w 3505"/>
                <a:gd name="T95" fmla="*/ 2877 h 3392"/>
                <a:gd name="T96" fmla="*/ 84 w 3505"/>
                <a:gd name="T97" fmla="*/ 2885 h 3392"/>
                <a:gd name="T98" fmla="*/ 10 w 3505"/>
                <a:gd name="T99" fmla="*/ 3125 h 3392"/>
                <a:gd name="T100" fmla="*/ 304 w 3505"/>
                <a:gd name="T101" fmla="*/ 3316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5" h="3392">
                  <a:moveTo>
                    <a:pt x="304" y="3316"/>
                  </a:moveTo>
                  <a:lnTo>
                    <a:pt x="304" y="3316"/>
                  </a:lnTo>
                  <a:lnTo>
                    <a:pt x="673" y="3392"/>
                  </a:lnTo>
                  <a:lnTo>
                    <a:pt x="678" y="3392"/>
                  </a:lnTo>
                  <a:cubicBezTo>
                    <a:pt x="811" y="3391"/>
                    <a:pt x="873" y="3300"/>
                    <a:pt x="873" y="3098"/>
                  </a:cubicBezTo>
                  <a:lnTo>
                    <a:pt x="835" y="2782"/>
                  </a:lnTo>
                  <a:cubicBezTo>
                    <a:pt x="835" y="2762"/>
                    <a:pt x="850" y="2734"/>
                    <a:pt x="884" y="2734"/>
                  </a:cubicBezTo>
                  <a:lnTo>
                    <a:pt x="1020" y="2726"/>
                  </a:lnTo>
                  <a:lnTo>
                    <a:pt x="1168" y="2671"/>
                  </a:lnTo>
                  <a:lnTo>
                    <a:pt x="1175" y="2651"/>
                  </a:lnTo>
                  <a:cubicBezTo>
                    <a:pt x="1192" y="2602"/>
                    <a:pt x="1192" y="2544"/>
                    <a:pt x="1173" y="2456"/>
                  </a:cubicBezTo>
                  <a:lnTo>
                    <a:pt x="1128" y="2282"/>
                  </a:lnTo>
                  <a:lnTo>
                    <a:pt x="1123" y="2274"/>
                  </a:lnTo>
                  <a:lnTo>
                    <a:pt x="1221" y="2284"/>
                  </a:lnTo>
                  <a:lnTo>
                    <a:pt x="1390" y="2253"/>
                  </a:lnTo>
                  <a:cubicBezTo>
                    <a:pt x="1433" y="2238"/>
                    <a:pt x="1563" y="2191"/>
                    <a:pt x="1530" y="2046"/>
                  </a:cubicBezTo>
                  <a:lnTo>
                    <a:pt x="1521" y="1958"/>
                  </a:lnTo>
                  <a:cubicBezTo>
                    <a:pt x="1515" y="1933"/>
                    <a:pt x="1511" y="1899"/>
                    <a:pt x="1527" y="1875"/>
                  </a:cubicBezTo>
                  <a:cubicBezTo>
                    <a:pt x="1629" y="1717"/>
                    <a:pt x="1881" y="1553"/>
                    <a:pt x="2275" y="1388"/>
                  </a:cubicBezTo>
                  <a:lnTo>
                    <a:pt x="2736" y="1200"/>
                  </a:lnTo>
                  <a:cubicBezTo>
                    <a:pt x="2917" y="1119"/>
                    <a:pt x="3045" y="1054"/>
                    <a:pt x="3119" y="980"/>
                  </a:cubicBezTo>
                  <a:cubicBezTo>
                    <a:pt x="3317" y="824"/>
                    <a:pt x="3430" y="679"/>
                    <a:pt x="3475" y="523"/>
                  </a:cubicBezTo>
                  <a:cubicBezTo>
                    <a:pt x="3505" y="394"/>
                    <a:pt x="3495" y="274"/>
                    <a:pt x="3445" y="175"/>
                  </a:cubicBezTo>
                  <a:cubicBezTo>
                    <a:pt x="3395" y="75"/>
                    <a:pt x="3305" y="12"/>
                    <a:pt x="3199" y="1"/>
                  </a:cubicBezTo>
                  <a:cubicBezTo>
                    <a:pt x="3189" y="0"/>
                    <a:pt x="3179" y="0"/>
                    <a:pt x="3170" y="0"/>
                  </a:cubicBezTo>
                  <a:cubicBezTo>
                    <a:pt x="3070" y="0"/>
                    <a:pt x="2988" y="50"/>
                    <a:pt x="2919" y="153"/>
                  </a:cubicBezTo>
                  <a:cubicBezTo>
                    <a:pt x="2870" y="195"/>
                    <a:pt x="2832" y="269"/>
                    <a:pt x="2804" y="374"/>
                  </a:cubicBezTo>
                  <a:cubicBezTo>
                    <a:pt x="2764" y="464"/>
                    <a:pt x="2740" y="496"/>
                    <a:pt x="2710" y="509"/>
                  </a:cubicBezTo>
                  <a:cubicBezTo>
                    <a:pt x="2469" y="561"/>
                    <a:pt x="2245" y="650"/>
                    <a:pt x="2044" y="774"/>
                  </a:cubicBezTo>
                  <a:lnTo>
                    <a:pt x="1932" y="798"/>
                  </a:lnTo>
                  <a:lnTo>
                    <a:pt x="1849" y="742"/>
                  </a:lnTo>
                  <a:lnTo>
                    <a:pt x="1742" y="755"/>
                  </a:lnTo>
                  <a:lnTo>
                    <a:pt x="1730" y="771"/>
                  </a:lnTo>
                  <a:cubicBezTo>
                    <a:pt x="1706" y="806"/>
                    <a:pt x="1675" y="865"/>
                    <a:pt x="1636" y="941"/>
                  </a:cubicBezTo>
                  <a:lnTo>
                    <a:pt x="1612" y="988"/>
                  </a:lnTo>
                  <a:lnTo>
                    <a:pt x="1608" y="1001"/>
                  </a:lnTo>
                  <a:cubicBezTo>
                    <a:pt x="1604" y="1025"/>
                    <a:pt x="1572" y="1072"/>
                    <a:pt x="1402" y="1120"/>
                  </a:cubicBezTo>
                  <a:lnTo>
                    <a:pt x="1358" y="1134"/>
                  </a:lnTo>
                  <a:cubicBezTo>
                    <a:pt x="1233" y="1173"/>
                    <a:pt x="1141" y="1201"/>
                    <a:pt x="1097" y="1250"/>
                  </a:cubicBezTo>
                  <a:cubicBezTo>
                    <a:pt x="1040" y="1297"/>
                    <a:pt x="896" y="1429"/>
                    <a:pt x="738" y="1676"/>
                  </a:cubicBezTo>
                  <a:cubicBezTo>
                    <a:pt x="569" y="1925"/>
                    <a:pt x="505" y="2090"/>
                    <a:pt x="550" y="2167"/>
                  </a:cubicBezTo>
                  <a:cubicBezTo>
                    <a:pt x="579" y="2210"/>
                    <a:pt x="582" y="2237"/>
                    <a:pt x="577" y="2265"/>
                  </a:cubicBezTo>
                  <a:lnTo>
                    <a:pt x="499" y="2305"/>
                  </a:lnTo>
                  <a:lnTo>
                    <a:pt x="383" y="2344"/>
                  </a:lnTo>
                  <a:cubicBezTo>
                    <a:pt x="326" y="2372"/>
                    <a:pt x="330" y="2411"/>
                    <a:pt x="341" y="2454"/>
                  </a:cubicBezTo>
                  <a:cubicBezTo>
                    <a:pt x="382" y="2553"/>
                    <a:pt x="394" y="2630"/>
                    <a:pt x="379" y="2691"/>
                  </a:cubicBezTo>
                  <a:lnTo>
                    <a:pt x="259" y="2786"/>
                  </a:lnTo>
                  <a:lnTo>
                    <a:pt x="94" y="2877"/>
                  </a:lnTo>
                  <a:lnTo>
                    <a:pt x="84" y="2885"/>
                  </a:lnTo>
                  <a:cubicBezTo>
                    <a:pt x="23" y="2946"/>
                    <a:pt x="0" y="3019"/>
                    <a:pt x="10" y="3125"/>
                  </a:cubicBezTo>
                  <a:cubicBezTo>
                    <a:pt x="23" y="3196"/>
                    <a:pt x="115" y="3257"/>
                    <a:pt x="304" y="33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8" name="Freeform 59">
              <a:extLst>
                <a:ext uri="{FF2B5EF4-FFF2-40B4-BE49-F238E27FC236}">
                  <a16:creationId xmlns:a16="http://schemas.microsoft.com/office/drawing/2014/main" id="{61840820-8CDC-42B0-8807-0D3B13CF895B}"/>
                </a:ext>
              </a:extLst>
            </p:cNvPr>
            <p:cNvSpPr>
              <a:spLocks/>
            </p:cNvSpPr>
            <p:nvPr userDrawn="1"/>
          </p:nvSpPr>
          <p:spPr bwMode="auto">
            <a:xfrm>
              <a:off x="3860801" y="2503488"/>
              <a:ext cx="115888" cy="184150"/>
            </a:xfrm>
            <a:custGeom>
              <a:avLst/>
              <a:gdLst>
                <a:gd name="T0" fmla="*/ 213 w 1375"/>
                <a:gd name="T1" fmla="*/ 1521 h 2181"/>
                <a:gd name="T2" fmla="*/ 213 w 1375"/>
                <a:gd name="T3" fmla="*/ 1521 h 2181"/>
                <a:gd name="T4" fmla="*/ 370 w 1375"/>
                <a:gd name="T5" fmla="*/ 1458 h 2181"/>
                <a:gd name="T6" fmla="*/ 492 w 1375"/>
                <a:gd name="T7" fmla="*/ 1578 h 2181"/>
                <a:gd name="T8" fmla="*/ 609 w 1375"/>
                <a:gd name="T9" fmla="*/ 1725 h 2181"/>
                <a:gd name="T10" fmla="*/ 622 w 1375"/>
                <a:gd name="T11" fmla="*/ 1736 h 2181"/>
                <a:gd name="T12" fmla="*/ 636 w 1375"/>
                <a:gd name="T13" fmla="*/ 1755 h 2181"/>
                <a:gd name="T14" fmla="*/ 577 w 1375"/>
                <a:gd name="T15" fmla="*/ 1873 h 2181"/>
                <a:gd name="T16" fmla="*/ 514 w 1375"/>
                <a:gd name="T17" fmla="*/ 1952 h 2181"/>
                <a:gd name="T18" fmla="*/ 506 w 1375"/>
                <a:gd name="T19" fmla="*/ 1966 h 2181"/>
                <a:gd name="T20" fmla="*/ 509 w 1375"/>
                <a:gd name="T21" fmla="*/ 2023 h 2181"/>
                <a:gd name="T22" fmla="*/ 549 w 1375"/>
                <a:gd name="T23" fmla="*/ 2056 h 2181"/>
                <a:gd name="T24" fmla="*/ 752 w 1375"/>
                <a:gd name="T25" fmla="*/ 2149 h 2181"/>
                <a:gd name="T26" fmla="*/ 910 w 1375"/>
                <a:gd name="T27" fmla="*/ 2181 h 2181"/>
                <a:gd name="T28" fmla="*/ 921 w 1375"/>
                <a:gd name="T29" fmla="*/ 2178 h 2181"/>
                <a:gd name="T30" fmla="*/ 1365 w 1375"/>
                <a:gd name="T31" fmla="*/ 2004 h 2181"/>
                <a:gd name="T32" fmla="*/ 1375 w 1375"/>
                <a:gd name="T33" fmla="*/ 1982 h 2181"/>
                <a:gd name="T34" fmla="*/ 1205 w 1375"/>
                <a:gd name="T35" fmla="*/ 1672 h 2181"/>
                <a:gd name="T36" fmla="*/ 1047 w 1375"/>
                <a:gd name="T37" fmla="*/ 1336 h 2181"/>
                <a:gd name="T38" fmla="*/ 973 w 1375"/>
                <a:gd name="T39" fmla="*/ 938 h 2181"/>
                <a:gd name="T40" fmla="*/ 1025 w 1375"/>
                <a:gd name="T41" fmla="*/ 590 h 2181"/>
                <a:gd name="T42" fmla="*/ 1144 w 1375"/>
                <a:gd name="T43" fmla="*/ 417 h 2181"/>
                <a:gd name="T44" fmla="*/ 1211 w 1375"/>
                <a:gd name="T45" fmla="*/ 184 h 2181"/>
                <a:gd name="T46" fmla="*/ 1199 w 1375"/>
                <a:gd name="T47" fmla="*/ 167 h 2181"/>
                <a:gd name="T48" fmla="*/ 983 w 1375"/>
                <a:gd name="T49" fmla="*/ 0 h 2181"/>
                <a:gd name="T50" fmla="*/ 892 w 1375"/>
                <a:gd name="T51" fmla="*/ 35 h 2181"/>
                <a:gd name="T52" fmla="*/ 536 w 1375"/>
                <a:gd name="T53" fmla="*/ 171 h 2181"/>
                <a:gd name="T54" fmla="*/ 317 w 1375"/>
                <a:gd name="T55" fmla="*/ 457 h 2181"/>
                <a:gd name="T56" fmla="*/ 354 w 1375"/>
                <a:gd name="T57" fmla="*/ 635 h 2181"/>
                <a:gd name="T58" fmla="*/ 336 w 1375"/>
                <a:gd name="T59" fmla="*/ 805 h 2181"/>
                <a:gd name="T60" fmla="*/ 170 w 1375"/>
                <a:gd name="T61" fmla="*/ 984 h 2181"/>
                <a:gd name="T62" fmla="*/ 27 w 1375"/>
                <a:gd name="T63" fmla="*/ 1136 h 2181"/>
                <a:gd name="T64" fmla="*/ 15 w 1375"/>
                <a:gd name="T65" fmla="*/ 1305 h 2181"/>
                <a:gd name="T66" fmla="*/ 39 w 1375"/>
                <a:gd name="T67" fmla="*/ 1443 h 2181"/>
                <a:gd name="T68" fmla="*/ 213 w 1375"/>
                <a:gd name="T69" fmla="*/ 152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2181">
                  <a:moveTo>
                    <a:pt x="213" y="1521"/>
                  </a:moveTo>
                  <a:lnTo>
                    <a:pt x="213" y="1521"/>
                  </a:lnTo>
                  <a:lnTo>
                    <a:pt x="370" y="1458"/>
                  </a:lnTo>
                  <a:cubicBezTo>
                    <a:pt x="406" y="1468"/>
                    <a:pt x="470" y="1550"/>
                    <a:pt x="492" y="1578"/>
                  </a:cubicBezTo>
                  <a:lnTo>
                    <a:pt x="609" y="1725"/>
                  </a:lnTo>
                  <a:lnTo>
                    <a:pt x="622" y="1736"/>
                  </a:lnTo>
                  <a:cubicBezTo>
                    <a:pt x="634" y="1743"/>
                    <a:pt x="635" y="1749"/>
                    <a:pt x="636" y="1755"/>
                  </a:cubicBezTo>
                  <a:cubicBezTo>
                    <a:pt x="639" y="1768"/>
                    <a:pt x="634" y="1801"/>
                    <a:pt x="577" y="1873"/>
                  </a:cubicBezTo>
                  <a:lnTo>
                    <a:pt x="514" y="1952"/>
                  </a:lnTo>
                  <a:lnTo>
                    <a:pt x="506" y="1966"/>
                  </a:lnTo>
                  <a:cubicBezTo>
                    <a:pt x="504" y="1974"/>
                    <a:pt x="495" y="1999"/>
                    <a:pt x="509" y="2023"/>
                  </a:cubicBezTo>
                  <a:cubicBezTo>
                    <a:pt x="520" y="2044"/>
                    <a:pt x="540" y="2053"/>
                    <a:pt x="549" y="2056"/>
                  </a:cubicBezTo>
                  <a:lnTo>
                    <a:pt x="752" y="2149"/>
                  </a:lnTo>
                  <a:lnTo>
                    <a:pt x="910" y="2181"/>
                  </a:lnTo>
                  <a:lnTo>
                    <a:pt x="921" y="2178"/>
                  </a:lnTo>
                  <a:cubicBezTo>
                    <a:pt x="1293" y="2061"/>
                    <a:pt x="1347" y="2040"/>
                    <a:pt x="1365" y="2004"/>
                  </a:cubicBezTo>
                  <a:lnTo>
                    <a:pt x="1375" y="1982"/>
                  </a:lnTo>
                  <a:lnTo>
                    <a:pt x="1205" y="1672"/>
                  </a:lnTo>
                  <a:lnTo>
                    <a:pt x="1047" y="1336"/>
                  </a:lnTo>
                  <a:cubicBezTo>
                    <a:pt x="1006" y="1213"/>
                    <a:pt x="982" y="1084"/>
                    <a:pt x="973" y="938"/>
                  </a:cubicBezTo>
                  <a:cubicBezTo>
                    <a:pt x="955" y="768"/>
                    <a:pt x="972" y="644"/>
                    <a:pt x="1025" y="590"/>
                  </a:cubicBezTo>
                  <a:lnTo>
                    <a:pt x="1144" y="417"/>
                  </a:lnTo>
                  <a:lnTo>
                    <a:pt x="1211" y="184"/>
                  </a:lnTo>
                  <a:lnTo>
                    <a:pt x="1199" y="167"/>
                  </a:lnTo>
                  <a:cubicBezTo>
                    <a:pt x="1126" y="56"/>
                    <a:pt x="1053" y="0"/>
                    <a:pt x="983" y="0"/>
                  </a:cubicBezTo>
                  <a:cubicBezTo>
                    <a:pt x="950" y="0"/>
                    <a:pt x="918" y="12"/>
                    <a:pt x="892" y="35"/>
                  </a:cubicBezTo>
                  <a:cubicBezTo>
                    <a:pt x="815" y="90"/>
                    <a:pt x="682" y="141"/>
                    <a:pt x="536" y="171"/>
                  </a:cubicBezTo>
                  <a:cubicBezTo>
                    <a:pt x="387" y="201"/>
                    <a:pt x="317" y="292"/>
                    <a:pt x="317" y="457"/>
                  </a:cubicBezTo>
                  <a:lnTo>
                    <a:pt x="354" y="635"/>
                  </a:lnTo>
                  <a:lnTo>
                    <a:pt x="336" y="805"/>
                  </a:lnTo>
                  <a:cubicBezTo>
                    <a:pt x="308" y="875"/>
                    <a:pt x="254" y="934"/>
                    <a:pt x="170" y="984"/>
                  </a:cubicBezTo>
                  <a:cubicBezTo>
                    <a:pt x="97" y="1029"/>
                    <a:pt x="40" y="1091"/>
                    <a:pt x="27" y="1136"/>
                  </a:cubicBezTo>
                  <a:lnTo>
                    <a:pt x="15" y="1305"/>
                  </a:lnTo>
                  <a:cubicBezTo>
                    <a:pt x="0" y="1349"/>
                    <a:pt x="9" y="1399"/>
                    <a:pt x="39" y="1443"/>
                  </a:cubicBezTo>
                  <a:cubicBezTo>
                    <a:pt x="83" y="1519"/>
                    <a:pt x="147" y="1545"/>
                    <a:pt x="213" y="152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89" name="Freeform 61">
              <a:extLst>
                <a:ext uri="{FF2B5EF4-FFF2-40B4-BE49-F238E27FC236}">
                  <a16:creationId xmlns:a16="http://schemas.microsoft.com/office/drawing/2014/main" id="{8A986B2A-D6EC-4D7A-B4AA-2D2B9EC70FCF}"/>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0" name="Freeform 62">
              <a:extLst>
                <a:ext uri="{FF2B5EF4-FFF2-40B4-BE49-F238E27FC236}">
                  <a16:creationId xmlns:a16="http://schemas.microsoft.com/office/drawing/2014/main" id="{AD29398D-54E0-4B91-A6C4-4FC267183640}"/>
                </a:ext>
              </a:extLst>
            </p:cNvPr>
            <p:cNvSpPr>
              <a:spLocks/>
            </p:cNvSpPr>
            <p:nvPr userDrawn="1"/>
          </p:nvSpPr>
          <p:spPr bwMode="auto">
            <a:xfrm>
              <a:off x="5014913" y="4322763"/>
              <a:ext cx="42863" cy="34925"/>
            </a:xfrm>
            <a:custGeom>
              <a:avLst/>
              <a:gdLst>
                <a:gd name="T0" fmla="*/ 462 w 499"/>
                <a:gd name="T1" fmla="*/ 0 h 421"/>
                <a:gd name="T2" fmla="*/ 462 w 499"/>
                <a:gd name="T3" fmla="*/ 0 h 421"/>
                <a:gd name="T4" fmla="*/ 360 w 499"/>
                <a:gd name="T5" fmla="*/ 28 h 421"/>
                <a:gd name="T6" fmla="*/ 275 w 499"/>
                <a:gd name="T7" fmla="*/ 38 h 421"/>
                <a:gd name="T8" fmla="*/ 267 w 499"/>
                <a:gd name="T9" fmla="*/ 38 h 421"/>
                <a:gd name="T10" fmla="*/ 262 w 499"/>
                <a:gd name="T11" fmla="*/ 35 h 421"/>
                <a:gd name="T12" fmla="*/ 200 w 499"/>
                <a:gd name="T13" fmla="*/ 80 h 421"/>
                <a:gd name="T14" fmla="*/ 49 w 499"/>
                <a:gd name="T15" fmla="*/ 213 h 421"/>
                <a:gd name="T16" fmla="*/ 0 w 499"/>
                <a:gd name="T17" fmla="*/ 282 h 421"/>
                <a:gd name="T18" fmla="*/ 48 w 499"/>
                <a:gd name="T19" fmla="*/ 351 h 421"/>
                <a:gd name="T20" fmla="*/ 152 w 499"/>
                <a:gd name="T21" fmla="*/ 421 h 421"/>
                <a:gd name="T22" fmla="*/ 269 w 499"/>
                <a:gd name="T23" fmla="*/ 371 h 421"/>
                <a:gd name="T24" fmla="*/ 335 w 499"/>
                <a:gd name="T25" fmla="*/ 339 h 421"/>
                <a:gd name="T26" fmla="*/ 336 w 499"/>
                <a:gd name="T27" fmla="*/ 339 h 421"/>
                <a:gd name="T28" fmla="*/ 400 w 499"/>
                <a:gd name="T29" fmla="*/ 331 h 421"/>
                <a:gd name="T30" fmla="*/ 422 w 499"/>
                <a:gd name="T31" fmla="*/ 280 h 421"/>
                <a:gd name="T32" fmla="*/ 437 w 499"/>
                <a:gd name="T33" fmla="*/ 186 h 421"/>
                <a:gd name="T34" fmla="*/ 499 w 499"/>
                <a:gd name="T35" fmla="*/ 107 h 421"/>
                <a:gd name="T36" fmla="*/ 499 w 499"/>
                <a:gd name="T37" fmla="*/ 14 h 421"/>
                <a:gd name="T38" fmla="*/ 462 w 499"/>
                <a:gd name="T39" fmla="*/ 0 h 421"/>
                <a:gd name="T40" fmla="*/ 462 w 499"/>
                <a:gd name="T4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421">
                  <a:moveTo>
                    <a:pt x="462" y="0"/>
                  </a:moveTo>
                  <a:lnTo>
                    <a:pt x="462" y="0"/>
                  </a:lnTo>
                  <a:cubicBezTo>
                    <a:pt x="438" y="0"/>
                    <a:pt x="404" y="9"/>
                    <a:pt x="360" y="28"/>
                  </a:cubicBezTo>
                  <a:lnTo>
                    <a:pt x="275" y="38"/>
                  </a:lnTo>
                  <a:lnTo>
                    <a:pt x="267" y="38"/>
                  </a:lnTo>
                  <a:lnTo>
                    <a:pt x="262" y="35"/>
                  </a:lnTo>
                  <a:cubicBezTo>
                    <a:pt x="256" y="35"/>
                    <a:pt x="239" y="41"/>
                    <a:pt x="200" y="80"/>
                  </a:cubicBezTo>
                  <a:lnTo>
                    <a:pt x="49" y="213"/>
                  </a:lnTo>
                  <a:cubicBezTo>
                    <a:pt x="16" y="237"/>
                    <a:pt x="0" y="260"/>
                    <a:pt x="0" y="282"/>
                  </a:cubicBezTo>
                  <a:cubicBezTo>
                    <a:pt x="0" y="304"/>
                    <a:pt x="16" y="328"/>
                    <a:pt x="48" y="351"/>
                  </a:cubicBezTo>
                  <a:lnTo>
                    <a:pt x="152" y="421"/>
                  </a:lnTo>
                  <a:lnTo>
                    <a:pt x="269" y="371"/>
                  </a:lnTo>
                  <a:cubicBezTo>
                    <a:pt x="285" y="348"/>
                    <a:pt x="318" y="339"/>
                    <a:pt x="335" y="339"/>
                  </a:cubicBezTo>
                  <a:lnTo>
                    <a:pt x="336" y="339"/>
                  </a:lnTo>
                  <a:lnTo>
                    <a:pt x="400" y="331"/>
                  </a:lnTo>
                  <a:lnTo>
                    <a:pt x="422" y="280"/>
                  </a:lnTo>
                  <a:cubicBezTo>
                    <a:pt x="416" y="237"/>
                    <a:pt x="420" y="203"/>
                    <a:pt x="437" y="186"/>
                  </a:cubicBezTo>
                  <a:lnTo>
                    <a:pt x="499" y="107"/>
                  </a:lnTo>
                  <a:lnTo>
                    <a:pt x="499" y="14"/>
                  </a:lnTo>
                  <a:cubicBezTo>
                    <a:pt x="495" y="9"/>
                    <a:pt x="485" y="0"/>
                    <a:pt x="462" y="0"/>
                  </a:cubicBezTo>
                  <a:lnTo>
                    <a:pt x="46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1" name="Freeform 63">
              <a:extLst>
                <a:ext uri="{FF2B5EF4-FFF2-40B4-BE49-F238E27FC236}">
                  <a16:creationId xmlns:a16="http://schemas.microsoft.com/office/drawing/2014/main" id="{ADF1BD3F-BC05-4095-883F-6A2A3B5F30E8}"/>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2" name="Freeform 64">
              <a:extLst>
                <a:ext uri="{FF2B5EF4-FFF2-40B4-BE49-F238E27FC236}">
                  <a16:creationId xmlns:a16="http://schemas.microsoft.com/office/drawing/2014/main" id="{D0DDFA24-69BB-44CC-99EA-E3A8D48D71AC}"/>
                </a:ext>
              </a:extLst>
            </p:cNvPr>
            <p:cNvSpPr>
              <a:spLocks/>
            </p:cNvSpPr>
            <p:nvPr userDrawn="1"/>
          </p:nvSpPr>
          <p:spPr bwMode="auto">
            <a:xfrm>
              <a:off x="5248276" y="4210051"/>
              <a:ext cx="31750" cy="66675"/>
            </a:xfrm>
            <a:custGeom>
              <a:avLst/>
              <a:gdLst>
                <a:gd name="T0" fmla="*/ 99 w 386"/>
                <a:gd name="T1" fmla="*/ 721 h 782"/>
                <a:gd name="T2" fmla="*/ 99 w 386"/>
                <a:gd name="T3" fmla="*/ 721 h 782"/>
                <a:gd name="T4" fmla="*/ 150 w 386"/>
                <a:gd name="T5" fmla="*/ 782 h 782"/>
                <a:gd name="T6" fmla="*/ 150 w 386"/>
                <a:gd name="T7" fmla="*/ 773 h 782"/>
                <a:gd name="T8" fmla="*/ 244 w 386"/>
                <a:gd name="T9" fmla="*/ 537 h 782"/>
                <a:gd name="T10" fmla="*/ 318 w 386"/>
                <a:gd name="T11" fmla="*/ 308 h 782"/>
                <a:gd name="T12" fmla="*/ 369 w 386"/>
                <a:gd name="T13" fmla="*/ 80 h 782"/>
                <a:gd name="T14" fmla="*/ 371 w 386"/>
                <a:gd name="T15" fmla="*/ 30 h 782"/>
                <a:gd name="T16" fmla="*/ 325 w 386"/>
                <a:gd name="T17" fmla="*/ 0 h 782"/>
                <a:gd name="T18" fmla="*/ 323 w 386"/>
                <a:gd name="T19" fmla="*/ 1 h 782"/>
                <a:gd name="T20" fmla="*/ 246 w 386"/>
                <a:gd name="T21" fmla="*/ 87 h 782"/>
                <a:gd name="T22" fmla="*/ 147 w 386"/>
                <a:gd name="T23" fmla="*/ 176 h 782"/>
                <a:gd name="T24" fmla="*/ 44 w 386"/>
                <a:gd name="T25" fmla="*/ 362 h 782"/>
                <a:gd name="T26" fmla="*/ 24 w 386"/>
                <a:gd name="T27" fmla="*/ 572 h 782"/>
                <a:gd name="T28" fmla="*/ 99 w 386"/>
                <a:gd name="T29" fmla="*/ 721 h 782"/>
                <a:gd name="T30" fmla="*/ 99 w 386"/>
                <a:gd name="T31" fmla="*/ 72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782">
                  <a:moveTo>
                    <a:pt x="99" y="721"/>
                  </a:moveTo>
                  <a:lnTo>
                    <a:pt x="99" y="721"/>
                  </a:lnTo>
                  <a:cubicBezTo>
                    <a:pt x="123" y="760"/>
                    <a:pt x="140" y="776"/>
                    <a:pt x="150" y="782"/>
                  </a:cubicBezTo>
                  <a:cubicBezTo>
                    <a:pt x="150" y="780"/>
                    <a:pt x="150" y="777"/>
                    <a:pt x="150" y="773"/>
                  </a:cubicBezTo>
                  <a:cubicBezTo>
                    <a:pt x="161" y="728"/>
                    <a:pt x="192" y="641"/>
                    <a:pt x="244" y="537"/>
                  </a:cubicBezTo>
                  <a:lnTo>
                    <a:pt x="318" y="308"/>
                  </a:lnTo>
                  <a:cubicBezTo>
                    <a:pt x="318" y="237"/>
                    <a:pt x="325" y="116"/>
                    <a:pt x="369" y="80"/>
                  </a:cubicBezTo>
                  <a:cubicBezTo>
                    <a:pt x="386" y="45"/>
                    <a:pt x="379" y="38"/>
                    <a:pt x="371" y="30"/>
                  </a:cubicBezTo>
                  <a:cubicBezTo>
                    <a:pt x="349" y="8"/>
                    <a:pt x="334" y="0"/>
                    <a:pt x="325" y="0"/>
                  </a:cubicBezTo>
                  <a:cubicBezTo>
                    <a:pt x="325" y="0"/>
                    <a:pt x="324" y="0"/>
                    <a:pt x="323" y="1"/>
                  </a:cubicBezTo>
                  <a:lnTo>
                    <a:pt x="246" y="87"/>
                  </a:lnTo>
                  <a:lnTo>
                    <a:pt x="147" y="176"/>
                  </a:lnTo>
                  <a:lnTo>
                    <a:pt x="44" y="362"/>
                  </a:lnTo>
                  <a:cubicBezTo>
                    <a:pt x="6" y="449"/>
                    <a:pt x="0" y="508"/>
                    <a:pt x="24" y="572"/>
                  </a:cubicBezTo>
                  <a:lnTo>
                    <a:pt x="99" y="721"/>
                  </a:lnTo>
                  <a:lnTo>
                    <a:pt x="99" y="72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3" name="Freeform 65">
              <a:extLst>
                <a:ext uri="{FF2B5EF4-FFF2-40B4-BE49-F238E27FC236}">
                  <a16:creationId xmlns:a16="http://schemas.microsoft.com/office/drawing/2014/main" id="{289217A8-FCE2-4AD4-A97A-833B70E33FBF}"/>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4" name="Freeform 66">
              <a:extLst>
                <a:ext uri="{FF2B5EF4-FFF2-40B4-BE49-F238E27FC236}">
                  <a16:creationId xmlns:a16="http://schemas.microsoft.com/office/drawing/2014/main" id="{5EA96B85-EFE8-4988-AB07-698A6FD027D6}"/>
                </a:ext>
              </a:extLst>
            </p:cNvPr>
            <p:cNvSpPr>
              <a:spLocks/>
            </p:cNvSpPr>
            <p:nvPr userDrawn="1"/>
          </p:nvSpPr>
          <p:spPr bwMode="auto">
            <a:xfrm>
              <a:off x="3290888" y="3960813"/>
              <a:ext cx="55563" cy="22225"/>
            </a:xfrm>
            <a:custGeom>
              <a:avLst/>
              <a:gdLst>
                <a:gd name="T0" fmla="*/ 633 w 663"/>
                <a:gd name="T1" fmla="*/ 113 h 256"/>
                <a:gd name="T2" fmla="*/ 633 w 663"/>
                <a:gd name="T3" fmla="*/ 113 h 256"/>
                <a:gd name="T4" fmla="*/ 538 w 663"/>
                <a:gd name="T5" fmla="*/ 94 h 256"/>
                <a:gd name="T6" fmla="*/ 432 w 663"/>
                <a:gd name="T7" fmla="*/ 84 h 256"/>
                <a:gd name="T8" fmla="*/ 313 w 663"/>
                <a:gd name="T9" fmla="*/ 84 h 256"/>
                <a:gd name="T10" fmla="*/ 246 w 663"/>
                <a:gd name="T11" fmla="*/ 76 h 256"/>
                <a:gd name="T12" fmla="*/ 201 w 663"/>
                <a:gd name="T13" fmla="*/ 38 h 256"/>
                <a:gd name="T14" fmla="*/ 119 w 663"/>
                <a:gd name="T15" fmla="*/ 3 h 256"/>
                <a:gd name="T16" fmla="*/ 103 w 663"/>
                <a:gd name="T17" fmla="*/ 0 h 256"/>
                <a:gd name="T18" fmla="*/ 0 w 663"/>
                <a:gd name="T19" fmla="*/ 93 h 256"/>
                <a:gd name="T20" fmla="*/ 118 w 663"/>
                <a:gd name="T21" fmla="*/ 176 h 256"/>
                <a:gd name="T22" fmla="*/ 261 w 663"/>
                <a:gd name="T23" fmla="*/ 194 h 256"/>
                <a:gd name="T24" fmla="*/ 308 w 663"/>
                <a:gd name="T25" fmla="*/ 234 h 256"/>
                <a:gd name="T26" fmla="*/ 358 w 663"/>
                <a:gd name="T27" fmla="*/ 256 h 256"/>
                <a:gd name="T28" fmla="*/ 406 w 663"/>
                <a:gd name="T29" fmla="*/ 240 h 256"/>
                <a:gd name="T30" fmla="*/ 548 w 663"/>
                <a:gd name="T31" fmla="*/ 215 h 256"/>
                <a:gd name="T32" fmla="*/ 663 w 663"/>
                <a:gd name="T33" fmla="*/ 195 h 256"/>
                <a:gd name="T34" fmla="*/ 632 w 663"/>
                <a:gd name="T35" fmla="*/ 125 h 256"/>
                <a:gd name="T36" fmla="*/ 633 w 663"/>
                <a:gd name="T37" fmla="*/ 113 h 256"/>
                <a:gd name="T38" fmla="*/ 633 w 663"/>
                <a:gd name="T39"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256">
                  <a:moveTo>
                    <a:pt x="633" y="113"/>
                  </a:moveTo>
                  <a:lnTo>
                    <a:pt x="633" y="113"/>
                  </a:lnTo>
                  <a:lnTo>
                    <a:pt x="538" y="94"/>
                  </a:lnTo>
                  <a:lnTo>
                    <a:pt x="432" y="84"/>
                  </a:lnTo>
                  <a:lnTo>
                    <a:pt x="313" y="84"/>
                  </a:lnTo>
                  <a:lnTo>
                    <a:pt x="246" y="76"/>
                  </a:lnTo>
                  <a:lnTo>
                    <a:pt x="201" y="38"/>
                  </a:lnTo>
                  <a:lnTo>
                    <a:pt x="119" y="3"/>
                  </a:lnTo>
                  <a:lnTo>
                    <a:pt x="103" y="0"/>
                  </a:lnTo>
                  <a:cubicBezTo>
                    <a:pt x="42" y="0"/>
                    <a:pt x="0" y="38"/>
                    <a:pt x="0" y="93"/>
                  </a:cubicBezTo>
                  <a:cubicBezTo>
                    <a:pt x="0" y="122"/>
                    <a:pt x="20" y="160"/>
                    <a:pt x="118" y="176"/>
                  </a:cubicBezTo>
                  <a:lnTo>
                    <a:pt x="261" y="194"/>
                  </a:lnTo>
                  <a:lnTo>
                    <a:pt x="308" y="234"/>
                  </a:lnTo>
                  <a:cubicBezTo>
                    <a:pt x="323" y="249"/>
                    <a:pt x="340" y="256"/>
                    <a:pt x="358" y="256"/>
                  </a:cubicBezTo>
                  <a:cubicBezTo>
                    <a:pt x="373" y="256"/>
                    <a:pt x="388" y="250"/>
                    <a:pt x="406" y="240"/>
                  </a:cubicBezTo>
                  <a:lnTo>
                    <a:pt x="548" y="215"/>
                  </a:lnTo>
                  <a:cubicBezTo>
                    <a:pt x="596" y="219"/>
                    <a:pt x="633" y="212"/>
                    <a:pt x="663" y="195"/>
                  </a:cubicBezTo>
                  <a:lnTo>
                    <a:pt x="632" y="125"/>
                  </a:lnTo>
                  <a:lnTo>
                    <a:pt x="633" y="113"/>
                  </a:lnTo>
                  <a:lnTo>
                    <a:pt x="633" y="11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5" name="Freeform 67">
              <a:extLst>
                <a:ext uri="{FF2B5EF4-FFF2-40B4-BE49-F238E27FC236}">
                  <a16:creationId xmlns:a16="http://schemas.microsoft.com/office/drawing/2014/main" id="{203E50EC-3206-4D39-8A9E-2FEAD3A1F98F}"/>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6" name="Freeform 68">
              <a:extLst>
                <a:ext uri="{FF2B5EF4-FFF2-40B4-BE49-F238E27FC236}">
                  <a16:creationId xmlns:a16="http://schemas.microsoft.com/office/drawing/2014/main" id="{88BF9957-0418-4385-973C-BDAE13C9F850}"/>
                </a:ext>
              </a:extLst>
            </p:cNvPr>
            <p:cNvSpPr>
              <a:spLocks/>
            </p:cNvSpPr>
            <p:nvPr userDrawn="1"/>
          </p:nvSpPr>
          <p:spPr bwMode="auto">
            <a:xfrm>
              <a:off x="2989263" y="3784601"/>
              <a:ext cx="15875" cy="20638"/>
            </a:xfrm>
            <a:custGeom>
              <a:avLst/>
              <a:gdLst>
                <a:gd name="T0" fmla="*/ 48 w 193"/>
                <a:gd name="T1" fmla="*/ 200 h 243"/>
                <a:gd name="T2" fmla="*/ 48 w 193"/>
                <a:gd name="T3" fmla="*/ 200 h 243"/>
                <a:gd name="T4" fmla="*/ 115 w 193"/>
                <a:gd name="T5" fmla="*/ 243 h 243"/>
                <a:gd name="T6" fmla="*/ 167 w 193"/>
                <a:gd name="T7" fmla="*/ 211 h 243"/>
                <a:gd name="T8" fmla="*/ 192 w 193"/>
                <a:gd name="T9" fmla="*/ 160 h 243"/>
                <a:gd name="T10" fmla="*/ 192 w 193"/>
                <a:gd name="T11" fmla="*/ 110 h 243"/>
                <a:gd name="T12" fmla="*/ 192 w 193"/>
                <a:gd name="T13" fmla="*/ 99 h 243"/>
                <a:gd name="T14" fmla="*/ 192 w 193"/>
                <a:gd name="T15" fmla="*/ 70 h 243"/>
                <a:gd name="T16" fmla="*/ 193 w 193"/>
                <a:gd name="T17" fmla="*/ 61 h 243"/>
                <a:gd name="T18" fmla="*/ 177 w 193"/>
                <a:gd name="T19" fmla="*/ 0 h 243"/>
                <a:gd name="T20" fmla="*/ 115 w 193"/>
                <a:gd name="T21" fmla="*/ 0 h 243"/>
                <a:gd name="T22" fmla="*/ 90 w 193"/>
                <a:gd name="T23" fmla="*/ 36 h 243"/>
                <a:gd name="T24" fmla="*/ 73 w 193"/>
                <a:gd name="T25" fmla="*/ 41 h 243"/>
                <a:gd name="T26" fmla="*/ 86 w 193"/>
                <a:gd name="T27" fmla="*/ 85 h 243"/>
                <a:gd name="T28" fmla="*/ 62 w 193"/>
                <a:gd name="T29" fmla="*/ 45 h 243"/>
                <a:gd name="T30" fmla="*/ 35 w 193"/>
                <a:gd name="T31" fmla="*/ 60 h 243"/>
                <a:gd name="T32" fmla="*/ 24 w 193"/>
                <a:gd name="T33" fmla="*/ 62 h 243"/>
                <a:gd name="T34" fmla="*/ 16 w 193"/>
                <a:gd name="T35" fmla="*/ 81 h 243"/>
                <a:gd name="T36" fmla="*/ 24 w 193"/>
                <a:gd name="T37" fmla="*/ 152 h 243"/>
                <a:gd name="T38" fmla="*/ 48 w 193"/>
                <a:gd name="T39" fmla="*/ 200 h 243"/>
                <a:gd name="T40" fmla="*/ 48 w 193"/>
                <a:gd name="T41"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43">
                  <a:moveTo>
                    <a:pt x="48" y="200"/>
                  </a:moveTo>
                  <a:lnTo>
                    <a:pt x="48" y="200"/>
                  </a:lnTo>
                  <a:cubicBezTo>
                    <a:pt x="73" y="235"/>
                    <a:pt x="98" y="243"/>
                    <a:pt x="115" y="243"/>
                  </a:cubicBezTo>
                  <a:cubicBezTo>
                    <a:pt x="125" y="243"/>
                    <a:pt x="145" y="240"/>
                    <a:pt x="167" y="211"/>
                  </a:cubicBezTo>
                  <a:lnTo>
                    <a:pt x="192" y="160"/>
                  </a:lnTo>
                  <a:lnTo>
                    <a:pt x="192" y="110"/>
                  </a:lnTo>
                  <a:lnTo>
                    <a:pt x="192" y="99"/>
                  </a:lnTo>
                  <a:cubicBezTo>
                    <a:pt x="191" y="93"/>
                    <a:pt x="190" y="84"/>
                    <a:pt x="192" y="70"/>
                  </a:cubicBezTo>
                  <a:lnTo>
                    <a:pt x="193" y="61"/>
                  </a:lnTo>
                  <a:lnTo>
                    <a:pt x="177" y="0"/>
                  </a:lnTo>
                  <a:lnTo>
                    <a:pt x="115" y="0"/>
                  </a:lnTo>
                  <a:lnTo>
                    <a:pt x="90" y="36"/>
                  </a:lnTo>
                  <a:lnTo>
                    <a:pt x="73" y="41"/>
                  </a:lnTo>
                  <a:lnTo>
                    <a:pt x="86" y="85"/>
                  </a:lnTo>
                  <a:lnTo>
                    <a:pt x="62" y="45"/>
                  </a:lnTo>
                  <a:cubicBezTo>
                    <a:pt x="57" y="46"/>
                    <a:pt x="45" y="50"/>
                    <a:pt x="35" y="60"/>
                  </a:cubicBezTo>
                  <a:lnTo>
                    <a:pt x="24" y="62"/>
                  </a:lnTo>
                  <a:lnTo>
                    <a:pt x="16" y="81"/>
                  </a:lnTo>
                  <a:cubicBezTo>
                    <a:pt x="0" y="109"/>
                    <a:pt x="17" y="141"/>
                    <a:pt x="24" y="152"/>
                  </a:cubicBezTo>
                  <a:lnTo>
                    <a:pt x="48" y="200"/>
                  </a:lnTo>
                  <a:lnTo>
                    <a:pt x="48" y="2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7" name="Freeform 69">
              <a:extLst>
                <a:ext uri="{FF2B5EF4-FFF2-40B4-BE49-F238E27FC236}">
                  <a16:creationId xmlns:a16="http://schemas.microsoft.com/office/drawing/2014/main" id="{01D1F0FE-987B-44D3-A63C-3425CB09B706}"/>
                </a:ext>
              </a:extLst>
            </p:cNvPr>
            <p:cNvSpPr>
              <a:spLocks/>
            </p:cNvSpPr>
            <p:nvPr userDrawn="1"/>
          </p:nvSpPr>
          <p:spPr bwMode="auto">
            <a:xfrm>
              <a:off x="2981326" y="3816351"/>
              <a:ext cx="36513" cy="63500"/>
            </a:xfrm>
            <a:custGeom>
              <a:avLst/>
              <a:gdLst>
                <a:gd name="T0" fmla="*/ 374 w 424"/>
                <a:gd name="T1" fmla="*/ 89 h 735"/>
                <a:gd name="T2" fmla="*/ 374 w 424"/>
                <a:gd name="T3" fmla="*/ 89 h 735"/>
                <a:gd name="T4" fmla="*/ 343 w 424"/>
                <a:gd name="T5" fmla="*/ 32 h 735"/>
                <a:gd name="T6" fmla="*/ 316 w 424"/>
                <a:gd name="T7" fmla="*/ 0 h 735"/>
                <a:gd name="T8" fmla="*/ 180 w 424"/>
                <a:gd name="T9" fmla="*/ 91 h 735"/>
                <a:gd name="T10" fmla="*/ 77 w 424"/>
                <a:gd name="T11" fmla="*/ 100 h 735"/>
                <a:gd name="T12" fmla="*/ 14 w 424"/>
                <a:gd name="T13" fmla="*/ 127 h 735"/>
                <a:gd name="T14" fmla="*/ 15 w 424"/>
                <a:gd name="T15" fmla="*/ 207 h 735"/>
                <a:gd name="T16" fmla="*/ 68 w 424"/>
                <a:gd name="T17" fmla="*/ 378 h 735"/>
                <a:gd name="T18" fmla="*/ 49 w 424"/>
                <a:gd name="T19" fmla="*/ 573 h 735"/>
                <a:gd name="T20" fmla="*/ 116 w 424"/>
                <a:gd name="T21" fmla="*/ 722 h 735"/>
                <a:gd name="T22" fmla="*/ 156 w 424"/>
                <a:gd name="T23" fmla="*/ 735 h 735"/>
                <a:gd name="T24" fmla="*/ 264 w 424"/>
                <a:gd name="T25" fmla="*/ 673 h 735"/>
                <a:gd name="T26" fmla="*/ 296 w 424"/>
                <a:gd name="T27" fmla="*/ 652 h 735"/>
                <a:gd name="T28" fmla="*/ 319 w 424"/>
                <a:gd name="T29" fmla="*/ 671 h 735"/>
                <a:gd name="T30" fmla="*/ 337 w 424"/>
                <a:gd name="T31" fmla="*/ 689 h 735"/>
                <a:gd name="T32" fmla="*/ 392 w 424"/>
                <a:gd name="T33" fmla="*/ 726 h 735"/>
                <a:gd name="T34" fmla="*/ 407 w 424"/>
                <a:gd name="T35" fmla="*/ 661 h 735"/>
                <a:gd name="T36" fmla="*/ 414 w 424"/>
                <a:gd name="T37" fmla="*/ 550 h 735"/>
                <a:gd name="T38" fmla="*/ 413 w 424"/>
                <a:gd name="T39" fmla="*/ 299 h 735"/>
                <a:gd name="T40" fmla="*/ 424 w 424"/>
                <a:gd name="T41" fmla="*/ 187 h 735"/>
                <a:gd name="T42" fmla="*/ 374 w 424"/>
                <a:gd name="T43" fmla="*/ 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4" h="735">
                  <a:moveTo>
                    <a:pt x="374" y="89"/>
                  </a:moveTo>
                  <a:lnTo>
                    <a:pt x="374" y="89"/>
                  </a:lnTo>
                  <a:cubicBezTo>
                    <a:pt x="364" y="64"/>
                    <a:pt x="354" y="45"/>
                    <a:pt x="343" y="32"/>
                  </a:cubicBezTo>
                  <a:lnTo>
                    <a:pt x="316" y="0"/>
                  </a:lnTo>
                  <a:lnTo>
                    <a:pt x="180" y="91"/>
                  </a:lnTo>
                  <a:lnTo>
                    <a:pt x="77" y="100"/>
                  </a:lnTo>
                  <a:cubicBezTo>
                    <a:pt x="66" y="100"/>
                    <a:pt x="33" y="100"/>
                    <a:pt x="14" y="127"/>
                  </a:cubicBezTo>
                  <a:cubicBezTo>
                    <a:pt x="1" y="146"/>
                    <a:pt x="0" y="172"/>
                    <a:pt x="15" y="207"/>
                  </a:cubicBezTo>
                  <a:cubicBezTo>
                    <a:pt x="41" y="250"/>
                    <a:pt x="68" y="302"/>
                    <a:pt x="68" y="378"/>
                  </a:cubicBezTo>
                  <a:lnTo>
                    <a:pt x="49" y="573"/>
                  </a:lnTo>
                  <a:cubicBezTo>
                    <a:pt x="37" y="636"/>
                    <a:pt x="75" y="691"/>
                    <a:pt x="116" y="722"/>
                  </a:cubicBezTo>
                  <a:cubicBezTo>
                    <a:pt x="128" y="731"/>
                    <a:pt x="141" y="735"/>
                    <a:pt x="156" y="735"/>
                  </a:cubicBezTo>
                  <a:cubicBezTo>
                    <a:pt x="188" y="735"/>
                    <a:pt x="223" y="715"/>
                    <a:pt x="264" y="673"/>
                  </a:cubicBezTo>
                  <a:cubicBezTo>
                    <a:pt x="282" y="655"/>
                    <a:pt x="292" y="652"/>
                    <a:pt x="296" y="652"/>
                  </a:cubicBezTo>
                  <a:cubicBezTo>
                    <a:pt x="301" y="652"/>
                    <a:pt x="309" y="659"/>
                    <a:pt x="319" y="671"/>
                  </a:cubicBezTo>
                  <a:cubicBezTo>
                    <a:pt x="323" y="677"/>
                    <a:pt x="329" y="684"/>
                    <a:pt x="337" y="689"/>
                  </a:cubicBezTo>
                  <a:lnTo>
                    <a:pt x="392" y="726"/>
                  </a:lnTo>
                  <a:lnTo>
                    <a:pt x="407" y="661"/>
                  </a:lnTo>
                  <a:cubicBezTo>
                    <a:pt x="411" y="642"/>
                    <a:pt x="414" y="606"/>
                    <a:pt x="414" y="550"/>
                  </a:cubicBezTo>
                  <a:lnTo>
                    <a:pt x="413" y="299"/>
                  </a:lnTo>
                  <a:lnTo>
                    <a:pt x="424" y="187"/>
                  </a:lnTo>
                  <a:lnTo>
                    <a:pt x="374" y="8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8" name="Freeform 72">
              <a:extLst>
                <a:ext uri="{FF2B5EF4-FFF2-40B4-BE49-F238E27FC236}">
                  <a16:creationId xmlns:a16="http://schemas.microsoft.com/office/drawing/2014/main" id="{EB1D9A5C-DCAB-4772-A821-31680E41CEA9}"/>
                </a:ext>
              </a:extLst>
            </p:cNvPr>
            <p:cNvSpPr>
              <a:spLocks/>
            </p:cNvSpPr>
            <p:nvPr userDrawn="1"/>
          </p:nvSpPr>
          <p:spPr bwMode="auto">
            <a:xfrm>
              <a:off x="2606676" y="3381376"/>
              <a:ext cx="98425" cy="136525"/>
            </a:xfrm>
            <a:custGeom>
              <a:avLst/>
              <a:gdLst>
                <a:gd name="T0" fmla="*/ 92 w 1165"/>
                <a:gd name="T1" fmla="*/ 1253 h 1621"/>
                <a:gd name="T2" fmla="*/ 92 w 1165"/>
                <a:gd name="T3" fmla="*/ 1253 h 1621"/>
                <a:gd name="T4" fmla="*/ 0 w 1165"/>
                <a:gd name="T5" fmla="*/ 1266 h 1621"/>
                <a:gd name="T6" fmla="*/ 85 w 1165"/>
                <a:gd name="T7" fmla="*/ 1471 h 1621"/>
                <a:gd name="T8" fmla="*/ 107 w 1165"/>
                <a:gd name="T9" fmla="*/ 1476 h 1621"/>
                <a:gd name="T10" fmla="*/ 160 w 1165"/>
                <a:gd name="T11" fmla="*/ 1505 h 1621"/>
                <a:gd name="T12" fmla="*/ 160 w 1165"/>
                <a:gd name="T13" fmla="*/ 1514 h 1621"/>
                <a:gd name="T14" fmla="*/ 200 w 1165"/>
                <a:gd name="T15" fmla="*/ 1621 h 1621"/>
                <a:gd name="T16" fmla="*/ 435 w 1165"/>
                <a:gd name="T17" fmla="*/ 1560 h 1621"/>
                <a:gd name="T18" fmla="*/ 686 w 1165"/>
                <a:gd name="T19" fmla="*/ 1412 h 1621"/>
                <a:gd name="T20" fmla="*/ 879 w 1165"/>
                <a:gd name="T21" fmla="*/ 1314 h 1621"/>
                <a:gd name="T22" fmla="*/ 905 w 1165"/>
                <a:gd name="T23" fmla="*/ 1318 h 1621"/>
                <a:gd name="T24" fmla="*/ 961 w 1165"/>
                <a:gd name="T25" fmla="*/ 1339 h 1621"/>
                <a:gd name="T26" fmla="*/ 1071 w 1165"/>
                <a:gd name="T27" fmla="*/ 1114 h 1621"/>
                <a:gd name="T28" fmla="*/ 1060 w 1165"/>
                <a:gd name="T29" fmla="*/ 750 h 1621"/>
                <a:gd name="T30" fmla="*/ 1045 w 1165"/>
                <a:gd name="T31" fmla="*/ 662 h 1621"/>
                <a:gd name="T32" fmla="*/ 1133 w 1165"/>
                <a:gd name="T33" fmla="*/ 590 h 1621"/>
                <a:gd name="T34" fmla="*/ 1165 w 1165"/>
                <a:gd name="T35" fmla="*/ 513 h 1621"/>
                <a:gd name="T36" fmla="*/ 1165 w 1165"/>
                <a:gd name="T37" fmla="*/ 504 h 1621"/>
                <a:gd name="T38" fmla="*/ 1101 w 1165"/>
                <a:gd name="T39" fmla="*/ 139 h 1621"/>
                <a:gd name="T40" fmla="*/ 1096 w 1165"/>
                <a:gd name="T41" fmla="*/ 123 h 1621"/>
                <a:gd name="T42" fmla="*/ 1005 w 1165"/>
                <a:gd name="T43" fmla="*/ 67 h 1621"/>
                <a:gd name="T44" fmla="*/ 864 w 1165"/>
                <a:gd name="T45" fmla="*/ 66 h 1621"/>
                <a:gd name="T46" fmla="*/ 767 w 1165"/>
                <a:gd name="T47" fmla="*/ 92 h 1621"/>
                <a:gd name="T48" fmla="*/ 715 w 1165"/>
                <a:gd name="T49" fmla="*/ 55 h 1621"/>
                <a:gd name="T50" fmla="*/ 494 w 1165"/>
                <a:gd name="T51" fmla="*/ 155 h 1621"/>
                <a:gd name="T52" fmla="*/ 434 w 1165"/>
                <a:gd name="T53" fmla="*/ 256 h 1621"/>
                <a:gd name="T54" fmla="*/ 434 w 1165"/>
                <a:gd name="T55" fmla="*/ 343 h 1621"/>
                <a:gd name="T56" fmla="*/ 522 w 1165"/>
                <a:gd name="T57" fmla="*/ 359 h 1621"/>
                <a:gd name="T58" fmla="*/ 477 w 1165"/>
                <a:gd name="T59" fmla="*/ 436 h 1621"/>
                <a:gd name="T60" fmla="*/ 370 w 1165"/>
                <a:gd name="T61" fmla="*/ 460 h 1621"/>
                <a:gd name="T62" fmla="*/ 276 w 1165"/>
                <a:gd name="T63" fmla="*/ 452 h 1621"/>
                <a:gd name="T64" fmla="*/ 201 w 1165"/>
                <a:gd name="T65" fmla="*/ 449 h 1621"/>
                <a:gd name="T66" fmla="*/ 60 w 1165"/>
                <a:gd name="T67" fmla="*/ 517 h 1621"/>
                <a:gd name="T68" fmla="*/ 105 w 1165"/>
                <a:gd name="T69" fmla="*/ 616 h 1621"/>
                <a:gd name="T70" fmla="*/ 116 w 1165"/>
                <a:gd name="T71" fmla="*/ 621 h 1621"/>
                <a:gd name="T72" fmla="*/ 126 w 1165"/>
                <a:gd name="T73" fmla="*/ 621 h 1621"/>
                <a:gd name="T74" fmla="*/ 142 w 1165"/>
                <a:gd name="T75" fmla="*/ 694 h 1621"/>
                <a:gd name="T76" fmla="*/ 128 w 1165"/>
                <a:gd name="T77" fmla="*/ 744 h 1621"/>
                <a:gd name="T78" fmla="*/ 97 w 1165"/>
                <a:gd name="T79" fmla="*/ 761 h 1621"/>
                <a:gd name="T80" fmla="*/ 83 w 1165"/>
                <a:gd name="T81" fmla="*/ 773 h 1621"/>
                <a:gd name="T82" fmla="*/ 66 w 1165"/>
                <a:gd name="T83" fmla="*/ 815 h 1621"/>
                <a:gd name="T84" fmla="*/ 66 w 1165"/>
                <a:gd name="T85" fmla="*/ 827 h 1621"/>
                <a:gd name="T86" fmla="*/ 72 w 1165"/>
                <a:gd name="T87" fmla="*/ 837 h 1621"/>
                <a:gd name="T88" fmla="*/ 186 w 1165"/>
                <a:gd name="T89" fmla="*/ 883 h 1621"/>
                <a:gd name="T90" fmla="*/ 348 w 1165"/>
                <a:gd name="T91" fmla="*/ 901 h 1621"/>
                <a:gd name="T92" fmla="*/ 348 w 1165"/>
                <a:gd name="T93" fmla="*/ 905 h 1621"/>
                <a:gd name="T94" fmla="*/ 276 w 1165"/>
                <a:gd name="T95" fmla="*/ 942 h 1621"/>
                <a:gd name="T96" fmla="*/ 268 w 1165"/>
                <a:gd name="T97" fmla="*/ 951 h 1621"/>
                <a:gd name="T98" fmla="*/ 245 w 1165"/>
                <a:gd name="T99" fmla="*/ 1044 h 1621"/>
                <a:gd name="T100" fmla="*/ 262 w 1165"/>
                <a:gd name="T101" fmla="*/ 1103 h 1621"/>
                <a:gd name="T102" fmla="*/ 169 w 1165"/>
                <a:gd name="T103" fmla="*/ 1211 h 1621"/>
                <a:gd name="T104" fmla="*/ 92 w 1165"/>
                <a:gd name="T105" fmla="*/ 1253 h 1621"/>
                <a:gd name="T106" fmla="*/ 92 w 1165"/>
                <a:gd name="T107" fmla="*/ 1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5" h="1621">
                  <a:moveTo>
                    <a:pt x="92" y="1253"/>
                  </a:moveTo>
                  <a:lnTo>
                    <a:pt x="92" y="1253"/>
                  </a:lnTo>
                  <a:lnTo>
                    <a:pt x="0" y="1266"/>
                  </a:lnTo>
                  <a:lnTo>
                    <a:pt x="85" y="1471"/>
                  </a:lnTo>
                  <a:lnTo>
                    <a:pt x="107" y="1476"/>
                  </a:lnTo>
                  <a:cubicBezTo>
                    <a:pt x="144" y="1485"/>
                    <a:pt x="161" y="1498"/>
                    <a:pt x="160" y="1505"/>
                  </a:cubicBezTo>
                  <a:lnTo>
                    <a:pt x="160" y="1514"/>
                  </a:lnTo>
                  <a:lnTo>
                    <a:pt x="200" y="1621"/>
                  </a:lnTo>
                  <a:lnTo>
                    <a:pt x="435" y="1560"/>
                  </a:lnTo>
                  <a:lnTo>
                    <a:pt x="686" y="1412"/>
                  </a:lnTo>
                  <a:cubicBezTo>
                    <a:pt x="761" y="1350"/>
                    <a:pt x="831" y="1314"/>
                    <a:pt x="879" y="1314"/>
                  </a:cubicBezTo>
                  <a:cubicBezTo>
                    <a:pt x="892" y="1314"/>
                    <a:pt x="901" y="1316"/>
                    <a:pt x="905" y="1318"/>
                  </a:cubicBezTo>
                  <a:cubicBezTo>
                    <a:pt x="923" y="1332"/>
                    <a:pt x="942" y="1339"/>
                    <a:pt x="961" y="1339"/>
                  </a:cubicBezTo>
                  <a:cubicBezTo>
                    <a:pt x="1025" y="1339"/>
                    <a:pt x="1063" y="1262"/>
                    <a:pt x="1071" y="1114"/>
                  </a:cubicBezTo>
                  <a:cubicBezTo>
                    <a:pt x="1097" y="965"/>
                    <a:pt x="1094" y="840"/>
                    <a:pt x="1060" y="750"/>
                  </a:cubicBezTo>
                  <a:cubicBezTo>
                    <a:pt x="1049" y="724"/>
                    <a:pt x="1036" y="688"/>
                    <a:pt x="1045" y="662"/>
                  </a:cubicBezTo>
                  <a:lnTo>
                    <a:pt x="1133" y="590"/>
                  </a:lnTo>
                  <a:lnTo>
                    <a:pt x="1165" y="513"/>
                  </a:lnTo>
                  <a:lnTo>
                    <a:pt x="1165" y="504"/>
                  </a:lnTo>
                  <a:cubicBezTo>
                    <a:pt x="1165" y="392"/>
                    <a:pt x="1143" y="269"/>
                    <a:pt x="1101" y="139"/>
                  </a:cubicBezTo>
                  <a:lnTo>
                    <a:pt x="1096" y="123"/>
                  </a:lnTo>
                  <a:lnTo>
                    <a:pt x="1005" y="67"/>
                  </a:lnTo>
                  <a:lnTo>
                    <a:pt x="864" y="66"/>
                  </a:lnTo>
                  <a:lnTo>
                    <a:pt x="767" y="92"/>
                  </a:lnTo>
                  <a:lnTo>
                    <a:pt x="715" y="55"/>
                  </a:lnTo>
                  <a:cubicBezTo>
                    <a:pt x="658" y="0"/>
                    <a:pt x="581" y="31"/>
                    <a:pt x="494" y="155"/>
                  </a:cubicBezTo>
                  <a:lnTo>
                    <a:pt x="434" y="256"/>
                  </a:lnTo>
                  <a:lnTo>
                    <a:pt x="434" y="343"/>
                  </a:lnTo>
                  <a:lnTo>
                    <a:pt x="522" y="359"/>
                  </a:lnTo>
                  <a:lnTo>
                    <a:pt x="477" y="436"/>
                  </a:lnTo>
                  <a:cubicBezTo>
                    <a:pt x="472" y="444"/>
                    <a:pt x="442" y="460"/>
                    <a:pt x="370" y="460"/>
                  </a:cubicBezTo>
                  <a:cubicBezTo>
                    <a:pt x="343" y="460"/>
                    <a:pt x="312" y="457"/>
                    <a:pt x="276" y="452"/>
                  </a:cubicBezTo>
                  <a:cubicBezTo>
                    <a:pt x="247" y="450"/>
                    <a:pt x="223" y="449"/>
                    <a:pt x="201" y="449"/>
                  </a:cubicBezTo>
                  <a:cubicBezTo>
                    <a:pt x="138" y="449"/>
                    <a:pt x="73" y="458"/>
                    <a:pt x="60" y="517"/>
                  </a:cubicBezTo>
                  <a:cubicBezTo>
                    <a:pt x="45" y="559"/>
                    <a:pt x="72" y="601"/>
                    <a:pt x="105" y="616"/>
                  </a:cubicBezTo>
                  <a:lnTo>
                    <a:pt x="116" y="621"/>
                  </a:lnTo>
                  <a:lnTo>
                    <a:pt x="126" y="621"/>
                  </a:lnTo>
                  <a:cubicBezTo>
                    <a:pt x="133" y="629"/>
                    <a:pt x="142" y="652"/>
                    <a:pt x="142" y="694"/>
                  </a:cubicBezTo>
                  <a:lnTo>
                    <a:pt x="128" y="744"/>
                  </a:lnTo>
                  <a:lnTo>
                    <a:pt x="97" y="761"/>
                  </a:lnTo>
                  <a:lnTo>
                    <a:pt x="83" y="773"/>
                  </a:lnTo>
                  <a:cubicBezTo>
                    <a:pt x="72" y="787"/>
                    <a:pt x="66" y="801"/>
                    <a:pt x="66" y="815"/>
                  </a:cubicBezTo>
                  <a:lnTo>
                    <a:pt x="66" y="827"/>
                  </a:lnTo>
                  <a:lnTo>
                    <a:pt x="72" y="837"/>
                  </a:lnTo>
                  <a:cubicBezTo>
                    <a:pt x="86" y="862"/>
                    <a:pt x="119" y="875"/>
                    <a:pt x="186" y="883"/>
                  </a:cubicBezTo>
                  <a:lnTo>
                    <a:pt x="348" y="901"/>
                  </a:lnTo>
                  <a:cubicBezTo>
                    <a:pt x="350" y="903"/>
                    <a:pt x="351" y="905"/>
                    <a:pt x="348" y="905"/>
                  </a:cubicBezTo>
                  <a:cubicBezTo>
                    <a:pt x="294" y="927"/>
                    <a:pt x="284" y="933"/>
                    <a:pt x="276" y="942"/>
                  </a:cubicBezTo>
                  <a:lnTo>
                    <a:pt x="268" y="951"/>
                  </a:lnTo>
                  <a:lnTo>
                    <a:pt x="245" y="1044"/>
                  </a:lnTo>
                  <a:lnTo>
                    <a:pt x="262" y="1103"/>
                  </a:lnTo>
                  <a:lnTo>
                    <a:pt x="169" y="1211"/>
                  </a:lnTo>
                  <a:lnTo>
                    <a:pt x="92" y="1253"/>
                  </a:lnTo>
                  <a:lnTo>
                    <a:pt x="92" y="125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99" name="Freeform 75">
              <a:extLst>
                <a:ext uri="{FF2B5EF4-FFF2-40B4-BE49-F238E27FC236}">
                  <a16:creationId xmlns:a16="http://schemas.microsoft.com/office/drawing/2014/main" id="{7AE80BFF-A56C-4C85-AEFF-897479EE7C56}"/>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0" name="Freeform 76">
              <a:extLst>
                <a:ext uri="{FF2B5EF4-FFF2-40B4-BE49-F238E27FC236}">
                  <a16:creationId xmlns:a16="http://schemas.microsoft.com/office/drawing/2014/main" id="{6A98583C-809B-4CFE-B599-2FAEF6704A05}"/>
                </a:ext>
              </a:extLst>
            </p:cNvPr>
            <p:cNvSpPr>
              <a:spLocks/>
            </p:cNvSpPr>
            <p:nvPr userDrawn="1"/>
          </p:nvSpPr>
          <p:spPr bwMode="auto">
            <a:xfrm>
              <a:off x="2701926" y="3376613"/>
              <a:ext cx="3175" cy="6350"/>
            </a:xfrm>
            <a:custGeom>
              <a:avLst/>
              <a:gdLst>
                <a:gd name="T0" fmla="*/ 4 w 41"/>
                <a:gd name="T1" fmla="*/ 58 h 70"/>
                <a:gd name="T2" fmla="*/ 4 w 41"/>
                <a:gd name="T3" fmla="*/ 58 h 70"/>
                <a:gd name="T4" fmla="*/ 17 w 41"/>
                <a:gd name="T5" fmla="*/ 68 h 70"/>
                <a:gd name="T6" fmla="*/ 29 w 41"/>
                <a:gd name="T7" fmla="*/ 70 h 70"/>
                <a:gd name="T8" fmla="*/ 37 w 41"/>
                <a:gd name="T9" fmla="*/ 66 h 70"/>
                <a:gd name="T10" fmla="*/ 41 w 41"/>
                <a:gd name="T11" fmla="*/ 41 h 70"/>
                <a:gd name="T12" fmla="*/ 35 w 41"/>
                <a:gd name="T13" fmla="*/ 0 h 70"/>
                <a:gd name="T14" fmla="*/ 9 w 41"/>
                <a:gd name="T15" fmla="*/ 22 h 70"/>
                <a:gd name="T16" fmla="*/ 4 w 41"/>
                <a:gd name="T17" fmla="*/ 58 h 70"/>
                <a:gd name="T18" fmla="*/ 4 w 41"/>
                <a:gd name="T1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0">
                  <a:moveTo>
                    <a:pt x="4" y="58"/>
                  </a:moveTo>
                  <a:lnTo>
                    <a:pt x="4" y="58"/>
                  </a:lnTo>
                  <a:cubicBezTo>
                    <a:pt x="4" y="60"/>
                    <a:pt x="6" y="64"/>
                    <a:pt x="17" y="68"/>
                  </a:cubicBezTo>
                  <a:cubicBezTo>
                    <a:pt x="22" y="69"/>
                    <a:pt x="25" y="70"/>
                    <a:pt x="29" y="70"/>
                  </a:cubicBezTo>
                  <a:cubicBezTo>
                    <a:pt x="35" y="70"/>
                    <a:pt x="36" y="68"/>
                    <a:pt x="37" y="66"/>
                  </a:cubicBezTo>
                  <a:cubicBezTo>
                    <a:pt x="38" y="63"/>
                    <a:pt x="41" y="56"/>
                    <a:pt x="41" y="41"/>
                  </a:cubicBezTo>
                  <a:lnTo>
                    <a:pt x="35" y="0"/>
                  </a:lnTo>
                  <a:lnTo>
                    <a:pt x="9" y="22"/>
                  </a:lnTo>
                  <a:cubicBezTo>
                    <a:pt x="0" y="45"/>
                    <a:pt x="2" y="54"/>
                    <a:pt x="4" y="58"/>
                  </a:cubicBezTo>
                  <a:lnTo>
                    <a:pt x="4" y="5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1" name="Freeform 77">
              <a:extLst>
                <a:ext uri="{FF2B5EF4-FFF2-40B4-BE49-F238E27FC236}">
                  <a16:creationId xmlns:a16="http://schemas.microsoft.com/office/drawing/2014/main" id="{B934342B-BFC7-4DE0-BA16-1647C66DC832}"/>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2" name="Freeform 78">
              <a:extLst>
                <a:ext uri="{FF2B5EF4-FFF2-40B4-BE49-F238E27FC236}">
                  <a16:creationId xmlns:a16="http://schemas.microsoft.com/office/drawing/2014/main" id="{BA87FBFF-633C-43DD-A3D2-3E9628E3777C}"/>
                </a:ext>
              </a:extLst>
            </p:cNvPr>
            <p:cNvSpPr>
              <a:spLocks/>
            </p:cNvSpPr>
            <p:nvPr userDrawn="1"/>
          </p:nvSpPr>
          <p:spPr bwMode="auto">
            <a:xfrm>
              <a:off x="6183313" y="5629276"/>
              <a:ext cx="155575" cy="160338"/>
            </a:xfrm>
            <a:custGeom>
              <a:avLst/>
              <a:gdLst>
                <a:gd name="T0" fmla="*/ 1798 w 1823"/>
                <a:gd name="T1" fmla="*/ 154 h 1890"/>
                <a:gd name="T2" fmla="*/ 1798 w 1823"/>
                <a:gd name="T3" fmla="*/ 154 h 1890"/>
                <a:gd name="T4" fmla="*/ 1763 w 1823"/>
                <a:gd name="T5" fmla="*/ 168 h 1890"/>
                <a:gd name="T6" fmla="*/ 1678 w 1823"/>
                <a:gd name="T7" fmla="*/ 215 h 1890"/>
                <a:gd name="T8" fmla="*/ 1674 w 1823"/>
                <a:gd name="T9" fmla="*/ 217 h 1890"/>
                <a:gd name="T10" fmla="*/ 1669 w 1823"/>
                <a:gd name="T11" fmla="*/ 217 h 1890"/>
                <a:gd name="T12" fmla="*/ 1622 w 1823"/>
                <a:gd name="T13" fmla="*/ 217 h 1890"/>
                <a:gd name="T14" fmla="*/ 1612 w 1823"/>
                <a:gd name="T15" fmla="*/ 217 h 1890"/>
                <a:gd name="T16" fmla="*/ 1607 w 1823"/>
                <a:gd name="T17" fmla="*/ 209 h 1890"/>
                <a:gd name="T18" fmla="*/ 1523 w 1823"/>
                <a:gd name="T19" fmla="*/ 77 h 1890"/>
                <a:gd name="T20" fmla="*/ 1442 w 1823"/>
                <a:gd name="T21" fmla="*/ 0 h 1890"/>
                <a:gd name="T22" fmla="*/ 1377 w 1823"/>
                <a:gd name="T23" fmla="*/ 139 h 1890"/>
                <a:gd name="T24" fmla="*/ 1367 w 1823"/>
                <a:gd name="T25" fmla="*/ 169 h 1890"/>
                <a:gd name="T26" fmla="*/ 1300 w 1823"/>
                <a:gd name="T27" fmla="*/ 322 h 1890"/>
                <a:gd name="T28" fmla="*/ 1197 w 1823"/>
                <a:gd name="T29" fmla="*/ 481 h 1890"/>
                <a:gd name="T30" fmla="*/ 1119 w 1823"/>
                <a:gd name="T31" fmla="*/ 615 h 1890"/>
                <a:gd name="T32" fmla="*/ 872 w 1823"/>
                <a:gd name="T33" fmla="*/ 871 h 1890"/>
                <a:gd name="T34" fmla="*/ 549 w 1823"/>
                <a:gd name="T35" fmla="*/ 1108 h 1890"/>
                <a:gd name="T36" fmla="*/ 284 w 1823"/>
                <a:gd name="T37" fmla="*/ 1365 h 1890"/>
                <a:gd name="T38" fmla="*/ 143 w 1823"/>
                <a:gd name="T39" fmla="*/ 1563 h 1890"/>
                <a:gd name="T40" fmla="*/ 137 w 1823"/>
                <a:gd name="T41" fmla="*/ 1571 h 1890"/>
                <a:gd name="T42" fmla="*/ 128 w 1823"/>
                <a:gd name="T43" fmla="*/ 1571 h 1890"/>
                <a:gd name="T44" fmla="*/ 31 w 1823"/>
                <a:gd name="T45" fmla="*/ 1684 h 1890"/>
                <a:gd name="T46" fmla="*/ 7 w 1823"/>
                <a:gd name="T47" fmla="*/ 1766 h 1890"/>
                <a:gd name="T48" fmla="*/ 53 w 1823"/>
                <a:gd name="T49" fmla="*/ 1796 h 1890"/>
                <a:gd name="T50" fmla="*/ 155 w 1823"/>
                <a:gd name="T51" fmla="*/ 1780 h 1890"/>
                <a:gd name="T52" fmla="*/ 212 w 1823"/>
                <a:gd name="T53" fmla="*/ 1746 h 1890"/>
                <a:gd name="T54" fmla="*/ 237 w 1823"/>
                <a:gd name="T55" fmla="*/ 1751 h 1890"/>
                <a:gd name="T56" fmla="*/ 481 w 1823"/>
                <a:gd name="T57" fmla="*/ 1835 h 1890"/>
                <a:gd name="T58" fmla="*/ 684 w 1823"/>
                <a:gd name="T59" fmla="*/ 1890 h 1890"/>
                <a:gd name="T60" fmla="*/ 1012 w 1823"/>
                <a:gd name="T61" fmla="*/ 1558 h 1890"/>
                <a:gd name="T62" fmla="*/ 1041 w 1823"/>
                <a:gd name="T63" fmla="*/ 1394 h 1890"/>
                <a:gd name="T64" fmla="*/ 1079 w 1823"/>
                <a:gd name="T65" fmla="*/ 1310 h 1890"/>
                <a:gd name="T66" fmla="*/ 1083 w 1823"/>
                <a:gd name="T67" fmla="*/ 1299 h 1890"/>
                <a:gd name="T68" fmla="*/ 1095 w 1823"/>
                <a:gd name="T69" fmla="*/ 1299 h 1890"/>
                <a:gd name="T70" fmla="*/ 1103 w 1823"/>
                <a:gd name="T71" fmla="*/ 1295 h 1890"/>
                <a:gd name="T72" fmla="*/ 1068 w 1823"/>
                <a:gd name="T73" fmla="*/ 1097 h 1890"/>
                <a:gd name="T74" fmla="*/ 1062 w 1823"/>
                <a:gd name="T75" fmla="*/ 1075 h 1890"/>
                <a:gd name="T76" fmla="*/ 1084 w 1823"/>
                <a:gd name="T77" fmla="*/ 1073 h 1890"/>
                <a:gd name="T78" fmla="*/ 1178 w 1823"/>
                <a:gd name="T79" fmla="*/ 1063 h 1890"/>
                <a:gd name="T80" fmla="*/ 1183 w 1823"/>
                <a:gd name="T81" fmla="*/ 1063 h 1890"/>
                <a:gd name="T82" fmla="*/ 1186 w 1823"/>
                <a:gd name="T83" fmla="*/ 1065 h 1890"/>
                <a:gd name="T84" fmla="*/ 1200 w 1823"/>
                <a:gd name="T85" fmla="*/ 1066 h 1890"/>
                <a:gd name="T86" fmla="*/ 1290 w 1823"/>
                <a:gd name="T87" fmla="*/ 1013 h 1890"/>
                <a:gd name="T88" fmla="*/ 1400 w 1823"/>
                <a:gd name="T89" fmla="*/ 961 h 1890"/>
                <a:gd name="T90" fmla="*/ 1402 w 1823"/>
                <a:gd name="T91" fmla="*/ 961 h 1890"/>
                <a:gd name="T92" fmla="*/ 1492 w 1823"/>
                <a:gd name="T93" fmla="*/ 986 h 1890"/>
                <a:gd name="T94" fmla="*/ 1483 w 1823"/>
                <a:gd name="T95" fmla="*/ 957 h 1890"/>
                <a:gd name="T96" fmla="*/ 1552 w 1823"/>
                <a:gd name="T97" fmla="*/ 750 h 1890"/>
                <a:gd name="T98" fmla="*/ 1765 w 1823"/>
                <a:gd name="T99" fmla="*/ 501 h 1890"/>
                <a:gd name="T100" fmla="*/ 1820 w 1823"/>
                <a:gd name="T101" fmla="*/ 215 h 1890"/>
                <a:gd name="T102" fmla="*/ 1812 w 1823"/>
                <a:gd name="T103" fmla="*/ 160 h 1890"/>
                <a:gd name="T104" fmla="*/ 1798 w 1823"/>
                <a:gd name="T105" fmla="*/ 154 h 1890"/>
                <a:gd name="T106" fmla="*/ 1798 w 1823"/>
                <a:gd name="T107" fmla="*/ 154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3" h="1890">
                  <a:moveTo>
                    <a:pt x="1798" y="154"/>
                  </a:moveTo>
                  <a:lnTo>
                    <a:pt x="1798" y="154"/>
                  </a:lnTo>
                  <a:cubicBezTo>
                    <a:pt x="1792" y="154"/>
                    <a:pt x="1781" y="156"/>
                    <a:pt x="1763" y="168"/>
                  </a:cubicBezTo>
                  <a:lnTo>
                    <a:pt x="1678" y="215"/>
                  </a:lnTo>
                  <a:lnTo>
                    <a:pt x="1674" y="217"/>
                  </a:lnTo>
                  <a:lnTo>
                    <a:pt x="1669" y="217"/>
                  </a:lnTo>
                  <a:lnTo>
                    <a:pt x="1622" y="217"/>
                  </a:lnTo>
                  <a:lnTo>
                    <a:pt x="1612" y="217"/>
                  </a:lnTo>
                  <a:lnTo>
                    <a:pt x="1607" y="209"/>
                  </a:lnTo>
                  <a:lnTo>
                    <a:pt x="1523" y="77"/>
                  </a:lnTo>
                  <a:cubicBezTo>
                    <a:pt x="1485" y="21"/>
                    <a:pt x="1452" y="1"/>
                    <a:pt x="1442" y="0"/>
                  </a:cubicBezTo>
                  <a:cubicBezTo>
                    <a:pt x="1407" y="13"/>
                    <a:pt x="1387" y="55"/>
                    <a:pt x="1377" y="139"/>
                  </a:cubicBezTo>
                  <a:lnTo>
                    <a:pt x="1367" y="169"/>
                  </a:lnTo>
                  <a:cubicBezTo>
                    <a:pt x="1342" y="243"/>
                    <a:pt x="1325" y="297"/>
                    <a:pt x="1300" y="322"/>
                  </a:cubicBezTo>
                  <a:lnTo>
                    <a:pt x="1197" y="481"/>
                  </a:lnTo>
                  <a:lnTo>
                    <a:pt x="1119" y="615"/>
                  </a:lnTo>
                  <a:lnTo>
                    <a:pt x="872" y="871"/>
                  </a:lnTo>
                  <a:lnTo>
                    <a:pt x="549" y="1108"/>
                  </a:lnTo>
                  <a:cubicBezTo>
                    <a:pt x="480" y="1143"/>
                    <a:pt x="390" y="1230"/>
                    <a:pt x="284" y="1365"/>
                  </a:cubicBezTo>
                  <a:lnTo>
                    <a:pt x="143" y="1563"/>
                  </a:lnTo>
                  <a:lnTo>
                    <a:pt x="137" y="1571"/>
                  </a:lnTo>
                  <a:lnTo>
                    <a:pt x="128" y="1571"/>
                  </a:lnTo>
                  <a:cubicBezTo>
                    <a:pt x="114" y="1571"/>
                    <a:pt x="71" y="1603"/>
                    <a:pt x="31" y="1684"/>
                  </a:cubicBezTo>
                  <a:cubicBezTo>
                    <a:pt x="8" y="1720"/>
                    <a:pt x="0" y="1748"/>
                    <a:pt x="7" y="1766"/>
                  </a:cubicBezTo>
                  <a:cubicBezTo>
                    <a:pt x="13" y="1779"/>
                    <a:pt x="28" y="1789"/>
                    <a:pt x="53" y="1796"/>
                  </a:cubicBezTo>
                  <a:lnTo>
                    <a:pt x="155" y="1780"/>
                  </a:lnTo>
                  <a:cubicBezTo>
                    <a:pt x="166" y="1763"/>
                    <a:pt x="184" y="1746"/>
                    <a:pt x="212" y="1746"/>
                  </a:cubicBezTo>
                  <a:cubicBezTo>
                    <a:pt x="220" y="1746"/>
                    <a:pt x="228" y="1747"/>
                    <a:pt x="237" y="1751"/>
                  </a:cubicBezTo>
                  <a:lnTo>
                    <a:pt x="481" y="1835"/>
                  </a:lnTo>
                  <a:lnTo>
                    <a:pt x="684" y="1890"/>
                  </a:lnTo>
                  <a:cubicBezTo>
                    <a:pt x="826" y="1879"/>
                    <a:pt x="936" y="1766"/>
                    <a:pt x="1012" y="1558"/>
                  </a:cubicBezTo>
                  <a:lnTo>
                    <a:pt x="1041" y="1394"/>
                  </a:lnTo>
                  <a:lnTo>
                    <a:pt x="1079" y="1310"/>
                  </a:lnTo>
                  <a:lnTo>
                    <a:pt x="1083" y="1299"/>
                  </a:lnTo>
                  <a:lnTo>
                    <a:pt x="1095" y="1299"/>
                  </a:lnTo>
                  <a:cubicBezTo>
                    <a:pt x="1101" y="1299"/>
                    <a:pt x="1102" y="1297"/>
                    <a:pt x="1103" y="1295"/>
                  </a:cubicBezTo>
                  <a:cubicBezTo>
                    <a:pt x="1116" y="1278"/>
                    <a:pt x="1105" y="1212"/>
                    <a:pt x="1068" y="1097"/>
                  </a:cubicBezTo>
                  <a:lnTo>
                    <a:pt x="1062" y="1075"/>
                  </a:lnTo>
                  <a:lnTo>
                    <a:pt x="1084" y="1073"/>
                  </a:lnTo>
                  <a:lnTo>
                    <a:pt x="1178" y="1063"/>
                  </a:lnTo>
                  <a:lnTo>
                    <a:pt x="1183" y="1063"/>
                  </a:lnTo>
                  <a:lnTo>
                    <a:pt x="1186" y="1065"/>
                  </a:lnTo>
                  <a:cubicBezTo>
                    <a:pt x="1191" y="1066"/>
                    <a:pt x="1196" y="1066"/>
                    <a:pt x="1200" y="1066"/>
                  </a:cubicBezTo>
                  <a:cubicBezTo>
                    <a:pt x="1223" y="1066"/>
                    <a:pt x="1253" y="1048"/>
                    <a:pt x="1290" y="1013"/>
                  </a:cubicBezTo>
                  <a:cubicBezTo>
                    <a:pt x="1320" y="981"/>
                    <a:pt x="1362" y="961"/>
                    <a:pt x="1400" y="961"/>
                  </a:cubicBezTo>
                  <a:lnTo>
                    <a:pt x="1402" y="961"/>
                  </a:lnTo>
                  <a:lnTo>
                    <a:pt x="1492" y="986"/>
                  </a:lnTo>
                  <a:lnTo>
                    <a:pt x="1483" y="957"/>
                  </a:lnTo>
                  <a:cubicBezTo>
                    <a:pt x="1445" y="858"/>
                    <a:pt x="1501" y="794"/>
                    <a:pt x="1552" y="750"/>
                  </a:cubicBezTo>
                  <a:lnTo>
                    <a:pt x="1765" y="501"/>
                  </a:lnTo>
                  <a:lnTo>
                    <a:pt x="1820" y="215"/>
                  </a:lnTo>
                  <a:cubicBezTo>
                    <a:pt x="1823" y="189"/>
                    <a:pt x="1821" y="169"/>
                    <a:pt x="1812" y="160"/>
                  </a:cubicBezTo>
                  <a:cubicBezTo>
                    <a:pt x="1809" y="155"/>
                    <a:pt x="1804" y="154"/>
                    <a:pt x="1798" y="154"/>
                  </a:cubicBezTo>
                  <a:lnTo>
                    <a:pt x="1798" y="15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3" name="Freeform 83">
              <a:extLst>
                <a:ext uri="{FF2B5EF4-FFF2-40B4-BE49-F238E27FC236}">
                  <a16:creationId xmlns:a16="http://schemas.microsoft.com/office/drawing/2014/main" id="{EE2C0DD6-BC99-40CE-83FF-AC605B8827B3}"/>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4" name="Freeform 84">
              <a:extLst>
                <a:ext uri="{FF2B5EF4-FFF2-40B4-BE49-F238E27FC236}">
                  <a16:creationId xmlns:a16="http://schemas.microsoft.com/office/drawing/2014/main" id="{DCAE06AF-5670-451F-A34F-0DCEE905A0BE}"/>
                </a:ext>
              </a:extLst>
            </p:cNvPr>
            <p:cNvSpPr>
              <a:spLocks/>
            </p:cNvSpPr>
            <p:nvPr userDrawn="1"/>
          </p:nvSpPr>
          <p:spPr bwMode="auto">
            <a:xfrm>
              <a:off x="5641976" y="3694113"/>
              <a:ext cx="123825" cy="123825"/>
            </a:xfrm>
            <a:custGeom>
              <a:avLst/>
              <a:gdLst>
                <a:gd name="T0" fmla="*/ 349 w 1458"/>
                <a:gd name="T1" fmla="*/ 804 h 1462"/>
                <a:gd name="T2" fmla="*/ 349 w 1458"/>
                <a:gd name="T3" fmla="*/ 804 h 1462"/>
                <a:gd name="T4" fmla="*/ 307 w 1458"/>
                <a:gd name="T5" fmla="*/ 780 h 1462"/>
                <a:gd name="T6" fmla="*/ 238 w 1458"/>
                <a:gd name="T7" fmla="*/ 751 h 1462"/>
                <a:gd name="T8" fmla="*/ 178 w 1458"/>
                <a:gd name="T9" fmla="*/ 818 h 1462"/>
                <a:gd name="T10" fmla="*/ 170 w 1458"/>
                <a:gd name="T11" fmla="*/ 917 h 1462"/>
                <a:gd name="T12" fmla="*/ 91 w 1458"/>
                <a:gd name="T13" fmla="*/ 964 h 1462"/>
                <a:gd name="T14" fmla="*/ 13 w 1458"/>
                <a:gd name="T15" fmla="*/ 1070 h 1462"/>
                <a:gd name="T16" fmla="*/ 7 w 1458"/>
                <a:gd name="T17" fmla="*/ 1129 h 1462"/>
                <a:gd name="T18" fmla="*/ 89 w 1458"/>
                <a:gd name="T19" fmla="*/ 1202 h 1462"/>
                <a:gd name="T20" fmla="*/ 143 w 1458"/>
                <a:gd name="T21" fmla="*/ 1251 h 1462"/>
                <a:gd name="T22" fmla="*/ 132 w 1458"/>
                <a:gd name="T23" fmla="*/ 1429 h 1462"/>
                <a:gd name="T24" fmla="*/ 179 w 1458"/>
                <a:gd name="T25" fmla="*/ 1457 h 1462"/>
                <a:gd name="T26" fmla="*/ 208 w 1458"/>
                <a:gd name="T27" fmla="*/ 1462 h 1462"/>
                <a:gd name="T28" fmla="*/ 273 w 1458"/>
                <a:gd name="T29" fmla="*/ 1366 h 1462"/>
                <a:gd name="T30" fmla="*/ 278 w 1458"/>
                <a:gd name="T31" fmla="*/ 1356 h 1462"/>
                <a:gd name="T32" fmla="*/ 331 w 1458"/>
                <a:gd name="T33" fmla="*/ 1332 h 1462"/>
                <a:gd name="T34" fmla="*/ 346 w 1458"/>
                <a:gd name="T35" fmla="*/ 1336 h 1462"/>
                <a:gd name="T36" fmla="*/ 402 w 1458"/>
                <a:gd name="T37" fmla="*/ 1335 h 1462"/>
                <a:gd name="T38" fmla="*/ 402 w 1458"/>
                <a:gd name="T39" fmla="*/ 1268 h 1462"/>
                <a:gd name="T40" fmla="*/ 209 w 1458"/>
                <a:gd name="T41" fmla="*/ 1114 h 1462"/>
                <a:gd name="T42" fmla="*/ 215 w 1458"/>
                <a:gd name="T43" fmla="*/ 1086 h 1462"/>
                <a:gd name="T44" fmla="*/ 249 w 1458"/>
                <a:gd name="T45" fmla="*/ 1068 h 1462"/>
                <a:gd name="T46" fmla="*/ 328 w 1458"/>
                <a:gd name="T47" fmla="*/ 1130 h 1462"/>
                <a:gd name="T48" fmla="*/ 437 w 1458"/>
                <a:gd name="T49" fmla="*/ 1119 h 1462"/>
                <a:gd name="T50" fmla="*/ 587 w 1458"/>
                <a:gd name="T51" fmla="*/ 1084 h 1462"/>
                <a:gd name="T52" fmla="*/ 686 w 1458"/>
                <a:gd name="T53" fmla="*/ 1142 h 1462"/>
                <a:gd name="T54" fmla="*/ 842 w 1458"/>
                <a:gd name="T55" fmla="*/ 1205 h 1462"/>
                <a:gd name="T56" fmla="*/ 851 w 1458"/>
                <a:gd name="T57" fmla="*/ 1205 h 1462"/>
                <a:gd name="T58" fmla="*/ 859 w 1458"/>
                <a:gd name="T59" fmla="*/ 1202 h 1462"/>
                <a:gd name="T60" fmla="*/ 1045 w 1458"/>
                <a:gd name="T61" fmla="*/ 967 h 1462"/>
                <a:gd name="T62" fmla="*/ 1264 w 1458"/>
                <a:gd name="T63" fmla="*/ 903 h 1462"/>
                <a:gd name="T64" fmla="*/ 1442 w 1458"/>
                <a:gd name="T65" fmla="*/ 825 h 1462"/>
                <a:gd name="T66" fmla="*/ 1452 w 1458"/>
                <a:gd name="T67" fmla="*/ 800 h 1462"/>
                <a:gd name="T68" fmla="*/ 1381 w 1458"/>
                <a:gd name="T69" fmla="*/ 649 h 1462"/>
                <a:gd name="T70" fmla="*/ 1458 w 1458"/>
                <a:gd name="T71" fmla="*/ 433 h 1462"/>
                <a:gd name="T72" fmla="*/ 1351 w 1458"/>
                <a:gd name="T73" fmla="*/ 494 h 1462"/>
                <a:gd name="T74" fmla="*/ 1220 w 1458"/>
                <a:gd name="T75" fmla="*/ 539 h 1462"/>
                <a:gd name="T76" fmla="*/ 1091 w 1458"/>
                <a:gd name="T77" fmla="*/ 539 h 1462"/>
                <a:gd name="T78" fmla="*/ 783 w 1458"/>
                <a:gd name="T79" fmla="*/ 308 h 1462"/>
                <a:gd name="T80" fmla="*/ 687 w 1458"/>
                <a:gd name="T81" fmla="*/ 145 h 1462"/>
                <a:gd name="T82" fmla="*/ 601 w 1458"/>
                <a:gd name="T83" fmla="*/ 40 h 1462"/>
                <a:gd name="T84" fmla="*/ 527 w 1458"/>
                <a:gd name="T85" fmla="*/ 0 h 1462"/>
                <a:gd name="T86" fmla="*/ 460 w 1458"/>
                <a:gd name="T87" fmla="*/ 118 h 1462"/>
                <a:gd name="T88" fmla="*/ 488 w 1458"/>
                <a:gd name="T89" fmla="*/ 380 h 1462"/>
                <a:gd name="T90" fmla="*/ 443 w 1458"/>
                <a:gd name="T91" fmla="*/ 679 h 1462"/>
                <a:gd name="T92" fmla="*/ 349 w 1458"/>
                <a:gd name="T93" fmla="*/ 804 h 1462"/>
                <a:gd name="T94" fmla="*/ 349 w 1458"/>
                <a:gd name="T95" fmla="*/ 80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8" h="1462">
                  <a:moveTo>
                    <a:pt x="349" y="804"/>
                  </a:moveTo>
                  <a:lnTo>
                    <a:pt x="349" y="804"/>
                  </a:lnTo>
                  <a:cubicBezTo>
                    <a:pt x="337" y="804"/>
                    <a:pt x="324" y="797"/>
                    <a:pt x="307" y="780"/>
                  </a:cubicBezTo>
                  <a:cubicBezTo>
                    <a:pt x="282" y="760"/>
                    <a:pt x="259" y="751"/>
                    <a:pt x="238" y="751"/>
                  </a:cubicBezTo>
                  <a:cubicBezTo>
                    <a:pt x="208" y="751"/>
                    <a:pt x="178" y="773"/>
                    <a:pt x="178" y="818"/>
                  </a:cubicBezTo>
                  <a:lnTo>
                    <a:pt x="170" y="917"/>
                  </a:lnTo>
                  <a:lnTo>
                    <a:pt x="91" y="964"/>
                  </a:lnTo>
                  <a:lnTo>
                    <a:pt x="13" y="1070"/>
                  </a:lnTo>
                  <a:cubicBezTo>
                    <a:pt x="3" y="1089"/>
                    <a:pt x="0" y="1108"/>
                    <a:pt x="7" y="1129"/>
                  </a:cubicBezTo>
                  <a:cubicBezTo>
                    <a:pt x="17" y="1155"/>
                    <a:pt x="42" y="1177"/>
                    <a:pt x="89" y="1202"/>
                  </a:cubicBezTo>
                  <a:cubicBezTo>
                    <a:pt x="130" y="1235"/>
                    <a:pt x="141" y="1249"/>
                    <a:pt x="143" y="1251"/>
                  </a:cubicBezTo>
                  <a:cubicBezTo>
                    <a:pt x="110" y="1322"/>
                    <a:pt x="105" y="1384"/>
                    <a:pt x="132" y="1429"/>
                  </a:cubicBezTo>
                  <a:cubicBezTo>
                    <a:pt x="141" y="1439"/>
                    <a:pt x="155" y="1453"/>
                    <a:pt x="179" y="1457"/>
                  </a:cubicBezTo>
                  <a:lnTo>
                    <a:pt x="208" y="1462"/>
                  </a:lnTo>
                  <a:lnTo>
                    <a:pt x="273" y="1366"/>
                  </a:lnTo>
                  <a:lnTo>
                    <a:pt x="278" y="1356"/>
                  </a:lnTo>
                  <a:cubicBezTo>
                    <a:pt x="285" y="1339"/>
                    <a:pt x="305" y="1319"/>
                    <a:pt x="331" y="1332"/>
                  </a:cubicBezTo>
                  <a:lnTo>
                    <a:pt x="346" y="1336"/>
                  </a:lnTo>
                  <a:lnTo>
                    <a:pt x="402" y="1335"/>
                  </a:lnTo>
                  <a:lnTo>
                    <a:pt x="402" y="1268"/>
                  </a:lnTo>
                  <a:lnTo>
                    <a:pt x="209" y="1114"/>
                  </a:lnTo>
                  <a:cubicBezTo>
                    <a:pt x="207" y="1108"/>
                    <a:pt x="206" y="1097"/>
                    <a:pt x="215" y="1086"/>
                  </a:cubicBezTo>
                  <a:lnTo>
                    <a:pt x="249" y="1068"/>
                  </a:lnTo>
                  <a:lnTo>
                    <a:pt x="328" y="1130"/>
                  </a:lnTo>
                  <a:lnTo>
                    <a:pt x="437" y="1119"/>
                  </a:lnTo>
                  <a:lnTo>
                    <a:pt x="587" y="1084"/>
                  </a:lnTo>
                  <a:lnTo>
                    <a:pt x="686" y="1142"/>
                  </a:lnTo>
                  <a:cubicBezTo>
                    <a:pt x="737" y="1183"/>
                    <a:pt x="790" y="1205"/>
                    <a:pt x="842" y="1205"/>
                  </a:cubicBezTo>
                  <a:lnTo>
                    <a:pt x="851" y="1205"/>
                  </a:lnTo>
                  <a:lnTo>
                    <a:pt x="859" y="1202"/>
                  </a:lnTo>
                  <a:cubicBezTo>
                    <a:pt x="907" y="1183"/>
                    <a:pt x="1005" y="1032"/>
                    <a:pt x="1045" y="967"/>
                  </a:cubicBezTo>
                  <a:cubicBezTo>
                    <a:pt x="1059" y="954"/>
                    <a:pt x="1150" y="932"/>
                    <a:pt x="1264" y="903"/>
                  </a:cubicBezTo>
                  <a:cubicBezTo>
                    <a:pt x="1393" y="875"/>
                    <a:pt x="1428" y="852"/>
                    <a:pt x="1442" y="825"/>
                  </a:cubicBezTo>
                  <a:lnTo>
                    <a:pt x="1452" y="800"/>
                  </a:lnTo>
                  <a:lnTo>
                    <a:pt x="1381" y="649"/>
                  </a:lnTo>
                  <a:lnTo>
                    <a:pt x="1458" y="433"/>
                  </a:lnTo>
                  <a:lnTo>
                    <a:pt x="1351" y="494"/>
                  </a:lnTo>
                  <a:cubicBezTo>
                    <a:pt x="1295" y="525"/>
                    <a:pt x="1256" y="539"/>
                    <a:pt x="1220" y="539"/>
                  </a:cubicBezTo>
                  <a:lnTo>
                    <a:pt x="1091" y="539"/>
                  </a:lnTo>
                  <a:cubicBezTo>
                    <a:pt x="984" y="531"/>
                    <a:pt x="886" y="457"/>
                    <a:pt x="783" y="308"/>
                  </a:cubicBezTo>
                  <a:lnTo>
                    <a:pt x="687" y="145"/>
                  </a:lnTo>
                  <a:lnTo>
                    <a:pt x="601" y="40"/>
                  </a:lnTo>
                  <a:cubicBezTo>
                    <a:pt x="575" y="13"/>
                    <a:pt x="550" y="0"/>
                    <a:pt x="527" y="0"/>
                  </a:cubicBezTo>
                  <a:cubicBezTo>
                    <a:pt x="502" y="0"/>
                    <a:pt x="460" y="15"/>
                    <a:pt x="460" y="118"/>
                  </a:cubicBezTo>
                  <a:lnTo>
                    <a:pt x="488" y="380"/>
                  </a:lnTo>
                  <a:lnTo>
                    <a:pt x="443" y="679"/>
                  </a:lnTo>
                  <a:cubicBezTo>
                    <a:pt x="415" y="757"/>
                    <a:pt x="380" y="804"/>
                    <a:pt x="349" y="804"/>
                  </a:cubicBezTo>
                  <a:lnTo>
                    <a:pt x="349" y="80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5" name="Freeform 85">
              <a:extLst>
                <a:ext uri="{FF2B5EF4-FFF2-40B4-BE49-F238E27FC236}">
                  <a16:creationId xmlns:a16="http://schemas.microsoft.com/office/drawing/2014/main" id="{41494FBB-79B9-4061-BB0F-FB75F51CBDBF}"/>
                </a:ext>
              </a:extLst>
            </p:cNvPr>
            <p:cNvSpPr>
              <a:spLocks/>
            </p:cNvSpPr>
            <p:nvPr userDrawn="1"/>
          </p:nvSpPr>
          <p:spPr bwMode="auto">
            <a:xfrm>
              <a:off x="5457826" y="3814763"/>
              <a:ext cx="231775" cy="200025"/>
            </a:xfrm>
            <a:custGeom>
              <a:avLst/>
              <a:gdLst>
                <a:gd name="T0" fmla="*/ 1690 w 2734"/>
                <a:gd name="T1" fmla="*/ 1207 h 2366"/>
                <a:gd name="T2" fmla="*/ 1607 w 2734"/>
                <a:gd name="T3" fmla="*/ 1175 h 2366"/>
                <a:gd name="T4" fmla="*/ 1364 w 2734"/>
                <a:gd name="T5" fmla="*/ 1568 h 2366"/>
                <a:gd name="T6" fmla="*/ 1084 w 2734"/>
                <a:gd name="T7" fmla="*/ 1720 h 2366"/>
                <a:gd name="T8" fmla="*/ 604 w 2734"/>
                <a:gd name="T9" fmla="*/ 1795 h 2366"/>
                <a:gd name="T10" fmla="*/ 428 w 2734"/>
                <a:gd name="T11" fmla="*/ 1918 h 2366"/>
                <a:gd name="T12" fmla="*/ 83 w 2734"/>
                <a:gd name="T13" fmla="*/ 2164 h 2366"/>
                <a:gd name="T14" fmla="*/ 91 w 2734"/>
                <a:gd name="T15" fmla="*/ 2247 h 2366"/>
                <a:gd name="T16" fmla="*/ 401 w 2734"/>
                <a:gd name="T17" fmla="*/ 2243 h 2366"/>
                <a:gd name="T18" fmla="*/ 689 w 2734"/>
                <a:gd name="T19" fmla="*/ 2122 h 2366"/>
                <a:gd name="T20" fmla="*/ 1073 w 2734"/>
                <a:gd name="T21" fmla="*/ 2063 h 2366"/>
                <a:gd name="T22" fmla="*/ 1130 w 2734"/>
                <a:gd name="T23" fmla="*/ 2066 h 2366"/>
                <a:gd name="T24" fmla="*/ 1072 w 2734"/>
                <a:gd name="T25" fmla="*/ 2234 h 2366"/>
                <a:gd name="T26" fmla="*/ 1316 w 2734"/>
                <a:gd name="T27" fmla="*/ 2336 h 2366"/>
                <a:gd name="T28" fmla="*/ 1561 w 2734"/>
                <a:gd name="T29" fmla="*/ 2178 h 2366"/>
                <a:gd name="T30" fmla="*/ 1504 w 2734"/>
                <a:gd name="T31" fmla="*/ 2076 h 2366"/>
                <a:gd name="T32" fmla="*/ 1496 w 2734"/>
                <a:gd name="T33" fmla="*/ 2007 h 2366"/>
                <a:gd name="T34" fmla="*/ 1547 w 2734"/>
                <a:gd name="T35" fmla="*/ 2028 h 2366"/>
                <a:gd name="T36" fmla="*/ 1901 w 2734"/>
                <a:gd name="T37" fmla="*/ 2006 h 2366"/>
                <a:gd name="T38" fmla="*/ 1972 w 2734"/>
                <a:gd name="T39" fmla="*/ 1967 h 2366"/>
                <a:gd name="T40" fmla="*/ 2174 w 2734"/>
                <a:gd name="T41" fmla="*/ 1849 h 2366"/>
                <a:gd name="T42" fmla="*/ 2234 w 2734"/>
                <a:gd name="T43" fmla="*/ 1950 h 2366"/>
                <a:gd name="T44" fmla="*/ 2348 w 2734"/>
                <a:gd name="T45" fmla="*/ 1910 h 2366"/>
                <a:gd name="T46" fmla="*/ 2442 w 2734"/>
                <a:gd name="T47" fmla="*/ 1596 h 2366"/>
                <a:gd name="T48" fmla="*/ 2734 w 2734"/>
                <a:gd name="T49" fmla="*/ 679 h 2366"/>
                <a:gd name="T50" fmla="*/ 2677 w 2734"/>
                <a:gd name="T51" fmla="*/ 252 h 2366"/>
                <a:gd name="T52" fmla="*/ 2481 w 2734"/>
                <a:gd name="T53" fmla="*/ 19 h 2366"/>
                <a:gd name="T54" fmla="*/ 2513 w 2734"/>
                <a:gd name="T55" fmla="*/ 127 h 2366"/>
                <a:gd name="T56" fmla="*/ 2463 w 2734"/>
                <a:gd name="T57" fmla="*/ 167 h 2366"/>
                <a:gd name="T58" fmla="*/ 2438 w 2734"/>
                <a:gd name="T59" fmla="*/ 107 h 2366"/>
                <a:gd name="T60" fmla="*/ 2270 w 2734"/>
                <a:gd name="T61" fmla="*/ 151 h 2366"/>
                <a:gd name="T62" fmla="*/ 2228 w 2734"/>
                <a:gd name="T63" fmla="*/ 484 h 2366"/>
                <a:gd name="T64" fmla="*/ 2026 w 2734"/>
                <a:gd name="T65" fmla="*/ 989 h 2366"/>
                <a:gd name="T66" fmla="*/ 1624 w 2734"/>
                <a:gd name="T67" fmla="*/ 1362 h 2366"/>
                <a:gd name="T68" fmla="*/ 1651 w 2734"/>
                <a:gd name="T69" fmla="*/ 1288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4" h="2366">
                  <a:moveTo>
                    <a:pt x="1690" y="1207"/>
                  </a:moveTo>
                  <a:lnTo>
                    <a:pt x="1690" y="1207"/>
                  </a:lnTo>
                  <a:lnTo>
                    <a:pt x="1625" y="1179"/>
                  </a:lnTo>
                  <a:lnTo>
                    <a:pt x="1607" y="1175"/>
                  </a:lnTo>
                  <a:cubicBezTo>
                    <a:pt x="1534" y="1175"/>
                    <a:pt x="1484" y="1205"/>
                    <a:pt x="1459" y="1269"/>
                  </a:cubicBezTo>
                  <a:lnTo>
                    <a:pt x="1364" y="1568"/>
                  </a:lnTo>
                  <a:cubicBezTo>
                    <a:pt x="1319" y="1630"/>
                    <a:pt x="1295" y="1659"/>
                    <a:pt x="1252" y="1674"/>
                  </a:cubicBezTo>
                  <a:lnTo>
                    <a:pt x="1084" y="1720"/>
                  </a:lnTo>
                  <a:lnTo>
                    <a:pt x="788" y="1785"/>
                  </a:lnTo>
                  <a:lnTo>
                    <a:pt x="604" y="1795"/>
                  </a:lnTo>
                  <a:lnTo>
                    <a:pt x="588" y="1794"/>
                  </a:lnTo>
                  <a:cubicBezTo>
                    <a:pt x="541" y="1794"/>
                    <a:pt x="485" y="1837"/>
                    <a:pt x="428" y="1918"/>
                  </a:cubicBezTo>
                  <a:lnTo>
                    <a:pt x="97" y="2156"/>
                  </a:lnTo>
                  <a:cubicBezTo>
                    <a:pt x="91" y="2159"/>
                    <a:pt x="87" y="2162"/>
                    <a:pt x="83" y="2164"/>
                  </a:cubicBezTo>
                  <a:lnTo>
                    <a:pt x="0" y="2214"/>
                  </a:lnTo>
                  <a:lnTo>
                    <a:pt x="91" y="2247"/>
                  </a:lnTo>
                  <a:cubicBezTo>
                    <a:pt x="112" y="2254"/>
                    <a:pt x="145" y="2259"/>
                    <a:pt x="199" y="2263"/>
                  </a:cubicBezTo>
                  <a:lnTo>
                    <a:pt x="401" y="2243"/>
                  </a:lnTo>
                  <a:lnTo>
                    <a:pt x="413" y="2222"/>
                  </a:lnTo>
                  <a:cubicBezTo>
                    <a:pt x="422" y="2207"/>
                    <a:pt x="467" y="2155"/>
                    <a:pt x="689" y="2122"/>
                  </a:cubicBezTo>
                  <a:lnTo>
                    <a:pt x="1061" y="2067"/>
                  </a:lnTo>
                  <a:lnTo>
                    <a:pt x="1073" y="2063"/>
                  </a:lnTo>
                  <a:cubicBezTo>
                    <a:pt x="1106" y="2048"/>
                    <a:pt x="1123" y="2046"/>
                    <a:pt x="1133" y="2044"/>
                  </a:cubicBezTo>
                  <a:cubicBezTo>
                    <a:pt x="1133" y="2044"/>
                    <a:pt x="1135" y="2050"/>
                    <a:pt x="1130" y="2066"/>
                  </a:cubicBezTo>
                  <a:lnTo>
                    <a:pt x="1071" y="2223"/>
                  </a:lnTo>
                  <a:lnTo>
                    <a:pt x="1072" y="2234"/>
                  </a:lnTo>
                  <a:cubicBezTo>
                    <a:pt x="1083" y="2343"/>
                    <a:pt x="1145" y="2366"/>
                    <a:pt x="1196" y="2366"/>
                  </a:cubicBezTo>
                  <a:cubicBezTo>
                    <a:pt x="1230" y="2366"/>
                    <a:pt x="1270" y="2356"/>
                    <a:pt x="1316" y="2336"/>
                  </a:cubicBezTo>
                  <a:cubicBezTo>
                    <a:pt x="1430" y="2289"/>
                    <a:pt x="1505" y="2242"/>
                    <a:pt x="1547" y="2194"/>
                  </a:cubicBezTo>
                  <a:lnTo>
                    <a:pt x="1561" y="2178"/>
                  </a:lnTo>
                  <a:lnTo>
                    <a:pt x="1558" y="2157"/>
                  </a:lnTo>
                  <a:cubicBezTo>
                    <a:pt x="1553" y="2126"/>
                    <a:pt x="1533" y="2097"/>
                    <a:pt x="1504" y="2076"/>
                  </a:cubicBezTo>
                  <a:cubicBezTo>
                    <a:pt x="1485" y="2056"/>
                    <a:pt x="1475" y="2040"/>
                    <a:pt x="1477" y="2029"/>
                  </a:cubicBezTo>
                  <a:cubicBezTo>
                    <a:pt x="1478" y="2022"/>
                    <a:pt x="1484" y="2015"/>
                    <a:pt x="1496" y="2007"/>
                  </a:cubicBezTo>
                  <a:lnTo>
                    <a:pt x="1502" y="2003"/>
                  </a:lnTo>
                  <a:cubicBezTo>
                    <a:pt x="1512" y="2008"/>
                    <a:pt x="1532" y="2019"/>
                    <a:pt x="1547" y="2028"/>
                  </a:cubicBezTo>
                  <a:lnTo>
                    <a:pt x="1682" y="2086"/>
                  </a:lnTo>
                  <a:lnTo>
                    <a:pt x="1901" y="2006"/>
                  </a:lnTo>
                  <a:lnTo>
                    <a:pt x="1921" y="1995"/>
                  </a:lnTo>
                  <a:cubicBezTo>
                    <a:pt x="1939" y="1985"/>
                    <a:pt x="1959" y="1974"/>
                    <a:pt x="1972" y="1967"/>
                  </a:cubicBezTo>
                  <a:lnTo>
                    <a:pt x="1960" y="2143"/>
                  </a:lnTo>
                  <a:lnTo>
                    <a:pt x="2174" y="1849"/>
                  </a:lnTo>
                  <a:lnTo>
                    <a:pt x="2217" y="1812"/>
                  </a:lnTo>
                  <a:cubicBezTo>
                    <a:pt x="2211" y="1876"/>
                    <a:pt x="2216" y="1920"/>
                    <a:pt x="2234" y="1950"/>
                  </a:cubicBezTo>
                  <a:lnTo>
                    <a:pt x="2266" y="2004"/>
                  </a:lnTo>
                  <a:lnTo>
                    <a:pt x="2348" y="1910"/>
                  </a:lnTo>
                  <a:lnTo>
                    <a:pt x="2355" y="1900"/>
                  </a:lnTo>
                  <a:cubicBezTo>
                    <a:pt x="2411" y="1786"/>
                    <a:pt x="2442" y="1678"/>
                    <a:pt x="2442" y="1596"/>
                  </a:cubicBezTo>
                  <a:cubicBezTo>
                    <a:pt x="2442" y="1476"/>
                    <a:pt x="2483" y="1324"/>
                    <a:pt x="2572" y="1117"/>
                  </a:cubicBezTo>
                  <a:lnTo>
                    <a:pt x="2734" y="679"/>
                  </a:lnTo>
                  <a:lnTo>
                    <a:pt x="2714" y="445"/>
                  </a:lnTo>
                  <a:lnTo>
                    <a:pt x="2677" y="252"/>
                  </a:lnTo>
                  <a:cubicBezTo>
                    <a:pt x="2677" y="107"/>
                    <a:pt x="2635" y="13"/>
                    <a:pt x="2556" y="0"/>
                  </a:cubicBezTo>
                  <a:cubicBezTo>
                    <a:pt x="2532" y="0"/>
                    <a:pt x="2508" y="0"/>
                    <a:pt x="2481" y="19"/>
                  </a:cubicBezTo>
                  <a:lnTo>
                    <a:pt x="2438" y="51"/>
                  </a:lnTo>
                  <a:lnTo>
                    <a:pt x="2513" y="127"/>
                  </a:lnTo>
                  <a:lnTo>
                    <a:pt x="2499" y="156"/>
                  </a:lnTo>
                  <a:lnTo>
                    <a:pt x="2463" y="167"/>
                  </a:lnTo>
                  <a:cubicBezTo>
                    <a:pt x="2448" y="160"/>
                    <a:pt x="2444" y="150"/>
                    <a:pt x="2442" y="140"/>
                  </a:cubicBezTo>
                  <a:lnTo>
                    <a:pt x="2438" y="107"/>
                  </a:lnTo>
                  <a:lnTo>
                    <a:pt x="2341" y="92"/>
                  </a:lnTo>
                  <a:lnTo>
                    <a:pt x="2270" y="151"/>
                  </a:lnTo>
                  <a:lnTo>
                    <a:pt x="2259" y="164"/>
                  </a:lnTo>
                  <a:cubicBezTo>
                    <a:pt x="2219" y="235"/>
                    <a:pt x="2208" y="341"/>
                    <a:pt x="2228" y="484"/>
                  </a:cubicBezTo>
                  <a:cubicBezTo>
                    <a:pt x="2252" y="593"/>
                    <a:pt x="2237" y="674"/>
                    <a:pt x="2176" y="746"/>
                  </a:cubicBezTo>
                  <a:lnTo>
                    <a:pt x="2026" y="989"/>
                  </a:lnTo>
                  <a:lnTo>
                    <a:pt x="1866" y="1232"/>
                  </a:lnTo>
                  <a:cubicBezTo>
                    <a:pt x="1798" y="1282"/>
                    <a:pt x="1723" y="1332"/>
                    <a:pt x="1624" y="1362"/>
                  </a:cubicBezTo>
                  <a:lnTo>
                    <a:pt x="1605" y="1359"/>
                  </a:lnTo>
                  <a:lnTo>
                    <a:pt x="1651" y="1288"/>
                  </a:lnTo>
                  <a:lnTo>
                    <a:pt x="1690" y="120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6" name="Freeform 87">
              <a:extLst>
                <a:ext uri="{FF2B5EF4-FFF2-40B4-BE49-F238E27FC236}">
                  <a16:creationId xmlns:a16="http://schemas.microsoft.com/office/drawing/2014/main" id="{55CBA64E-82EA-4662-8F89-8F839F8EF938}"/>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7" name="Freeform 88">
              <a:extLst>
                <a:ext uri="{FF2B5EF4-FFF2-40B4-BE49-F238E27FC236}">
                  <a16:creationId xmlns:a16="http://schemas.microsoft.com/office/drawing/2014/main" id="{DC75BD59-5960-47F4-B27C-F9D3F43B71D0}"/>
                </a:ext>
              </a:extLst>
            </p:cNvPr>
            <p:cNvSpPr>
              <a:spLocks/>
            </p:cNvSpPr>
            <p:nvPr userDrawn="1"/>
          </p:nvSpPr>
          <p:spPr bwMode="auto">
            <a:xfrm>
              <a:off x="5489576" y="3995738"/>
              <a:ext cx="55563" cy="46038"/>
            </a:xfrm>
            <a:custGeom>
              <a:avLst/>
              <a:gdLst>
                <a:gd name="T0" fmla="*/ 104 w 653"/>
                <a:gd name="T1" fmla="*/ 469 h 547"/>
                <a:gd name="T2" fmla="*/ 104 w 653"/>
                <a:gd name="T3" fmla="*/ 469 h 547"/>
                <a:gd name="T4" fmla="*/ 162 w 653"/>
                <a:gd name="T5" fmla="*/ 547 h 547"/>
                <a:gd name="T6" fmla="*/ 189 w 653"/>
                <a:gd name="T7" fmla="*/ 542 h 547"/>
                <a:gd name="T8" fmla="*/ 273 w 653"/>
                <a:gd name="T9" fmla="*/ 450 h 547"/>
                <a:gd name="T10" fmla="*/ 317 w 653"/>
                <a:gd name="T11" fmla="*/ 324 h 547"/>
                <a:gd name="T12" fmla="*/ 373 w 653"/>
                <a:gd name="T13" fmla="*/ 276 h 547"/>
                <a:gd name="T14" fmla="*/ 402 w 653"/>
                <a:gd name="T15" fmla="*/ 286 h 547"/>
                <a:gd name="T16" fmla="*/ 486 w 653"/>
                <a:gd name="T17" fmla="*/ 334 h 547"/>
                <a:gd name="T18" fmla="*/ 570 w 653"/>
                <a:gd name="T19" fmla="*/ 249 h 547"/>
                <a:gd name="T20" fmla="*/ 627 w 653"/>
                <a:gd name="T21" fmla="*/ 165 h 547"/>
                <a:gd name="T22" fmla="*/ 629 w 653"/>
                <a:gd name="T23" fmla="*/ 60 h 547"/>
                <a:gd name="T24" fmla="*/ 564 w 653"/>
                <a:gd name="T25" fmla="*/ 23 h 547"/>
                <a:gd name="T26" fmla="*/ 484 w 653"/>
                <a:gd name="T27" fmla="*/ 1 h 547"/>
                <a:gd name="T28" fmla="*/ 472 w 653"/>
                <a:gd name="T29" fmla="*/ 0 h 547"/>
                <a:gd name="T30" fmla="*/ 351 w 653"/>
                <a:gd name="T31" fmla="*/ 63 h 547"/>
                <a:gd name="T32" fmla="*/ 284 w 653"/>
                <a:gd name="T33" fmla="*/ 104 h 547"/>
                <a:gd name="T34" fmla="*/ 186 w 653"/>
                <a:gd name="T35" fmla="*/ 113 h 547"/>
                <a:gd name="T36" fmla="*/ 123 w 653"/>
                <a:gd name="T37" fmla="*/ 186 h 547"/>
                <a:gd name="T38" fmla="*/ 62 w 653"/>
                <a:gd name="T39" fmla="*/ 229 h 547"/>
                <a:gd name="T40" fmla="*/ 7 w 653"/>
                <a:gd name="T41" fmla="*/ 281 h 547"/>
                <a:gd name="T42" fmla="*/ 0 w 653"/>
                <a:gd name="T43" fmla="*/ 305 h 547"/>
                <a:gd name="T44" fmla="*/ 90 w 653"/>
                <a:gd name="T45" fmla="*/ 418 h 547"/>
                <a:gd name="T46" fmla="*/ 104 w 653"/>
                <a:gd name="T47" fmla="*/ 469 h 547"/>
                <a:gd name="T48" fmla="*/ 104 w 653"/>
                <a:gd name="T49"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3" h="547">
                  <a:moveTo>
                    <a:pt x="104" y="469"/>
                  </a:moveTo>
                  <a:lnTo>
                    <a:pt x="104" y="469"/>
                  </a:lnTo>
                  <a:lnTo>
                    <a:pt x="162" y="547"/>
                  </a:lnTo>
                  <a:lnTo>
                    <a:pt x="189" y="542"/>
                  </a:lnTo>
                  <a:cubicBezTo>
                    <a:pt x="234" y="533"/>
                    <a:pt x="256" y="491"/>
                    <a:pt x="273" y="450"/>
                  </a:cubicBezTo>
                  <a:lnTo>
                    <a:pt x="317" y="324"/>
                  </a:lnTo>
                  <a:lnTo>
                    <a:pt x="373" y="276"/>
                  </a:lnTo>
                  <a:cubicBezTo>
                    <a:pt x="379" y="276"/>
                    <a:pt x="394" y="281"/>
                    <a:pt x="402" y="286"/>
                  </a:cubicBezTo>
                  <a:lnTo>
                    <a:pt x="486" y="334"/>
                  </a:lnTo>
                  <a:lnTo>
                    <a:pt x="570" y="249"/>
                  </a:lnTo>
                  <a:lnTo>
                    <a:pt x="627" y="165"/>
                  </a:lnTo>
                  <a:cubicBezTo>
                    <a:pt x="652" y="126"/>
                    <a:pt x="653" y="86"/>
                    <a:pt x="629" y="60"/>
                  </a:cubicBezTo>
                  <a:lnTo>
                    <a:pt x="564" y="23"/>
                  </a:lnTo>
                  <a:lnTo>
                    <a:pt x="484" y="1"/>
                  </a:lnTo>
                  <a:lnTo>
                    <a:pt x="472" y="0"/>
                  </a:lnTo>
                  <a:cubicBezTo>
                    <a:pt x="426" y="0"/>
                    <a:pt x="393" y="22"/>
                    <a:pt x="351" y="63"/>
                  </a:cubicBezTo>
                  <a:lnTo>
                    <a:pt x="284" y="104"/>
                  </a:lnTo>
                  <a:lnTo>
                    <a:pt x="186" y="113"/>
                  </a:lnTo>
                  <a:lnTo>
                    <a:pt x="123" y="186"/>
                  </a:lnTo>
                  <a:lnTo>
                    <a:pt x="62" y="229"/>
                  </a:lnTo>
                  <a:cubicBezTo>
                    <a:pt x="35" y="238"/>
                    <a:pt x="15" y="257"/>
                    <a:pt x="7" y="281"/>
                  </a:cubicBezTo>
                  <a:lnTo>
                    <a:pt x="0" y="305"/>
                  </a:lnTo>
                  <a:lnTo>
                    <a:pt x="90" y="418"/>
                  </a:lnTo>
                  <a:lnTo>
                    <a:pt x="104" y="469"/>
                  </a:lnTo>
                  <a:lnTo>
                    <a:pt x="104" y="4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8" name="Freeform 89">
              <a:extLst>
                <a:ext uri="{FF2B5EF4-FFF2-40B4-BE49-F238E27FC236}">
                  <a16:creationId xmlns:a16="http://schemas.microsoft.com/office/drawing/2014/main" id="{29EA89BC-7783-49AD-BC67-4FFA1CFB45D4}"/>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288 w 619"/>
                <a:gd name="T11" fmla="*/ 698 h 803"/>
                <a:gd name="T12" fmla="*/ 288 w 619"/>
                <a:gd name="T13" fmla="*/ 698 h 803"/>
                <a:gd name="T14" fmla="*/ 300 w 619"/>
                <a:gd name="T15" fmla="*/ 657 h 803"/>
                <a:gd name="T16" fmla="*/ 311 w 619"/>
                <a:gd name="T17" fmla="*/ 631 h 803"/>
                <a:gd name="T18" fmla="*/ 288 w 619"/>
                <a:gd name="T19" fmla="*/ 698 h 803"/>
                <a:gd name="T20" fmla="*/ 193 w 619"/>
                <a:gd name="T21" fmla="*/ 61 h 803"/>
                <a:gd name="T22" fmla="*/ 193 w 619"/>
                <a:gd name="T23" fmla="*/ 61 h 803"/>
                <a:gd name="T24" fmla="*/ 145 w 619"/>
                <a:gd name="T25" fmla="*/ 94 h 803"/>
                <a:gd name="T26" fmla="*/ 18 w 619"/>
                <a:gd name="T27" fmla="*/ 115 h 803"/>
                <a:gd name="T28" fmla="*/ 11 w 619"/>
                <a:gd name="T29" fmla="*/ 174 h 803"/>
                <a:gd name="T30" fmla="*/ 80 w 619"/>
                <a:gd name="T31" fmla="*/ 284 h 803"/>
                <a:gd name="T32" fmla="*/ 155 w 619"/>
                <a:gd name="T33" fmla="*/ 432 h 803"/>
                <a:gd name="T34" fmla="*/ 180 w 619"/>
                <a:gd name="T35" fmla="*/ 299 h 803"/>
                <a:gd name="T36" fmla="*/ 205 w 619"/>
                <a:gd name="T37" fmla="*/ 244 h 803"/>
                <a:gd name="T38" fmla="*/ 221 w 619"/>
                <a:gd name="T39" fmla="*/ 258 h 803"/>
                <a:gd name="T40" fmla="*/ 246 w 619"/>
                <a:gd name="T41" fmla="*/ 343 h 803"/>
                <a:gd name="T42" fmla="*/ 204 w 619"/>
                <a:gd name="T43" fmla="*/ 416 h 803"/>
                <a:gd name="T44" fmla="*/ 148 w 619"/>
                <a:gd name="T45" fmla="*/ 495 h 803"/>
                <a:gd name="T46" fmla="*/ 181 w 619"/>
                <a:gd name="T47" fmla="*/ 560 h 803"/>
                <a:gd name="T48" fmla="*/ 181 w 619"/>
                <a:gd name="T49" fmla="*/ 731 h 803"/>
                <a:gd name="T50" fmla="*/ 185 w 619"/>
                <a:gd name="T51" fmla="*/ 790 h 803"/>
                <a:gd name="T52" fmla="*/ 253 w 619"/>
                <a:gd name="T53" fmla="*/ 771 h 803"/>
                <a:gd name="T54" fmla="*/ 250 w 619"/>
                <a:gd name="T55" fmla="*/ 776 h 803"/>
                <a:gd name="T56" fmla="*/ 341 w 619"/>
                <a:gd name="T57" fmla="*/ 803 h 803"/>
                <a:gd name="T58" fmla="*/ 357 w 619"/>
                <a:gd name="T59" fmla="*/ 768 h 803"/>
                <a:gd name="T60" fmla="*/ 448 w 619"/>
                <a:gd name="T61" fmla="*/ 690 h 803"/>
                <a:gd name="T62" fmla="*/ 499 w 619"/>
                <a:gd name="T63" fmla="*/ 584 h 803"/>
                <a:gd name="T64" fmla="*/ 543 w 619"/>
                <a:gd name="T65" fmla="*/ 433 h 803"/>
                <a:gd name="T66" fmla="*/ 601 w 619"/>
                <a:gd name="T67" fmla="*/ 299 h 803"/>
                <a:gd name="T68" fmla="*/ 585 w 619"/>
                <a:gd name="T69" fmla="*/ 197 h 803"/>
                <a:gd name="T70" fmla="*/ 555 w 619"/>
                <a:gd name="T71" fmla="*/ 167 h 803"/>
                <a:gd name="T72" fmla="*/ 575 w 619"/>
                <a:gd name="T73" fmla="*/ 143 h 803"/>
                <a:gd name="T74" fmla="*/ 613 w 619"/>
                <a:gd name="T75" fmla="*/ 71 h 803"/>
                <a:gd name="T76" fmla="*/ 565 w 619"/>
                <a:gd name="T77" fmla="*/ 52 h 803"/>
                <a:gd name="T78" fmla="*/ 541 w 619"/>
                <a:gd name="T79" fmla="*/ 47 h 803"/>
                <a:gd name="T80" fmla="*/ 394 w 619"/>
                <a:gd name="T81" fmla="*/ 0 h 803"/>
                <a:gd name="T82" fmla="*/ 243 w 619"/>
                <a:gd name="T83" fmla="*/ 11 h 803"/>
                <a:gd name="T84" fmla="*/ 193 w 619"/>
                <a:gd name="T85"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9" h="803">
                  <a:moveTo>
                    <a:pt x="305" y="616"/>
                  </a:moveTo>
                  <a:lnTo>
                    <a:pt x="305" y="616"/>
                  </a:lnTo>
                  <a:lnTo>
                    <a:pt x="312" y="620"/>
                  </a:lnTo>
                  <a:cubicBezTo>
                    <a:pt x="312" y="620"/>
                    <a:pt x="312" y="620"/>
                    <a:pt x="312" y="620"/>
                  </a:cubicBezTo>
                  <a:cubicBezTo>
                    <a:pt x="310" y="620"/>
                    <a:pt x="307" y="618"/>
                    <a:pt x="305" y="616"/>
                  </a:cubicBezTo>
                  <a:close/>
                  <a:moveTo>
                    <a:pt x="288" y="698"/>
                  </a:moveTo>
                  <a:lnTo>
                    <a:pt x="288" y="698"/>
                  </a:lnTo>
                  <a:lnTo>
                    <a:pt x="300" y="657"/>
                  </a:lnTo>
                  <a:cubicBezTo>
                    <a:pt x="304" y="645"/>
                    <a:pt x="308" y="637"/>
                    <a:pt x="311" y="631"/>
                  </a:cubicBezTo>
                  <a:cubicBezTo>
                    <a:pt x="309" y="642"/>
                    <a:pt x="304" y="662"/>
                    <a:pt x="288" y="698"/>
                  </a:cubicBez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09" name="Freeform 90">
              <a:extLst>
                <a:ext uri="{FF2B5EF4-FFF2-40B4-BE49-F238E27FC236}">
                  <a16:creationId xmlns:a16="http://schemas.microsoft.com/office/drawing/2014/main" id="{CD0CB1FA-40A8-4155-8523-02CFB48FC24E}"/>
                </a:ext>
              </a:extLst>
            </p:cNvPr>
            <p:cNvSpPr>
              <a:spLocks noEditPoints="1"/>
            </p:cNvSpPr>
            <p:nvPr userDrawn="1"/>
          </p:nvSpPr>
          <p:spPr bwMode="auto">
            <a:xfrm>
              <a:off x="5435601" y="4010026"/>
              <a:ext cx="52388" cy="68263"/>
            </a:xfrm>
            <a:custGeom>
              <a:avLst/>
              <a:gdLst>
                <a:gd name="T0" fmla="*/ 305 w 619"/>
                <a:gd name="T1" fmla="*/ 616 h 803"/>
                <a:gd name="T2" fmla="*/ 305 w 619"/>
                <a:gd name="T3" fmla="*/ 616 h 803"/>
                <a:gd name="T4" fmla="*/ 312 w 619"/>
                <a:gd name="T5" fmla="*/ 620 h 803"/>
                <a:gd name="T6" fmla="*/ 312 w 619"/>
                <a:gd name="T7" fmla="*/ 620 h 803"/>
                <a:gd name="T8" fmla="*/ 305 w 619"/>
                <a:gd name="T9" fmla="*/ 616 h 803"/>
                <a:gd name="T10" fmla="*/ 305 w 619"/>
                <a:gd name="T11" fmla="*/ 616 h 803"/>
                <a:gd name="T12" fmla="*/ 288 w 619"/>
                <a:gd name="T13" fmla="*/ 698 h 803"/>
                <a:gd name="T14" fmla="*/ 288 w 619"/>
                <a:gd name="T15" fmla="*/ 698 h 803"/>
                <a:gd name="T16" fmla="*/ 300 w 619"/>
                <a:gd name="T17" fmla="*/ 657 h 803"/>
                <a:gd name="T18" fmla="*/ 311 w 619"/>
                <a:gd name="T19" fmla="*/ 631 h 803"/>
                <a:gd name="T20" fmla="*/ 288 w 619"/>
                <a:gd name="T21" fmla="*/ 698 h 803"/>
                <a:gd name="T22" fmla="*/ 288 w 619"/>
                <a:gd name="T23" fmla="*/ 698 h 803"/>
                <a:gd name="T24" fmla="*/ 193 w 619"/>
                <a:gd name="T25" fmla="*/ 61 h 803"/>
                <a:gd name="T26" fmla="*/ 193 w 619"/>
                <a:gd name="T27" fmla="*/ 61 h 803"/>
                <a:gd name="T28" fmla="*/ 145 w 619"/>
                <a:gd name="T29" fmla="*/ 94 h 803"/>
                <a:gd name="T30" fmla="*/ 18 w 619"/>
                <a:gd name="T31" fmla="*/ 115 h 803"/>
                <a:gd name="T32" fmla="*/ 11 w 619"/>
                <a:gd name="T33" fmla="*/ 174 h 803"/>
                <a:gd name="T34" fmla="*/ 80 w 619"/>
                <a:gd name="T35" fmla="*/ 284 h 803"/>
                <a:gd name="T36" fmla="*/ 155 w 619"/>
                <a:gd name="T37" fmla="*/ 432 h 803"/>
                <a:gd name="T38" fmla="*/ 180 w 619"/>
                <a:gd name="T39" fmla="*/ 299 h 803"/>
                <a:gd name="T40" fmla="*/ 205 w 619"/>
                <a:gd name="T41" fmla="*/ 244 h 803"/>
                <a:gd name="T42" fmla="*/ 221 w 619"/>
                <a:gd name="T43" fmla="*/ 258 h 803"/>
                <a:gd name="T44" fmla="*/ 246 w 619"/>
                <a:gd name="T45" fmla="*/ 343 h 803"/>
                <a:gd name="T46" fmla="*/ 204 w 619"/>
                <a:gd name="T47" fmla="*/ 416 h 803"/>
                <a:gd name="T48" fmla="*/ 148 w 619"/>
                <a:gd name="T49" fmla="*/ 495 h 803"/>
                <a:gd name="T50" fmla="*/ 181 w 619"/>
                <a:gd name="T51" fmla="*/ 560 h 803"/>
                <a:gd name="T52" fmla="*/ 181 w 619"/>
                <a:gd name="T53" fmla="*/ 731 h 803"/>
                <a:gd name="T54" fmla="*/ 185 w 619"/>
                <a:gd name="T55" fmla="*/ 790 h 803"/>
                <a:gd name="T56" fmla="*/ 253 w 619"/>
                <a:gd name="T57" fmla="*/ 771 h 803"/>
                <a:gd name="T58" fmla="*/ 250 w 619"/>
                <a:gd name="T59" fmla="*/ 776 h 803"/>
                <a:gd name="T60" fmla="*/ 341 w 619"/>
                <a:gd name="T61" fmla="*/ 803 h 803"/>
                <a:gd name="T62" fmla="*/ 357 w 619"/>
                <a:gd name="T63" fmla="*/ 768 h 803"/>
                <a:gd name="T64" fmla="*/ 448 w 619"/>
                <a:gd name="T65" fmla="*/ 690 h 803"/>
                <a:gd name="T66" fmla="*/ 499 w 619"/>
                <a:gd name="T67" fmla="*/ 584 h 803"/>
                <a:gd name="T68" fmla="*/ 543 w 619"/>
                <a:gd name="T69" fmla="*/ 433 h 803"/>
                <a:gd name="T70" fmla="*/ 601 w 619"/>
                <a:gd name="T71" fmla="*/ 299 h 803"/>
                <a:gd name="T72" fmla="*/ 585 w 619"/>
                <a:gd name="T73" fmla="*/ 197 h 803"/>
                <a:gd name="T74" fmla="*/ 555 w 619"/>
                <a:gd name="T75" fmla="*/ 167 h 803"/>
                <a:gd name="T76" fmla="*/ 575 w 619"/>
                <a:gd name="T77" fmla="*/ 143 h 803"/>
                <a:gd name="T78" fmla="*/ 613 w 619"/>
                <a:gd name="T79" fmla="*/ 71 h 803"/>
                <a:gd name="T80" fmla="*/ 565 w 619"/>
                <a:gd name="T81" fmla="*/ 52 h 803"/>
                <a:gd name="T82" fmla="*/ 541 w 619"/>
                <a:gd name="T83" fmla="*/ 47 h 803"/>
                <a:gd name="T84" fmla="*/ 394 w 619"/>
                <a:gd name="T85" fmla="*/ 0 h 803"/>
                <a:gd name="T86" fmla="*/ 243 w 619"/>
                <a:gd name="T87" fmla="*/ 11 h 803"/>
                <a:gd name="T88" fmla="*/ 193 w 619"/>
                <a:gd name="T89" fmla="*/ 61 h 803"/>
                <a:gd name="T90" fmla="*/ 193 w 619"/>
                <a:gd name="T91" fmla="*/ 6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9" h="803">
                  <a:moveTo>
                    <a:pt x="305" y="616"/>
                  </a:moveTo>
                  <a:lnTo>
                    <a:pt x="305" y="616"/>
                  </a:lnTo>
                  <a:lnTo>
                    <a:pt x="312" y="620"/>
                  </a:lnTo>
                  <a:cubicBezTo>
                    <a:pt x="312" y="620"/>
                    <a:pt x="312" y="620"/>
                    <a:pt x="312" y="620"/>
                  </a:cubicBezTo>
                  <a:cubicBezTo>
                    <a:pt x="310" y="620"/>
                    <a:pt x="307" y="618"/>
                    <a:pt x="305" y="616"/>
                  </a:cubicBezTo>
                  <a:lnTo>
                    <a:pt x="305" y="616"/>
                  </a:lnTo>
                  <a:close/>
                  <a:moveTo>
                    <a:pt x="288" y="698"/>
                  </a:moveTo>
                  <a:lnTo>
                    <a:pt x="288" y="698"/>
                  </a:lnTo>
                  <a:lnTo>
                    <a:pt x="300" y="657"/>
                  </a:lnTo>
                  <a:cubicBezTo>
                    <a:pt x="304" y="645"/>
                    <a:pt x="308" y="637"/>
                    <a:pt x="311" y="631"/>
                  </a:cubicBezTo>
                  <a:cubicBezTo>
                    <a:pt x="309" y="642"/>
                    <a:pt x="304" y="662"/>
                    <a:pt x="288" y="698"/>
                  </a:cubicBezTo>
                  <a:lnTo>
                    <a:pt x="288" y="698"/>
                  </a:lnTo>
                  <a:close/>
                  <a:moveTo>
                    <a:pt x="193" y="61"/>
                  </a:moveTo>
                  <a:lnTo>
                    <a:pt x="193" y="61"/>
                  </a:lnTo>
                  <a:lnTo>
                    <a:pt x="145" y="94"/>
                  </a:lnTo>
                  <a:cubicBezTo>
                    <a:pt x="74" y="87"/>
                    <a:pt x="40" y="92"/>
                    <a:pt x="18" y="115"/>
                  </a:cubicBezTo>
                  <a:cubicBezTo>
                    <a:pt x="11" y="124"/>
                    <a:pt x="0" y="143"/>
                    <a:pt x="11" y="174"/>
                  </a:cubicBezTo>
                  <a:lnTo>
                    <a:pt x="80" y="284"/>
                  </a:lnTo>
                  <a:lnTo>
                    <a:pt x="155" y="432"/>
                  </a:lnTo>
                  <a:lnTo>
                    <a:pt x="180" y="299"/>
                  </a:lnTo>
                  <a:cubicBezTo>
                    <a:pt x="187" y="263"/>
                    <a:pt x="197" y="250"/>
                    <a:pt x="205" y="244"/>
                  </a:cubicBezTo>
                  <a:cubicBezTo>
                    <a:pt x="209" y="245"/>
                    <a:pt x="214" y="249"/>
                    <a:pt x="221" y="258"/>
                  </a:cubicBezTo>
                  <a:lnTo>
                    <a:pt x="246" y="343"/>
                  </a:lnTo>
                  <a:cubicBezTo>
                    <a:pt x="244" y="362"/>
                    <a:pt x="230" y="390"/>
                    <a:pt x="204" y="416"/>
                  </a:cubicBezTo>
                  <a:lnTo>
                    <a:pt x="148" y="495"/>
                  </a:lnTo>
                  <a:lnTo>
                    <a:pt x="181" y="560"/>
                  </a:lnTo>
                  <a:lnTo>
                    <a:pt x="181" y="731"/>
                  </a:lnTo>
                  <a:lnTo>
                    <a:pt x="185" y="790"/>
                  </a:lnTo>
                  <a:lnTo>
                    <a:pt x="253" y="771"/>
                  </a:lnTo>
                  <a:lnTo>
                    <a:pt x="250" y="776"/>
                  </a:lnTo>
                  <a:lnTo>
                    <a:pt x="341" y="803"/>
                  </a:lnTo>
                  <a:lnTo>
                    <a:pt x="357" y="768"/>
                  </a:lnTo>
                  <a:lnTo>
                    <a:pt x="448" y="690"/>
                  </a:lnTo>
                  <a:cubicBezTo>
                    <a:pt x="489" y="663"/>
                    <a:pt x="498" y="622"/>
                    <a:pt x="499" y="584"/>
                  </a:cubicBezTo>
                  <a:lnTo>
                    <a:pt x="543" y="433"/>
                  </a:lnTo>
                  <a:lnTo>
                    <a:pt x="601" y="299"/>
                  </a:lnTo>
                  <a:cubicBezTo>
                    <a:pt x="619" y="242"/>
                    <a:pt x="598" y="210"/>
                    <a:pt x="585" y="197"/>
                  </a:cubicBezTo>
                  <a:lnTo>
                    <a:pt x="555" y="167"/>
                  </a:lnTo>
                  <a:lnTo>
                    <a:pt x="575" y="143"/>
                  </a:lnTo>
                  <a:lnTo>
                    <a:pt x="613" y="71"/>
                  </a:lnTo>
                  <a:lnTo>
                    <a:pt x="565" y="52"/>
                  </a:lnTo>
                  <a:cubicBezTo>
                    <a:pt x="557" y="49"/>
                    <a:pt x="551" y="48"/>
                    <a:pt x="541" y="47"/>
                  </a:cubicBezTo>
                  <a:lnTo>
                    <a:pt x="394" y="0"/>
                  </a:lnTo>
                  <a:lnTo>
                    <a:pt x="243" y="11"/>
                  </a:lnTo>
                  <a:lnTo>
                    <a:pt x="193" y="61"/>
                  </a:lnTo>
                  <a:lnTo>
                    <a:pt x="193" y="6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0" name="Freeform 91">
              <a:extLst>
                <a:ext uri="{FF2B5EF4-FFF2-40B4-BE49-F238E27FC236}">
                  <a16:creationId xmlns:a16="http://schemas.microsoft.com/office/drawing/2014/main" id="{198AD220-320B-4734-946A-98DF046E27CF}"/>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85 w 653"/>
                <a:gd name="T11" fmla="*/ 92 h 390"/>
                <a:gd name="T12" fmla="*/ 285 w 653"/>
                <a:gd name="T13" fmla="*/ 92 h 390"/>
                <a:gd name="T14" fmla="*/ 170 w 653"/>
                <a:gd name="T15" fmla="*/ 161 h 390"/>
                <a:gd name="T16" fmla="*/ 134 w 653"/>
                <a:gd name="T17" fmla="*/ 204 h 390"/>
                <a:gd name="T18" fmla="*/ 8 w 653"/>
                <a:gd name="T19" fmla="*/ 248 h 390"/>
                <a:gd name="T20" fmla="*/ 5 w 653"/>
                <a:gd name="T21" fmla="*/ 296 h 390"/>
                <a:gd name="T22" fmla="*/ 10 w 653"/>
                <a:gd name="T23" fmla="*/ 315 h 390"/>
                <a:gd name="T24" fmla="*/ 139 w 653"/>
                <a:gd name="T25" fmla="*/ 390 h 390"/>
                <a:gd name="T26" fmla="*/ 259 w 653"/>
                <a:gd name="T27" fmla="*/ 390 h 390"/>
                <a:gd name="T28" fmla="*/ 373 w 653"/>
                <a:gd name="T29" fmla="*/ 305 h 390"/>
                <a:gd name="T30" fmla="*/ 475 w 653"/>
                <a:gd name="T31" fmla="*/ 295 h 390"/>
                <a:gd name="T32" fmla="*/ 496 w 653"/>
                <a:gd name="T33" fmla="*/ 240 h 390"/>
                <a:gd name="T34" fmla="*/ 479 w 653"/>
                <a:gd name="T35" fmla="*/ 202 h 390"/>
                <a:gd name="T36" fmla="*/ 542 w 653"/>
                <a:gd name="T37" fmla="*/ 137 h 390"/>
                <a:gd name="T38" fmla="*/ 552 w 653"/>
                <a:gd name="T39" fmla="*/ 135 h 390"/>
                <a:gd name="T40" fmla="*/ 558 w 653"/>
                <a:gd name="T41" fmla="*/ 120 h 390"/>
                <a:gd name="T42" fmla="*/ 653 w 653"/>
                <a:gd name="T43" fmla="*/ 0 h 390"/>
                <a:gd name="T44" fmla="*/ 351 w 653"/>
                <a:gd name="T45" fmla="*/ 100 h 390"/>
                <a:gd name="T46" fmla="*/ 285 w 653"/>
                <a:gd name="T47"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 h="390">
                  <a:moveTo>
                    <a:pt x="212" y="178"/>
                  </a:move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1" name="Freeform 92">
              <a:extLst>
                <a:ext uri="{FF2B5EF4-FFF2-40B4-BE49-F238E27FC236}">
                  <a16:creationId xmlns:a16="http://schemas.microsoft.com/office/drawing/2014/main" id="{C88DC199-A023-4FAB-843F-578ACDF67996}"/>
                </a:ext>
              </a:extLst>
            </p:cNvPr>
            <p:cNvSpPr>
              <a:spLocks noEditPoints="1"/>
            </p:cNvSpPr>
            <p:nvPr userDrawn="1"/>
          </p:nvSpPr>
          <p:spPr bwMode="auto">
            <a:xfrm>
              <a:off x="3467101" y="3956051"/>
              <a:ext cx="55563" cy="33338"/>
            </a:xfrm>
            <a:custGeom>
              <a:avLst/>
              <a:gdLst>
                <a:gd name="T0" fmla="*/ 212 w 653"/>
                <a:gd name="T1" fmla="*/ 178 h 390"/>
                <a:gd name="T2" fmla="*/ 212 w 653"/>
                <a:gd name="T3" fmla="*/ 178 h 390"/>
                <a:gd name="T4" fmla="*/ 212 w 653"/>
                <a:gd name="T5" fmla="*/ 178 h 390"/>
                <a:gd name="T6" fmla="*/ 212 w 653"/>
                <a:gd name="T7" fmla="*/ 178 h 390"/>
                <a:gd name="T8" fmla="*/ 212 w 653"/>
                <a:gd name="T9" fmla="*/ 178 h 390"/>
                <a:gd name="T10" fmla="*/ 212 w 653"/>
                <a:gd name="T11" fmla="*/ 178 h 390"/>
                <a:gd name="T12" fmla="*/ 285 w 653"/>
                <a:gd name="T13" fmla="*/ 92 h 390"/>
                <a:gd name="T14" fmla="*/ 285 w 653"/>
                <a:gd name="T15" fmla="*/ 92 h 390"/>
                <a:gd name="T16" fmla="*/ 170 w 653"/>
                <a:gd name="T17" fmla="*/ 161 h 390"/>
                <a:gd name="T18" fmla="*/ 134 w 653"/>
                <a:gd name="T19" fmla="*/ 204 h 390"/>
                <a:gd name="T20" fmla="*/ 8 w 653"/>
                <a:gd name="T21" fmla="*/ 248 h 390"/>
                <a:gd name="T22" fmla="*/ 5 w 653"/>
                <a:gd name="T23" fmla="*/ 296 h 390"/>
                <a:gd name="T24" fmla="*/ 10 w 653"/>
                <a:gd name="T25" fmla="*/ 315 h 390"/>
                <a:gd name="T26" fmla="*/ 139 w 653"/>
                <a:gd name="T27" fmla="*/ 390 h 390"/>
                <a:gd name="T28" fmla="*/ 259 w 653"/>
                <a:gd name="T29" fmla="*/ 390 h 390"/>
                <a:gd name="T30" fmla="*/ 373 w 653"/>
                <a:gd name="T31" fmla="*/ 305 h 390"/>
                <a:gd name="T32" fmla="*/ 475 w 653"/>
                <a:gd name="T33" fmla="*/ 295 h 390"/>
                <a:gd name="T34" fmla="*/ 496 w 653"/>
                <a:gd name="T35" fmla="*/ 240 h 390"/>
                <a:gd name="T36" fmla="*/ 479 w 653"/>
                <a:gd name="T37" fmla="*/ 202 h 390"/>
                <a:gd name="T38" fmla="*/ 542 w 653"/>
                <a:gd name="T39" fmla="*/ 137 h 390"/>
                <a:gd name="T40" fmla="*/ 552 w 653"/>
                <a:gd name="T41" fmla="*/ 135 h 390"/>
                <a:gd name="T42" fmla="*/ 558 w 653"/>
                <a:gd name="T43" fmla="*/ 120 h 390"/>
                <a:gd name="T44" fmla="*/ 653 w 653"/>
                <a:gd name="T45" fmla="*/ 0 h 390"/>
                <a:gd name="T46" fmla="*/ 351 w 653"/>
                <a:gd name="T47" fmla="*/ 100 h 390"/>
                <a:gd name="T48" fmla="*/ 285 w 653"/>
                <a:gd name="T49" fmla="*/ 92 h 390"/>
                <a:gd name="T50" fmla="*/ 285 w 653"/>
                <a:gd name="T51" fmla="*/ 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3" h="390">
                  <a:moveTo>
                    <a:pt x="212" y="178"/>
                  </a:moveTo>
                  <a:lnTo>
                    <a:pt x="212" y="178"/>
                  </a:lnTo>
                  <a:lnTo>
                    <a:pt x="212" y="178"/>
                  </a:lnTo>
                  <a:lnTo>
                    <a:pt x="212" y="178"/>
                  </a:lnTo>
                  <a:lnTo>
                    <a:pt x="212" y="178"/>
                  </a:lnTo>
                  <a:lnTo>
                    <a:pt x="212" y="178"/>
                  </a:lnTo>
                  <a:close/>
                  <a:moveTo>
                    <a:pt x="285" y="92"/>
                  </a:moveTo>
                  <a:lnTo>
                    <a:pt x="285" y="92"/>
                  </a:lnTo>
                  <a:cubicBezTo>
                    <a:pt x="231" y="79"/>
                    <a:pt x="188" y="105"/>
                    <a:pt x="170" y="161"/>
                  </a:cubicBezTo>
                  <a:lnTo>
                    <a:pt x="134" y="204"/>
                  </a:lnTo>
                  <a:cubicBezTo>
                    <a:pt x="68" y="205"/>
                    <a:pt x="31" y="217"/>
                    <a:pt x="8" y="248"/>
                  </a:cubicBezTo>
                  <a:cubicBezTo>
                    <a:pt x="1" y="262"/>
                    <a:pt x="0" y="278"/>
                    <a:pt x="5" y="296"/>
                  </a:cubicBezTo>
                  <a:lnTo>
                    <a:pt x="10" y="315"/>
                  </a:lnTo>
                  <a:lnTo>
                    <a:pt x="139" y="390"/>
                  </a:lnTo>
                  <a:lnTo>
                    <a:pt x="259" y="390"/>
                  </a:lnTo>
                  <a:lnTo>
                    <a:pt x="373" y="305"/>
                  </a:lnTo>
                  <a:lnTo>
                    <a:pt x="475" y="295"/>
                  </a:lnTo>
                  <a:lnTo>
                    <a:pt x="496" y="240"/>
                  </a:lnTo>
                  <a:lnTo>
                    <a:pt x="479" y="202"/>
                  </a:lnTo>
                  <a:cubicBezTo>
                    <a:pt x="481" y="188"/>
                    <a:pt x="502" y="163"/>
                    <a:pt x="542" y="137"/>
                  </a:cubicBezTo>
                  <a:lnTo>
                    <a:pt x="552" y="135"/>
                  </a:lnTo>
                  <a:lnTo>
                    <a:pt x="558" y="120"/>
                  </a:lnTo>
                  <a:lnTo>
                    <a:pt x="653" y="0"/>
                  </a:lnTo>
                  <a:lnTo>
                    <a:pt x="351" y="100"/>
                  </a:lnTo>
                  <a:lnTo>
                    <a:pt x="285" y="92"/>
                  </a:lnTo>
                  <a:lnTo>
                    <a:pt x="285" y="9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2" name="Freeform 93">
              <a:extLst>
                <a:ext uri="{FF2B5EF4-FFF2-40B4-BE49-F238E27FC236}">
                  <a16:creationId xmlns:a16="http://schemas.microsoft.com/office/drawing/2014/main" id="{C0E86B88-EB31-4455-A69A-3F3779DC788C}"/>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3" name="Freeform 94">
              <a:extLst>
                <a:ext uri="{FF2B5EF4-FFF2-40B4-BE49-F238E27FC236}">
                  <a16:creationId xmlns:a16="http://schemas.microsoft.com/office/drawing/2014/main" id="{F0AAC5AD-039F-495C-B84D-F9FC38210248}"/>
                </a:ext>
              </a:extLst>
            </p:cNvPr>
            <p:cNvSpPr>
              <a:spLocks/>
            </p:cNvSpPr>
            <p:nvPr userDrawn="1"/>
          </p:nvSpPr>
          <p:spPr bwMode="auto">
            <a:xfrm>
              <a:off x="3687763" y="4967288"/>
              <a:ext cx="149225" cy="292100"/>
            </a:xfrm>
            <a:custGeom>
              <a:avLst/>
              <a:gdLst>
                <a:gd name="T0" fmla="*/ 1480 w 1771"/>
                <a:gd name="T1" fmla="*/ 41 h 3459"/>
                <a:gd name="T2" fmla="*/ 1480 w 1771"/>
                <a:gd name="T3" fmla="*/ 41 h 3459"/>
                <a:gd name="T4" fmla="*/ 1453 w 1771"/>
                <a:gd name="T5" fmla="*/ 0 h 3459"/>
                <a:gd name="T6" fmla="*/ 1414 w 1771"/>
                <a:gd name="T7" fmla="*/ 31 h 3459"/>
                <a:gd name="T8" fmla="*/ 1327 w 1771"/>
                <a:gd name="T9" fmla="*/ 184 h 3459"/>
                <a:gd name="T10" fmla="*/ 1280 w 1771"/>
                <a:gd name="T11" fmla="*/ 341 h 3459"/>
                <a:gd name="T12" fmla="*/ 1099 w 1771"/>
                <a:gd name="T13" fmla="*/ 360 h 3459"/>
                <a:gd name="T14" fmla="*/ 1059 w 1771"/>
                <a:gd name="T15" fmla="*/ 447 h 3459"/>
                <a:gd name="T16" fmla="*/ 1127 w 1771"/>
                <a:gd name="T17" fmla="*/ 558 h 3459"/>
                <a:gd name="T18" fmla="*/ 1051 w 1771"/>
                <a:gd name="T19" fmla="*/ 662 h 3459"/>
                <a:gd name="T20" fmla="*/ 911 w 1771"/>
                <a:gd name="T21" fmla="*/ 821 h 3459"/>
                <a:gd name="T22" fmla="*/ 740 w 1771"/>
                <a:gd name="T23" fmla="*/ 879 h 3459"/>
                <a:gd name="T24" fmla="*/ 544 w 1771"/>
                <a:gd name="T25" fmla="*/ 898 h 3459"/>
                <a:gd name="T26" fmla="*/ 280 w 1771"/>
                <a:gd name="T27" fmla="*/ 1114 h 3459"/>
                <a:gd name="T28" fmla="*/ 180 w 1771"/>
                <a:gd name="T29" fmla="*/ 1429 h 3459"/>
                <a:gd name="T30" fmla="*/ 274 w 1771"/>
                <a:gd name="T31" fmla="*/ 1858 h 3459"/>
                <a:gd name="T32" fmla="*/ 105 w 1771"/>
                <a:gd name="T33" fmla="*/ 2247 h 3459"/>
                <a:gd name="T34" fmla="*/ 10 w 1771"/>
                <a:gd name="T35" fmla="*/ 2641 h 3459"/>
                <a:gd name="T36" fmla="*/ 11 w 1771"/>
                <a:gd name="T37" fmla="*/ 2653 h 3459"/>
                <a:gd name="T38" fmla="*/ 60 w 1771"/>
                <a:gd name="T39" fmla="*/ 2732 h 3459"/>
                <a:gd name="T40" fmla="*/ 112 w 1771"/>
                <a:gd name="T41" fmla="*/ 2836 h 3459"/>
                <a:gd name="T42" fmla="*/ 84 w 1771"/>
                <a:gd name="T43" fmla="*/ 2995 h 3459"/>
                <a:gd name="T44" fmla="*/ 87 w 1771"/>
                <a:gd name="T45" fmla="*/ 3005 h 3459"/>
                <a:gd name="T46" fmla="*/ 430 w 1771"/>
                <a:gd name="T47" fmla="*/ 3364 h 3459"/>
                <a:gd name="T48" fmla="*/ 436 w 1771"/>
                <a:gd name="T49" fmla="*/ 3393 h 3459"/>
                <a:gd name="T50" fmla="*/ 496 w 1771"/>
                <a:gd name="T51" fmla="*/ 3443 h 3459"/>
                <a:gd name="T52" fmla="*/ 504 w 1771"/>
                <a:gd name="T53" fmla="*/ 3449 h 3459"/>
                <a:gd name="T54" fmla="*/ 546 w 1771"/>
                <a:gd name="T55" fmla="*/ 3459 h 3459"/>
                <a:gd name="T56" fmla="*/ 622 w 1771"/>
                <a:gd name="T57" fmla="*/ 3414 h 3459"/>
                <a:gd name="T58" fmla="*/ 662 w 1771"/>
                <a:gd name="T59" fmla="*/ 3367 h 3459"/>
                <a:gd name="T60" fmla="*/ 992 w 1771"/>
                <a:gd name="T61" fmla="*/ 3212 h 3459"/>
                <a:gd name="T62" fmla="*/ 1174 w 1771"/>
                <a:gd name="T63" fmla="*/ 2678 h 3459"/>
                <a:gd name="T64" fmla="*/ 1285 w 1771"/>
                <a:gd name="T65" fmla="*/ 2126 h 3459"/>
                <a:gd name="T66" fmla="*/ 1618 w 1771"/>
                <a:gd name="T67" fmla="*/ 1045 h 3459"/>
                <a:gd name="T68" fmla="*/ 1573 w 1771"/>
                <a:gd name="T69" fmla="*/ 956 h 3459"/>
                <a:gd name="T70" fmla="*/ 1540 w 1771"/>
                <a:gd name="T71" fmla="*/ 873 h 3459"/>
                <a:gd name="T72" fmla="*/ 1559 w 1771"/>
                <a:gd name="T73" fmla="*/ 895 h 3459"/>
                <a:gd name="T74" fmla="*/ 1670 w 1771"/>
                <a:gd name="T75" fmla="*/ 981 h 3459"/>
                <a:gd name="T76" fmla="*/ 1694 w 1771"/>
                <a:gd name="T77" fmla="*/ 984 h 3459"/>
                <a:gd name="T78" fmla="*/ 1709 w 1771"/>
                <a:gd name="T79" fmla="*/ 965 h 3459"/>
                <a:gd name="T80" fmla="*/ 1680 w 1771"/>
                <a:gd name="T81" fmla="*/ 502 h 3459"/>
                <a:gd name="T82" fmla="*/ 1480 w 1771"/>
                <a:gd name="T83" fmla="*/ 41 h 3459"/>
                <a:gd name="T84" fmla="*/ 1480 w 1771"/>
                <a:gd name="T85" fmla="*/ 4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1" h="3459">
                  <a:moveTo>
                    <a:pt x="1480" y="41"/>
                  </a:moveTo>
                  <a:lnTo>
                    <a:pt x="1480" y="41"/>
                  </a:lnTo>
                  <a:lnTo>
                    <a:pt x="1453" y="0"/>
                  </a:lnTo>
                  <a:lnTo>
                    <a:pt x="1414" y="31"/>
                  </a:lnTo>
                  <a:cubicBezTo>
                    <a:pt x="1380" y="57"/>
                    <a:pt x="1353" y="104"/>
                    <a:pt x="1327" y="184"/>
                  </a:cubicBezTo>
                  <a:lnTo>
                    <a:pt x="1280" y="341"/>
                  </a:lnTo>
                  <a:cubicBezTo>
                    <a:pt x="1216" y="314"/>
                    <a:pt x="1154" y="317"/>
                    <a:pt x="1099" y="360"/>
                  </a:cubicBezTo>
                  <a:cubicBezTo>
                    <a:pt x="1071" y="389"/>
                    <a:pt x="1058" y="417"/>
                    <a:pt x="1059" y="447"/>
                  </a:cubicBezTo>
                  <a:cubicBezTo>
                    <a:pt x="1061" y="485"/>
                    <a:pt x="1083" y="521"/>
                    <a:pt x="1127" y="558"/>
                  </a:cubicBezTo>
                  <a:cubicBezTo>
                    <a:pt x="1127" y="559"/>
                    <a:pt x="1126" y="588"/>
                    <a:pt x="1051" y="662"/>
                  </a:cubicBezTo>
                  <a:lnTo>
                    <a:pt x="911" y="821"/>
                  </a:lnTo>
                  <a:cubicBezTo>
                    <a:pt x="873" y="859"/>
                    <a:pt x="817" y="879"/>
                    <a:pt x="740" y="879"/>
                  </a:cubicBezTo>
                  <a:lnTo>
                    <a:pt x="544" y="898"/>
                  </a:lnTo>
                  <a:lnTo>
                    <a:pt x="280" y="1114"/>
                  </a:lnTo>
                  <a:cubicBezTo>
                    <a:pt x="204" y="1200"/>
                    <a:pt x="169" y="1307"/>
                    <a:pt x="180" y="1429"/>
                  </a:cubicBezTo>
                  <a:lnTo>
                    <a:pt x="274" y="1858"/>
                  </a:lnTo>
                  <a:cubicBezTo>
                    <a:pt x="290" y="1999"/>
                    <a:pt x="234" y="2127"/>
                    <a:pt x="105" y="2247"/>
                  </a:cubicBezTo>
                  <a:cubicBezTo>
                    <a:pt x="28" y="2306"/>
                    <a:pt x="0" y="2420"/>
                    <a:pt x="10" y="2641"/>
                  </a:cubicBezTo>
                  <a:lnTo>
                    <a:pt x="11" y="2653"/>
                  </a:lnTo>
                  <a:lnTo>
                    <a:pt x="60" y="2732"/>
                  </a:lnTo>
                  <a:lnTo>
                    <a:pt x="112" y="2836"/>
                  </a:lnTo>
                  <a:lnTo>
                    <a:pt x="84" y="2995"/>
                  </a:lnTo>
                  <a:lnTo>
                    <a:pt x="87" y="3005"/>
                  </a:lnTo>
                  <a:cubicBezTo>
                    <a:pt x="164" y="3270"/>
                    <a:pt x="281" y="3392"/>
                    <a:pt x="430" y="3364"/>
                  </a:cubicBezTo>
                  <a:lnTo>
                    <a:pt x="436" y="3393"/>
                  </a:lnTo>
                  <a:lnTo>
                    <a:pt x="496" y="3443"/>
                  </a:lnTo>
                  <a:lnTo>
                    <a:pt x="504" y="3449"/>
                  </a:lnTo>
                  <a:cubicBezTo>
                    <a:pt x="518" y="3456"/>
                    <a:pt x="532" y="3459"/>
                    <a:pt x="546" y="3459"/>
                  </a:cubicBezTo>
                  <a:cubicBezTo>
                    <a:pt x="576" y="3459"/>
                    <a:pt x="603" y="3443"/>
                    <a:pt x="622" y="3414"/>
                  </a:cubicBezTo>
                  <a:lnTo>
                    <a:pt x="662" y="3367"/>
                  </a:lnTo>
                  <a:cubicBezTo>
                    <a:pt x="860" y="3364"/>
                    <a:pt x="950" y="3283"/>
                    <a:pt x="992" y="3212"/>
                  </a:cubicBezTo>
                  <a:cubicBezTo>
                    <a:pt x="1048" y="3110"/>
                    <a:pt x="1105" y="2941"/>
                    <a:pt x="1174" y="2678"/>
                  </a:cubicBezTo>
                  <a:lnTo>
                    <a:pt x="1285" y="2126"/>
                  </a:lnTo>
                  <a:lnTo>
                    <a:pt x="1618" y="1045"/>
                  </a:lnTo>
                  <a:lnTo>
                    <a:pt x="1573" y="956"/>
                  </a:lnTo>
                  <a:cubicBezTo>
                    <a:pt x="1548" y="922"/>
                    <a:pt x="1536" y="904"/>
                    <a:pt x="1540" y="873"/>
                  </a:cubicBezTo>
                  <a:cubicBezTo>
                    <a:pt x="1544" y="878"/>
                    <a:pt x="1550" y="885"/>
                    <a:pt x="1559" y="895"/>
                  </a:cubicBezTo>
                  <a:cubicBezTo>
                    <a:pt x="1600" y="945"/>
                    <a:pt x="1630" y="978"/>
                    <a:pt x="1670" y="981"/>
                  </a:cubicBezTo>
                  <a:lnTo>
                    <a:pt x="1694" y="984"/>
                  </a:lnTo>
                  <a:lnTo>
                    <a:pt x="1709" y="965"/>
                  </a:lnTo>
                  <a:cubicBezTo>
                    <a:pt x="1771" y="890"/>
                    <a:pt x="1761" y="734"/>
                    <a:pt x="1680" y="502"/>
                  </a:cubicBezTo>
                  <a:cubicBezTo>
                    <a:pt x="1620" y="329"/>
                    <a:pt x="1563" y="166"/>
                    <a:pt x="1480" y="41"/>
                  </a:cubicBezTo>
                  <a:lnTo>
                    <a:pt x="1480" y="4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4" name="Freeform 95">
              <a:extLst>
                <a:ext uri="{FF2B5EF4-FFF2-40B4-BE49-F238E27FC236}">
                  <a16:creationId xmlns:a16="http://schemas.microsoft.com/office/drawing/2014/main" id="{382108AC-BBE2-4506-9967-F74D66E6CE6F}"/>
                </a:ext>
              </a:extLst>
            </p:cNvPr>
            <p:cNvSpPr>
              <a:spLocks/>
            </p:cNvSpPr>
            <p:nvPr userDrawn="1"/>
          </p:nvSpPr>
          <p:spPr bwMode="auto">
            <a:xfrm>
              <a:off x="2995613" y="4684713"/>
              <a:ext cx="112713" cy="115888"/>
            </a:xfrm>
            <a:custGeom>
              <a:avLst/>
              <a:gdLst>
                <a:gd name="T0" fmla="*/ 635 w 1323"/>
                <a:gd name="T1" fmla="*/ 1363 h 1377"/>
                <a:gd name="T2" fmla="*/ 635 w 1323"/>
                <a:gd name="T3" fmla="*/ 1363 h 1377"/>
                <a:gd name="T4" fmla="*/ 717 w 1323"/>
                <a:gd name="T5" fmla="*/ 1345 h 1377"/>
                <a:gd name="T6" fmla="*/ 738 w 1323"/>
                <a:gd name="T7" fmla="*/ 1327 h 1377"/>
                <a:gd name="T8" fmla="*/ 692 w 1323"/>
                <a:gd name="T9" fmla="*/ 1253 h 1377"/>
                <a:gd name="T10" fmla="*/ 636 w 1323"/>
                <a:gd name="T11" fmla="*/ 1137 h 1377"/>
                <a:gd name="T12" fmla="*/ 711 w 1323"/>
                <a:gd name="T13" fmla="*/ 1081 h 1377"/>
                <a:gd name="T14" fmla="*/ 798 w 1323"/>
                <a:gd name="T15" fmla="*/ 1065 h 1377"/>
                <a:gd name="T16" fmla="*/ 845 w 1323"/>
                <a:gd name="T17" fmla="*/ 1034 h 1377"/>
                <a:gd name="T18" fmla="*/ 859 w 1323"/>
                <a:gd name="T19" fmla="*/ 961 h 1377"/>
                <a:gd name="T20" fmla="*/ 914 w 1323"/>
                <a:gd name="T21" fmla="*/ 940 h 1377"/>
                <a:gd name="T22" fmla="*/ 917 w 1323"/>
                <a:gd name="T23" fmla="*/ 940 h 1377"/>
                <a:gd name="T24" fmla="*/ 940 w 1323"/>
                <a:gd name="T25" fmla="*/ 937 h 1377"/>
                <a:gd name="T26" fmla="*/ 1023 w 1323"/>
                <a:gd name="T27" fmla="*/ 997 h 1377"/>
                <a:gd name="T28" fmla="*/ 1070 w 1323"/>
                <a:gd name="T29" fmla="*/ 1051 h 1377"/>
                <a:gd name="T30" fmla="*/ 1094 w 1323"/>
                <a:gd name="T31" fmla="*/ 1041 h 1377"/>
                <a:gd name="T32" fmla="*/ 1123 w 1323"/>
                <a:gd name="T33" fmla="*/ 1004 h 1377"/>
                <a:gd name="T34" fmla="*/ 1129 w 1323"/>
                <a:gd name="T35" fmla="*/ 994 h 1377"/>
                <a:gd name="T36" fmla="*/ 1141 w 1323"/>
                <a:gd name="T37" fmla="*/ 997 h 1377"/>
                <a:gd name="T38" fmla="*/ 1188 w 1323"/>
                <a:gd name="T39" fmla="*/ 1006 h 1377"/>
                <a:gd name="T40" fmla="*/ 1193 w 1323"/>
                <a:gd name="T41" fmla="*/ 1007 h 1377"/>
                <a:gd name="T42" fmla="*/ 1197 w 1323"/>
                <a:gd name="T43" fmla="*/ 1010 h 1377"/>
                <a:gd name="T44" fmla="*/ 1261 w 1323"/>
                <a:gd name="T45" fmla="*/ 1047 h 1377"/>
                <a:gd name="T46" fmla="*/ 1316 w 1323"/>
                <a:gd name="T47" fmla="*/ 817 h 1377"/>
                <a:gd name="T48" fmla="*/ 1226 w 1323"/>
                <a:gd name="T49" fmla="*/ 565 h 1377"/>
                <a:gd name="T50" fmla="*/ 1246 w 1323"/>
                <a:gd name="T51" fmla="*/ 353 h 1377"/>
                <a:gd name="T52" fmla="*/ 1319 w 1323"/>
                <a:gd name="T53" fmla="*/ 216 h 1377"/>
                <a:gd name="T54" fmla="*/ 1261 w 1323"/>
                <a:gd name="T55" fmla="*/ 183 h 1377"/>
                <a:gd name="T56" fmla="*/ 1172 w 1323"/>
                <a:gd name="T57" fmla="*/ 205 h 1377"/>
                <a:gd name="T58" fmla="*/ 1097 w 1323"/>
                <a:gd name="T59" fmla="*/ 220 h 1377"/>
                <a:gd name="T60" fmla="*/ 987 w 1323"/>
                <a:gd name="T61" fmla="*/ 133 h 1377"/>
                <a:gd name="T62" fmla="*/ 979 w 1323"/>
                <a:gd name="T63" fmla="*/ 49 h 1377"/>
                <a:gd name="T64" fmla="*/ 977 w 1323"/>
                <a:gd name="T65" fmla="*/ 42 h 1377"/>
                <a:gd name="T66" fmla="*/ 981 w 1323"/>
                <a:gd name="T67" fmla="*/ 36 h 1377"/>
                <a:gd name="T68" fmla="*/ 1006 w 1323"/>
                <a:gd name="T69" fmla="*/ 0 h 1377"/>
                <a:gd name="T70" fmla="*/ 579 w 1323"/>
                <a:gd name="T71" fmla="*/ 17 h 1377"/>
                <a:gd name="T72" fmla="*/ 600 w 1323"/>
                <a:gd name="T73" fmla="*/ 49 h 1377"/>
                <a:gd name="T74" fmla="*/ 573 w 1323"/>
                <a:gd name="T75" fmla="*/ 273 h 1377"/>
                <a:gd name="T76" fmla="*/ 488 w 1323"/>
                <a:gd name="T77" fmla="*/ 318 h 1377"/>
                <a:gd name="T78" fmla="*/ 363 w 1323"/>
                <a:gd name="T79" fmla="*/ 309 h 1377"/>
                <a:gd name="T80" fmla="*/ 236 w 1323"/>
                <a:gd name="T81" fmla="*/ 345 h 1377"/>
                <a:gd name="T82" fmla="*/ 235 w 1323"/>
                <a:gd name="T83" fmla="*/ 429 h 1377"/>
                <a:gd name="T84" fmla="*/ 236 w 1323"/>
                <a:gd name="T85" fmla="*/ 437 h 1377"/>
                <a:gd name="T86" fmla="*/ 231 w 1323"/>
                <a:gd name="T87" fmla="*/ 444 h 1377"/>
                <a:gd name="T88" fmla="*/ 51 w 1323"/>
                <a:gd name="T89" fmla="*/ 767 h 1377"/>
                <a:gd name="T90" fmla="*/ 573 w 1323"/>
                <a:gd name="T91" fmla="*/ 1377 h 1377"/>
                <a:gd name="T92" fmla="*/ 633 w 1323"/>
                <a:gd name="T93" fmla="*/ 1363 h 1377"/>
                <a:gd name="T94" fmla="*/ 635 w 1323"/>
                <a:gd name="T95" fmla="*/ 1363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3" h="1377">
                  <a:moveTo>
                    <a:pt x="635" y="1363"/>
                  </a:moveTo>
                  <a:lnTo>
                    <a:pt x="635" y="1363"/>
                  </a:lnTo>
                  <a:lnTo>
                    <a:pt x="717" y="1345"/>
                  </a:lnTo>
                  <a:cubicBezTo>
                    <a:pt x="730" y="1340"/>
                    <a:pt x="737" y="1334"/>
                    <a:pt x="738" y="1327"/>
                  </a:cubicBezTo>
                  <a:cubicBezTo>
                    <a:pt x="739" y="1321"/>
                    <a:pt x="738" y="1299"/>
                    <a:pt x="692" y="1253"/>
                  </a:cubicBezTo>
                  <a:cubicBezTo>
                    <a:pt x="645" y="1208"/>
                    <a:pt x="628" y="1169"/>
                    <a:pt x="636" y="1137"/>
                  </a:cubicBezTo>
                  <a:cubicBezTo>
                    <a:pt x="644" y="1111"/>
                    <a:pt x="669" y="1091"/>
                    <a:pt x="711" y="1081"/>
                  </a:cubicBezTo>
                  <a:lnTo>
                    <a:pt x="798" y="1065"/>
                  </a:lnTo>
                  <a:lnTo>
                    <a:pt x="845" y="1034"/>
                  </a:lnTo>
                  <a:cubicBezTo>
                    <a:pt x="841" y="999"/>
                    <a:pt x="846" y="977"/>
                    <a:pt x="859" y="961"/>
                  </a:cubicBezTo>
                  <a:cubicBezTo>
                    <a:pt x="875" y="943"/>
                    <a:pt x="899" y="940"/>
                    <a:pt x="914" y="940"/>
                  </a:cubicBezTo>
                  <a:lnTo>
                    <a:pt x="917" y="940"/>
                  </a:lnTo>
                  <a:cubicBezTo>
                    <a:pt x="924" y="938"/>
                    <a:pt x="933" y="937"/>
                    <a:pt x="940" y="937"/>
                  </a:cubicBezTo>
                  <a:cubicBezTo>
                    <a:pt x="964" y="937"/>
                    <a:pt x="998" y="948"/>
                    <a:pt x="1023" y="997"/>
                  </a:cubicBezTo>
                  <a:cubicBezTo>
                    <a:pt x="1041" y="1034"/>
                    <a:pt x="1056" y="1051"/>
                    <a:pt x="1070" y="1051"/>
                  </a:cubicBezTo>
                  <a:cubicBezTo>
                    <a:pt x="1077" y="1051"/>
                    <a:pt x="1087" y="1047"/>
                    <a:pt x="1094" y="1041"/>
                  </a:cubicBezTo>
                  <a:lnTo>
                    <a:pt x="1123" y="1004"/>
                  </a:lnTo>
                  <a:lnTo>
                    <a:pt x="1129" y="994"/>
                  </a:lnTo>
                  <a:lnTo>
                    <a:pt x="1141" y="997"/>
                  </a:lnTo>
                  <a:lnTo>
                    <a:pt x="1188" y="1006"/>
                  </a:lnTo>
                  <a:lnTo>
                    <a:pt x="1193" y="1007"/>
                  </a:lnTo>
                  <a:lnTo>
                    <a:pt x="1197" y="1010"/>
                  </a:lnTo>
                  <a:cubicBezTo>
                    <a:pt x="1230" y="1040"/>
                    <a:pt x="1250" y="1047"/>
                    <a:pt x="1261" y="1047"/>
                  </a:cubicBezTo>
                  <a:cubicBezTo>
                    <a:pt x="1282" y="1047"/>
                    <a:pt x="1316" y="1017"/>
                    <a:pt x="1316" y="817"/>
                  </a:cubicBezTo>
                  <a:cubicBezTo>
                    <a:pt x="1316" y="758"/>
                    <a:pt x="1283" y="679"/>
                    <a:pt x="1226" y="565"/>
                  </a:cubicBezTo>
                  <a:cubicBezTo>
                    <a:pt x="1174" y="492"/>
                    <a:pt x="1182" y="406"/>
                    <a:pt x="1246" y="353"/>
                  </a:cubicBezTo>
                  <a:cubicBezTo>
                    <a:pt x="1319" y="281"/>
                    <a:pt x="1323" y="240"/>
                    <a:pt x="1319" y="216"/>
                  </a:cubicBezTo>
                  <a:cubicBezTo>
                    <a:pt x="1305" y="193"/>
                    <a:pt x="1288" y="183"/>
                    <a:pt x="1261" y="183"/>
                  </a:cubicBezTo>
                  <a:cubicBezTo>
                    <a:pt x="1239" y="183"/>
                    <a:pt x="1209" y="190"/>
                    <a:pt x="1172" y="205"/>
                  </a:cubicBezTo>
                  <a:cubicBezTo>
                    <a:pt x="1144" y="216"/>
                    <a:pt x="1120" y="220"/>
                    <a:pt x="1097" y="220"/>
                  </a:cubicBezTo>
                  <a:cubicBezTo>
                    <a:pt x="1046" y="220"/>
                    <a:pt x="1009" y="193"/>
                    <a:pt x="987" y="133"/>
                  </a:cubicBezTo>
                  <a:lnTo>
                    <a:pt x="979" y="49"/>
                  </a:lnTo>
                  <a:lnTo>
                    <a:pt x="977" y="42"/>
                  </a:lnTo>
                  <a:lnTo>
                    <a:pt x="981" y="36"/>
                  </a:lnTo>
                  <a:lnTo>
                    <a:pt x="1006" y="0"/>
                  </a:lnTo>
                  <a:lnTo>
                    <a:pt x="579" y="17"/>
                  </a:lnTo>
                  <a:lnTo>
                    <a:pt x="600" y="49"/>
                  </a:lnTo>
                  <a:cubicBezTo>
                    <a:pt x="620" y="100"/>
                    <a:pt x="612" y="169"/>
                    <a:pt x="573" y="273"/>
                  </a:cubicBezTo>
                  <a:cubicBezTo>
                    <a:pt x="573" y="318"/>
                    <a:pt x="512" y="318"/>
                    <a:pt x="488" y="318"/>
                  </a:cubicBezTo>
                  <a:lnTo>
                    <a:pt x="363" y="309"/>
                  </a:lnTo>
                  <a:lnTo>
                    <a:pt x="236" y="345"/>
                  </a:lnTo>
                  <a:cubicBezTo>
                    <a:pt x="229" y="355"/>
                    <a:pt x="224" y="378"/>
                    <a:pt x="235" y="429"/>
                  </a:cubicBezTo>
                  <a:lnTo>
                    <a:pt x="236" y="437"/>
                  </a:lnTo>
                  <a:lnTo>
                    <a:pt x="231" y="444"/>
                  </a:lnTo>
                  <a:cubicBezTo>
                    <a:pt x="174" y="511"/>
                    <a:pt x="0" y="715"/>
                    <a:pt x="51" y="767"/>
                  </a:cubicBezTo>
                  <a:cubicBezTo>
                    <a:pt x="235" y="950"/>
                    <a:pt x="405" y="1150"/>
                    <a:pt x="573" y="1377"/>
                  </a:cubicBezTo>
                  <a:cubicBezTo>
                    <a:pt x="585" y="1369"/>
                    <a:pt x="603" y="1363"/>
                    <a:pt x="633" y="1363"/>
                  </a:cubicBezTo>
                  <a:lnTo>
                    <a:pt x="635" y="136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5" name="Freeform 97">
              <a:extLst>
                <a:ext uri="{FF2B5EF4-FFF2-40B4-BE49-F238E27FC236}">
                  <a16:creationId xmlns:a16="http://schemas.microsoft.com/office/drawing/2014/main" id="{AEBC7709-132E-49D3-834F-BE613A8B5B5A}"/>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6" name="Freeform 98">
              <a:extLst>
                <a:ext uri="{FF2B5EF4-FFF2-40B4-BE49-F238E27FC236}">
                  <a16:creationId xmlns:a16="http://schemas.microsoft.com/office/drawing/2014/main" id="{52705EBA-89CE-4A44-BA3C-629B80DBAD1F}"/>
                </a:ext>
              </a:extLst>
            </p:cNvPr>
            <p:cNvSpPr>
              <a:spLocks/>
            </p:cNvSpPr>
            <p:nvPr userDrawn="1"/>
          </p:nvSpPr>
          <p:spPr bwMode="auto">
            <a:xfrm>
              <a:off x="8562976" y="4379913"/>
              <a:ext cx="50800" cy="22225"/>
            </a:xfrm>
            <a:custGeom>
              <a:avLst/>
              <a:gdLst>
                <a:gd name="T0" fmla="*/ 309 w 603"/>
                <a:gd name="T1" fmla="*/ 0 h 264"/>
                <a:gd name="T2" fmla="*/ 309 w 603"/>
                <a:gd name="T3" fmla="*/ 0 h 264"/>
                <a:gd name="T4" fmla="*/ 5 w 603"/>
                <a:gd name="T5" fmla="*/ 42 h 264"/>
                <a:gd name="T6" fmla="*/ 3 w 603"/>
                <a:gd name="T7" fmla="*/ 80 h 264"/>
                <a:gd name="T8" fmla="*/ 68 w 603"/>
                <a:gd name="T9" fmla="*/ 188 h 264"/>
                <a:gd name="T10" fmla="*/ 217 w 603"/>
                <a:gd name="T11" fmla="*/ 264 h 264"/>
                <a:gd name="T12" fmla="*/ 364 w 603"/>
                <a:gd name="T13" fmla="*/ 225 h 264"/>
                <a:gd name="T14" fmla="*/ 603 w 603"/>
                <a:gd name="T15" fmla="*/ 200 h 264"/>
                <a:gd name="T16" fmla="*/ 460 w 603"/>
                <a:gd name="T17" fmla="*/ 68 h 264"/>
                <a:gd name="T18" fmla="*/ 309 w 603"/>
                <a:gd name="T19" fmla="*/ 0 h 264"/>
                <a:gd name="T20" fmla="*/ 309 w 603"/>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264">
                  <a:moveTo>
                    <a:pt x="309" y="0"/>
                  </a:moveTo>
                  <a:lnTo>
                    <a:pt x="309" y="0"/>
                  </a:lnTo>
                  <a:lnTo>
                    <a:pt x="5" y="42"/>
                  </a:lnTo>
                  <a:lnTo>
                    <a:pt x="3" y="80"/>
                  </a:lnTo>
                  <a:cubicBezTo>
                    <a:pt x="0" y="127"/>
                    <a:pt x="33" y="160"/>
                    <a:pt x="68" y="188"/>
                  </a:cubicBezTo>
                  <a:lnTo>
                    <a:pt x="217" y="264"/>
                  </a:lnTo>
                  <a:lnTo>
                    <a:pt x="364" y="225"/>
                  </a:lnTo>
                  <a:lnTo>
                    <a:pt x="603" y="200"/>
                  </a:lnTo>
                  <a:lnTo>
                    <a:pt x="460" y="68"/>
                  </a:lnTo>
                  <a:lnTo>
                    <a:pt x="309" y="0"/>
                  </a:lnTo>
                  <a:lnTo>
                    <a:pt x="309"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7" name="Freeform 99">
              <a:extLst>
                <a:ext uri="{FF2B5EF4-FFF2-40B4-BE49-F238E27FC236}">
                  <a16:creationId xmlns:a16="http://schemas.microsoft.com/office/drawing/2014/main" id="{E803641F-2122-4BF9-85A5-D3A2BAA07D69}"/>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8" name="Freeform 100">
              <a:extLst>
                <a:ext uri="{FF2B5EF4-FFF2-40B4-BE49-F238E27FC236}">
                  <a16:creationId xmlns:a16="http://schemas.microsoft.com/office/drawing/2014/main" id="{EDDAA1C5-BCB3-4375-B5EE-CE41BB38E5D6}"/>
                </a:ext>
              </a:extLst>
            </p:cNvPr>
            <p:cNvSpPr>
              <a:spLocks/>
            </p:cNvSpPr>
            <p:nvPr userDrawn="1"/>
          </p:nvSpPr>
          <p:spPr bwMode="auto">
            <a:xfrm>
              <a:off x="8894763" y="4498976"/>
              <a:ext cx="44450" cy="49213"/>
            </a:xfrm>
            <a:custGeom>
              <a:avLst/>
              <a:gdLst>
                <a:gd name="T0" fmla="*/ 160 w 526"/>
                <a:gd name="T1" fmla="*/ 419 h 578"/>
                <a:gd name="T2" fmla="*/ 160 w 526"/>
                <a:gd name="T3" fmla="*/ 419 h 578"/>
                <a:gd name="T4" fmla="*/ 0 w 526"/>
                <a:gd name="T5" fmla="*/ 578 h 578"/>
                <a:gd name="T6" fmla="*/ 127 w 526"/>
                <a:gd name="T7" fmla="*/ 578 h 578"/>
                <a:gd name="T8" fmla="*/ 192 w 526"/>
                <a:gd name="T9" fmla="*/ 559 h 578"/>
                <a:gd name="T10" fmla="*/ 332 w 526"/>
                <a:gd name="T11" fmla="*/ 541 h 578"/>
                <a:gd name="T12" fmla="*/ 497 w 526"/>
                <a:gd name="T13" fmla="*/ 488 h 578"/>
                <a:gd name="T14" fmla="*/ 506 w 526"/>
                <a:gd name="T15" fmla="*/ 478 h 578"/>
                <a:gd name="T16" fmla="*/ 526 w 526"/>
                <a:gd name="T17" fmla="*/ 285 h 578"/>
                <a:gd name="T18" fmla="*/ 505 w 526"/>
                <a:gd name="T19" fmla="*/ 30 h 578"/>
                <a:gd name="T20" fmla="*/ 472 w 526"/>
                <a:gd name="T21" fmla="*/ 22 h 578"/>
                <a:gd name="T22" fmla="*/ 243 w 526"/>
                <a:gd name="T23" fmla="*/ 109 h 578"/>
                <a:gd name="T24" fmla="*/ 237 w 526"/>
                <a:gd name="T25" fmla="*/ 120 h 578"/>
                <a:gd name="T26" fmla="*/ 237 w 526"/>
                <a:gd name="T27" fmla="*/ 190 h 578"/>
                <a:gd name="T28" fmla="*/ 264 w 526"/>
                <a:gd name="T29" fmla="*/ 264 h 578"/>
                <a:gd name="T30" fmla="*/ 160 w 526"/>
                <a:gd name="T31" fmla="*/ 419 h 578"/>
                <a:gd name="T32" fmla="*/ 160 w 526"/>
                <a:gd name="T33" fmla="*/ 4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6" h="578">
                  <a:moveTo>
                    <a:pt x="160" y="419"/>
                  </a:moveTo>
                  <a:lnTo>
                    <a:pt x="160" y="419"/>
                  </a:lnTo>
                  <a:lnTo>
                    <a:pt x="0" y="578"/>
                  </a:lnTo>
                  <a:lnTo>
                    <a:pt x="127" y="578"/>
                  </a:lnTo>
                  <a:lnTo>
                    <a:pt x="192" y="559"/>
                  </a:lnTo>
                  <a:lnTo>
                    <a:pt x="332" y="541"/>
                  </a:lnTo>
                  <a:cubicBezTo>
                    <a:pt x="398" y="548"/>
                    <a:pt x="466" y="527"/>
                    <a:pt x="497" y="488"/>
                  </a:cubicBezTo>
                  <a:lnTo>
                    <a:pt x="506" y="478"/>
                  </a:lnTo>
                  <a:lnTo>
                    <a:pt x="526" y="285"/>
                  </a:lnTo>
                  <a:lnTo>
                    <a:pt x="505" y="30"/>
                  </a:lnTo>
                  <a:lnTo>
                    <a:pt x="472" y="22"/>
                  </a:lnTo>
                  <a:cubicBezTo>
                    <a:pt x="375" y="0"/>
                    <a:pt x="289" y="33"/>
                    <a:pt x="243" y="109"/>
                  </a:cubicBezTo>
                  <a:lnTo>
                    <a:pt x="237" y="120"/>
                  </a:lnTo>
                  <a:lnTo>
                    <a:pt x="237" y="190"/>
                  </a:lnTo>
                  <a:lnTo>
                    <a:pt x="264" y="264"/>
                  </a:lnTo>
                  <a:cubicBezTo>
                    <a:pt x="262" y="298"/>
                    <a:pt x="233" y="363"/>
                    <a:pt x="160" y="419"/>
                  </a:cubicBezTo>
                  <a:lnTo>
                    <a:pt x="160" y="41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19" name="Freeform 101">
              <a:extLst>
                <a:ext uri="{FF2B5EF4-FFF2-40B4-BE49-F238E27FC236}">
                  <a16:creationId xmlns:a16="http://schemas.microsoft.com/office/drawing/2014/main" id="{319FC524-1F8A-4308-A84D-6957DD18566A}"/>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0" name="Freeform 102">
              <a:extLst>
                <a:ext uri="{FF2B5EF4-FFF2-40B4-BE49-F238E27FC236}">
                  <a16:creationId xmlns:a16="http://schemas.microsoft.com/office/drawing/2014/main" id="{2E723DA7-3992-4189-9014-C9456B0266E8}"/>
                </a:ext>
              </a:extLst>
            </p:cNvPr>
            <p:cNvSpPr>
              <a:spLocks/>
            </p:cNvSpPr>
            <p:nvPr userDrawn="1"/>
          </p:nvSpPr>
          <p:spPr bwMode="auto">
            <a:xfrm>
              <a:off x="6964363" y="3281363"/>
              <a:ext cx="53975" cy="42863"/>
            </a:xfrm>
            <a:custGeom>
              <a:avLst/>
              <a:gdLst>
                <a:gd name="T0" fmla="*/ 344 w 643"/>
                <a:gd name="T1" fmla="*/ 24 h 520"/>
                <a:gd name="T2" fmla="*/ 344 w 643"/>
                <a:gd name="T3" fmla="*/ 24 h 520"/>
                <a:gd name="T4" fmla="*/ 293 w 643"/>
                <a:gd name="T5" fmla="*/ 37 h 520"/>
                <a:gd name="T6" fmla="*/ 313 w 643"/>
                <a:gd name="T7" fmla="*/ 86 h 520"/>
                <a:gd name="T8" fmla="*/ 309 w 643"/>
                <a:gd name="T9" fmla="*/ 153 h 520"/>
                <a:gd name="T10" fmla="*/ 268 w 643"/>
                <a:gd name="T11" fmla="*/ 166 h 520"/>
                <a:gd name="T12" fmla="*/ 195 w 643"/>
                <a:gd name="T13" fmla="*/ 124 h 520"/>
                <a:gd name="T14" fmla="*/ 89 w 643"/>
                <a:gd name="T15" fmla="*/ 140 h 520"/>
                <a:gd name="T16" fmla="*/ 0 w 643"/>
                <a:gd name="T17" fmla="*/ 331 h 520"/>
                <a:gd name="T18" fmla="*/ 122 w 643"/>
                <a:gd name="T19" fmla="*/ 465 h 520"/>
                <a:gd name="T20" fmla="*/ 261 w 643"/>
                <a:gd name="T21" fmla="*/ 518 h 520"/>
                <a:gd name="T22" fmla="*/ 287 w 643"/>
                <a:gd name="T23" fmla="*/ 520 h 520"/>
                <a:gd name="T24" fmla="*/ 391 w 643"/>
                <a:gd name="T25" fmla="*/ 403 h 520"/>
                <a:gd name="T26" fmla="*/ 434 w 643"/>
                <a:gd name="T27" fmla="*/ 282 h 520"/>
                <a:gd name="T28" fmla="*/ 551 w 643"/>
                <a:gd name="T29" fmla="*/ 246 h 520"/>
                <a:gd name="T30" fmla="*/ 637 w 643"/>
                <a:gd name="T31" fmla="*/ 186 h 520"/>
                <a:gd name="T32" fmla="*/ 604 w 643"/>
                <a:gd name="T33" fmla="*/ 93 h 520"/>
                <a:gd name="T34" fmla="*/ 344 w 643"/>
                <a:gd name="T35" fmla="*/ 24 h 520"/>
                <a:gd name="T36" fmla="*/ 344 w 643"/>
                <a:gd name="T37" fmla="*/ 2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3" h="520">
                  <a:moveTo>
                    <a:pt x="344" y="24"/>
                  </a:moveTo>
                  <a:lnTo>
                    <a:pt x="344" y="24"/>
                  </a:lnTo>
                  <a:lnTo>
                    <a:pt x="293" y="37"/>
                  </a:lnTo>
                  <a:lnTo>
                    <a:pt x="313" y="86"/>
                  </a:lnTo>
                  <a:cubicBezTo>
                    <a:pt x="323" y="112"/>
                    <a:pt x="322" y="126"/>
                    <a:pt x="309" y="153"/>
                  </a:cubicBezTo>
                  <a:cubicBezTo>
                    <a:pt x="299" y="160"/>
                    <a:pt x="284" y="168"/>
                    <a:pt x="268" y="166"/>
                  </a:cubicBezTo>
                  <a:lnTo>
                    <a:pt x="195" y="124"/>
                  </a:lnTo>
                  <a:lnTo>
                    <a:pt x="89" y="140"/>
                  </a:lnTo>
                  <a:lnTo>
                    <a:pt x="0" y="331"/>
                  </a:lnTo>
                  <a:lnTo>
                    <a:pt x="122" y="465"/>
                  </a:lnTo>
                  <a:lnTo>
                    <a:pt x="261" y="518"/>
                  </a:lnTo>
                  <a:cubicBezTo>
                    <a:pt x="269" y="520"/>
                    <a:pt x="278" y="520"/>
                    <a:pt x="287" y="520"/>
                  </a:cubicBezTo>
                  <a:cubicBezTo>
                    <a:pt x="344" y="520"/>
                    <a:pt x="378" y="482"/>
                    <a:pt x="391" y="403"/>
                  </a:cubicBezTo>
                  <a:cubicBezTo>
                    <a:pt x="400" y="330"/>
                    <a:pt x="422" y="288"/>
                    <a:pt x="434" y="282"/>
                  </a:cubicBezTo>
                  <a:lnTo>
                    <a:pt x="551" y="246"/>
                  </a:lnTo>
                  <a:cubicBezTo>
                    <a:pt x="610" y="236"/>
                    <a:pt x="630" y="208"/>
                    <a:pt x="637" y="186"/>
                  </a:cubicBezTo>
                  <a:cubicBezTo>
                    <a:pt x="643" y="165"/>
                    <a:pt x="643" y="132"/>
                    <a:pt x="604" y="93"/>
                  </a:cubicBezTo>
                  <a:cubicBezTo>
                    <a:pt x="540" y="29"/>
                    <a:pt x="443" y="0"/>
                    <a:pt x="344" y="24"/>
                  </a:cubicBezTo>
                  <a:lnTo>
                    <a:pt x="344"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1" name="Freeform 103">
              <a:extLst>
                <a:ext uri="{FF2B5EF4-FFF2-40B4-BE49-F238E27FC236}">
                  <a16:creationId xmlns:a16="http://schemas.microsoft.com/office/drawing/2014/main" id="{2D8412A0-6D28-4EEE-B615-325671CFB376}"/>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2" name="Freeform 104">
              <a:extLst>
                <a:ext uri="{FF2B5EF4-FFF2-40B4-BE49-F238E27FC236}">
                  <a16:creationId xmlns:a16="http://schemas.microsoft.com/office/drawing/2014/main" id="{9291D55F-CBFA-468C-BCD9-D8FCA5209965}"/>
                </a:ext>
              </a:extLst>
            </p:cNvPr>
            <p:cNvSpPr>
              <a:spLocks/>
            </p:cNvSpPr>
            <p:nvPr userDrawn="1"/>
          </p:nvSpPr>
          <p:spPr bwMode="auto">
            <a:xfrm>
              <a:off x="7350126" y="3271838"/>
              <a:ext cx="41275" cy="65088"/>
            </a:xfrm>
            <a:custGeom>
              <a:avLst/>
              <a:gdLst>
                <a:gd name="T0" fmla="*/ 443 w 483"/>
                <a:gd name="T1" fmla="*/ 215 h 761"/>
                <a:gd name="T2" fmla="*/ 443 w 483"/>
                <a:gd name="T3" fmla="*/ 215 h 761"/>
                <a:gd name="T4" fmla="*/ 429 w 483"/>
                <a:gd name="T5" fmla="*/ 203 h 761"/>
                <a:gd name="T6" fmla="*/ 430 w 483"/>
                <a:gd name="T7" fmla="*/ 188 h 761"/>
                <a:gd name="T8" fmla="*/ 405 w 483"/>
                <a:gd name="T9" fmla="*/ 93 h 761"/>
                <a:gd name="T10" fmla="*/ 393 w 483"/>
                <a:gd name="T11" fmla="*/ 84 h 761"/>
                <a:gd name="T12" fmla="*/ 303 w 483"/>
                <a:gd name="T13" fmla="*/ 38 h 761"/>
                <a:gd name="T14" fmla="*/ 223 w 483"/>
                <a:gd name="T15" fmla="*/ 20 h 761"/>
                <a:gd name="T16" fmla="*/ 152 w 483"/>
                <a:gd name="T17" fmla="*/ 0 h 761"/>
                <a:gd name="T18" fmla="*/ 55 w 483"/>
                <a:gd name="T19" fmla="*/ 37 h 761"/>
                <a:gd name="T20" fmla="*/ 0 w 483"/>
                <a:gd name="T21" fmla="*/ 110 h 761"/>
                <a:gd name="T22" fmla="*/ 0 w 483"/>
                <a:gd name="T23" fmla="*/ 126 h 761"/>
                <a:gd name="T24" fmla="*/ 75 w 483"/>
                <a:gd name="T25" fmla="*/ 223 h 761"/>
                <a:gd name="T26" fmla="*/ 163 w 483"/>
                <a:gd name="T27" fmla="*/ 299 h 761"/>
                <a:gd name="T28" fmla="*/ 216 w 483"/>
                <a:gd name="T29" fmla="*/ 320 h 761"/>
                <a:gd name="T30" fmla="*/ 232 w 483"/>
                <a:gd name="T31" fmla="*/ 318 h 761"/>
                <a:gd name="T32" fmla="*/ 230 w 483"/>
                <a:gd name="T33" fmla="*/ 329 h 761"/>
                <a:gd name="T34" fmla="*/ 323 w 483"/>
                <a:gd name="T35" fmla="*/ 553 h 761"/>
                <a:gd name="T36" fmla="*/ 359 w 483"/>
                <a:gd name="T37" fmla="*/ 617 h 761"/>
                <a:gd name="T38" fmla="*/ 392 w 483"/>
                <a:gd name="T39" fmla="*/ 652 h 761"/>
                <a:gd name="T40" fmla="*/ 404 w 483"/>
                <a:gd name="T41" fmla="*/ 673 h 761"/>
                <a:gd name="T42" fmla="*/ 419 w 483"/>
                <a:gd name="T43" fmla="*/ 688 h 761"/>
                <a:gd name="T44" fmla="*/ 431 w 483"/>
                <a:gd name="T45" fmla="*/ 676 h 761"/>
                <a:gd name="T46" fmla="*/ 476 w 483"/>
                <a:gd name="T47" fmla="*/ 761 h 761"/>
                <a:gd name="T48" fmla="*/ 460 w 483"/>
                <a:gd name="T49" fmla="*/ 633 h 761"/>
                <a:gd name="T50" fmla="*/ 483 w 483"/>
                <a:gd name="T51" fmla="*/ 516 h 761"/>
                <a:gd name="T52" fmla="*/ 443 w 483"/>
                <a:gd name="T53" fmla="*/ 215 h 761"/>
                <a:gd name="T54" fmla="*/ 443 w 483"/>
                <a:gd name="T55" fmla="*/ 21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3" h="761">
                  <a:moveTo>
                    <a:pt x="443" y="215"/>
                  </a:moveTo>
                  <a:lnTo>
                    <a:pt x="443" y="215"/>
                  </a:lnTo>
                  <a:lnTo>
                    <a:pt x="429" y="203"/>
                  </a:lnTo>
                  <a:cubicBezTo>
                    <a:pt x="430" y="199"/>
                    <a:pt x="430" y="194"/>
                    <a:pt x="430" y="188"/>
                  </a:cubicBezTo>
                  <a:lnTo>
                    <a:pt x="405" y="93"/>
                  </a:lnTo>
                  <a:lnTo>
                    <a:pt x="393" y="84"/>
                  </a:lnTo>
                  <a:cubicBezTo>
                    <a:pt x="365" y="61"/>
                    <a:pt x="330" y="48"/>
                    <a:pt x="303" y="38"/>
                  </a:cubicBezTo>
                  <a:lnTo>
                    <a:pt x="223" y="20"/>
                  </a:lnTo>
                  <a:cubicBezTo>
                    <a:pt x="205" y="6"/>
                    <a:pt x="183" y="0"/>
                    <a:pt x="152" y="0"/>
                  </a:cubicBezTo>
                  <a:lnTo>
                    <a:pt x="55" y="37"/>
                  </a:lnTo>
                  <a:lnTo>
                    <a:pt x="0" y="110"/>
                  </a:lnTo>
                  <a:lnTo>
                    <a:pt x="0" y="126"/>
                  </a:lnTo>
                  <a:cubicBezTo>
                    <a:pt x="0" y="163"/>
                    <a:pt x="27" y="196"/>
                    <a:pt x="75" y="223"/>
                  </a:cubicBezTo>
                  <a:lnTo>
                    <a:pt x="163" y="299"/>
                  </a:lnTo>
                  <a:cubicBezTo>
                    <a:pt x="181" y="313"/>
                    <a:pt x="199" y="320"/>
                    <a:pt x="216" y="320"/>
                  </a:cubicBezTo>
                  <a:cubicBezTo>
                    <a:pt x="222" y="320"/>
                    <a:pt x="227" y="319"/>
                    <a:pt x="232" y="318"/>
                  </a:cubicBezTo>
                  <a:lnTo>
                    <a:pt x="230" y="329"/>
                  </a:lnTo>
                  <a:lnTo>
                    <a:pt x="323" y="553"/>
                  </a:lnTo>
                  <a:lnTo>
                    <a:pt x="359" y="617"/>
                  </a:lnTo>
                  <a:cubicBezTo>
                    <a:pt x="369" y="637"/>
                    <a:pt x="381" y="647"/>
                    <a:pt x="392" y="652"/>
                  </a:cubicBezTo>
                  <a:lnTo>
                    <a:pt x="404" y="673"/>
                  </a:lnTo>
                  <a:cubicBezTo>
                    <a:pt x="409" y="683"/>
                    <a:pt x="414" y="688"/>
                    <a:pt x="419" y="688"/>
                  </a:cubicBezTo>
                  <a:cubicBezTo>
                    <a:pt x="424" y="688"/>
                    <a:pt x="428" y="684"/>
                    <a:pt x="431" y="676"/>
                  </a:cubicBezTo>
                  <a:lnTo>
                    <a:pt x="476" y="761"/>
                  </a:lnTo>
                  <a:lnTo>
                    <a:pt x="460" y="633"/>
                  </a:lnTo>
                  <a:cubicBezTo>
                    <a:pt x="476" y="610"/>
                    <a:pt x="483" y="571"/>
                    <a:pt x="483" y="516"/>
                  </a:cubicBezTo>
                  <a:lnTo>
                    <a:pt x="443" y="215"/>
                  </a:lnTo>
                  <a:lnTo>
                    <a:pt x="443" y="2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3" name="Freeform 105">
              <a:extLst>
                <a:ext uri="{FF2B5EF4-FFF2-40B4-BE49-F238E27FC236}">
                  <a16:creationId xmlns:a16="http://schemas.microsoft.com/office/drawing/2014/main" id="{0FE771D2-1BD6-48CF-9D9A-AE28A02A8582}"/>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4" name="Freeform 106">
              <a:extLst>
                <a:ext uri="{FF2B5EF4-FFF2-40B4-BE49-F238E27FC236}">
                  <a16:creationId xmlns:a16="http://schemas.microsoft.com/office/drawing/2014/main" id="{435FB366-D1C0-444E-B1FE-493B0686E3F1}"/>
                </a:ext>
              </a:extLst>
            </p:cNvPr>
            <p:cNvSpPr>
              <a:spLocks/>
            </p:cNvSpPr>
            <p:nvPr userDrawn="1"/>
          </p:nvSpPr>
          <p:spPr bwMode="auto">
            <a:xfrm>
              <a:off x="7394576" y="3338513"/>
              <a:ext cx="33338" cy="57150"/>
            </a:xfrm>
            <a:custGeom>
              <a:avLst/>
              <a:gdLst>
                <a:gd name="T0" fmla="*/ 335 w 400"/>
                <a:gd name="T1" fmla="*/ 677 h 677"/>
                <a:gd name="T2" fmla="*/ 335 w 400"/>
                <a:gd name="T3" fmla="*/ 677 h 677"/>
                <a:gd name="T4" fmla="*/ 400 w 400"/>
                <a:gd name="T5" fmla="*/ 527 h 677"/>
                <a:gd name="T6" fmla="*/ 315 w 400"/>
                <a:gd name="T7" fmla="*/ 345 h 677"/>
                <a:gd name="T8" fmla="*/ 314 w 400"/>
                <a:gd name="T9" fmla="*/ 296 h 677"/>
                <a:gd name="T10" fmla="*/ 303 w 400"/>
                <a:gd name="T11" fmla="*/ 217 h 677"/>
                <a:gd name="T12" fmla="*/ 202 w 400"/>
                <a:gd name="T13" fmla="*/ 86 h 677"/>
                <a:gd name="T14" fmla="*/ 194 w 400"/>
                <a:gd name="T15" fmla="*/ 78 h 677"/>
                <a:gd name="T16" fmla="*/ 58 w 400"/>
                <a:gd name="T17" fmla="*/ 0 h 677"/>
                <a:gd name="T18" fmla="*/ 25 w 400"/>
                <a:gd name="T19" fmla="*/ 2 h 677"/>
                <a:gd name="T20" fmla="*/ 13 w 400"/>
                <a:gd name="T21" fmla="*/ 27 h 677"/>
                <a:gd name="T22" fmla="*/ 20 w 400"/>
                <a:gd name="T23" fmla="*/ 87 h 677"/>
                <a:gd name="T24" fmla="*/ 73 w 400"/>
                <a:gd name="T25" fmla="*/ 272 h 677"/>
                <a:gd name="T26" fmla="*/ 227 w 400"/>
                <a:gd name="T27" fmla="*/ 588 h 677"/>
                <a:gd name="T28" fmla="*/ 316 w 400"/>
                <a:gd name="T29" fmla="*/ 677 h 677"/>
                <a:gd name="T30" fmla="*/ 335 w 400"/>
                <a:gd name="T31" fmla="*/ 677 h 677"/>
                <a:gd name="T32" fmla="*/ 335 w 400"/>
                <a:gd name="T33"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77">
                  <a:moveTo>
                    <a:pt x="335" y="677"/>
                  </a:moveTo>
                  <a:lnTo>
                    <a:pt x="335" y="677"/>
                  </a:lnTo>
                  <a:cubicBezTo>
                    <a:pt x="400" y="677"/>
                    <a:pt x="400" y="608"/>
                    <a:pt x="400" y="527"/>
                  </a:cubicBezTo>
                  <a:cubicBezTo>
                    <a:pt x="400" y="493"/>
                    <a:pt x="391" y="410"/>
                    <a:pt x="315" y="345"/>
                  </a:cubicBezTo>
                  <a:lnTo>
                    <a:pt x="314" y="296"/>
                  </a:lnTo>
                  <a:lnTo>
                    <a:pt x="303" y="217"/>
                  </a:lnTo>
                  <a:lnTo>
                    <a:pt x="202" y="86"/>
                  </a:lnTo>
                  <a:lnTo>
                    <a:pt x="194" y="78"/>
                  </a:lnTo>
                  <a:cubicBezTo>
                    <a:pt x="96" y="0"/>
                    <a:pt x="70" y="0"/>
                    <a:pt x="58" y="0"/>
                  </a:cubicBezTo>
                  <a:lnTo>
                    <a:pt x="25" y="2"/>
                  </a:lnTo>
                  <a:lnTo>
                    <a:pt x="13" y="27"/>
                  </a:lnTo>
                  <a:cubicBezTo>
                    <a:pt x="0" y="51"/>
                    <a:pt x="12" y="74"/>
                    <a:pt x="20" y="87"/>
                  </a:cubicBezTo>
                  <a:lnTo>
                    <a:pt x="73" y="272"/>
                  </a:lnTo>
                  <a:cubicBezTo>
                    <a:pt x="76" y="355"/>
                    <a:pt x="124" y="455"/>
                    <a:pt x="227" y="588"/>
                  </a:cubicBezTo>
                  <a:lnTo>
                    <a:pt x="316" y="677"/>
                  </a:lnTo>
                  <a:lnTo>
                    <a:pt x="335" y="677"/>
                  </a:lnTo>
                  <a:lnTo>
                    <a:pt x="335" y="67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5" name="Freeform 107">
              <a:extLst>
                <a:ext uri="{FF2B5EF4-FFF2-40B4-BE49-F238E27FC236}">
                  <a16:creationId xmlns:a16="http://schemas.microsoft.com/office/drawing/2014/main" id="{D29C877F-5FB7-42C1-A792-8B27088E12F7}"/>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6" name="Freeform 108">
              <a:extLst>
                <a:ext uri="{FF2B5EF4-FFF2-40B4-BE49-F238E27FC236}">
                  <a16:creationId xmlns:a16="http://schemas.microsoft.com/office/drawing/2014/main" id="{1C875CE4-915D-4E5F-9E23-87EE4302E44E}"/>
                </a:ext>
              </a:extLst>
            </p:cNvPr>
            <p:cNvSpPr>
              <a:spLocks/>
            </p:cNvSpPr>
            <p:nvPr userDrawn="1"/>
          </p:nvSpPr>
          <p:spPr bwMode="auto">
            <a:xfrm>
              <a:off x="6700838" y="3425826"/>
              <a:ext cx="23813" cy="33338"/>
            </a:xfrm>
            <a:custGeom>
              <a:avLst/>
              <a:gdLst>
                <a:gd name="T0" fmla="*/ 217 w 275"/>
                <a:gd name="T1" fmla="*/ 11 h 387"/>
                <a:gd name="T2" fmla="*/ 217 w 275"/>
                <a:gd name="T3" fmla="*/ 11 h 387"/>
                <a:gd name="T4" fmla="*/ 117 w 275"/>
                <a:gd name="T5" fmla="*/ 0 h 387"/>
                <a:gd name="T6" fmla="*/ 112 w 275"/>
                <a:gd name="T7" fmla="*/ 0 h 387"/>
                <a:gd name="T8" fmla="*/ 0 w 275"/>
                <a:gd name="T9" fmla="*/ 83 h 387"/>
                <a:gd name="T10" fmla="*/ 0 w 275"/>
                <a:gd name="T11" fmla="*/ 94 h 387"/>
                <a:gd name="T12" fmla="*/ 22 w 275"/>
                <a:gd name="T13" fmla="*/ 138 h 387"/>
                <a:gd name="T14" fmla="*/ 78 w 275"/>
                <a:gd name="T15" fmla="*/ 298 h 387"/>
                <a:gd name="T16" fmla="*/ 120 w 275"/>
                <a:gd name="T17" fmla="*/ 298 h 387"/>
                <a:gd name="T18" fmla="*/ 152 w 275"/>
                <a:gd name="T19" fmla="*/ 387 h 387"/>
                <a:gd name="T20" fmla="*/ 164 w 275"/>
                <a:gd name="T21" fmla="*/ 298 h 387"/>
                <a:gd name="T22" fmla="*/ 197 w 275"/>
                <a:gd name="T23" fmla="*/ 298 h 387"/>
                <a:gd name="T24" fmla="*/ 211 w 275"/>
                <a:gd name="T25" fmla="*/ 223 h 387"/>
                <a:gd name="T26" fmla="*/ 254 w 275"/>
                <a:gd name="T27" fmla="*/ 155 h 387"/>
                <a:gd name="T28" fmla="*/ 259 w 275"/>
                <a:gd name="T29" fmla="*/ 145 h 387"/>
                <a:gd name="T30" fmla="*/ 229 w 275"/>
                <a:gd name="T31" fmla="*/ 23 h 387"/>
                <a:gd name="T32" fmla="*/ 217 w 275"/>
                <a:gd name="T33" fmla="*/ 11 h 387"/>
                <a:gd name="T34" fmla="*/ 217 w 275"/>
                <a:gd name="T35" fmla="*/ 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387">
                  <a:moveTo>
                    <a:pt x="217" y="11"/>
                  </a:moveTo>
                  <a:lnTo>
                    <a:pt x="217" y="11"/>
                  </a:lnTo>
                  <a:lnTo>
                    <a:pt x="117" y="0"/>
                  </a:lnTo>
                  <a:lnTo>
                    <a:pt x="112" y="0"/>
                  </a:lnTo>
                  <a:cubicBezTo>
                    <a:pt x="37" y="0"/>
                    <a:pt x="0" y="28"/>
                    <a:pt x="0" y="83"/>
                  </a:cubicBezTo>
                  <a:lnTo>
                    <a:pt x="0" y="94"/>
                  </a:lnTo>
                  <a:lnTo>
                    <a:pt x="22" y="138"/>
                  </a:lnTo>
                  <a:lnTo>
                    <a:pt x="78" y="298"/>
                  </a:lnTo>
                  <a:lnTo>
                    <a:pt x="120" y="298"/>
                  </a:lnTo>
                  <a:lnTo>
                    <a:pt x="152" y="387"/>
                  </a:lnTo>
                  <a:lnTo>
                    <a:pt x="164" y="298"/>
                  </a:lnTo>
                  <a:lnTo>
                    <a:pt x="197" y="298"/>
                  </a:lnTo>
                  <a:lnTo>
                    <a:pt x="211" y="223"/>
                  </a:lnTo>
                  <a:lnTo>
                    <a:pt x="254" y="155"/>
                  </a:lnTo>
                  <a:lnTo>
                    <a:pt x="259" y="145"/>
                  </a:lnTo>
                  <a:cubicBezTo>
                    <a:pt x="271" y="109"/>
                    <a:pt x="275" y="69"/>
                    <a:pt x="229" y="23"/>
                  </a:cubicBezTo>
                  <a:lnTo>
                    <a:pt x="217" y="11"/>
                  </a:lnTo>
                  <a:lnTo>
                    <a:pt x="217" y="11"/>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7" name="Freeform 109">
              <a:extLst>
                <a:ext uri="{FF2B5EF4-FFF2-40B4-BE49-F238E27FC236}">
                  <a16:creationId xmlns:a16="http://schemas.microsoft.com/office/drawing/2014/main" id="{4D9425A8-187B-49EB-9713-089207ABD57E}"/>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8" name="Freeform 110">
              <a:extLst>
                <a:ext uri="{FF2B5EF4-FFF2-40B4-BE49-F238E27FC236}">
                  <a16:creationId xmlns:a16="http://schemas.microsoft.com/office/drawing/2014/main" id="{1BE64D4A-8B87-4B34-885D-609ADCF1D94D}"/>
                </a:ext>
              </a:extLst>
            </p:cNvPr>
            <p:cNvSpPr>
              <a:spLocks/>
            </p:cNvSpPr>
            <p:nvPr userDrawn="1"/>
          </p:nvSpPr>
          <p:spPr bwMode="auto">
            <a:xfrm>
              <a:off x="6670676" y="3440113"/>
              <a:ext cx="25400" cy="20638"/>
            </a:xfrm>
            <a:custGeom>
              <a:avLst/>
              <a:gdLst>
                <a:gd name="T0" fmla="*/ 234 w 299"/>
                <a:gd name="T1" fmla="*/ 0 h 235"/>
                <a:gd name="T2" fmla="*/ 234 w 299"/>
                <a:gd name="T3" fmla="*/ 0 h 235"/>
                <a:gd name="T4" fmla="*/ 132 w 299"/>
                <a:gd name="T5" fmla="*/ 0 h 235"/>
                <a:gd name="T6" fmla="*/ 114 w 299"/>
                <a:gd name="T7" fmla="*/ 4 h 235"/>
                <a:gd name="T8" fmla="*/ 13 w 299"/>
                <a:gd name="T9" fmla="*/ 160 h 235"/>
                <a:gd name="T10" fmla="*/ 59 w 299"/>
                <a:gd name="T11" fmla="*/ 235 h 235"/>
                <a:gd name="T12" fmla="*/ 156 w 299"/>
                <a:gd name="T13" fmla="*/ 193 h 235"/>
                <a:gd name="T14" fmla="*/ 299 w 299"/>
                <a:gd name="T15" fmla="*/ 145 h 235"/>
                <a:gd name="T16" fmla="*/ 234 w 299"/>
                <a:gd name="T17" fmla="*/ 50 h 235"/>
                <a:gd name="T18" fmla="*/ 234 w 299"/>
                <a:gd name="T19" fmla="*/ 0 h 235"/>
                <a:gd name="T20" fmla="*/ 234 w 299"/>
                <a:gd name="T2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35">
                  <a:moveTo>
                    <a:pt x="234" y="0"/>
                  </a:moveTo>
                  <a:lnTo>
                    <a:pt x="234" y="0"/>
                  </a:lnTo>
                  <a:lnTo>
                    <a:pt x="132" y="0"/>
                  </a:lnTo>
                  <a:lnTo>
                    <a:pt x="114" y="4"/>
                  </a:lnTo>
                  <a:cubicBezTo>
                    <a:pt x="0" y="53"/>
                    <a:pt x="5" y="129"/>
                    <a:pt x="13" y="160"/>
                  </a:cubicBezTo>
                  <a:lnTo>
                    <a:pt x="59" y="235"/>
                  </a:lnTo>
                  <a:lnTo>
                    <a:pt x="156" y="193"/>
                  </a:lnTo>
                  <a:lnTo>
                    <a:pt x="299" y="145"/>
                  </a:lnTo>
                  <a:lnTo>
                    <a:pt x="234" y="50"/>
                  </a:lnTo>
                  <a:lnTo>
                    <a:pt x="234" y="0"/>
                  </a:lnTo>
                  <a:lnTo>
                    <a:pt x="234"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29" name="Freeform 111">
              <a:extLst>
                <a:ext uri="{FF2B5EF4-FFF2-40B4-BE49-F238E27FC236}">
                  <a16:creationId xmlns:a16="http://schemas.microsoft.com/office/drawing/2014/main" id="{BC78AB27-2F56-4422-A0E3-3AE110005ABF}"/>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0" name="Freeform 112">
              <a:extLst>
                <a:ext uri="{FF2B5EF4-FFF2-40B4-BE49-F238E27FC236}">
                  <a16:creationId xmlns:a16="http://schemas.microsoft.com/office/drawing/2014/main" id="{274398B8-E3AC-4DAA-9992-C430D8D58563}"/>
                </a:ext>
              </a:extLst>
            </p:cNvPr>
            <p:cNvSpPr>
              <a:spLocks/>
            </p:cNvSpPr>
            <p:nvPr userDrawn="1"/>
          </p:nvSpPr>
          <p:spPr bwMode="auto">
            <a:xfrm>
              <a:off x="8791576" y="4378326"/>
              <a:ext cx="39688" cy="20638"/>
            </a:xfrm>
            <a:custGeom>
              <a:avLst/>
              <a:gdLst>
                <a:gd name="T0" fmla="*/ 364 w 480"/>
                <a:gd name="T1" fmla="*/ 3 h 230"/>
                <a:gd name="T2" fmla="*/ 364 w 480"/>
                <a:gd name="T3" fmla="*/ 3 h 230"/>
                <a:gd name="T4" fmla="*/ 357 w 480"/>
                <a:gd name="T5" fmla="*/ 3 h 230"/>
                <a:gd name="T6" fmla="*/ 255 w 480"/>
                <a:gd name="T7" fmla="*/ 31 h 230"/>
                <a:gd name="T8" fmla="*/ 34 w 480"/>
                <a:gd name="T9" fmla="*/ 46 h 230"/>
                <a:gd name="T10" fmla="*/ 0 w 480"/>
                <a:gd name="T11" fmla="*/ 104 h 230"/>
                <a:gd name="T12" fmla="*/ 37 w 480"/>
                <a:gd name="T13" fmla="*/ 205 h 230"/>
                <a:gd name="T14" fmla="*/ 162 w 480"/>
                <a:gd name="T15" fmla="*/ 228 h 230"/>
                <a:gd name="T16" fmla="*/ 265 w 480"/>
                <a:gd name="T17" fmla="*/ 200 h 230"/>
                <a:gd name="T18" fmla="*/ 373 w 480"/>
                <a:gd name="T19" fmla="*/ 230 h 230"/>
                <a:gd name="T20" fmla="*/ 458 w 480"/>
                <a:gd name="T21" fmla="*/ 170 h 230"/>
                <a:gd name="T22" fmla="*/ 478 w 480"/>
                <a:gd name="T23" fmla="*/ 100 h 230"/>
                <a:gd name="T24" fmla="*/ 480 w 480"/>
                <a:gd name="T25" fmla="*/ 87 h 230"/>
                <a:gd name="T26" fmla="*/ 364 w 480"/>
                <a:gd name="T27" fmla="*/ 3 h 230"/>
                <a:gd name="T28" fmla="*/ 364 w 480"/>
                <a:gd name="T29"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230">
                  <a:moveTo>
                    <a:pt x="364" y="3"/>
                  </a:moveTo>
                  <a:lnTo>
                    <a:pt x="364" y="3"/>
                  </a:lnTo>
                  <a:lnTo>
                    <a:pt x="357" y="3"/>
                  </a:lnTo>
                  <a:lnTo>
                    <a:pt x="255" y="31"/>
                  </a:lnTo>
                  <a:cubicBezTo>
                    <a:pt x="147" y="2"/>
                    <a:pt x="67" y="0"/>
                    <a:pt x="34" y="46"/>
                  </a:cubicBezTo>
                  <a:lnTo>
                    <a:pt x="0" y="104"/>
                  </a:lnTo>
                  <a:lnTo>
                    <a:pt x="37" y="205"/>
                  </a:lnTo>
                  <a:lnTo>
                    <a:pt x="162" y="228"/>
                  </a:lnTo>
                  <a:lnTo>
                    <a:pt x="265" y="200"/>
                  </a:lnTo>
                  <a:lnTo>
                    <a:pt x="373" y="230"/>
                  </a:lnTo>
                  <a:lnTo>
                    <a:pt x="458" y="170"/>
                  </a:lnTo>
                  <a:lnTo>
                    <a:pt x="478" y="100"/>
                  </a:lnTo>
                  <a:lnTo>
                    <a:pt x="480" y="87"/>
                  </a:lnTo>
                  <a:cubicBezTo>
                    <a:pt x="480" y="49"/>
                    <a:pt x="460" y="4"/>
                    <a:pt x="364" y="3"/>
                  </a:cubicBezTo>
                  <a:lnTo>
                    <a:pt x="364" y="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1" name="Freeform 113">
              <a:extLst>
                <a:ext uri="{FF2B5EF4-FFF2-40B4-BE49-F238E27FC236}">
                  <a16:creationId xmlns:a16="http://schemas.microsoft.com/office/drawing/2014/main" id="{AD832246-75C4-4AA5-9040-315612BFDF27}"/>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2" name="Freeform 114">
              <a:extLst>
                <a:ext uri="{FF2B5EF4-FFF2-40B4-BE49-F238E27FC236}">
                  <a16:creationId xmlns:a16="http://schemas.microsoft.com/office/drawing/2014/main" id="{A20434EA-9387-4CA4-B38D-DCF55CABF445}"/>
                </a:ext>
              </a:extLst>
            </p:cNvPr>
            <p:cNvSpPr>
              <a:spLocks/>
            </p:cNvSpPr>
            <p:nvPr userDrawn="1"/>
          </p:nvSpPr>
          <p:spPr bwMode="auto">
            <a:xfrm>
              <a:off x="8423276" y="4273551"/>
              <a:ext cx="228600" cy="80963"/>
            </a:xfrm>
            <a:custGeom>
              <a:avLst/>
              <a:gdLst>
                <a:gd name="T0" fmla="*/ 2705 w 2710"/>
                <a:gd name="T1" fmla="*/ 815 h 964"/>
                <a:gd name="T2" fmla="*/ 2705 w 2710"/>
                <a:gd name="T3" fmla="*/ 815 h 964"/>
                <a:gd name="T4" fmla="*/ 2350 w 2710"/>
                <a:gd name="T5" fmla="*/ 600 h 964"/>
                <a:gd name="T6" fmla="*/ 1888 w 2710"/>
                <a:gd name="T7" fmla="*/ 406 h 964"/>
                <a:gd name="T8" fmla="*/ 1637 w 2710"/>
                <a:gd name="T9" fmla="*/ 269 h 964"/>
                <a:gd name="T10" fmla="*/ 1417 w 2710"/>
                <a:gd name="T11" fmla="*/ 209 h 964"/>
                <a:gd name="T12" fmla="*/ 849 w 2710"/>
                <a:gd name="T13" fmla="*/ 0 h 964"/>
                <a:gd name="T14" fmla="*/ 633 w 2710"/>
                <a:gd name="T15" fmla="*/ 25 h 964"/>
                <a:gd name="T16" fmla="*/ 85 w 2710"/>
                <a:gd name="T17" fmla="*/ 365 h 964"/>
                <a:gd name="T18" fmla="*/ 0 w 2710"/>
                <a:gd name="T19" fmla="*/ 482 h 964"/>
                <a:gd name="T20" fmla="*/ 341 w 2710"/>
                <a:gd name="T21" fmla="*/ 368 h 964"/>
                <a:gd name="T22" fmla="*/ 552 w 2710"/>
                <a:gd name="T23" fmla="*/ 261 h 964"/>
                <a:gd name="T24" fmla="*/ 728 w 2710"/>
                <a:gd name="T25" fmla="*/ 206 h 964"/>
                <a:gd name="T26" fmla="*/ 779 w 2710"/>
                <a:gd name="T27" fmla="*/ 298 h 964"/>
                <a:gd name="T28" fmla="*/ 812 w 2710"/>
                <a:gd name="T29" fmla="*/ 313 h 964"/>
                <a:gd name="T30" fmla="*/ 883 w 2710"/>
                <a:gd name="T31" fmla="*/ 333 h 964"/>
                <a:gd name="T32" fmla="*/ 1519 w 2710"/>
                <a:gd name="T33" fmla="*/ 547 h 964"/>
                <a:gd name="T34" fmla="*/ 1860 w 2710"/>
                <a:gd name="T35" fmla="*/ 798 h 964"/>
                <a:gd name="T36" fmla="*/ 1852 w 2710"/>
                <a:gd name="T37" fmla="*/ 830 h 964"/>
                <a:gd name="T38" fmla="*/ 1831 w 2710"/>
                <a:gd name="T39" fmla="*/ 905 h 964"/>
                <a:gd name="T40" fmla="*/ 2118 w 2710"/>
                <a:gd name="T41" fmla="*/ 964 h 964"/>
                <a:gd name="T42" fmla="*/ 2206 w 2710"/>
                <a:gd name="T43" fmla="*/ 963 h 964"/>
                <a:gd name="T44" fmla="*/ 2687 w 2710"/>
                <a:gd name="T45" fmla="*/ 871 h 964"/>
                <a:gd name="T46" fmla="*/ 2705 w 2710"/>
                <a:gd name="T47" fmla="*/ 815 h 964"/>
                <a:gd name="T48" fmla="*/ 2705 w 2710"/>
                <a:gd name="T49" fmla="*/ 81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0" h="964">
                  <a:moveTo>
                    <a:pt x="2705" y="815"/>
                  </a:moveTo>
                  <a:lnTo>
                    <a:pt x="2705" y="815"/>
                  </a:lnTo>
                  <a:cubicBezTo>
                    <a:pt x="2696" y="774"/>
                    <a:pt x="2646" y="717"/>
                    <a:pt x="2350" y="600"/>
                  </a:cubicBezTo>
                  <a:lnTo>
                    <a:pt x="1888" y="406"/>
                  </a:lnTo>
                  <a:cubicBezTo>
                    <a:pt x="1836" y="328"/>
                    <a:pt x="1747" y="280"/>
                    <a:pt x="1637" y="269"/>
                  </a:cubicBezTo>
                  <a:cubicBezTo>
                    <a:pt x="1536" y="261"/>
                    <a:pt x="1458" y="240"/>
                    <a:pt x="1417" y="209"/>
                  </a:cubicBezTo>
                  <a:cubicBezTo>
                    <a:pt x="1242" y="70"/>
                    <a:pt x="1051" y="0"/>
                    <a:pt x="849" y="0"/>
                  </a:cubicBezTo>
                  <a:cubicBezTo>
                    <a:pt x="777" y="0"/>
                    <a:pt x="704" y="9"/>
                    <a:pt x="633" y="25"/>
                  </a:cubicBezTo>
                  <a:cubicBezTo>
                    <a:pt x="395" y="77"/>
                    <a:pt x="216" y="188"/>
                    <a:pt x="85" y="365"/>
                  </a:cubicBezTo>
                  <a:lnTo>
                    <a:pt x="0" y="482"/>
                  </a:lnTo>
                  <a:lnTo>
                    <a:pt x="341" y="368"/>
                  </a:lnTo>
                  <a:lnTo>
                    <a:pt x="552" y="261"/>
                  </a:lnTo>
                  <a:cubicBezTo>
                    <a:pt x="645" y="192"/>
                    <a:pt x="706" y="181"/>
                    <a:pt x="728" y="206"/>
                  </a:cubicBezTo>
                  <a:lnTo>
                    <a:pt x="779" y="298"/>
                  </a:lnTo>
                  <a:lnTo>
                    <a:pt x="812" y="313"/>
                  </a:lnTo>
                  <a:cubicBezTo>
                    <a:pt x="830" y="322"/>
                    <a:pt x="852" y="333"/>
                    <a:pt x="883" y="333"/>
                  </a:cubicBezTo>
                  <a:cubicBezTo>
                    <a:pt x="1006" y="333"/>
                    <a:pt x="1215" y="403"/>
                    <a:pt x="1519" y="547"/>
                  </a:cubicBezTo>
                  <a:cubicBezTo>
                    <a:pt x="1735" y="658"/>
                    <a:pt x="1850" y="743"/>
                    <a:pt x="1860" y="798"/>
                  </a:cubicBezTo>
                  <a:cubicBezTo>
                    <a:pt x="1862" y="810"/>
                    <a:pt x="1861" y="820"/>
                    <a:pt x="1852" y="830"/>
                  </a:cubicBezTo>
                  <a:cubicBezTo>
                    <a:pt x="1819" y="859"/>
                    <a:pt x="1823" y="885"/>
                    <a:pt x="1831" y="905"/>
                  </a:cubicBezTo>
                  <a:cubicBezTo>
                    <a:pt x="1847" y="930"/>
                    <a:pt x="1894" y="964"/>
                    <a:pt x="2118" y="964"/>
                  </a:cubicBezTo>
                  <a:cubicBezTo>
                    <a:pt x="2144" y="964"/>
                    <a:pt x="2171" y="964"/>
                    <a:pt x="2206" y="963"/>
                  </a:cubicBezTo>
                  <a:cubicBezTo>
                    <a:pt x="2494" y="930"/>
                    <a:pt x="2635" y="913"/>
                    <a:pt x="2687" y="871"/>
                  </a:cubicBezTo>
                  <a:cubicBezTo>
                    <a:pt x="2703" y="856"/>
                    <a:pt x="2710" y="837"/>
                    <a:pt x="2705" y="815"/>
                  </a:cubicBezTo>
                  <a:lnTo>
                    <a:pt x="2705" y="8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3" name="Freeform 115">
              <a:extLst>
                <a:ext uri="{FF2B5EF4-FFF2-40B4-BE49-F238E27FC236}">
                  <a16:creationId xmlns:a16="http://schemas.microsoft.com/office/drawing/2014/main" id="{FA167C8A-3309-419F-9C40-753CEF86613C}"/>
                </a:ext>
              </a:extLst>
            </p:cNvPr>
            <p:cNvSpPr>
              <a:spLocks/>
            </p:cNvSpPr>
            <p:nvPr userDrawn="1"/>
          </p:nvSpPr>
          <p:spPr bwMode="auto">
            <a:xfrm>
              <a:off x="8199438" y="2405063"/>
              <a:ext cx="114300" cy="150813"/>
            </a:xfrm>
            <a:custGeom>
              <a:avLst/>
              <a:gdLst>
                <a:gd name="T0" fmla="*/ 791 w 1357"/>
                <a:gd name="T1" fmla="*/ 1240 h 1764"/>
                <a:gd name="T2" fmla="*/ 791 w 1357"/>
                <a:gd name="T3" fmla="*/ 1240 h 1764"/>
                <a:gd name="T4" fmla="*/ 1067 w 1357"/>
                <a:gd name="T5" fmla="*/ 1060 h 1764"/>
                <a:gd name="T6" fmla="*/ 1266 w 1357"/>
                <a:gd name="T7" fmla="*/ 557 h 1764"/>
                <a:gd name="T8" fmla="*/ 1210 w 1357"/>
                <a:gd name="T9" fmla="*/ 89 h 1764"/>
                <a:gd name="T10" fmla="*/ 960 w 1357"/>
                <a:gd name="T11" fmla="*/ 127 h 1764"/>
                <a:gd name="T12" fmla="*/ 782 w 1357"/>
                <a:gd name="T13" fmla="*/ 106 h 1764"/>
                <a:gd name="T14" fmla="*/ 533 w 1357"/>
                <a:gd name="T15" fmla="*/ 0 h 1764"/>
                <a:gd name="T16" fmla="*/ 230 w 1357"/>
                <a:gd name="T17" fmla="*/ 21 h 1764"/>
                <a:gd name="T18" fmla="*/ 217 w 1357"/>
                <a:gd name="T19" fmla="*/ 37 h 1764"/>
                <a:gd name="T20" fmla="*/ 190 w 1357"/>
                <a:gd name="T21" fmla="*/ 238 h 1764"/>
                <a:gd name="T22" fmla="*/ 225 w 1357"/>
                <a:gd name="T23" fmla="*/ 355 h 1764"/>
                <a:gd name="T24" fmla="*/ 178 w 1357"/>
                <a:gd name="T25" fmla="*/ 368 h 1764"/>
                <a:gd name="T26" fmla="*/ 67 w 1357"/>
                <a:gd name="T27" fmla="*/ 529 h 1764"/>
                <a:gd name="T28" fmla="*/ 20 w 1357"/>
                <a:gd name="T29" fmla="*/ 840 h 1764"/>
                <a:gd name="T30" fmla="*/ 21 w 1357"/>
                <a:gd name="T31" fmla="*/ 1187 h 1764"/>
                <a:gd name="T32" fmla="*/ 209 w 1357"/>
                <a:gd name="T33" fmla="*/ 1694 h 1764"/>
                <a:gd name="T34" fmla="*/ 340 w 1357"/>
                <a:gd name="T35" fmla="*/ 1764 h 1764"/>
                <a:gd name="T36" fmla="*/ 452 w 1357"/>
                <a:gd name="T37" fmla="*/ 1727 h 1764"/>
                <a:gd name="T38" fmla="*/ 581 w 1357"/>
                <a:gd name="T39" fmla="*/ 1529 h 1764"/>
                <a:gd name="T40" fmla="*/ 582 w 1357"/>
                <a:gd name="T41" fmla="*/ 1518 h 1764"/>
                <a:gd name="T42" fmla="*/ 503 w 1357"/>
                <a:gd name="T43" fmla="*/ 1298 h 1764"/>
                <a:gd name="T44" fmla="*/ 474 w 1357"/>
                <a:gd name="T45" fmla="*/ 1224 h 1764"/>
                <a:gd name="T46" fmla="*/ 767 w 1357"/>
                <a:gd name="T47" fmla="*/ 1240 h 1764"/>
                <a:gd name="T48" fmla="*/ 791 w 1357"/>
                <a:gd name="T49" fmla="*/ 1240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7" h="1764">
                  <a:moveTo>
                    <a:pt x="791" y="1240"/>
                  </a:moveTo>
                  <a:lnTo>
                    <a:pt x="791" y="1240"/>
                  </a:lnTo>
                  <a:cubicBezTo>
                    <a:pt x="893" y="1240"/>
                    <a:pt x="993" y="1178"/>
                    <a:pt x="1067" y="1060"/>
                  </a:cubicBezTo>
                  <a:lnTo>
                    <a:pt x="1266" y="557"/>
                  </a:lnTo>
                  <a:cubicBezTo>
                    <a:pt x="1321" y="352"/>
                    <a:pt x="1357" y="137"/>
                    <a:pt x="1210" y="89"/>
                  </a:cubicBezTo>
                  <a:cubicBezTo>
                    <a:pt x="1163" y="67"/>
                    <a:pt x="1099" y="76"/>
                    <a:pt x="960" y="127"/>
                  </a:cubicBezTo>
                  <a:cubicBezTo>
                    <a:pt x="881" y="158"/>
                    <a:pt x="835" y="153"/>
                    <a:pt x="782" y="106"/>
                  </a:cubicBezTo>
                  <a:lnTo>
                    <a:pt x="533" y="0"/>
                  </a:lnTo>
                  <a:lnTo>
                    <a:pt x="230" y="21"/>
                  </a:lnTo>
                  <a:lnTo>
                    <a:pt x="217" y="37"/>
                  </a:lnTo>
                  <a:cubicBezTo>
                    <a:pt x="167" y="100"/>
                    <a:pt x="159" y="166"/>
                    <a:pt x="190" y="238"/>
                  </a:cubicBezTo>
                  <a:lnTo>
                    <a:pt x="225" y="355"/>
                  </a:lnTo>
                  <a:lnTo>
                    <a:pt x="178" y="368"/>
                  </a:lnTo>
                  <a:cubicBezTo>
                    <a:pt x="109" y="383"/>
                    <a:pt x="67" y="447"/>
                    <a:pt x="67" y="529"/>
                  </a:cubicBezTo>
                  <a:lnTo>
                    <a:pt x="20" y="840"/>
                  </a:lnTo>
                  <a:cubicBezTo>
                    <a:pt x="0" y="988"/>
                    <a:pt x="1" y="1104"/>
                    <a:pt x="21" y="1187"/>
                  </a:cubicBezTo>
                  <a:cubicBezTo>
                    <a:pt x="101" y="1485"/>
                    <a:pt x="146" y="1636"/>
                    <a:pt x="209" y="1694"/>
                  </a:cubicBezTo>
                  <a:cubicBezTo>
                    <a:pt x="241" y="1739"/>
                    <a:pt x="289" y="1764"/>
                    <a:pt x="340" y="1764"/>
                  </a:cubicBezTo>
                  <a:cubicBezTo>
                    <a:pt x="376" y="1764"/>
                    <a:pt x="412" y="1753"/>
                    <a:pt x="452" y="1727"/>
                  </a:cubicBezTo>
                  <a:cubicBezTo>
                    <a:pt x="529" y="1663"/>
                    <a:pt x="571" y="1598"/>
                    <a:pt x="581" y="1529"/>
                  </a:cubicBezTo>
                  <a:lnTo>
                    <a:pt x="582" y="1518"/>
                  </a:lnTo>
                  <a:lnTo>
                    <a:pt x="503" y="1298"/>
                  </a:lnTo>
                  <a:cubicBezTo>
                    <a:pt x="493" y="1273"/>
                    <a:pt x="482" y="1246"/>
                    <a:pt x="474" y="1224"/>
                  </a:cubicBezTo>
                  <a:lnTo>
                    <a:pt x="767" y="1240"/>
                  </a:lnTo>
                  <a:cubicBezTo>
                    <a:pt x="775" y="1240"/>
                    <a:pt x="783" y="1240"/>
                    <a:pt x="791" y="124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4" name="Freeform 117">
              <a:extLst>
                <a:ext uri="{FF2B5EF4-FFF2-40B4-BE49-F238E27FC236}">
                  <a16:creationId xmlns:a16="http://schemas.microsoft.com/office/drawing/2014/main" id="{06CBFA9C-65E9-4CAC-BFAD-B058EAE1A03C}"/>
                </a:ext>
              </a:extLst>
            </p:cNvPr>
            <p:cNvSpPr>
              <a:spLocks/>
            </p:cNvSpPr>
            <p:nvPr userDrawn="1"/>
          </p:nvSpPr>
          <p:spPr bwMode="auto">
            <a:xfrm>
              <a:off x="8315326" y="2424113"/>
              <a:ext cx="609600" cy="695325"/>
            </a:xfrm>
            <a:custGeom>
              <a:avLst/>
              <a:gdLst>
                <a:gd name="T0" fmla="*/ 5846 w 7196"/>
                <a:gd name="T1" fmla="*/ 3701 h 8217"/>
                <a:gd name="T2" fmla="*/ 5529 w 7196"/>
                <a:gd name="T3" fmla="*/ 3403 h 8217"/>
                <a:gd name="T4" fmla="*/ 5586 w 7196"/>
                <a:gd name="T5" fmla="*/ 2973 h 8217"/>
                <a:gd name="T6" fmla="*/ 5152 w 7196"/>
                <a:gd name="T7" fmla="*/ 3037 h 8217"/>
                <a:gd name="T8" fmla="*/ 5206 w 7196"/>
                <a:gd name="T9" fmla="*/ 2566 h 8217"/>
                <a:gd name="T10" fmla="*/ 4880 w 7196"/>
                <a:gd name="T11" fmla="*/ 2504 h 8217"/>
                <a:gd name="T12" fmla="*/ 4734 w 7196"/>
                <a:gd name="T13" fmla="*/ 2352 h 8217"/>
                <a:gd name="T14" fmla="*/ 4747 w 7196"/>
                <a:gd name="T15" fmla="*/ 2082 h 8217"/>
                <a:gd name="T16" fmla="*/ 4098 w 7196"/>
                <a:gd name="T17" fmla="*/ 1943 h 8217"/>
                <a:gd name="T18" fmla="*/ 3772 w 7196"/>
                <a:gd name="T19" fmla="*/ 2025 h 8217"/>
                <a:gd name="T20" fmla="*/ 3506 w 7196"/>
                <a:gd name="T21" fmla="*/ 1121 h 8217"/>
                <a:gd name="T22" fmla="*/ 2861 w 7196"/>
                <a:gd name="T23" fmla="*/ 1585 h 8217"/>
                <a:gd name="T24" fmla="*/ 2324 w 7196"/>
                <a:gd name="T25" fmla="*/ 1598 h 8217"/>
                <a:gd name="T26" fmla="*/ 2210 w 7196"/>
                <a:gd name="T27" fmla="*/ 264 h 8217"/>
                <a:gd name="T28" fmla="*/ 1510 w 7196"/>
                <a:gd name="T29" fmla="*/ 737 h 8217"/>
                <a:gd name="T30" fmla="*/ 1117 w 7196"/>
                <a:gd name="T31" fmla="*/ 998 h 8217"/>
                <a:gd name="T32" fmla="*/ 1226 w 7196"/>
                <a:gd name="T33" fmla="*/ 1852 h 8217"/>
                <a:gd name="T34" fmla="*/ 1189 w 7196"/>
                <a:gd name="T35" fmla="*/ 2232 h 8217"/>
                <a:gd name="T36" fmla="*/ 997 w 7196"/>
                <a:gd name="T37" fmla="*/ 1439 h 8217"/>
                <a:gd name="T38" fmla="*/ 1147 w 7196"/>
                <a:gd name="T39" fmla="*/ 66 h 8217"/>
                <a:gd name="T40" fmla="*/ 122 w 7196"/>
                <a:gd name="T41" fmla="*/ 1475 h 8217"/>
                <a:gd name="T42" fmla="*/ 107 w 7196"/>
                <a:gd name="T43" fmla="*/ 2086 h 8217"/>
                <a:gd name="T44" fmla="*/ 239 w 7196"/>
                <a:gd name="T45" fmla="*/ 2503 h 8217"/>
                <a:gd name="T46" fmla="*/ 908 w 7196"/>
                <a:gd name="T47" fmla="*/ 2872 h 8217"/>
                <a:gd name="T48" fmla="*/ 2312 w 7196"/>
                <a:gd name="T49" fmla="*/ 3401 h 8217"/>
                <a:gd name="T50" fmla="*/ 2327 w 7196"/>
                <a:gd name="T51" fmla="*/ 3123 h 8217"/>
                <a:gd name="T52" fmla="*/ 2511 w 7196"/>
                <a:gd name="T53" fmla="*/ 2690 h 8217"/>
                <a:gd name="T54" fmla="*/ 3270 w 7196"/>
                <a:gd name="T55" fmla="*/ 3365 h 8217"/>
                <a:gd name="T56" fmla="*/ 3332 w 7196"/>
                <a:gd name="T57" fmla="*/ 4079 h 8217"/>
                <a:gd name="T58" fmla="*/ 4244 w 7196"/>
                <a:gd name="T59" fmla="*/ 4682 h 8217"/>
                <a:gd name="T60" fmla="*/ 4095 w 7196"/>
                <a:gd name="T61" fmla="*/ 5555 h 8217"/>
                <a:gd name="T62" fmla="*/ 4085 w 7196"/>
                <a:gd name="T63" fmla="*/ 6170 h 8217"/>
                <a:gd name="T64" fmla="*/ 3607 w 7196"/>
                <a:gd name="T65" fmla="*/ 6284 h 8217"/>
                <a:gd name="T66" fmla="*/ 3169 w 7196"/>
                <a:gd name="T67" fmla="*/ 6313 h 8217"/>
                <a:gd name="T68" fmla="*/ 3182 w 7196"/>
                <a:gd name="T69" fmla="*/ 6861 h 8217"/>
                <a:gd name="T70" fmla="*/ 3928 w 7196"/>
                <a:gd name="T71" fmla="*/ 6831 h 8217"/>
                <a:gd name="T72" fmla="*/ 4220 w 7196"/>
                <a:gd name="T73" fmla="*/ 6837 h 8217"/>
                <a:gd name="T74" fmla="*/ 4591 w 7196"/>
                <a:gd name="T75" fmla="*/ 7370 h 8217"/>
                <a:gd name="T76" fmla="*/ 6006 w 7196"/>
                <a:gd name="T77" fmla="*/ 8168 h 8217"/>
                <a:gd name="T78" fmla="*/ 5405 w 7196"/>
                <a:gd name="T79" fmla="*/ 7185 h 8217"/>
                <a:gd name="T80" fmla="*/ 5897 w 7196"/>
                <a:gd name="T81" fmla="*/ 7595 h 8217"/>
                <a:gd name="T82" fmla="*/ 6313 w 7196"/>
                <a:gd name="T83" fmla="*/ 7911 h 8217"/>
                <a:gd name="T84" fmla="*/ 6293 w 7196"/>
                <a:gd name="T85" fmla="*/ 7613 h 8217"/>
                <a:gd name="T86" fmla="*/ 6387 w 7196"/>
                <a:gd name="T87" fmla="*/ 7461 h 8217"/>
                <a:gd name="T88" fmla="*/ 6215 w 7196"/>
                <a:gd name="T89" fmla="*/ 6892 h 8217"/>
                <a:gd name="T90" fmla="*/ 5590 w 7196"/>
                <a:gd name="T91" fmla="*/ 5942 h 8217"/>
                <a:gd name="T92" fmla="*/ 5767 w 7196"/>
                <a:gd name="T93" fmla="*/ 5944 h 8217"/>
                <a:gd name="T94" fmla="*/ 5622 w 7196"/>
                <a:gd name="T95" fmla="*/ 5631 h 8217"/>
                <a:gd name="T96" fmla="*/ 6121 w 7196"/>
                <a:gd name="T97" fmla="*/ 5892 h 8217"/>
                <a:gd name="T98" fmla="*/ 6396 w 7196"/>
                <a:gd name="T99" fmla="*/ 6231 h 8217"/>
                <a:gd name="T100" fmla="*/ 6713 w 7196"/>
                <a:gd name="T101" fmla="*/ 6064 h 8217"/>
                <a:gd name="T102" fmla="*/ 6925 w 7196"/>
                <a:gd name="T103" fmla="*/ 5664 h 8217"/>
                <a:gd name="T104" fmla="*/ 7153 w 7196"/>
                <a:gd name="T105" fmla="*/ 5433 h 8217"/>
                <a:gd name="T106" fmla="*/ 6796 w 7196"/>
                <a:gd name="T107" fmla="*/ 5162 h 8217"/>
                <a:gd name="T108" fmla="*/ 6433 w 7196"/>
                <a:gd name="T109" fmla="*/ 5122 h 8217"/>
                <a:gd name="T110" fmla="*/ 6236 w 7196"/>
                <a:gd name="T111" fmla="*/ 4589 h 8217"/>
                <a:gd name="T112" fmla="*/ 5837 w 7196"/>
                <a:gd name="T113" fmla="*/ 4540 h 8217"/>
                <a:gd name="T114" fmla="*/ 5396 w 7196"/>
                <a:gd name="T115" fmla="*/ 4067 h 8217"/>
                <a:gd name="T116" fmla="*/ 5461 w 7196"/>
                <a:gd name="T117" fmla="*/ 3740 h 8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6" h="8217">
                  <a:moveTo>
                    <a:pt x="5610" y="3791"/>
                  </a:moveTo>
                  <a:lnTo>
                    <a:pt x="5610" y="3791"/>
                  </a:lnTo>
                  <a:lnTo>
                    <a:pt x="5731" y="3823"/>
                  </a:lnTo>
                  <a:cubicBezTo>
                    <a:pt x="5797" y="3845"/>
                    <a:pt x="5829" y="3819"/>
                    <a:pt x="5840" y="3805"/>
                  </a:cubicBezTo>
                  <a:cubicBezTo>
                    <a:pt x="5863" y="3774"/>
                    <a:pt x="5855" y="3733"/>
                    <a:pt x="5846" y="3701"/>
                  </a:cubicBezTo>
                  <a:lnTo>
                    <a:pt x="5737" y="3554"/>
                  </a:lnTo>
                  <a:lnTo>
                    <a:pt x="5564" y="3483"/>
                  </a:lnTo>
                  <a:cubicBezTo>
                    <a:pt x="5527" y="3469"/>
                    <a:pt x="5509" y="3451"/>
                    <a:pt x="5505" y="3434"/>
                  </a:cubicBezTo>
                  <a:lnTo>
                    <a:pt x="5508" y="3425"/>
                  </a:lnTo>
                  <a:cubicBezTo>
                    <a:pt x="5514" y="3403"/>
                    <a:pt x="5517" y="3403"/>
                    <a:pt x="5529" y="3403"/>
                  </a:cubicBezTo>
                  <a:lnTo>
                    <a:pt x="5633" y="3403"/>
                  </a:lnTo>
                  <a:lnTo>
                    <a:pt x="5744" y="3373"/>
                  </a:lnTo>
                  <a:lnTo>
                    <a:pt x="5744" y="3222"/>
                  </a:lnTo>
                  <a:lnTo>
                    <a:pt x="5607" y="2977"/>
                  </a:lnTo>
                  <a:lnTo>
                    <a:pt x="5586" y="2973"/>
                  </a:lnTo>
                  <a:cubicBezTo>
                    <a:pt x="5580" y="2971"/>
                    <a:pt x="5572" y="2970"/>
                    <a:pt x="5561" y="2970"/>
                  </a:cubicBezTo>
                  <a:cubicBezTo>
                    <a:pt x="5517" y="2970"/>
                    <a:pt x="5458" y="2996"/>
                    <a:pt x="5378" y="3052"/>
                  </a:cubicBezTo>
                  <a:lnTo>
                    <a:pt x="5109" y="3132"/>
                  </a:lnTo>
                  <a:cubicBezTo>
                    <a:pt x="5095" y="3132"/>
                    <a:pt x="5086" y="3130"/>
                    <a:pt x="5080" y="3129"/>
                  </a:cubicBezTo>
                  <a:cubicBezTo>
                    <a:pt x="5085" y="3116"/>
                    <a:pt x="5101" y="3088"/>
                    <a:pt x="5152" y="3037"/>
                  </a:cubicBezTo>
                  <a:lnTo>
                    <a:pt x="5286" y="2941"/>
                  </a:lnTo>
                  <a:lnTo>
                    <a:pt x="5399" y="2846"/>
                  </a:lnTo>
                  <a:lnTo>
                    <a:pt x="5407" y="2837"/>
                  </a:lnTo>
                  <a:cubicBezTo>
                    <a:pt x="5440" y="2790"/>
                    <a:pt x="5420" y="2723"/>
                    <a:pt x="5358" y="2660"/>
                  </a:cubicBezTo>
                  <a:cubicBezTo>
                    <a:pt x="5307" y="2599"/>
                    <a:pt x="5255" y="2566"/>
                    <a:pt x="5206" y="2566"/>
                  </a:cubicBezTo>
                  <a:lnTo>
                    <a:pt x="5206" y="2566"/>
                  </a:lnTo>
                  <a:lnTo>
                    <a:pt x="5185" y="2566"/>
                  </a:lnTo>
                  <a:cubicBezTo>
                    <a:pt x="5161" y="2566"/>
                    <a:pt x="5128" y="2579"/>
                    <a:pt x="5018" y="2644"/>
                  </a:cubicBezTo>
                  <a:lnTo>
                    <a:pt x="4904" y="2651"/>
                  </a:lnTo>
                  <a:cubicBezTo>
                    <a:pt x="4892" y="2628"/>
                    <a:pt x="4880" y="2583"/>
                    <a:pt x="4880" y="2504"/>
                  </a:cubicBezTo>
                  <a:cubicBezTo>
                    <a:pt x="4874" y="2462"/>
                    <a:pt x="4860" y="2426"/>
                    <a:pt x="4841" y="2400"/>
                  </a:cubicBezTo>
                  <a:lnTo>
                    <a:pt x="5079" y="2211"/>
                  </a:lnTo>
                  <a:lnTo>
                    <a:pt x="4772" y="2353"/>
                  </a:lnTo>
                  <a:cubicBezTo>
                    <a:pt x="4766" y="2351"/>
                    <a:pt x="4759" y="2351"/>
                    <a:pt x="4752" y="2351"/>
                  </a:cubicBezTo>
                  <a:cubicBezTo>
                    <a:pt x="4747" y="2351"/>
                    <a:pt x="4742" y="2351"/>
                    <a:pt x="4734" y="2352"/>
                  </a:cubicBezTo>
                  <a:lnTo>
                    <a:pt x="4606" y="2409"/>
                  </a:lnTo>
                  <a:cubicBezTo>
                    <a:pt x="4610" y="2405"/>
                    <a:pt x="4615" y="2399"/>
                    <a:pt x="4620" y="2394"/>
                  </a:cubicBezTo>
                  <a:lnTo>
                    <a:pt x="4751" y="2177"/>
                  </a:lnTo>
                  <a:lnTo>
                    <a:pt x="4755" y="2168"/>
                  </a:lnTo>
                  <a:cubicBezTo>
                    <a:pt x="4765" y="2138"/>
                    <a:pt x="4762" y="2108"/>
                    <a:pt x="4747" y="2082"/>
                  </a:cubicBezTo>
                  <a:cubicBezTo>
                    <a:pt x="4723" y="2041"/>
                    <a:pt x="4670" y="2012"/>
                    <a:pt x="4587" y="1995"/>
                  </a:cubicBezTo>
                  <a:lnTo>
                    <a:pt x="4372" y="1963"/>
                  </a:lnTo>
                  <a:lnTo>
                    <a:pt x="4222" y="2166"/>
                  </a:lnTo>
                  <a:cubicBezTo>
                    <a:pt x="4205" y="2194"/>
                    <a:pt x="4191" y="2213"/>
                    <a:pt x="4181" y="2227"/>
                  </a:cubicBezTo>
                  <a:lnTo>
                    <a:pt x="4098" y="1943"/>
                  </a:lnTo>
                  <a:lnTo>
                    <a:pt x="4091" y="1930"/>
                  </a:lnTo>
                  <a:cubicBezTo>
                    <a:pt x="4056" y="1879"/>
                    <a:pt x="4017" y="1853"/>
                    <a:pt x="3975" y="1853"/>
                  </a:cubicBezTo>
                  <a:cubicBezTo>
                    <a:pt x="3894" y="1853"/>
                    <a:pt x="3840" y="1949"/>
                    <a:pt x="3806" y="2020"/>
                  </a:cubicBezTo>
                  <a:cubicBezTo>
                    <a:pt x="3798" y="2036"/>
                    <a:pt x="3791" y="2041"/>
                    <a:pt x="3790" y="2042"/>
                  </a:cubicBezTo>
                  <a:cubicBezTo>
                    <a:pt x="3788" y="2042"/>
                    <a:pt x="3781" y="2037"/>
                    <a:pt x="3772" y="2025"/>
                  </a:cubicBezTo>
                  <a:cubicBezTo>
                    <a:pt x="3734" y="1967"/>
                    <a:pt x="3739" y="1952"/>
                    <a:pt x="3742" y="1947"/>
                  </a:cubicBezTo>
                  <a:lnTo>
                    <a:pt x="3858" y="1802"/>
                  </a:lnTo>
                  <a:cubicBezTo>
                    <a:pt x="3900" y="1734"/>
                    <a:pt x="3938" y="1656"/>
                    <a:pt x="3907" y="1579"/>
                  </a:cubicBezTo>
                  <a:lnTo>
                    <a:pt x="3738" y="1230"/>
                  </a:lnTo>
                  <a:cubicBezTo>
                    <a:pt x="3712" y="1180"/>
                    <a:pt x="3639" y="1145"/>
                    <a:pt x="3506" y="1121"/>
                  </a:cubicBezTo>
                  <a:cubicBezTo>
                    <a:pt x="3325" y="1093"/>
                    <a:pt x="3294" y="1058"/>
                    <a:pt x="3292" y="1054"/>
                  </a:cubicBezTo>
                  <a:lnTo>
                    <a:pt x="3284" y="1046"/>
                  </a:lnTo>
                  <a:cubicBezTo>
                    <a:pt x="3170" y="954"/>
                    <a:pt x="3067" y="966"/>
                    <a:pt x="2965" y="1091"/>
                  </a:cubicBezTo>
                  <a:cubicBezTo>
                    <a:pt x="2880" y="1197"/>
                    <a:pt x="2842" y="1313"/>
                    <a:pt x="2852" y="1432"/>
                  </a:cubicBezTo>
                  <a:lnTo>
                    <a:pt x="2861" y="1585"/>
                  </a:lnTo>
                  <a:lnTo>
                    <a:pt x="2843" y="1658"/>
                  </a:lnTo>
                  <a:lnTo>
                    <a:pt x="2769" y="1474"/>
                  </a:lnTo>
                  <a:cubicBezTo>
                    <a:pt x="2683" y="1315"/>
                    <a:pt x="2574" y="1307"/>
                    <a:pt x="2488" y="1427"/>
                  </a:cubicBezTo>
                  <a:lnTo>
                    <a:pt x="2336" y="1597"/>
                  </a:lnTo>
                  <a:cubicBezTo>
                    <a:pt x="2331" y="1598"/>
                    <a:pt x="2326" y="1598"/>
                    <a:pt x="2324" y="1598"/>
                  </a:cubicBezTo>
                  <a:cubicBezTo>
                    <a:pt x="2288" y="1598"/>
                    <a:pt x="2272" y="1509"/>
                    <a:pt x="2267" y="1472"/>
                  </a:cubicBezTo>
                  <a:cubicBezTo>
                    <a:pt x="2258" y="1386"/>
                    <a:pt x="2286" y="1250"/>
                    <a:pt x="2348" y="1070"/>
                  </a:cubicBezTo>
                  <a:cubicBezTo>
                    <a:pt x="2391" y="952"/>
                    <a:pt x="2389" y="859"/>
                    <a:pt x="2377" y="796"/>
                  </a:cubicBezTo>
                  <a:lnTo>
                    <a:pt x="2218" y="279"/>
                  </a:lnTo>
                  <a:lnTo>
                    <a:pt x="2210" y="264"/>
                  </a:lnTo>
                  <a:cubicBezTo>
                    <a:pt x="2135" y="167"/>
                    <a:pt x="2029" y="121"/>
                    <a:pt x="1888" y="134"/>
                  </a:cubicBezTo>
                  <a:cubicBezTo>
                    <a:pt x="1759" y="145"/>
                    <a:pt x="1620" y="209"/>
                    <a:pt x="1497" y="313"/>
                  </a:cubicBezTo>
                  <a:cubicBezTo>
                    <a:pt x="1399" y="392"/>
                    <a:pt x="1353" y="465"/>
                    <a:pt x="1355" y="535"/>
                  </a:cubicBezTo>
                  <a:cubicBezTo>
                    <a:pt x="1356" y="588"/>
                    <a:pt x="1386" y="636"/>
                    <a:pt x="1442" y="677"/>
                  </a:cubicBezTo>
                  <a:cubicBezTo>
                    <a:pt x="1484" y="709"/>
                    <a:pt x="1502" y="727"/>
                    <a:pt x="1510" y="737"/>
                  </a:cubicBezTo>
                  <a:cubicBezTo>
                    <a:pt x="1506" y="739"/>
                    <a:pt x="1499" y="742"/>
                    <a:pt x="1489" y="745"/>
                  </a:cubicBezTo>
                  <a:lnTo>
                    <a:pt x="1353" y="754"/>
                  </a:lnTo>
                  <a:lnTo>
                    <a:pt x="1249" y="784"/>
                  </a:lnTo>
                  <a:lnTo>
                    <a:pt x="1234" y="792"/>
                  </a:lnTo>
                  <a:cubicBezTo>
                    <a:pt x="1156" y="853"/>
                    <a:pt x="1117" y="922"/>
                    <a:pt x="1117" y="998"/>
                  </a:cubicBezTo>
                  <a:cubicBezTo>
                    <a:pt x="1117" y="1105"/>
                    <a:pt x="1196" y="1220"/>
                    <a:pt x="1360" y="1349"/>
                  </a:cubicBezTo>
                  <a:lnTo>
                    <a:pt x="1394" y="1396"/>
                  </a:lnTo>
                  <a:cubicBezTo>
                    <a:pt x="1389" y="1399"/>
                    <a:pt x="1384" y="1402"/>
                    <a:pt x="1378" y="1405"/>
                  </a:cubicBezTo>
                  <a:cubicBezTo>
                    <a:pt x="1206" y="1447"/>
                    <a:pt x="1169" y="1559"/>
                    <a:pt x="1169" y="1646"/>
                  </a:cubicBezTo>
                  <a:cubicBezTo>
                    <a:pt x="1169" y="1712"/>
                    <a:pt x="1185" y="1773"/>
                    <a:pt x="1226" y="1852"/>
                  </a:cubicBezTo>
                  <a:lnTo>
                    <a:pt x="1319" y="1973"/>
                  </a:lnTo>
                  <a:cubicBezTo>
                    <a:pt x="1375" y="2053"/>
                    <a:pt x="1389" y="2170"/>
                    <a:pt x="1358" y="2297"/>
                  </a:cubicBezTo>
                  <a:lnTo>
                    <a:pt x="1142" y="2304"/>
                  </a:lnTo>
                  <a:cubicBezTo>
                    <a:pt x="1139" y="2291"/>
                    <a:pt x="1138" y="2281"/>
                    <a:pt x="1141" y="2273"/>
                  </a:cubicBezTo>
                  <a:cubicBezTo>
                    <a:pt x="1145" y="2260"/>
                    <a:pt x="1161" y="2246"/>
                    <a:pt x="1189" y="2232"/>
                  </a:cubicBezTo>
                  <a:lnTo>
                    <a:pt x="1289" y="2182"/>
                  </a:lnTo>
                  <a:lnTo>
                    <a:pt x="1289" y="2074"/>
                  </a:lnTo>
                  <a:lnTo>
                    <a:pt x="1111" y="1807"/>
                  </a:lnTo>
                  <a:cubicBezTo>
                    <a:pt x="1045" y="1715"/>
                    <a:pt x="998" y="1626"/>
                    <a:pt x="979" y="1556"/>
                  </a:cubicBezTo>
                  <a:cubicBezTo>
                    <a:pt x="979" y="1530"/>
                    <a:pt x="981" y="1497"/>
                    <a:pt x="997" y="1439"/>
                  </a:cubicBezTo>
                  <a:lnTo>
                    <a:pt x="1029" y="1280"/>
                  </a:lnTo>
                  <a:lnTo>
                    <a:pt x="893" y="1066"/>
                  </a:lnTo>
                  <a:cubicBezTo>
                    <a:pt x="879" y="937"/>
                    <a:pt x="902" y="827"/>
                    <a:pt x="963" y="740"/>
                  </a:cubicBezTo>
                  <a:cubicBezTo>
                    <a:pt x="1101" y="523"/>
                    <a:pt x="1176" y="351"/>
                    <a:pt x="1186" y="230"/>
                  </a:cubicBezTo>
                  <a:cubicBezTo>
                    <a:pt x="1192" y="155"/>
                    <a:pt x="1179" y="101"/>
                    <a:pt x="1147" y="66"/>
                  </a:cubicBezTo>
                  <a:cubicBezTo>
                    <a:pt x="1120" y="37"/>
                    <a:pt x="1081" y="22"/>
                    <a:pt x="1032" y="21"/>
                  </a:cubicBezTo>
                  <a:cubicBezTo>
                    <a:pt x="920" y="0"/>
                    <a:pt x="817" y="55"/>
                    <a:pt x="692" y="141"/>
                  </a:cubicBezTo>
                  <a:cubicBezTo>
                    <a:pt x="561" y="229"/>
                    <a:pt x="444" y="352"/>
                    <a:pt x="322" y="530"/>
                  </a:cubicBezTo>
                  <a:cubicBezTo>
                    <a:pt x="221" y="682"/>
                    <a:pt x="136" y="955"/>
                    <a:pt x="71" y="1342"/>
                  </a:cubicBezTo>
                  <a:cubicBezTo>
                    <a:pt x="58" y="1380"/>
                    <a:pt x="84" y="1418"/>
                    <a:pt x="122" y="1475"/>
                  </a:cubicBezTo>
                  <a:lnTo>
                    <a:pt x="178" y="1563"/>
                  </a:lnTo>
                  <a:lnTo>
                    <a:pt x="119" y="1616"/>
                  </a:lnTo>
                  <a:cubicBezTo>
                    <a:pt x="70" y="1636"/>
                    <a:pt x="22" y="1664"/>
                    <a:pt x="23" y="1708"/>
                  </a:cubicBezTo>
                  <a:cubicBezTo>
                    <a:pt x="0" y="1965"/>
                    <a:pt x="33" y="2032"/>
                    <a:pt x="59" y="2061"/>
                  </a:cubicBezTo>
                  <a:cubicBezTo>
                    <a:pt x="75" y="2078"/>
                    <a:pt x="93" y="2088"/>
                    <a:pt x="107" y="2086"/>
                  </a:cubicBezTo>
                  <a:cubicBezTo>
                    <a:pt x="266" y="2114"/>
                    <a:pt x="415" y="2177"/>
                    <a:pt x="527" y="2263"/>
                  </a:cubicBezTo>
                  <a:cubicBezTo>
                    <a:pt x="588" y="2318"/>
                    <a:pt x="649" y="2374"/>
                    <a:pt x="678" y="2421"/>
                  </a:cubicBezTo>
                  <a:lnTo>
                    <a:pt x="656" y="2436"/>
                  </a:lnTo>
                  <a:lnTo>
                    <a:pt x="485" y="2437"/>
                  </a:lnTo>
                  <a:cubicBezTo>
                    <a:pt x="341" y="2429"/>
                    <a:pt x="267" y="2450"/>
                    <a:pt x="239" y="2503"/>
                  </a:cubicBezTo>
                  <a:cubicBezTo>
                    <a:pt x="226" y="2526"/>
                    <a:pt x="219" y="2566"/>
                    <a:pt x="254" y="2617"/>
                  </a:cubicBezTo>
                  <a:cubicBezTo>
                    <a:pt x="328" y="2755"/>
                    <a:pt x="420" y="2851"/>
                    <a:pt x="526" y="2899"/>
                  </a:cubicBezTo>
                  <a:cubicBezTo>
                    <a:pt x="649" y="2966"/>
                    <a:pt x="773" y="2939"/>
                    <a:pt x="848" y="2829"/>
                  </a:cubicBezTo>
                  <a:cubicBezTo>
                    <a:pt x="865" y="2805"/>
                    <a:pt x="876" y="2795"/>
                    <a:pt x="882" y="2790"/>
                  </a:cubicBezTo>
                  <a:cubicBezTo>
                    <a:pt x="888" y="2799"/>
                    <a:pt x="898" y="2821"/>
                    <a:pt x="908" y="2872"/>
                  </a:cubicBezTo>
                  <a:lnTo>
                    <a:pt x="955" y="3023"/>
                  </a:lnTo>
                  <a:lnTo>
                    <a:pt x="1017" y="3136"/>
                  </a:lnTo>
                  <a:lnTo>
                    <a:pt x="2129" y="3297"/>
                  </a:lnTo>
                  <a:lnTo>
                    <a:pt x="2293" y="3411"/>
                  </a:lnTo>
                  <a:lnTo>
                    <a:pt x="2312" y="3401"/>
                  </a:lnTo>
                  <a:lnTo>
                    <a:pt x="2355" y="3430"/>
                  </a:lnTo>
                  <a:lnTo>
                    <a:pt x="2348" y="3381"/>
                  </a:lnTo>
                  <a:lnTo>
                    <a:pt x="2365" y="3372"/>
                  </a:lnTo>
                  <a:lnTo>
                    <a:pt x="2341" y="3215"/>
                  </a:lnTo>
                  <a:cubicBezTo>
                    <a:pt x="2331" y="3170"/>
                    <a:pt x="2328" y="3141"/>
                    <a:pt x="2327" y="3123"/>
                  </a:cubicBezTo>
                  <a:lnTo>
                    <a:pt x="2653" y="3290"/>
                  </a:lnTo>
                  <a:lnTo>
                    <a:pt x="2857" y="3279"/>
                  </a:lnTo>
                  <a:lnTo>
                    <a:pt x="2870" y="3261"/>
                  </a:lnTo>
                  <a:cubicBezTo>
                    <a:pt x="2973" y="3113"/>
                    <a:pt x="2818" y="2956"/>
                    <a:pt x="2693" y="2852"/>
                  </a:cubicBezTo>
                  <a:lnTo>
                    <a:pt x="2511" y="2690"/>
                  </a:lnTo>
                  <a:cubicBezTo>
                    <a:pt x="2500" y="2682"/>
                    <a:pt x="2490" y="2674"/>
                    <a:pt x="2483" y="2667"/>
                  </a:cubicBezTo>
                  <a:cubicBezTo>
                    <a:pt x="2514" y="2680"/>
                    <a:pt x="2565" y="2705"/>
                    <a:pt x="2643" y="2753"/>
                  </a:cubicBezTo>
                  <a:lnTo>
                    <a:pt x="3073" y="3110"/>
                  </a:lnTo>
                  <a:lnTo>
                    <a:pt x="3106" y="3232"/>
                  </a:lnTo>
                  <a:cubicBezTo>
                    <a:pt x="3115" y="3283"/>
                    <a:pt x="3150" y="3347"/>
                    <a:pt x="3270" y="3365"/>
                  </a:cubicBezTo>
                  <a:cubicBezTo>
                    <a:pt x="3374" y="3373"/>
                    <a:pt x="3455" y="3437"/>
                    <a:pt x="3526" y="3568"/>
                  </a:cubicBezTo>
                  <a:cubicBezTo>
                    <a:pt x="3563" y="3630"/>
                    <a:pt x="3585" y="3692"/>
                    <a:pt x="3587" y="3740"/>
                  </a:cubicBezTo>
                  <a:lnTo>
                    <a:pt x="3518" y="3753"/>
                  </a:lnTo>
                  <a:cubicBezTo>
                    <a:pt x="3459" y="3753"/>
                    <a:pt x="3337" y="3753"/>
                    <a:pt x="3331" y="3847"/>
                  </a:cubicBezTo>
                  <a:cubicBezTo>
                    <a:pt x="3298" y="3964"/>
                    <a:pt x="3298" y="4034"/>
                    <a:pt x="3332" y="4079"/>
                  </a:cubicBezTo>
                  <a:cubicBezTo>
                    <a:pt x="3356" y="4110"/>
                    <a:pt x="3393" y="4126"/>
                    <a:pt x="3443" y="4126"/>
                  </a:cubicBezTo>
                  <a:cubicBezTo>
                    <a:pt x="3525" y="4126"/>
                    <a:pt x="3615" y="4082"/>
                    <a:pt x="3751" y="3975"/>
                  </a:cubicBezTo>
                  <a:cubicBezTo>
                    <a:pt x="3751" y="3975"/>
                    <a:pt x="3797" y="3978"/>
                    <a:pt x="3922" y="4144"/>
                  </a:cubicBezTo>
                  <a:lnTo>
                    <a:pt x="4173" y="4506"/>
                  </a:lnTo>
                  <a:lnTo>
                    <a:pt x="4244" y="4682"/>
                  </a:lnTo>
                  <a:lnTo>
                    <a:pt x="4309" y="4976"/>
                  </a:lnTo>
                  <a:cubicBezTo>
                    <a:pt x="4330" y="5302"/>
                    <a:pt x="4271" y="5362"/>
                    <a:pt x="4233" y="5370"/>
                  </a:cubicBezTo>
                  <a:lnTo>
                    <a:pt x="4189" y="5378"/>
                  </a:lnTo>
                  <a:lnTo>
                    <a:pt x="4197" y="5422"/>
                  </a:lnTo>
                  <a:cubicBezTo>
                    <a:pt x="4199" y="5436"/>
                    <a:pt x="4206" y="5477"/>
                    <a:pt x="4095" y="5555"/>
                  </a:cubicBezTo>
                  <a:cubicBezTo>
                    <a:pt x="3994" y="5619"/>
                    <a:pt x="3926" y="5681"/>
                    <a:pt x="3900" y="5733"/>
                  </a:cubicBezTo>
                  <a:lnTo>
                    <a:pt x="3896" y="5744"/>
                  </a:lnTo>
                  <a:cubicBezTo>
                    <a:pt x="3883" y="5811"/>
                    <a:pt x="3919" y="5889"/>
                    <a:pt x="4010" y="5991"/>
                  </a:cubicBezTo>
                  <a:cubicBezTo>
                    <a:pt x="4121" y="6114"/>
                    <a:pt x="4130" y="6164"/>
                    <a:pt x="4133" y="6176"/>
                  </a:cubicBezTo>
                  <a:cubicBezTo>
                    <a:pt x="4131" y="6177"/>
                    <a:pt x="4110" y="6178"/>
                    <a:pt x="4085" y="6170"/>
                  </a:cubicBezTo>
                  <a:lnTo>
                    <a:pt x="3936" y="6127"/>
                  </a:lnTo>
                  <a:lnTo>
                    <a:pt x="3752" y="6220"/>
                  </a:lnTo>
                  <a:lnTo>
                    <a:pt x="3744" y="6225"/>
                  </a:lnTo>
                  <a:cubicBezTo>
                    <a:pt x="3712" y="6250"/>
                    <a:pt x="3671" y="6288"/>
                    <a:pt x="3657" y="6341"/>
                  </a:cubicBezTo>
                  <a:cubicBezTo>
                    <a:pt x="3645" y="6320"/>
                    <a:pt x="3628" y="6300"/>
                    <a:pt x="3607" y="6284"/>
                  </a:cubicBezTo>
                  <a:cubicBezTo>
                    <a:pt x="3566" y="6234"/>
                    <a:pt x="3528" y="6214"/>
                    <a:pt x="3479" y="6216"/>
                  </a:cubicBezTo>
                  <a:lnTo>
                    <a:pt x="3317" y="6187"/>
                  </a:lnTo>
                  <a:cubicBezTo>
                    <a:pt x="3300" y="6185"/>
                    <a:pt x="3286" y="6185"/>
                    <a:pt x="3273" y="6185"/>
                  </a:cubicBezTo>
                  <a:cubicBezTo>
                    <a:pt x="3254" y="6185"/>
                    <a:pt x="3197" y="6185"/>
                    <a:pt x="3170" y="6225"/>
                  </a:cubicBezTo>
                  <a:cubicBezTo>
                    <a:pt x="3159" y="6241"/>
                    <a:pt x="3150" y="6268"/>
                    <a:pt x="3169" y="6313"/>
                  </a:cubicBezTo>
                  <a:cubicBezTo>
                    <a:pt x="3178" y="6329"/>
                    <a:pt x="3182" y="6334"/>
                    <a:pt x="3134" y="6374"/>
                  </a:cubicBezTo>
                  <a:cubicBezTo>
                    <a:pt x="3104" y="6396"/>
                    <a:pt x="3078" y="6411"/>
                    <a:pt x="3059" y="6422"/>
                  </a:cubicBezTo>
                  <a:cubicBezTo>
                    <a:pt x="3035" y="6436"/>
                    <a:pt x="3015" y="6448"/>
                    <a:pt x="3007" y="6465"/>
                  </a:cubicBezTo>
                  <a:cubicBezTo>
                    <a:pt x="2943" y="6554"/>
                    <a:pt x="2934" y="6636"/>
                    <a:pt x="2981" y="6717"/>
                  </a:cubicBezTo>
                  <a:cubicBezTo>
                    <a:pt x="3019" y="6780"/>
                    <a:pt x="3087" y="6830"/>
                    <a:pt x="3182" y="6861"/>
                  </a:cubicBezTo>
                  <a:lnTo>
                    <a:pt x="3439" y="6900"/>
                  </a:lnTo>
                  <a:lnTo>
                    <a:pt x="3613" y="6833"/>
                  </a:lnTo>
                  <a:lnTo>
                    <a:pt x="3814" y="6823"/>
                  </a:lnTo>
                  <a:lnTo>
                    <a:pt x="3918" y="6834"/>
                  </a:lnTo>
                  <a:lnTo>
                    <a:pt x="3928" y="6831"/>
                  </a:lnTo>
                  <a:cubicBezTo>
                    <a:pt x="3952" y="6823"/>
                    <a:pt x="3968" y="6808"/>
                    <a:pt x="3976" y="6789"/>
                  </a:cubicBezTo>
                  <a:cubicBezTo>
                    <a:pt x="3988" y="6759"/>
                    <a:pt x="3977" y="6728"/>
                    <a:pt x="3961" y="6696"/>
                  </a:cubicBezTo>
                  <a:cubicBezTo>
                    <a:pt x="3952" y="6683"/>
                    <a:pt x="3945" y="6672"/>
                    <a:pt x="3940" y="6664"/>
                  </a:cubicBezTo>
                  <a:lnTo>
                    <a:pt x="4026" y="6664"/>
                  </a:lnTo>
                  <a:cubicBezTo>
                    <a:pt x="4091" y="6664"/>
                    <a:pt x="4161" y="6725"/>
                    <a:pt x="4220" y="6837"/>
                  </a:cubicBezTo>
                  <a:lnTo>
                    <a:pt x="4304" y="6996"/>
                  </a:lnTo>
                  <a:lnTo>
                    <a:pt x="4424" y="7129"/>
                  </a:lnTo>
                  <a:lnTo>
                    <a:pt x="4434" y="7137"/>
                  </a:lnTo>
                  <a:cubicBezTo>
                    <a:pt x="4575" y="7224"/>
                    <a:pt x="4591" y="7276"/>
                    <a:pt x="4591" y="7294"/>
                  </a:cubicBezTo>
                  <a:lnTo>
                    <a:pt x="4591" y="7370"/>
                  </a:lnTo>
                  <a:cubicBezTo>
                    <a:pt x="4591" y="7426"/>
                    <a:pt x="4603" y="7464"/>
                    <a:pt x="4640" y="7514"/>
                  </a:cubicBezTo>
                  <a:cubicBezTo>
                    <a:pt x="4742" y="7625"/>
                    <a:pt x="4931" y="7761"/>
                    <a:pt x="5187" y="7908"/>
                  </a:cubicBezTo>
                  <a:cubicBezTo>
                    <a:pt x="5391" y="8023"/>
                    <a:pt x="5601" y="8122"/>
                    <a:pt x="5797" y="8194"/>
                  </a:cubicBezTo>
                  <a:cubicBezTo>
                    <a:pt x="5842" y="8209"/>
                    <a:pt x="5880" y="8217"/>
                    <a:pt x="5912" y="8217"/>
                  </a:cubicBezTo>
                  <a:cubicBezTo>
                    <a:pt x="5969" y="8217"/>
                    <a:pt x="5995" y="8190"/>
                    <a:pt x="6006" y="8168"/>
                  </a:cubicBezTo>
                  <a:cubicBezTo>
                    <a:pt x="6036" y="8111"/>
                    <a:pt x="6005" y="8022"/>
                    <a:pt x="5904" y="7877"/>
                  </a:cubicBezTo>
                  <a:lnTo>
                    <a:pt x="5683" y="7599"/>
                  </a:lnTo>
                  <a:lnTo>
                    <a:pt x="5498" y="7425"/>
                  </a:lnTo>
                  <a:cubicBezTo>
                    <a:pt x="5414" y="7372"/>
                    <a:pt x="5373" y="7299"/>
                    <a:pt x="5385" y="7225"/>
                  </a:cubicBezTo>
                  <a:lnTo>
                    <a:pt x="5405" y="7185"/>
                  </a:lnTo>
                  <a:cubicBezTo>
                    <a:pt x="5420" y="7190"/>
                    <a:pt x="5434" y="7199"/>
                    <a:pt x="5446" y="7210"/>
                  </a:cubicBezTo>
                  <a:lnTo>
                    <a:pt x="5543" y="7336"/>
                  </a:lnTo>
                  <a:lnTo>
                    <a:pt x="5590" y="7290"/>
                  </a:lnTo>
                  <a:cubicBezTo>
                    <a:pt x="5605" y="7306"/>
                    <a:pt x="5624" y="7327"/>
                    <a:pt x="5648" y="7356"/>
                  </a:cubicBezTo>
                  <a:lnTo>
                    <a:pt x="5897" y="7595"/>
                  </a:lnTo>
                  <a:lnTo>
                    <a:pt x="6061" y="7712"/>
                  </a:lnTo>
                  <a:lnTo>
                    <a:pt x="6183" y="7835"/>
                  </a:lnTo>
                  <a:lnTo>
                    <a:pt x="6309" y="7909"/>
                  </a:lnTo>
                  <a:lnTo>
                    <a:pt x="6313" y="7913"/>
                  </a:lnTo>
                  <a:lnTo>
                    <a:pt x="6313" y="7911"/>
                  </a:lnTo>
                  <a:lnTo>
                    <a:pt x="6361" y="7938"/>
                  </a:lnTo>
                  <a:lnTo>
                    <a:pt x="6271" y="7655"/>
                  </a:lnTo>
                  <a:lnTo>
                    <a:pt x="6271" y="7625"/>
                  </a:lnTo>
                  <a:cubicBezTo>
                    <a:pt x="6274" y="7623"/>
                    <a:pt x="6278" y="7620"/>
                    <a:pt x="6283" y="7618"/>
                  </a:cubicBezTo>
                  <a:lnTo>
                    <a:pt x="6293" y="7613"/>
                  </a:lnTo>
                  <a:lnTo>
                    <a:pt x="6299" y="7604"/>
                  </a:lnTo>
                  <a:cubicBezTo>
                    <a:pt x="6349" y="7538"/>
                    <a:pt x="6327" y="7447"/>
                    <a:pt x="6305" y="7382"/>
                  </a:cubicBezTo>
                  <a:cubicBezTo>
                    <a:pt x="6290" y="7342"/>
                    <a:pt x="6278" y="7310"/>
                    <a:pt x="6269" y="7283"/>
                  </a:cubicBezTo>
                  <a:lnTo>
                    <a:pt x="6349" y="7427"/>
                  </a:lnTo>
                  <a:cubicBezTo>
                    <a:pt x="6358" y="7438"/>
                    <a:pt x="6371" y="7453"/>
                    <a:pt x="6387" y="7461"/>
                  </a:cubicBezTo>
                  <a:lnTo>
                    <a:pt x="6465" y="7603"/>
                  </a:lnTo>
                  <a:lnTo>
                    <a:pt x="6449" y="7447"/>
                  </a:lnTo>
                  <a:cubicBezTo>
                    <a:pt x="6467" y="7424"/>
                    <a:pt x="6465" y="7395"/>
                    <a:pt x="6449" y="7297"/>
                  </a:cubicBezTo>
                  <a:lnTo>
                    <a:pt x="6333" y="7023"/>
                  </a:lnTo>
                  <a:lnTo>
                    <a:pt x="6215" y="6892"/>
                  </a:lnTo>
                  <a:cubicBezTo>
                    <a:pt x="6193" y="6875"/>
                    <a:pt x="6206" y="6845"/>
                    <a:pt x="6210" y="6836"/>
                  </a:cubicBezTo>
                  <a:lnTo>
                    <a:pt x="6240" y="6718"/>
                  </a:lnTo>
                  <a:lnTo>
                    <a:pt x="5928" y="6531"/>
                  </a:lnTo>
                  <a:cubicBezTo>
                    <a:pt x="5879" y="6503"/>
                    <a:pt x="5852" y="6480"/>
                    <a:pt x="5843" y="6457"/>
                  </a:cubicBezTo>
                  <a:lnTo>
                    <a:pt x="5590" y="5942"/>
                  </a:lnTo>
                  <a:cubicBezTo>
                    <a:pt x="5576" y="5909"/>
                    <a:pt x="5564" y="5881"/>
                    <a:pt x="5554" y="5858"/>
                  </a:cubicBezTo>
                  <a:lnTo>
                    <a:pt x="5657" y="5922"/>
                  </a:lnTo>
                  <a:lnTo>
                    <a:pt x="5670" y="5922"/>
                  </a:lnTo>
                  <a:cubicBezTo>
                    <a:pt x="5680" y="5922"/>
                    <a:pt x="5699" y="5922"/>
                    <a:pt x="5715" y="5913"/>
                  </a:cubicBezTo>
                  <a:lnTo>
                    <a:pt x="5767" y="5944"/>
                  </a:lnTo>
                  <a:lnTo>
                    <a:pt x="5742" y="5903"/>
                  </a:lnTo>
                  <a:lnTo>
                    <a:pt x="5743" y="5903"/>
                  </a:lnTo>
                  <a:lnTo>
                    <a:pt x="5738" y="5889"/>
                  </a:lnTo>
                  <a:cubicBezTo>
                    <a:pt x="5756" y="5856"/>
                    <a:pt x="5736" y="5821"/>
                    <a:pt x="5710" y="5776"/>
                  </a:cubicBezTo>
                  <a:lnTo>
                    <a:pt x="5622" y="5631"/>
                  </a:lnTo>
                  <a:cubicBezTo>
                    <a:pt x="5612" y="5619"/>
                    <a:pt x="5608" y="5608"/>
                    <a:pt x="5609" y="5601"/>
                  </a:cubicBezTo>
                  <a:cubicBezTo>
                    <a:pt x="5611" y="5594"/>
                    <a:pt x="5620" y="5585"/>
                    <a:pt x="5632" y="5579"/>
                  </a:cubicBezTo>
                  <a:cubicBezTo>
                    <a:pt x="5646" y="5573"/>
                    <a:pt x="5659" y="5571"/>
                    <a:pt x="5675" y="5571"/>
                  </a:cubicBezTo>
                  <a:cubicBezTo>
                    <a:pt x="5744" y="5571"/>
                    <a:pt x="5843" y="5625"/>
                    <a:pt x="5966" y="5728"/>
                  </a:cubicBezTo>
                  <a:lnTo>
                    <a:pt x="6121" y="5892"/>
                  </a:lnTo>
                  <a:lnTo>
                    <a:pt x="6166" y="5991"/>
                  </a:lnTo>
                  <a:cubicBezTo>
                    <a:pt x="6138" y="6079"/>
                    <a:pt x="6137" y="6139"/>
                    <a:pt x="6165" y="6178"/>
                  </a:cubicBezTo>
                  <a:cubicBezTo>
                    <a:pt x="6179" y="6198"/>
                    <a:pt x="6208" y="6222"/>
                    <a:pt x="6262" y="6222"/>
                  </a:cubicBezTo>
                  <a:lnTo>
                    <a:pt x="6366" y="6222"/>
                  </a:lnTo>
                  <a:cubicBezTo>
                    <a:pt x="6382" y="6222"/>
                    <a:pt x="6394" y="6228"/>
                    <a:pt x="6396" y="6231"/>
                  </a:cubicBezTo>
                  <a:lnTo>
                    <a:pt x="6417" y="6357"/>
                  </a:lnTo>
                  <a:lnTo>
                    <a:pt x="6512" y="6462"/>
                  </a:lnTo>
                  <a:cubicBezTo>
                    <a:pt x="6528" y="6479"/>
                    <a:pt x="6549" y="6488"/>
                    <a:pt x="6570" y="6488"/>
                  </a:cubicBezTo>
                  <a:cubicBezTo>
                    <a:pt x="6638" y="6488"/>
                    <a:pt x="6684" y="6400"/>
                    <a:pt x="6713" y="6205"/>
                  </a:cubicBezTo>
                  <a:lnTo>
                    <a:pt x="6713" y="6064"/>
                  </a:lnTo>
                  <a:cubicBezTo>
                    <a:pt x="6727" y="6072"/>
                    <a:pt x="6742" y="6078"/>
                    <a:pt x="6761" y="6081"/>
                  </a:cubicBezTo>
                  <a:cubicBezTo>
                    <a:pt x="6825" y="6081"/>
                    <a:pt x="6866" y="6041"/>
                    <a:pt x="6900" y="5998"/>
                  </a:cubicBezTo>
                  <a:lnTo>
                    <a:pt x="6972" y="5848"/>
                  </a:lnTo>
                  <a:lnTo>
                    <a:pt x="6975" y="5836"/>
                  </a:lnTo>
                  <a:cubicBezTo>
                    <a:pt x="6992" y="5738"/>
                    <a:pt x="6954" y="5686"/>
                    <a:pt x="6925" y="5664"/>
                  </a:cubicBezTo>
                  <a:cubicBezTo>
                    <a:pt x="6923" y="5662"/>
                    <a:pt x="6921" y="5661"/>
                    <a:pt x="6919" y="5659"/>
                  </a:cubicBezTo>
                  <a:cubicBezTo>
                    <a:pt x="6926" y="5658"/>
                    <a:pt x="6934" y="5658"/>
                    <a:pt x="6943" y="5658"/>
                  </a:cubicBezTo>
                  <a:lnTo>
                    <a:pt x="7119" y="5680"/>
                  </a:lnTo>
                  <a:lnTo>
                    <a:pt x="7135" y="5660"/>
                  </a:lnTo>
                  <a:cubicBezTo>
                    <a:pt x="7167" y="5619"/>
                    <a:pt x="7196" y="5546"/>
                    <a:pt x="7153" y="5433"/>
                  </a:cubicBezTo>
                  <a:cubicBezTo>
                    <a:pt x="7132" y="5340"/>
                    <a:pt x="7089" y="5279"/>
                    <a:pt x="7017" y="5242"/>
                  </a:cubicBezTo>
                  <a:lnTo>
                    <a:pt x="7007" y="5237"/>
                  </a:lnTo>
                  <a:lnTo>
                    <a:pt x="6827" y="5237"/>
                  </a:lnTo>
                  <a:lnTo>
                    <a:pt x="6814" y="5239"/>
                  </a:lnTo>
                  <a:lnTo>
                    <a:pt x="6796" y="5162"/>
                  </a:lnTo>
                  <a:cubicBezTo>
                    <a:pt x="6784" y="5100"/>
                    <a:pt x="6745" y="5078"/>
                    <a:pt x="6712" y="5078"/>
                  </a:cubicBezTo>
                  <a:cubicBezTo>
                    <a:pt x="6694" y="5078"/>
                    <a:pt x="6677" y="5083"/>
                    <a:pt x="6661" y="5094"/>
                  </a:cubicBezTo>
                  <a:lnTo>
                    <a:pt x="6596" y="5135"/>
                  </a:lnTo>
                  <a:cubicBezTo>
                    <a:pt x="6572" y="5137"/>
                    <a:pt x="6550" y="5137"/>
                    <a:pt x="6530" y="5137"/>
                  </a:cubicBezTo>
                  <a:cubicBezTo>
                    <a:pt x="6467" y="5137"/>
                    <a:pt x="6442" y="5128"/>
                    <a:pt x="6433" y="5122"/>
                  </a:cubicBezTo>
                  <a:cubicBezTo>
                    <a:pt x="6438" y="5103"/>
                    <a:pt x="6452" y="5062"/>
                    <a:pt x="6483" y="4992"/>
                  </a:cubicBezTo>
                  <a:lnTo>
                    <a:pt x="6526" y="4772"/>
                  </a:lnTo>
                  <a:lnTo>
                    <a:pt x="6522" y="4760"/>
                  </a:lnTo>
                  <a:cubicBezTo>
                    <a:pt x="6488" y="4668"/>
                    <a:pt x="6393" y="4611"/>
                    <a:pt x="6241" y="4589"/>
                  </a:cubicBezTo>
                  <a:lnTo>
                    <a:pt x="6236" y="4589"/>
                  </a:lnTo>
                  <a:lnTo>
                    <a:pt x="6098" y="4598"/>
                  </a:lnTo>
                  <a:lnTo>
                    <a:pt x="6007" y="4573"/>
                  </a:lnTo>
                  <a:lnTo>
                    <a:pt x="5920" y="4530"/>
                  </a:lnTo>
                  <a:lnTo>
                    <a:pt x="5904" y="4534"/>
                  </a:lnTo>
                  <a:cubicBezTo>
                    <a:pt x="5876" y="4541"/>
                    <a:pt x="5856" y="4544"/>
                    <a:pt x="5837" y="4540"/>
                  </a:cubicBezTo>
                  <a:lnTo>
                    <a:pt x="5818" y="4452"/>
                  </a:lnTo>
                  <a:lnTo>
                    <a:pt x="5786" y="4347"/>
                  </a:lnTo>
                  <a:lnTo>
                    <a:pt x="5778" y="4339"/>
                  </a:lnTo>
                  <a:cubicBezTo>
                    <a:pt x="5748" y="4309"/>
                    <a:pt x="5655" y="4228"/>
                    <a:pt x="5454" y="4128"/>
                  </a:cubicBezTo>
                  <a:cubicBezTo>
                    <a:pt x="5409" y="4093"/>
                    <a:pt x="5398" y="4067"/>
                    <a:pt x="5396" y="4067"/>
                  </a:cubicBezTo>
                  <a:lnTo>
                    <a:pt x="5396" y="4067"/>
                  </a:lnTo>
                  <a:cubicBezTo>
                    <a:pt x="5399" y="4062"/>
                    <a:pt x="5424" y="4036"/>
                    <a:pt x="5497" y="4011"/>
                  </a:cubicBezTo>
                  <a:lnTo>
                    <a:pt x="5533" y="3999"/>
                  </a:lnTo>
                  <a:lnTo>
                    <a:pt x="5519" y="3887"/>
                  </a:lnTo>
                  <a:lnTo>
                    <a:pt x="5461" y="3740"/>
                  </a:lnTo>
                  <a:cubicBezTo>
                    <a:pt x="5457" y="3723"/>
                    <a:pt x="5454" y="3710"/>
                    <a:pt x="5453" y="3700"/>
                  </a:cubicBezTo>
                  <a:cubicBezTo>
                    <a:pt x="5463" y="3705"/>
                    <a:pt x="5477" y="3712"/>
                    <a:pt x="5497" y="3725"/>
                  </a:cubicBezTo>
                  <a:lnTo>
                    <a:pt x="5610" y="3791"/>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5" name="Freeform 119">
              <a:extLst>
                <a:ext uri="{FF2B5EF4-FFF2-40B4-BE49-F238E27FC236}">
                  <a16:creationId xmlns:a16="http://schemas.microsoft.com/office/drawing/2014/main" id="{25223CFD-ADD8-4856-A8EB-7EFBC5DC4B62}"/>
                </a:ext>
              </a:extLst>
            </p:cNvPr>
            <p:cNvSpPr>
              <a:spLocks/>
            </p:cNvSpPr>
            <p:nvPr userDrawn="1"/>
          </p:nvSpPr>
          <p:spPr bwMode="auto">
            <a:xfrm>
              <a:off x="8054976" y="2420938"/>
              <a:ext cx="133350" cy="187325"/>
            </a:xfrm>
            <a:custGeom>
              <a:avLst/>
              <a:gdLst>
                <a:gd name="T0" fmla="*/ 1536 w 1592"/>
                <a:gd name="T1" fmla="*/ 1049 h 2218"/>
                <a:gd name="T2" fmla="*/ 1536 w 1592"/>
                <a:gd name="T3" fmla="*/ 1049 h 2218"/>
                <a:gd name="T4" fmla="*/ 1236 w 1592"/>
                <a:gd name="T5" fmla="*/ 883 h 2218"/>
                <a:gd name="T6" fmla="*/ 1204 w 1592"/>
                <a:gd name="T7" fmla="*/ 884 h 2218"/>
                <a:gd name="T8" fmla="*/ 1137 w 1592"/>
                <a:gd name="T9" fmla="*/ 836 h 2218"/>
                <a:gd name="T10" fmla="*/ 1367 w 1592"/>
                <a:gd name="T11" fmla="*/ 312 h 2218"/>
                <a:gd name="T12" fmla="*/ 1354 w 1592"/>
                <a:gd name="T13" fmla="*/ 67 h 2218"/>
                <a:gd name="T14" fmla="*/ 1041 w 1592"/>
                <a:gd name="T15" fmla="*/ 125 h 2218"/>
                <a:gd name="T16" fmla="*/ 953 w 1592"/>
                <a:gd name="T17" fmla="*/ 205 h 2218"/>
                <a:gd name="T18" fmla="*/ 941 w 1592"/>
                <a:gd name="T19" fmla="*/ 207 h 2218"/>
                <a:gd name="T20" fmla="*/ 926 w 1592"/>
                <a:gd name="T21" fmla="*/ 195 h 2218"/>
                <a:gd name="T22" fmla="*/ 919 w 1592"/>
                <a:gd name="T23" fmla="*/ 186 h 2218"/>
                <a:gd name="T24" fmla="*/ 468 w 1592"/>
                <a:gd name="T25" fmla="*/ 95 h 2218"/>
                <a:gd name="T26" fmla="*/ 450 w 1592"/>
                <a:gd name="T27" fmla="*/ 95 h 2218"/>
                <a:gd name="T28" fmla="*/ 438 w 1592"/>
                <a:gd name="T29" fmla="*/ 108 h 2218"/>
                <a:gd name="T30" fmla="*/ 430 w 1592"/>
                <a:gd name="T31" fmla="*/ 341 h 2218"/>
                <a:gd name="T32" fmla="*/ 551 w 1592"/>
                <a:gd name="T33" fmla="*/ 563 h 2218"/>
                <a:gd name="T34" fmla="*/ 499 w 1592"/>
                <a:gd name="T35" fmla="*/ 1053 h 2218"/>
                <a:gd name="T36" fmla="*/ 374 w 1592"/>
                <a:gd name="T37" fmla="*/ 966 h 2218"/>
                <a:gd name="T38" fmla="*/ 218 w 1592"/>
                <a:gd name="T39" fmla="*/ 782 h 2218"/>
                <a:gd name="T40" fmla="*/ 134 w 1592"/>
                <a:gd name="T41" fmla="*/ 727 h 2218"/>
                <a:gd name="T42" fmla="*/ 32 w 1592"/>
                <a:gd name="T43" fmla="*/ 842 h 2218"/>
                <a:gd name="T44" fmla="*/ 27 w 1592"/>
                <a:gd name="T45" fmla="*/ 1084 h 2218"/>
                <a:gd name="T46" fmla="*/ 220 w 1592"/>
                <a:gd name="T47" fmla="*/ 1383 h 2218"/>
                <a:gd name="T48" fmla="*/ 466 w 1592"/>
                <a:gd name="T49" fmla="*/ 1571 h 2218"/>
                <a:gd name="T50" fmla="*/ 692 w 1592"/>
                <a:gd name="T51" fmla="*/ 1804 h 2218"/>
                <a:gd name="T52" fmla="*/ 816 w 1592"/>
                <a:gd name="T53" fmla="*/ 2070 h 2218"/>
                <a:gd name="T54" fmla="*/ 1049 w 1592"/>
                <a:gd name="T55" fmla="*/ 2218 h 2218"/>
                <a:gd name="T56" fmla="*/ 1072 w 1592"/>
                <a:gd name="T57" fmla="*/ 2217 h 2218"/>
                <a:gd name="T58" fmla="*/ 1202 w 1592"/>
                <a:gd name="T59" fmla="*/ 2116 h 2218"/>
                <a:gd name="T60" fmla="*/ 1205 w 1592"/>
                <a:gd name="T61" fmla="*/ 2101 h 2218"/>
                <a:gd name="T62" fmla="*/ 1115 w 1592"/>
                <a:gd name="T63" fmla="*/ 1890 h 2218"/>
                <a:gd name="T64" fmla="*/ 1427 w 1592"/>
                <a:gd name="T65" fmla="*/ 1854 h 2218"/>
                <a:gd name="T66" fmla="*/ 1549 w 1592"/>
                <a:gd name="T67" fmla="*/ 1405 h 2218"/>
                <a:gd name="T68" fmla="*/ 1536 w 1592"/>
                <a:gd name="T69" fmla="*/ 1049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2218">
                  <a:moveTo>
                    <a:pt x="1536" y="1049"/>
                  </a:moveTo>
                  <a:lnTo>
                    <a:pt x="1536" y="1049"/>
                  </a:lnTo>
                  <a:cubicBezTo>
                    <a:pt x="1477" y="942"/>
                    <a:pt x="1371" y="883"/>
                    <a:pt x="1236" y="883"/>
                  </a:cubicBezTo>
                  <a:cubicBezTo>
                    <a:pt x="1225" y="883"/>
                    <a:pt x="1213" y="883"/>
                    <a:pt x="1204" y="884"/>
                  </a:cubicBezTo>
                  <a:cubicBezTo>
                    <a:pt x="1153" y="884"/>
                    <a:pt x="1139" y="865"/>
                    <a:pt x="1137" y="836"/>
                  </a:cubicBezTo>
                  <a:lnTo>
                    <a:pt x="1367" y="312"/>
                  </a:lnTo>
                  <a:cubicBezTo>
                    <a:pt x="1430" y="185"/>
                    <a:pt x="1401" y="102"/>
                    <a:pt x="1354" y="67"/>
                  </a:cubicBezTo>
                  <a:cubicBezTo>
                    <a:pt x="1267" y="0"/>
                    <a:pt x="1161" y="17"/>
                    <a:pt x="1041" y="125"/>
                  </a:cubicBezTo>
                  <a:lnTo>
                    <a:pt x="953" y="205"/>
                  </a:lnTo>
                  <a:cubicBezTo>
                    <a:pt x="949" y="206"/>
                    <a:pt x="945" y="207"/>
                    <a:pt x="941" y="207"/>
                  </a:cubicBezTo>
                  <a:cubicBezTo>
                    <a:pt x="938" y="207"/>
                    <a:pt x="932" y="207"/>
                    <a:pt x="926" y="195"/>
                  </a:cubicBezTo>
                  <a:lnTo>
                    <a:pt x="919" y="186"/>
                  </a:lnTo>
                  <a:cubicBezTo>
                    <a:pt x="853" y="109"/>
                    <a:pt x="722" y="82"/>
                    <a:pt x="468" y="95"/>
                  </a:cubicBezTo>
                  <a:lnTo>
                    <a:pt x="450" y="95"/>
                  </a:lnTo>
                  <a:lnTo>
                    <a:pt x="438" y="108"/>
                  </a:lnTo>
                  <a:cubicBezTo>
                    <a:pt x="390" y="156"/>
                    <a:pt x="398" y="257"/>
                    <a:pt x="430" y="341"/>
                  </a:cubicBezTo>
                  <a:lnTo>
                    <a:pt x="551" y="563"/>
                  </a:lnTo>
                  <a:cubicBezTo>
                    <a:pt x="638" y="762"/>
                    <a:pt x="622" y="909"/>
                    <a:pt x="499" y="1053"/>
                  </a:cubicBezTo>
                  <a:cubicBezTo>
                    <a:pt x="473" y="1062"/>
                    <a:pt x="398" y="990"/>
                    <a:pt x="374" y="966"/>
                  </a:cubicBezTo>
                  <a:lnTo>
                    <a:pt x="218" y="782"/>
                  </a:lnTo>
                  <a:cubicBezTo>
                    <a:pt x="193" y="746"/>
                    <a:pt x="165" y="727"/>
                    <a:pt x="134" y="727"/>
                  </a:cubicBezTo>
                  <a:cubicBezTo>
                    <a:pt x="89" y="727"/>
                    <a:pt x="55" y="766"/>
                    <a:pt x="32" y="842"/>
                  </a:cubicBezTo>
                  <a:cubicBezTo>
                    <a:pt x="2" y="941"/>
                    <a:pt x="0" y="1018"/>
                    <a:pt x="27" y="1084"/>
                  </a:cubicBezTo>
                  <a:cubicBezTo>
                    <a:pt x="108" y="1226"/>
                    <a:pt x="163" y="1316"/>
                    <a:pt x="220" y="1383"/>
                  </a:cubicBezTo>
                  <a:lnTo>
                    <a:pt x="466" y="1571"/>
                  </a:lnTo>
                  <a:cubicBezTo>
                    <a:pt x="575" y="1634"/>
                    <a:pt x="642" y="1705"/>
                    <a:pt x="692" y="1804"/>
                  </a:cubicBezTo>
                  <a:lnTo>
                    <a:pt x="816" y="2070"/>
                  </a:lnTo>
                  <a:cubicBezTo>
                    <a:pt x="868" y="2165"/>
                    <a:pt x="951" y="2218"/>
                    <a:pt x="1049" y="2218"/>
                  </a:cubicBezTo>
                  <a:cubicBezTo>
                    <a:pt x="1058" y="2218"/>
                    <a:pt x="1067" y="2217"/>
                    <a:pt x="1072" y="2217"/>
                  </a:cubicBezTo>
                  <a:cubicBezTo>
                    <a:pt x="1142" y="2217"/>
                    <a:pt x="1185" y="2183"/>
                    <a:pt x="1202" y="2116"/>
                  </a:cubicBezTo>
                  <a:lnTo>
                    <a:pt x="1205" y="2101"/>
                  </a:lnTo>
                  <a:lnTo>
                    <a:pt x="1115" y="1890"/>
                  </a:lnTo>
                  <a:cubicBezTo>
                    <a:pt x="1236" y="2061"/>
                    <a:pt x="1358" y="2046"/>
                    <a:pt x="1427" y="1854"/>
                  </a:cubicBezTo>
                  <a:lnTo>
                    <a:pt x="1549" y="1405"/>
                  </a:lnTo>
                  <a:cubicBezTo>
                    <a:pt x="1592" y="1275"/>
                    <a:pt x="1587" y="1153"/>
                    <a:pt x="1536" y="10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6" name="Freeform 121">
              <a:extLst>
                <a:ext uri="{FF2B5EF4-FFF2-40B4-BE49-F238E27FC236}">
                  <a16:creationId xmlns:a16="http://schemas.microsoft.com/office/drawing/2014/main" id="{AE74969A-145E-415D-AF40-B94F07916AA6}"/>
                </a:ext>
              </a:extLst>
            </p:cNvPr>
            <p:cNvSpPr>
              <a:spLocks/>
            </p:cNvSpPr>
            <p:nvPr userDrawn="1"/>
          </p:nvSpPr>
          <p:spPr bwMode="auto">
            <a:xfrm>
              <a:off x="8582026" y="2790826"/>
              <a:ext cx="55563" cy="66675"/>
            </a:xfrm>
            <a:custGeom>
              <a:avLst/>
              <a:gdLst>
                <a:gd name="T0" fmla="*/ 178 w 638"/>
                <a:gd name="T1" fmla="*/ 786 h 786"/>
                <a:gd name="T2" fmla="*/ 178 w 638"/>
                <a:gd name="T3" fmla="*/ 786 h 786"/>
                <a:gd name="T4" fmla="*/ 436 w 638"/>
                <a:gd name="T5" fmla="*/ 714 h 786"/>
                <a:gd name="T6" fmla="*/ 608 w 638"/>
                <a:gd name="T7" fmla="*/ 489 h 786"/>
                <a:gd name="T8" fmla="*/ 586 w 638"/>
                <a:gd name="T9" fmla="*/ 202 h 786"/>
                <a:gd name="T10" fmla="*/ 539 w 638"/>
                <a:gd name="T11" fmla="*/ 108 h 786"/>
                <a:gd name="T12" fmla="*/ 470 w 638"/>
                <a:gd name="T13" fmla="*/ 25 h 786"/>
                <a:gd name="T14" fmla="*/ 460 w 638"/>
                <a:gd name="T15" fmla="*/ 21 h 786"/>
                <a:gd name="T16" fmla="*/ 367 w 638"/>
                <a:gd name="T17" fmla="*/ 0 h 786"/>
                <a:gd name="T18" fmla="*/ 221 w 638"/>
                <a:gd name="T19" fmla="*/ 77 h 786"/>
                <a:gd name="T20" fmla="*/ 51 w 638"/>
                <a:gd name="T21" fmla="*/ 320 h 786"/>
                <a:gd name="T22" fmla="*/ 11 w 638"/>
                <a:gd name="T23" fmla="*/ 604 h 786"/>
                <a:gd name="T24" fmla="*/ 178 w 638"/>
                <a:gd name="T25"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86">
                  <a:moveTo>
                    <a:pt x="178" y="786"/>
                  </a:moveTo>
                  <a:lnTo>
                    <a:pt x="178" y="786"/>
                  </a:lnTo>
                  <a:cubicBezTo>
                    <a:pt x="276" y="786"/>
                    <a:pt x="358" y="773"/>
                    <a:pt x="436" y="714"/>
                  </a:cubicBezTo>
                  <a:cubicBezTo>
                    <a:pt x="524" y="666"/>
                    <a:pt x="585" y="585"/>
                    <a:pt x="608" y="489"/>
                  </a:cubicBezTo>
                  <a:cubicBezTo>
                    <a:pt x="638" y="378"/>
                    <a:pt x="631" y="281"/>
                    <a:pt x="586" y="202"/>
                  </a:cubicBezTo>
                  <a:lnTo>
                    <a:pt x="539" y="108"/>
                  </a:lnTo>
                  <a:lnTo>
                    <a:pt x="470" y="25"/>
                  </a:lnTo>
                  <a:lnTo>
                    <a:pt x="460" y="21"/>
                  </a:lnTo>
                  <a:cubicBezTo>
                    <a:pt x="427" y="7"/>
                    <a:pt x="396" y="0"/>
                    <a:pt x="367" y="0"/>
                  </a:cubicBezTo>
                  <a:cubicBezTo>
                    <a:pt x="328" y="0"/>
                    <a:pt x="271" y="14"/>
                    <a:pt x="221" y="77"/>
                  </a:cubicBezTo>
                  <a:cubicBezTo>
                    <a:pt x="151" y="130"/>
                    <a:pt x="100" y="202"/>
                    <a:pt x="51" y="320"/>
                  </a:cubicBezTo>
                  <a:cubicBezTo>
                    <a:pt x="12" y="428"/>
                    <a:pt x="0" y="510"/>
                    <a:pt x="11" y="604"/>
                  </a:cubicBezTo>
                  <a:cubicBezTo>
                    <a:pt x="21" y="705"/>
                    <a:pt x="82" y="772"/>
                    <a:pt x="178" y="78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7" name="Freeform 123">
              <a:extLst>
                <a:ext uri="{FF2B5EF4-FFF2-40B4-BE49-F238E27FC236}">
                  <a16:creationId xmlns:a16="http://schemas.microsoft.com/office/drawing/2014/main" id="{848369F3-113F-417A-A91A-576CF67739F9}"/>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8" name="Freeform 124">
              <a:extLst>
                <a:ext uri="{FF2B5EF4-FFF2-40B4-BE49-F238E27FC236}">
                  <a16:creationId xmlns:a16="http://schemas.microsoft.com/office/drawing/2014/main" id="{1E63CCAE-7C67-491B-A709-DD548F75644C}"/>
                </a:ext>
              </a:extLst>
            </p:cNvPr>
            <p:cNvSpPr>
              <a:spLocks/>
            </p:cNvSpPr>
            <p:nvPr userDrawn="1"/>
          </p:nvSpPr>
          <p:spPr bwMode="auto">
            <a:xfrm>
              <a:off x="8124826" y="2698751"/>
              <a:ext cx="80963" cy="85725"/>
            </a:xfrm>
            <a:custGeom>
              <a:avLst/>
              <a:gdLst>
                <a:gd name="T0" fmla="*/ 14 w 960"/>
                <a:gd name="T1" fmla="*/ 620 h 1031"/>
                <a:gd name="T2" fmla="*/ 14 w 960"/>
                <a:gd name="T3" fmla="*/ 620 h 1031"/>
                <a:gd name="T4" fmla="*/ 22 w 960"/>
                <a:gd name="T5" fmla="*/ 734 h 1031"/>
                <a:gd name="T6" fmla="*/ 238 w 960"/>
                <a:gd name="T7" fmla="*/ 849 h 1031"/>
                <a:gd name="T8" fmla="*/ 407 w 960"/>
                <a:gd name="T9" fmla="*/ 952 h 1031"/>
                <a:gd name="T10" fmla="*/ 606 w 960"/>
                <a:gd name="T11" fmla="*/ 1031 h 1031"/>
                <a:gd name="T12" fmla="*/ 831 w 960"/>
                <a:gd name="T13" fmla="*/ 999 h 1031"/>
                <a:gd name="T14" fmla="*/ 926 w 960"/>
                <a:gd name="T15" fmla="*/ 904 h 1031"/>
                <a:gd name="T16" fmla="*/ 936 w 960"/>
                <a:gd name="T17" fmla="*/ 889 h 1031"/>
                <a:gd name="T18" fmla="*/ 937 w 960"/>
                <a:gd name="T19" fmla="*/ 696 h 1031"/>
                <a:gd name="T20" fmla="*/ 720 w 960"/>
                <a:gd name="T21" fmla="*/ 322 h 1031"/>
                <a:gd name="T22" fmla="*/ 581 w 960"/>
                <a:gd name="T23" fmla="*/ 136 h 1031"/>
                <a:gd name="T24" fmla="*/ 364 w 960"/>
                <a:gd name="T25" fmla="*/ 28 h 1031"/>
                <a:gd name="T26" fmla="*/ 237 w 960"/>
                <a:gd name="T27" fmla="*/ 232 h 1031"/>
                <a:gd name="T28" fmla="*/ 223 w 960"/>
                <a:gd name="T29" fmla="*/ 377 h 1031"/>
                <a:gd name="T30" fmla="*/ 224 w 960"/>
                <a:gd name="T31" fmla="*/ 377 h 1031"/>
                <a:gd name="T32" fmla="*/ 14 w 960"/>
                <a:gd name="T33" fmla="*/ 620 h 1031"/>
                <a:gd name="T34" fmla="*/ 14 w 960"/>
                <a:gd name="T35" fmla="*/ 62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1031">
                  <a:moveTo>
                    <a:pt x="14" y="620"/>
                  </a:moveTo>
                  <a:lnTo>
                    <a:pt x="14" y="620"/>
                  </a:lnTo>
                  <a:cubicBezTo>
                    <a:pt x="0" y="660"/>
                    <a:pt x="2" y="699"/>
                    <a:pt x="22" y="734"/>
                  </a:cubicBezTo>
                  <a:cubicBezTo>
                    <a:pt x="54" y="790"/>
                    <a:pt x="127" y="828"/>
                    <a:pt x="238" y="849"/>
                  </a:cubicBezTo>
                  <a:lnTo>
                    <a:pt x="407" y="952"/>
                  </a:lnTo>
                  <a:lnTo>
                    <a:pt x="606" y="1031"/>
                  </a:lnTo>
                  <a:lnTo>
                    <a:pt x="831" y="999"/>
                  </a:lnTo>
                  <a:lnTo>
                    <a:pt x="926" y="904"/>
                  </a:lnTo>
                  <a:lnTo>
                    <a:pt x="936" y="889"/>
                  </a:lnTo>
                  <a:cubicBezTo>
                    <a:pt x="959" y="832"/>
                    <a:pt x="960" y="775"/>
                    <a:pt x="937" y="696"/>
                  </a:cubicBezTo>
                  <a:cubicBezTo>
                    <a:pt x="864" y="498"/>
                    <a:pt x="797" y="383"/>
                    <a:pt x="720" y="322"/>
                  </a:cubicBezTo>
                  <a:lnTo>
                    <a:pt x="581" y="136"/>
                  </a:lnTo>
                  <a:cubicBezTo>
                    <a:pt x="537" y="86"/>
                    <a:pt x="440" y="0"/>
                    <a:pt x="364" y="28"/>
                  </a:cubicBezTo>
                  <a:cubicBezTo>
                    <a:pt x="293" y="41"/>
                    <a:pt x="223" y="102"/>
                    <a:pt x="237" y="232"/>
                  </a:cubicBezTo>
                  <a:cubicBezTo>
                    <a:pt x="237" y="348"/>
                    <a:pt x="223" y="377"/>
                    <a:pt x="223" y="377"/>
                  </a:cubicBezTo>
                  <a:lnTo>
                    <a:pt x="224" y="377"/>
                  </a:lnTo>
                  <a:cubicBezTo>
                    <a:pt x="53" y="535"/>
                    <a:pt x="22" y="591"/>
                    <a:pt x="14" y="620"/>
                  </a:cubicBezTo>
                  <a:lnTo>
                    <a:pt x="14" y="62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39" name="Freeform 125">
              <a:extLst>
                <a:ext uri="{FF2B5EF4-FFF2-40B4-BE49-F238E27FC236}">
                  <a16:creationId xmlns:a16="http://schemas.microsoft.com/office/drawing/2014/main" id="{E0250204-E80F-4851-9E2D-696C7632E3AE}"/>
                </a:ext>
              </a:extLst>
            </p:cNvPr>
            <p:cNvSpPr>
              <a:spLocks/>
            </p:cNvSpPr>
            <p:nvPr userDrawn="1"/>
          </p:nvSpPr>
          <p:spPr bwMode="auto">
            <a:xfrm>
              <a:off x="8377238" y="2919413"/>
              <a:ext cx="150813" cy="138113"/>
            </a:xfrm>
            <a:custGeom>
              <a:avLst/>
              <a:gdLst>
                <a:gd name="T0" fmla="*/ 55 w 1769"/>
                <a:gd name="T1" fmla="*/ 1466 h 1637"/>
                <a:gd name="T2" fmla="*/ 55 w 1769"/>
                <a:gd name="T3" fmla="*/ 1466 h 1637"/>
                <a:gd name="T4" fmla="*/ 63 w 1769"/>
                <a:gd name="T5" fmla="*/ 1472 h 1637"/>
                <a:gd name="T6" fmla="*/ 87 w 1769"/>
                <a:gd name="T7" fmla="*/ 1490 h 1637"/>
                <a:gd name="T8" fmla="*/ 114 w 1769"/>
                <a:gd name="T9" fmla="*/ 1475 h 1637"/>
                <a:gd name="T10" fmla="*/ 345 w 1769"/>
                <a:gd name="T11" fmla="*/ 1359 h 1637"/>
                <a:gd name="T12" fmla="*/ 402 w 1769"/>
                <a:gd name="T13" fmla="*/ 1530 h 1637"/>
                <a:gd name="T14" fmla="*/ 486 w 1769"/>
                <a:gd name="T15" fmla="*/ 1637 h 1637"/>
                <a:gd name="T16" fmla="*/ 633 w 1769"/>
                <a:gd name="T17" fmla="*/ 1550 h 1637"/>
                <a:gd name="T18" fmla="*/ 942 w 1769"/>
                <a:gd name="T19" fmla="*/ 1196 h 1637"/>
                <a:gd name="T20" fmla="*/ 1020 w 1769"/>
                <a:gd name="T21" fmla="*/ 1183 h 1637"/>
                <a:gd name="T22" fmla="*/ 1306 w 1769"/>
                <a:gd name="T23" fmla="*/ 1379 h 1637"/>
                <a:gd name="T24" fmla="*/ 1538 w 1769"/>
                <a:gd name="T25" fmla="*/ 1425 h 1637"/>
                <a:gd name="T26" fmla="*/ 1702 w 1769"/>
                <a:gd name="T27" fmla="*/ 1346 h 1637"/>
                <a:gd name="T28" fmla="*/ 1715 w 1769"/>
                <a:gd name="T29" fmla="*/ 1328 h 1637"/>
                <a:gd name="T30" fmla="*/ 1739 w 1769"/>
                <a:gd name="T31" fmla="*/ 1197 h 1637"/>
                <a:gd name="T32" fmla="*/ 1602 w 1769"/>
                <a:gd name="T33" fmla="*/ 1127 h 1637"/>
                <a:gd name="T34" fmla="*/ 1418 w 1769"/>
                <a:gd name="T35" fmla="*/ 1095 h 1637"/>
                <a:gd name="T36" fmla="*/ 1387 w 1769"/>
                <a:gd name="T37" fmla="*/ 918 h 1637"/>
                <a:gd name="T38" fmla="*/ 1067 w 1769"/>
                <a:gd name="T39" fmla="*/ 674 h 1637"/>
                <a:gd name="T40" fmla="*/ 954 w 1769"/>
                <a:gd name="T41" fmla="*/ 569 h 1637"/>
                <a:gd name="T42" fmla="*/ 887 w 1769"/>
                <a:gd name="T43" fmla="*/ 466 h 1637"/>
                <a:gd name="T44" fmla="*/ 827 w 1769"/>
                <a:gd name="T45" fmla="*/ 393 h 1637"/>
                <a:gd name="T46" fmla="*/ 805 w 1769"/>
                <a:gd name="T47" fmla="*/ 393 h 1637"/>
                <a:gd name="T48" fmla="*/ 637 w 1769"/>
                <a:gd name="T49" fmla="*/ 434 h 1637"/>
                <a:gd name="T50" fmla="*/ 603 w 1769"/>
                <a:gd name="T51" fmla="*/ 403 h 1637"/>
                <a:gd name="T52" fmla="*/ 597 w 1769"/>
                <a:gd name="T53" fmla="*/ 316 h 1637"/>
                <a:gd name="T54" fmla="*/ 573 w 1769"/>
                <a:gd name="T55" fmla="*/ 115 h 1637"/>
                <a:gd name="T56" fmla="*/ 432 w 1769"/>
                <a:gd name="T57" fmla="*/ 14 h 1637"/>
                <a:gd name="T58" fmla="*/ 432 w 1769"/>
                <a:gd name="T59" fmla="*/ 13 h 1637"/>
                <a:gd name="T60" fmla="*/ 431 w 1769"/>
                <a:gd name="T61" fmla="*/ 14 h 1637"/>
                <a:gd name="T62" fmla="*/ 408 w 1769"/>
                <a:gd name="T63" fmla="*/ 22 h 1637"/>
                <a:gd name="T64" fmla="*/ 389 w 1769"/>
                <a:gd name="T65" fmla="*/ 32 h 1637"/>
                <a:gd name="T66" fmla="*/ 385 w 1769"/>
                <a:gd name="T67" fmla="*/ 53 h 1637"/>
                <a:gd name="T68" fmla="*/ 289 w 1769"/>
                <a:gd name="T69" fmla="*/ 966 h 1637"/>
                <a:gd name="T70" fmla="*/ 273 w 1769"/>
                <a:gd name="T71" fmla="*/ 1094 h 1637"/>
                <a:gd name="T72" fmla="*/ 87 w 1769"/>
                <a:gd name="T73" fmla="*/ 1281 h 1637"/>
                <a:gd name="T74" fmla="*/ 25 w 1769"/>
                <a:gd name="T75" fmla="*/ 1404 h 1637"/>
                <a:gd name="T76" fmla="*/ 33 w 1769"/>
                <a:gd name="T77" fmla="*/ 1435 h 1637"/>
                <a:gd name="T78" fmla="*/ 0 w 1769"/>
                <a:gd name="T79" fmla="*/ 1497 h 1637"/>
                <a:gd name="T80" fmla="*/ 55 w 1769"/>
                <a:gd name="T81" fmla="*/ 1466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9" h="1637">
                  <a:moveTo>
                    <a:pt x="55" y="1466"/>
                  </a:moveTo>
                  <a:lnTo>
                    <a:pt x="55" y="1466"/>
                  </a:lnTo>
                  <a:cubicBezTo>
                    <a:pt x="58" y="1468"/>
                    <a:pt x="60" y="1470"/>
                    <a:pt x="63" y="1472"/>
                  </a:cubicBezTo>
                  <a:lnTo>
                    <a:pt x="87" y="1490"/>
                  </a:lnTo>
                  <a:lnTo>
                    <a:pt x="114" y="1475"/>
                  </a:lnTo>
                  <a:cubicBezTo>
                    <a:pt x="204" y="1424"/>
                    <a:pt x="317" y="1359"/>
                    <a:pt x="345" y="1359"/>
                  </a:cubicBezTo>
                  <a:cubicBezTo>
                    <a:pt x="350" y="1359"/>
                    <a:pt x="380" y="1368"/>
                    <a:pt x="402" y="1530"/>
                  </a:cubicBezTo>
                  <a:cubicBezTo>
                    <a:pt x="402" y="1632"/>
                    <a:pt x="472" y="1637"/>
                    <a:pt x="486" y="1637"/>
                  </a:cubicBezTo>
                  <a:cubicBezTo>
                    <a:pt x="526" y="1637"/>
                    <a:pt x="574" y="1610"/>
                    <a:pt x="633" y="1550"/>
                  </a:cubicBezTo>
                  <a:lnTo>
                    <a:pt x="942" y="1196"/>
                  </a:lnTo>
                  <a:lnTo>
                    <a:pt x="1020" y="1183"/>
                  </a:lnTo>
                  <a:lnTo>
                    <a:pt x="1306" y="1379"/>
                  </a:lnTo>
                  <a:lnTo>
                    <a:pt x="1538" y="1425"/>
                  </a:lnTo>
                  <a:cubicBezTo>
                    <a:pt x="1594" y="1425"/>
                    <a:pt x="1649" y="1398"/>
                    <a:pt x="1702" y="1346"/>
                  </a:cubicBezTo>
                  <a:lnTo>
                    <a:pt x="1715" y="1328"/>
                  </a:lnTo>
                  <a:cubicBezTo>
                    <a:pt x="1740" y="1285"/>
                    <a:pt x="1769" y="1237"/>
                    <a:pt x="1739" y="1197"/>
                  </a:cubicBezTo>
                  <a:cubicBezTo>
                    <a:pt x="1713" y="1126"/>
                    <a:pt x="1628" y="1126"/>
                    <a:pt x="1602" y="1127"/>
                  </a:cubicBezTo>
                  <a:lnTo>
                    <a:pt x="1418" y="1095"/>
                  </a:lnTo>
                  <a:lnTo>
                    <a:pt x="1387" y="918"/>
                  </a:lnTo>
                  <a:cubicBezTo>
                    <a:pt x="1387" y="892"/>
                    <a:pt x="1387" y="842"/>
                    <a:pt x="1067" y="674"/>
                  </a:cubicBezTo>
                  <a:lnTo>
                    <a:pt x="954" y="569"/>
                  </a:lnTo>
                  <a:lnTo>
                    <a:pt x="887" y="466"/>
                  </a:lnTo>
                  <a:lnTo>
                    <a:pt x="827" y="393"/>
                  </a:lnTo>
                  <a:lnTo>
                    <a:pt x="805" y="393"/>
                  </a:lnTo>
                  <a:cubicBezTo>
                    <a:pt x="752" y="393"/>
                    <a:pt x="709" y="404"/>
                    <a:pt x="637" y="434"/>
                  </a:cubicBezTo>
                  <a:cubicBezTo>
                    <a:pt x="625" y="434"/>
                    <a:pt x="608" y="410"/>
                    <a:pt x="603" y="403"/>
                  </a:cubicBezTo>
                  <a:cubicBezTo>
                    <a:pt x="590" y="369"/>
                    <a:pt x="589" y="335"/>
                    <a:pt x="597" y="316"/>
                  </a:cubicBezTo>
                  <a:cubicBezTo>
                    <a:pt x="648" y="248"/>
                    <a:pt x="603" y="168"/>
                    <a:pt x="573" y="115"/>
                  </a:cubicBezTo>
                  <a:cubicBezTo>
                    <a:pt x="540" y="59"/>
                    <a:pt x="494" y="0"/>
                    <a:pt x="432" y="14"/>
                  </a:cubicBezTo>
                  <a:lnTo>
                    <a:pt x="432" y="13"/>
                  </a:lnTo>
                  <a:lnTo>
                    <a:pt x="431" y="14"/>
                  </a:lnTo>
                  <a:cubicBezTo>
                    <a:pt x="424" y="16"/>
                    <a:pt x="416" y="18"/>
                    <a:pt x="408" y="22"/>
                  </a:cubicBezTo>
                  <a:lnTo>
                    <a:pt x="389" y="32"/>
                  </a:lnTo>
                  <a:lnTo>
                    <a:pt x="385" y="53"/>
                  </a:lnTo>
                  <a:cubicBezTo>
                    <a:pt x="293" y="448"/>
                    <a:pt x="260" y="755"/>
                    <a:pt x="289" y="966"/>
                  </a:cubicBezTo>
                  <a:lnTo>
                    <a:pt x="273" y="1094"/>
                  </a:lnTo>
                  <a:lnTo>
                    <a:pt x="87" y="1281"/>
                  </a:lnTo>
                  <a:cubicBezTo>
                    <a:pt x="43" y="1324"/>
                    <a:pt x="23" y="1365"/>
                    <a:pt x="25" y="1404"/>
                  </a:cubicBezTo>
                  <a:cubicBezTo>
                    <a:pt x="26" y="1415"/>
                    <a:pt x="29" y="1425"/>
                    <a:pt x="33" y="1435"/>
                  </a:cubicBezTo>
                  <a:lnTo>
                    <a:pt x="0" y="1497"/>
                  </a:lnTo>
                  <a:lnTo>
                    <a:pt x="55" y="1466"/>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0" name="Freeform 127">
              <a:extLst>
                <a:ext uri="{FF2B5EF4-FFF2-40B4-BE49-F238E27FC236}">
                  <a16:creationId xmlns:a16="http://schemas.microsoft.com/office/drawing/2014/main" id="{EF873376-2832-4C1B-B55B-A53E70912230}"/>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1" name="Freeform 128">
              <a:extLst>
                <a:ext uri="{FF2B5EF4-FFF2-40B4-BE49-F238E27FC236}">
                  <a16:creationId xmlns:a16="http://schemas.microsoft.com/office/drawing/2014/main" id="{FAF87AC6-5780-4C87-9902-20592FC69C78}"/>
                </a:ext>
              </a:extLst>
            </p:cNvPr>
            <p:cNvSpPr>
              <a:spLocks/>
            </p:cNvSpPr>
            <p:nvPr userDrawn="1"/>
          </p:nvSpPr>
          <p:spPr bwMode="auto">
            <a:xfrm>
              <a:off x="8961438" y="3509963"/>
              <a:ext cx="142875" cy="174625"/>
            </a:xfrm>
            <a:custGeom>
              <a:avLst/>
              <a:gdLst>
                <a:gd name="T0" fmla="*/ 1040 w 1685"/>
                <a:gd name="T1" fmla="*/ 37 h 2065"/>
                <a:gd name="T2" fmla="*/ 916 w 1685"/>
                <a:gd name="T3" fmla="*/ 0 h 2065"/>
                <a:gd name="T4" fmla="*/ 306 w 1685"/>
                <a:gd name="T5" fmla="*/ 876 h 2065"/>
                <a:gd name="T6" fmla="*/ 264 w 1685"/>
                <a:gd name="T7" fmla="*/ 970 h 2065"/>
                <a:gd name="T8" fmla="*/ 231 w 1685"/>
                <a:gd name="T9" fmla="*/ 1198 h 2065"/>
                <a:gd name="T10" fmla="*/ 44 w 1685"/>
                <a:gd name="T11" fmla="*/ 1352 h 2065"/>
                <a:gd name="T12" fmla="*/ 16 w 1685"/>
                <a:gd name="T13" fmla="*/ 1465 h 2065"/>
                <a:gd name="T14" fmla="*/ 796 w 1685"/>
                <a:gd name="T15" fmla="*/ 1576 h 2065"/>
                <a:gd name="T16" fmla="*/ 870 w 1685"/>
                <a:gd name="T17" fmla="*/ 1498 h 2065"/>
                <a:gd name="T18" fmla="*/ 885 w 1685"/>
                <a:gd name="T19" fmla="*/ 1579 h 2065"/>
                <a:gd name="T20" fmla="*/ 894 w 1685"/>
                <a:gd name="T21" fmla="*/ 1588 h 2065"/>
                <a:gd name="T22" fmla="*/ 922 w 1685"/>
                <a:gd name="T23" fmla="*/ 1593 h 2065"/>
                <a:gd name="T24" fmla="*/ 1057 w 1685"/>
                <a:gd name="T25" fmla="*/ 1539 h 2065"/>
                <a:gd name="T26" fmla="*/ 905 w 1685"/>
                <a:gd name="T27" fmla="*/ 1684 h 2065"/>
                <a:gd name="T28" fmla="*/ 825 w 1685"/>
                <a:gd name="T29" fmla="*/ 1774 h 2065"/>
                <a:gd name="T30" fmla="*/ 953 w 1685"/>
                <a:gd name="T31" fmla="*/ 1830 h 2065"/>
                <a:gd name="T32" fmla="*/ 1097 w 1685"/>
                <a:gd name="T33" fmla="*/ 1759 h 2065"/>
                <a:gd name="T34" fmla="*/ 1329 w 1685"/>
                <a:gd name="T35" fmla="*/ 1558 h 2065"/>
                <a:gd name="T36" fmla="*/ 1277 w 1685"/>
                <a:gd name="T37" fmla="*/ 1744 h 2065"/>
                <a:gd name="T38" fmla="*/ 1303 w 1685"/>
                <a:gd name="T39" fmla="*/ 1778 h 2065"/>
                <a:gd name="T40" fmla="*/ 1368 w 1685"/>
                <a:gd name="T41" fmla="*/ 1810 h 2065"/>
                <a:gd name="T42" fmla="*/ 1425 w 1685"/>
                <a:gd name="T43" fmla="*/ 1852 h 2065"/>
                <a:gd name="T44" fmla="*/ 1601 w 1685"/>
                <a:gd name="T45" fmla="*/ 1821 h 2065"/>
                <a:gd name="T46" fmla="*/ 1685 w 1685"/>
                <a:gd name="T47" fmla="*/ 1578 h 2065"/>
                <a:gd name="T48" fmla="*/ 1597 w 1685"/>
                <a:gd name="T49" fmla="*/ 1386 h 2065"/>
                <a:gd name="T50" fmla="*/ 1471 w 1685"/>
                <a:gd name="T51" fmla="*/ 1412 h 2065"/>
                <a:gd name="T52" fmla="*/ 1561 w 1685"/>
                <a:gd name="T53" fmla="*/ 1361 h 2065"/>
                <a:gd name="T54" fmla="*/ 1591 w 1685"/>
                <a:gd name="T55" fmla="*/ 1127 h 2065"/>
                <a:gd name="T56" fmla="*/ 1461 w 1685"/>
                <a:gd name="T57" fmla="*/ 1131 h 2065"/>
                <a:gd name="T58" fmla="*/ 1427 w 1685"/>
                <a:gd name="T59" fmla="*/ 1081 h 2065"/>
                <a:gd name="T60" fmla="*/ 1474 w 1685"/>
                <a:gd name="T61" fmla="*/ 836 h 2065"/>
                <a:gd name="T62" fmla="*/ 1267 w 1685"/>
                <a:gd name="T63" fmla="*/ 760 h 2065"/>
                <a:gd name="T64" fmla="*/ 1170 w 1685"/>
                <a:gd name="T65" fmla="*/ 807 h 2065"/>
                <a:gd name="T66" fmla="*/ 969 w 1685"/>
                <a:gd name="T67" fmla="*/ 786 h 2065"/>
                <a:gd name="T68" fmla="*/ 973 w 1685"/>
                <a:gd name="T69" fmla="*/ 599 h 2065"/>
                <a:gd name="T70" fmla="*/ 934 w 1685"/>
                <a:gd name="T71" fmla="*/ 568 h 2065"/>
                <a:gd name="T72" fmla="*/ 768 w 1685"/>
                <a:gd name="T73" fmla="*/ 615 h 2065"/>
                <a:gd name="T74" fmla="*/ 1014 w 1685"/>
                <a:gd name="T75" fmla="*/ 125 h 2065"/>
                <a:gd name="T76" fmla="*/ 1063 w 1685"/>
                <a:gd name="T77" fmla="*/ 37 h 2065"/>
                <a:gd name="T78" fmla="*/ 1040 w 1685"/>
                <a:gd name="T79" fmla="*/ 37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5" h="2065">
                  <a:moveTo>
                    <a:pt x="1040" y="37"/>
                  </a:moveTo>
                  <a:lnTo>
                    <a:pt x="1040" y="37"/>
                  </a:lnTo>
                  <a:lnTo>
                    <a:pt x="1038" y="36"/>
                  </a:lnTo>
                  <a:cubicBezTo>
                    <a:pt x="1018" y="0"/>
                    <a:pt x="964" y="0"/>
                    <a:pt x="916" y="0"/>
                  </a:cubicBezTo>
                  <a:cubicBezTo>
                    <a:pt x="792" y="0"/>
                    <a:pt x="653" y="117"/>
                    <a:pt x="501" y="349"/>
                  </a:cubicBezTo>
                  <a:cubicBezTo>
                    <a:pt x="360" y="567"/>
                    <a:pt x="296" y="739"/>
                    <a:pt x="306" y="876"/>
                  </a:cubicBezTo>
                  <a:lnTo>
                    <a:pt x="324" y="930"/>
                  </a:lnTo>
                  <a:lnTo>
                    <a:pt x="264" y="970"/>
                  </a:lnTo>
                  <a:lnTo>
                    <a:pt x="138" y="1084"/>
                  </a:lnTo>
                  <a:lnTo>
                    <a:pt x="231" y="1198"/>
                  </a:lnTo>
                  <a:lnTo>
                    <a:pt x="213" y="1237"/>
                  </a:lnTo>
                  <a:lnTo>
                    <a:pt x="44" y="1352"/>
                  </a:lnTo>
                  <a:lnTo>
                    <a:pt x="33" y="1362"/>
                  </a:lnTo>
                  <a:cubicBezTo>
                    <a:pt x="0" y="1406"/>
                    <a:pt x="6" y="1442"/>
                    <a:pt x="16" y="1465"/>
                  </a:cubicBezTo>
                  <a:cubicBezTo>
                    <a:pt x="44" y="1527"/>
                    <a:pt x="141" y="1560"/>
                    <a:pt x="343" y="1576"/>
                  </a:cubicBezTo>
                  <a:lnTo>
                    <a:pt x="796" y="1576"/>
                  </a:lnTo>
                  <a:lnTo>
                    <a:pt x="859" y="1503"/>
                  </a:lnTo>
                  <a:cubicBezTo>
                    <a:pt x="862" y="1502"/>
                    <a:pt x="866" y="1500"/>
                    <a:pt x="870" y="1498"/>
                  </a:cubicBezTo>
                  <a:cubicBezTo>
                    <a:pt x="863" y="1530"/>
                    <a:pt x="866" y="1555"/>
                    <a:pt x="880" y="1573"/>
                  </a:cubicBezTo>
                  <a:lnTo>
                    <a:pt x="885" y="1579"/>
                  </a:lnTo>
                  <a:lnTo>
                    <a:pt x="885" y="1592"/>
                  </a:lnTo>
                  <a:lnTo>
                    <a:pt x="894" y="1588"/>
                  </a:lnTo>
                  <a:lnTo>
                    <a:pt x="899" y="1593"/>
                  </a:lnTo>
                  <a:lnTo>
                    <a:pt x="922" y="1593"/>
                  </a:lnTo>
                  <a:cubicBezTo>
                    <a:pt x="931" y="1593"/>
                    <a:pt x="945" y="1591"/>
                    <a:pt x="959" y="1579"/>
                  </a:cubicBezTo>
                  <a:cubicBezTo>
                    <a:pt x="1003" y="1560"/>
                    <a:pt x="1036" y="1547"/>
                    <a:pt x="1057" y="1539"/>
                  </a:cubicBezTo>
                  <a:cubicBezTo>
                    <a:pt x="1054" y="1552"/>
                    <a:pt x="1048" y="1570"/>
                    <a:pt x="1038" y="1595"/>
                  </a:cubicBezTo>
                  <a:lnTo>
                    <a:pt x="905" y="1684"/>
                  </a:lnTo>
                  <a:cubicBezTo>
                    <a:pt x="889" y="1697"/>
                    <a:pt x="859" y="1722"/>
                    <a:pt x="853" y="1753"/>
                  </a:cubicBezTo>
                  <a:lnTo>
                    <a:pt x="825" y="1774"/>
                  </a:lnTo>
                  <a:lnTo>
                    <a:pt x="856" y="1787"/>
                  </a:lnTo>
                  <a:cubicBezTo>
                    <a:pt x="873" y="1830"/>
                    <a:pt x="929" y="1830"/>
                    <a:pt x="953" y="1830"/>
                  </a:cubicBezTo>
                  <a:lnTo>
                    <a:pt x="965" y="1830"/>
                  </a:lnTo>
                  <a:lnTo>
                    <a:pt x="1097" y="1759"/>
                  </a:lnTo>
                  <a:lnTo>
                    <a:pt x="1239" y="1619"/>
                  </a:lnTo>
                  <a:cubicBezTo>
                    <a:pt x="1294" y="1566"/>
                    <a:pt x="1319" y="1558"/>
                    <a:pt x="1329" y="1558"/>
                  </a:cubicBezTo>
                  <a:cubicBezTo>
                    <a:pt x="1331" y="1564"/>
                    <a:pt x="1335" y="1577"/>
                    <a:pt x="1338" y="1599"/>
                  </a:cubicBezTo>
                  <a:lnTo>
                    <a:pt x="1277" y="1744"/>
                  </a:lnTo>
                  <a:lnTo>
                    <a:pt x="1293" y="1766"/>
                  </a:lnTo>
                  <a:cubicBezTo>
                    <a:pt x="1296" y="1770"/>
                    <a:pt x="1300" y="1774"/>
                    <a:pt x="1303" y="1778"/>
                  </a:cubicBezTo>
                  <a:lnTo>
                    <a:pt x="1182" y="2065"/>
                  </a:lnTo>
                  <a:lnTo>
                    <a:pt x="1368" y="1810"/>
                  </a:lnTo>
                  <a:cubicBezTo>
                    <a:pt x="1380" y="1811"/>
                    <a:pt x="1393" y="1808"/>
                    <a:pt x="1404" y="1803"/>
                  </a:cubicBezTo>
                  <a:cubicBezTo>
                    <a:pt x="1407" y="1823"/>
                    <a:pt x="1414" y="1839"/>
                    <a:pt x="1425" y="1852"/>
                  </a:cubicBezTo>
                  <a:cubicBezTo>
                    <a:pt x="1437" y="1866"/>
                    <a:pt x="1453" y="1874"/>
                    <a:pt x="1471" y="1877"/>
                  </a:cubicBezTo>
                  <a:cubicBezTo>
                    <a:pt x="1515" y="1890"/>
                    <a:pt x="1564" y="1871"/>
                    <a:pt x="1601" y="1821"/>
                  </a:cubicBezTo>
                  <a:lnTo>
                    <a:pt x="1685" y="1706"/>
                  </a:lnTo>
                  <a:lnTo>
                    <a:pt x="1685" y="1578"/>
                  </a:lnTo>
                  <a:lnTo>
                    <a:pt x="1606" y="1398"/>
                  </a:lnTo>
                  <a:lnTo>
                    <a:pt x="1597" y="1386"/>
                  </a:lnTo>
                  <a:cubicBezTo>
                    <a:pt x="1578" y="1367"/>
                    <a:pt x="1559" y="1363"/>
                    <a:pt x="1546" y="1363"/>
                  </a:cubicBezTo>
                  <a:cubicBezTo>
                    <a:pt x="1514" y="1363"/>
                    <a:pt x="1490" y="1385"/>
                    <a:pt x="1471" y="1412"/>
                  </a:cubicBezTo>
                  <a:cubicBezTo>
                    <a:pt x="1470" y="1386"/>
                    <a:pt x="1473" y="1370"/>
                    <a:pt x="1475" y="1361"/>
                  </a:cubicBezTo>
                  <a:lnTo>
                    <a:pt x="1561" y="1361"/>
                  </a:lnTo>
                  <a:lnTo>
                    <a:pt x="1589" y="1261"/>
                  </a:lnTo>
                  <a:lnTo>
                    <a:pt x="1591" y="1127"/>
                  </a:lnTo>
                  <a:lnTo>
                    <a:pt x="1480" y="1127"/>
                  </a:lnTo>
                  <a:lnTo>
                    <a:pt x="1461" y="1131"/>
                  </a:lnTo>
                  <a:cubicBezTo>
                    <a:pt x="1427" y="1146"/>
                    <a:pt x="1415" y="1145"/>
                    <a:pt x="1408" y="1144"/>
                  </a:cubicBezTo>
                  <a:lnTo>
                    <a:pt x="1427" y="1081"/>
                  </a:lnTo>
                  <a:lnTo>
                    <a:pt x="1486" y="961"/>
                  </a:lnTo>
                  <a:cubicBezTo>
                    <a:pt x="1501" y="911"/>
                    <a:pt x="1497" y="869"/>
                    <a:pt x="1474" y="836"/>
                  </a:cubicBezTo>
                  <a:cubicBezTo>
                    <a:pt x="1443" y="791"/>
                    <a:pt x="1382" y="768"/>
                    <a:pt x="1276" y="761"/>
                  </a:cubicBezTo>
                  <a:lnTo>
                    <a:pt x="1267" y="760"/>
                  </a:lnTo>
                  <a:lnTo>
                    <a:pt x="1259" y="763"/>
                  </a:lnTo>
                  <a:cubicBezTo>
                    <a:pt x="1226" y="773"/>
                    <a:pt x="1195" y="785"/>
                    <a:pt x="1170" y="807"/>
                  </a:cubicBezTo>
                  <a:lnTo>
                    <a:pt x="1099" y="847"/>
                  </a:lnTo>
                  <a:cubicBezTo>
                    <a:pt x="1049" y="863"/>
                    <a:pt x="1007" y="845"/>
                    <a:pt x="969" y="786"/>
                  </a:cubicBezTo>
                  <a:cubicBezTo>
                    <a:pt x="966" y="780"/>
                    <a:pt x="962" y="754"/>
                    <a:pt x="977" y="701"/>
                  </a:cubicBezTo>
                  <a:cubicBezTo>
                    <a:pt x="998" y="649"/>
                    <a:pt x="984" y="615"/>
                    <a:pt x="973" y="599"/>
                  </a:cubicBezTo>
                  <a:lnTo>
                    <a:pt x="995" y="544"/>
                  </a:lnTo>
                  <a:lnTo>
                    <a:pt x="934" y="568"/>
                  </a:lnTo>
                  <a:cubicBezTo>
                    <a:pt x="925" y="565"/>
                    <a:pt x="916" y="564"/>
                    <a:pt x="906" y="564"/>
                  </a:cubicBezTo>
                  <a:lnTo>
                    <a:pt x="768" y="615"/>
                  </a:lnTo>
                  <a:cubicBezTo>
                    <a:pt x="828" y="549"/>
                    <a:pt x="875" y="425"/>
                    <a:pt x="929" y="193"/>
                  </a:cubicBezTo>
                  <a:lnTo>
                    <a:pt x="1014" y="125"/>
                  </a:lnTo>
                  <a:cubicBezTo>
                    <a:pt x="1025" y="114"/>
                    <a:pt x="1053" y="86"/>
                    <a:pt x="1045" y="52"/>
                  </a:cubicBezTo>
                  <a:lnTo>
                    <a:pt x="1063" y="37"/>
                  </a:lnTo>
                  <a:lnTo>
                    <a:pt x="1040" y="37"/>
                  </a:lnTo>
                  <a:lnTo>
                    <a:pt x="1040" y="3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2" name="Freeform 129">
              <a:extLst>
                <a:ext uri="{FF2B5EF4-FFF2-40B4-BE49-F238E27FC236}">
                  <a16:creationId xmlns:a16="http://schemas.microsoft.com/office/drawing/2014/main" id="{6443C5F0-C221-449F-B70A-28B457935072}"/>
                </a:ext>
              </a:extLst>
            </p:cNvPr>
            <p:cNvSpPr>
              <a:spLocks/>
            </p:cNvSpPr>
            <p:nvPr userDrawn="1"/>
          </p:nvSpPr>
          <p:spPr bwMode="auto">
            <a:xfrm>
              <a:off x="7566026" y="2378076"/>
              <a:ext cx="215900" cy="252413"/>
            </a:xfrm>
            <a:custGeom>
              <a:avLst/>
              <a:gdLst>
                <a:gd name="T0" fmla="*/ 197 w 2545"/>
                <a:gd name="T1" fmla="*/ 2298 h 2983"/>
                <a:gd name="T2" fmla="*/ 197 w 2545"/>
                <a:gd name="T3" fmla="*/ 2298 h 2983"/>
                <a:gd name="T4" fmla="*/ 387 w 2545"/>
                <a:gd name="T5" fmla="*/ 2378 h 2983"/>
                <a:gd name="T6" fmla="*/ 489 w 2545"/>
                <a:gd name="T7" fmla="*/ 2526 h 2983"/>
                <a:gd name="T8" fmla="*/ 696 w 2545"/>
                <a:gd name="T9" fmla="*/ 2876 h 2983"/>
                <a:gd name="T10" fmla="*/ 858 w 2545"/>
                <a:gd name="T11" fmla="*/ 2983 h 2983"/>
                <a:gd name="T12" fmla="*/ 993 w 2545"/>
                <a:gd name="T13" fmla="*/ 2830 h 2983"/>
                <a:gd name="T14" fmla="*/ 1143 w 2545"/>
                <a:gd name="T15" fmla="*/ 2677 h 2983"/>
                <a:gd name="T16" fmla="*/ 1269 w 2545"/>
                <a:gd name="T17" fmla="*/ 2657 h 2983"/>
                <a:gd name="T18" fmla="*/ 1386 w 2545"/>
                <a:gd name="T19" fmla="*/ 2555 h 2983"/>
                <a:gd name="T20" fmla="*/ 1398 w 2545"/>
                <a:gd name="T21" fmla="*/ 2224 h 2983"/>
                <a:gd name="T22" fmla="*/ 1418 w 2545"/>
                <a:gd name="T23" fmla="*/ 2010 h 2983"/>
                <a:gd name="T24" fmla="*/ 2145 w 2545"/>
                <a:gd name="T25" fmla="*/ 1133 h 2983"/>
                <a:gd name="T26" fmla="*/ 2291 w 2545"/>
                <a:gd name="T27" fmla="*/ 1024 h 2983"/>
                <a:gd name="T28" fmla="*/ 2421 w 2545"/>
                <a:gd name="T29" fmla="*/ 965 h 2983"/>
                <a:gd name="T30" fmla="*/ 2449 w 2545"/>
                <a:gd name="T31" fmla="*/ 955 h 2983"/>
                <a:gd name="T32" fmla="*/ 2462 w 2545"/>
                <a:gd name="T33" fmla="*/ 948 h 2983"/>
                <a:gd name="T34" fmla="*/ 2544 w 2545"/>
                <a:gd name="T35" fmla="*/ 809 h 2983"/>
                <a:gd name="T36" fmla="*/ 2411 w 2545"/>
                <a:gd name="T37" fmla="*/ 618 h 2983"/>
                <a:gd name="T38" fmla="*/ 2243 w 2545"/>
                <a:gd name="T39" fmla="*/ 431 h 2983"/>
                <a:gd name="T40" fmla="*/ 1972 w 2545"/>
                <a:gd name="T41" fmla="*/ 330 h 2983"/>
                <a:gd name="T42" fmla="*/ 1747 w 2545"/>
                <a:gd name="T43" fmla="*/ 330 h 2983"/>
                <a:gd name="T44" fmla="*/ 1602 w 2545"/>
                <a:gd name="T45" fmla="*/ 243 h 2983"/>
                <a:gd name="T46" fmla="*/ 1518 w 2545"/>
                <a:gd name="T47" fmla="*/ 179 h 2983"/>
                <a:gd name="T48" fmla="*/ 1438 w 2545"/>
                <a:gd name="T49" fmla="*/ 115 h 2983"/>
                <a:gd name="T50" fmla="*/ 1302 w 2545"/>
                <a:gd name="T51" fmla="*/ 0 h 2983"/>
                <a:gd name="T52" fmla="*/ 610 w 2545"/>
                <a:gd name="T53" fmla="*/ 48 h 2983"/>
                <a:gd name="T54" fmla="*/ 445 w 2545"/>
                <a:gd name="T55" fmla="*/ 48 h 2983"/>
                <a:gd name="T56" fmla="*/ 255 w 2545"/>
                <a:gd name="T57" fmla="*/ 70 h 2983"/>
                <a:gd name="T58" fmla="*/ 246 w 2545"/>
                <a:gd name="T59" fmla="*/ 98 h 2983"/>
                <a:gd name="T60" fmla="*/ 246 w 2545"/>
                <a:gd name="T61" fmla="*/ 343 h 2983"/>
                <a:gd name="T62" fmla="*/ 332 w 2545"/>
                <a:gd name="T63" fmla="*/ 599 h 2983"/>
                <a:gd name="T64" fmla="*/ 298 w 2545"/>
                <a:gd name="T65" fmla="*/ 1151 h 2983"/>
                <a:gd name="T66" fmla="*/ 169 w 2545"/>
                <a:gd name="T67" fmla="*/ 1574 h 2983"/>
                <a:gd name="T68" fmla="*/ 60 w 2545"/>
                <a:gd name="T69" fmla="*/ 1974 h 2983"/>
                <a:gd name="T70" fmla="*/ 57 w 2545"/>
                <a:gd name="T71" fmla="*/ 2209 h 2983"/>
                <a:gd name="T72" fmla="*/ 197 w 2545"/>
                <a:gd name="T73" fmla="*/ 2298 h 2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5" h="2983">
                  <a:moveTo>
                    <a:pt x="197" y="2298"/>
                  </a:moveTo>
                  <a:lnTo>
                    <a:pt x="197" y="2298"/>
                  </a:lnTo>
                  <a:lnTo>
                    <a:pt x="387" y="2378"/>
                  </a:lnTo>
                  <a:cubicBezTo>
                    <a:pt x="436" y="2411"/>
                    <a:pt x="475" y="2468"/>
                    <a:pt x="489" y="2526"/>
                  </a:cubicBezTo>
                  <a:cubicBezTo>
                    <a:pt x="510" y="2651"/>
                    <a:pt x="583" y="2774"/>
                    <a:pt x="696" y="2876"/>
                  </a:cubicBezTo>
                  <a:cubicBezTo>
                    <a:pt x="751" y="2947"/>
                    <a:pt x="806" y="2983"/>
                    <a:pt x="858" y="2983"/>
                  </a:cubicBezTo>
                  <a:cubicBezTo>
                    <a:pt x="890" y="2983"/>
                    <a:pt x="966" y="2968"/>
                    <a:pt x="993" y="2830"/>
                  </a:cubicBezTo>
                  <a:cubicBezTo>
                    <a:pt x="1024" y="2696"/>
                    <a:pt x="1083" y="2677"/>
                    <a:pt x="1143" y="2677"/>
                  </a:cubicBezTo>
                  <a:lnTo>
                    <a:pt x="1269" y="2657"/>
                  </a:lnTo>
                  <a:cubicBezTo>
                    <a:pt x="1326" y="2643"/>
                    <a:pt x="1363" y="2610"/>
                    <a:pt x="1386" y="2555"/>
                  </a:cubicBezTo>
                  <a:cubicBezTo>
                    <a:pt x="1405" y="2504"/>
                    <a:pt x="1409" y="2406"/>
                    <a:pt x="1398" y="2224"/>
                  </a:cubicBezTo>
                  <a:cubicBezTo>
                    <a:pt x="1385" y="2037"/>
                    <a:pt x="1416" y="2011"/>
                    <a:pt x="1418" y="2010"/>
                  </a:cubicBezTo>
                  <a:lnTo>
                    <a:pt x="2145" y="1133"/>
                  </a:lnTo>
                  <a:lnTo>
                    <a:pt x="2291" y="1024"/>
                  </a:lnTo>
                  <a:cubicBezTo>
                    <a:pt x="2319" y="1003"/>
                    <a:pt x="2364" y="986"/>
                    <a:pt x="2421" y="965"/>
                  </a:cubicBezTo>
                  <a:lnTo>
                    <a:pt x="2449" y="955"/>
                  </a:lnTo>
                  <a:lnTo>
                    <a:pt x="2462" y="948"/>
                  </a:lnTo>
                  <a:cubicBezTo>
                    <a:pt x="2503" y="915"/>
                    <a:pt x="2545" y="874"/>
                    <a:pt x="2544" y="809"/>
                  </a:cubicBezTo>
                  <a:cubicBezTo>
                    <a:pt x="2532" y="748"/>
                    <a:pt x="2486" y="683"/>
                    <a:pt x="2411" y="618"/>
                  </a:cubicBezTo>
                  <a:lnTo>
                    <a:pt x="2243" y="431"/>
                  </a:lnTo>
                  <a:cubicBezTo>
                    <a:pt x="2188" y="365"/>
                    <a:pt x="2094" y="330"/>
                    <a:pt x="1972" y="330"/>
                  </a:cubicBezTo>
                  <a:lnTo>
                    <a:pt x="1747" y="330"/>
                  </a:lnTo>
                  <a:cubicBezTo>
                    <a:pt x="1735" y="330"/>
                    <a:pt x="1679" y="309"/>
                    <a:pt x="1602" y="243"/>
                  </a:cubicBezTo>
                  <a:cubicBezTo>
                    <a:pt x="1577" y="228"/>
                    <a:pt x="1551" y="206"/>
                    <a:pt x="1518" y="179"/>
                  </a:cubicBezTo>
                  <a:cubicBezTo>
                    <a:pt x="1495" y="159"/>
                    <a:pt x="1468" y="137"/>
                    <a:pt x="1438" y="115"/>
                  </a:cubicBezTo>
                  <a:lnTo>
                    <a:pt x="1302" y="0"/>
                  </a:lnTo>
                  <a:lnTo>
                    <a:pt x="610" y="48"/>
                  </a:lnTo>
                  <a:lnTo>
                    <a:pt x="445" y="48"/>
                  </a:lnTo>
                  <a:lnTo>
                    <a:pt x="255" y="70"/>
                  </a:lnTo>
                  <a:lnTo>
                    <a:pt x="246" y="98"/>
                  </a:lnTo>
                  <a:cubicBezTo>
                    <a:pt x="225" y="163"/>
                    <a:pt x="225" y="246"/>
                    <a:pt x="246" y="343"/>
                  </a:cubicBezTo>
                  <a:lnTo>
                    <a:pt x="332" y="599"/>
                  </a:lnTo>
                  <a:cubicBezTo>
                    <a:pt x="413" y="806"/>
                    <a:pt x="401" y="996"/>
                    <a:pt x="298" y="1151"/>
                  </a:cubicBezTo>
                  <a:cubicBezTo>
                    <a:pt x="230" y="1264"/>
                    <a:pt x="187" y="1406"/>
                    <a:pt x="169" y="1574"/>
                  </a:cubicBezTo>
                  <a:cubicBezTo>
                    <a:pt x="152" y="1750"/>
                    <a:pt x="117" y="1879"/>
                    <a:pt x="60" y="1974"/>
                  </a:cubicBezTo>
                  <a:cubicBezTo>
                    <a:pt x="25" y="2054"/>
                    <a:pt x="0" y="2137"/>
                    <a:pt x="57" y="2209"/>
                  </a:cubicBezTo>
                  <a:lnTo>
                    <a:pt x="197" y="229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3" name="Freeform 131">
              <a:extLst>
                <a:ext uri="{FF2B5EF4-FFF2-40B4-BE49-F238E27FC236}">
                  <a16:creationId xmlns:a16="http://schemas.microsoft.com/office/drawing/2014/main" id="{016FB25E-6157-4A2F-A4FF-86D7E9A8457E}"/>
                </a:ext>
              </a:extLst>
            </p:cNvPr>
            <p:cNvSpPr>
              <a:spLocks/>
            </p:cNvSpPr>
            <p:nvPr userDrawn="1"/>
          </p:nvSpPr>
          <p:spPr bwMode="auto">
            <a:xfrm>
              <a:off x="7710488" y="2463801"/>
              <a:ext cx="388938" cy="315913"/>
            </a:xfrm>
            <a:custGeom>
              <a:avLst/>
              <a:gdLst>
                <a:gd name="T0" fmla="*/ 4141 w 4587"/>
                <a:gd name="T1" fmla="*/ 2928 h 3736"/>
                <a:gd name="T2" fmla="*/ 4562 w 4587"/>
                <a:gd name="T3" fmla="*/ 2985 h 3736"/>
                <a:gd name="T4" fmla="*/ 4481 w 4587"/>
                <a:gd name="T5" fmla="*/ 2689 h 3736"/>
                <a:gd name="T6" fmla="*/ 3930 w 4587"/>
                <a:gd name="T7" fmla="*/ 2214 h 3736"/>
                <a:gd name="T8" fmla="*/ 3585 w 4587"/>
                <a:gd name="T9" fmla="*/ 1323 h 3736"/>
                <a:gd name="T10" fmla="*/ 3441 w 4587"/>
                <a:gd name="T11" fmla="*/ 487 h 3736"/>
                <a:gd name="T12" fmla="*/ 2778 w 4587"/>
                <a:gd name="T13" fmla="*/ 0 h 3736"/>
                <a:gd name="T14" fmla="*/ 2696 w 4587"/>
                <a:gd name="T15" fmla="*/ 600 h 3736"/>
                <a:gd name="T16" fmla="*/ 2806 w 4587"/>
                <a:gd name="T17" fmla="*/ 1060 h 3736"/>
                <a:gd name="T18" fmla="*/ 2817 w 4587"/>
                <a:gd name="T19" fmla="*/ 1333 h 3736"/>
                <a:gd name="T20" fmla="*/ 2598 w 4587"/>
                <a:gd name="T21" fmla="*/ 836 h 3736"/>
                <a:gd name="T22" fmla="*/ 2209 w 4587"/>
                <a:gd name="T23" fmla="*/ 346 h 3736"/>
                <a:gd name="T24" fmla="*/ 2119 w 4587"/>
                <a:gd name="T25" fmla="*/ 384 h 3736"/>
                <a:gd name="T26" fmla="*/ 2185 w 4587"/>
                <a:gd name="T27" fmla="*/ 694 h 3736"/>
                <a:gd name="T28" fmla="*/ 2032 w 4587"/>
                <a:gd name="T29" fmla="*/ 747 h 3736"/>
                <a:gd name="T30" fmla="*/ 1892 w 4587"/>
                <a:gd name="T31" fmla="*/ 859 h 3736"/>
                <a:gd name="T32" fmla="*/ 1894 w 4587"/>
                <a:gd name="T33" fmla="*/ 589 h 3736"/>
                <a:gd name="T34" fmla="*/ 1562 w 4587"/>
                <a:gd name="T35" fmla="*/ 388 h 3736"/>
                <a:gd name="T36" fmla="*/ 1354 w 4587"/>
                <a:gd name="T37" fmla="*/ 575 h 3736"/>
                <a:gd name="T38" fmla="*/ 1218 w 4587"/>
                <a:gd name="T39" fmla="*/ 626 h 3736"/>
                <a:gd name="T40" fmla="*/ 1244 w 4587"/>
                <a:gd name="T41" fmla="*/ 282 h 3736"/>
                <a:gd name="T42" fmla="*/ 1116 w 4587"/>
                <a:gd name="T43" fmla="*/ 110 h 3736"/>
                <a:gd name="T44" fmla="*/ 495 w 4587"/>
                <a:gd name="T45" fmla="*/ 402 h 3736"/>
                <a:gd name="T46" fmla="*/ 189 w 4587"/>
                <a:gd name="T47" fmla="*/ 1439 h 3736"/>
                <a:gd name="T48" fmla="*/ 808 w 4587"/>
                <a:gd name="T49" fmla="*/ 1673 h 3736"/>
                <a:gd name="T50" fmla="*/ 245 w 4587"/>
                <a:gd name="T51" fmla="*/ 1852 h 3736"/>
                <a:gd name="T52" fmla="*/ 202 w 4587"/>
                <a:gd name="T53" fmla="*/ 2106 h 3736"/>
                <a:gd name="T54" fmla="*/ 509 w 4587"/>
                <a:gd name="T55" fmla="*/ 2176 h 3736"/>
                <a:gd name="T56" fmla="*/ 1745 w 4587"/>
                <a:gd name="T57" fmla="*/ 2465 h 3736"/>
                <a:gd name="T58" fmla="*/ 617 w 4587"/>
                <a:gd name="T59" fmla="*/ 2573 h 3736"/>
                <a:gd name="T60" fmla="*/ 419 w 4587"/>
                <a:gd name="T61" fmla="*/ 2927 h 3736"/>
                <a:gd name="T62" fmla="*/ 897 w 4587"/>
                <a:gd name="T63" fmla="*/ 3247 h 3736"/>
                <a:gd name="T64" fmla="*/ 1301 w 4587"/>
                <a:gd name="T65" fmla="*/ 3564 h 3736"/>
                <a:gd name="T66" fmla="*/ 1890 w 4587"/>
                <a:gd name="T67" fmla="*/ 3736 h 3736"/>
                <a:gd name="T68" fmla="*/ 3110 w 4587"/>
                <a:gd name="T69" fmla="*/ 3195 h 3736"/>
                <a:gd name="T70" fmla="*/ 3831 w 4587"/>
                <a:gd name="T71" fmla="*/ 3568 h 3736"/>
                <a:gd name="T72" fmla="*/ 4189 w 4587"/>
                <a:gd name="T73" fmla="*/ 3416 h 3736"/>
                <a:gd name="T74" fmla="*/ 4251 w 4587"/>
                <a:gd name="T75" fmla="*/ 3079 h 3736"/>
                <a:gd name="T76" fmla="*/ 4023 w 4587"/>
                <a:gd name="T77" fmla="*/ 3090 h 3736"/>
                <a:gd name="T78" fmla="*/ 3930 w 4587"/>
                <a:gd name="T79" fmla="*/ 3014 h 3736"/>
                <a:gd name="T80" fmla="*/ 4141 w 4587"/>
                <a:gd name="T81" fmla="*/ 2928 h 3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87" h="3736">
                  <a:moveTo>
                    <a:pt x="4141" y="2928"/>
                  </a:moveTo>
                  <a:lnTo>
                    <a:pt x="4141" y="2928"/>
                  </a:lnTo>
                  <a:lnTo>
                    <a:pt x="4385" y="2984"/>
                  </a:lnTo>
                  <a:lnTo>
                    <a:pt x="4562" y="2985"/>
                  </a:lnTo>
                  <a:lnTo>
                    <a:pt x="4571" y="2951"/>
                  </a:lnTo>
                  <a:cubicBezTo>
                    <a:pt x="4587" y="2887"/>
                    <a:pt x="4552" y="2786"/>
                    <a:pt x="4481" y="2689"/>
                  </a:cubicBezTo>
                  <a:lnTo>
                    <a:pt x="4334" y="2454"/>
                  </a:lnTo>
                  <a:lnTo>
                    <a:pt x="3930" y="2214"/>
                  </a:lnTo>
                  <a:cubicBezTo>
                    <a:pt x="3760" y="2111"/>
                    <a:pt x="3670" y="1995"/>
                    <a:pt x="3670" y="1877"/>
                  </a:cubicBezTo>
                  <a:cubicBezTo>
                    <a:pt x="3670" y="1752"/>
                    <a:pt x="3643" y="1576"/>
                    <a:pt x="3585" y="1323"/>
                  </a:cubicBezTo>
                  <a:lnTo>
                    <a:pt x="3492" y="834"/>
                  </a:lnTo>
                  <a:cubicBezTo>
                    <a:pt x="3492" y="697"/>
                    <a:pt x="3474" y="574"/>
                    <a:pt x="3441" y="487"/>
                  </a:cubicBezTo>
                  <a:cubicBezTo>
                    <a:pt x="3407" y="407"/>
                    <a:pt x="3353" y="338"/>
                    <a:pt x="3290" y="296"/>
                  </a:cubicBezTo>
                  <a:lnTo>
                    <a:pt x="2778" y="0"/>
                  </a:lnTo>
                  <a:lnTo>
                    <a:pt x="2755" y="14"/>
                  </a:lnTo>
                  <a:cubicBezTo>
                    <a:pt x="2636" y="86"/>
                    <a:pt x="2617" y="272"/>
                    <a:pt x="2696" y="600"/>
                  </a:cubicBezTo>
                  <a:lnTo>
                    <a:pt x="2780" y="947"/>
                  </a:lnTo>
                  <a:cubicBezTo>
                    <a:pt x="2789" y="988"/>
                    <a:pt x="2798" y="1026"/>
                    <a:pt x="2806" y="1060"/>
                  </a:cubicBezTo>
                  <a:cubicBezTo>
                    <a:pt x="2823" y="1130"/>
                    <a:pt x="2836" y="1185"/>
                    <a:pt x="2836" y="1219"/>
                  </a:cubicBezTo>
                  <a:cubicBezTo>
                    <a:pt x="2836" y="1295"/>
                    <a:pt x="2823" y="1324"/>
                    <a:pt x="2817" y="1333"/>
                  </a:cubicBezTo>
                  <a:lnTo>
                    <a:pt x="2698" y="1205"/>
                  </a:lnTo>
                  <a:lnTo>
                    <a:pt x="2598" y="836"/>
                  </a:lnTo>
                  <a:cubicBezTo>
                    <a:pt x="2571" y="673"/>
                    <a:pt x="2525" y="555"/>
                    <a:pt x="2452" y="470"/>
                  </a:cubicBezTo>
                  <a:cubicBezTo>
                    <a:pt x="2357" y="387"/>
                    <a:pt x="2280" y="347"/>
                    <a:pt x="2209" y="346"/>
                  </a:cubicBezTo>
                  <a:cubicBezTo>
                    <a:pt x="2204" y="345"/>
                    <a:pt x="2198" y="345"/>
                    <a:pt x="2194" y="345"/>
                  </a:cubicBezTo>
                  <a:cubicBezTo>
                    <a:pt x="2161" y="345"/>
                    <a:pt x="2135" y="359"/>
                    <a:pt x="2119" y="384"/>
                  </a:cubicBezTo>
                  <a:cubicBezTo>
                    <a:pt x="2092" y="426"/>
                    <a:pt x="2100" y="493"/>
                    <a:pt x="2147" y="594"/>
                  </a:cubicBezTo>
                  <a:cubicBezTo>
                    <a:pt x="2183" y="654"/>
                    <a:pt x="2186" y="683"/>
                    <a:pt x="2185" y="694"/>
                  </a:cubicBezTo>
                  <a:lnTo>
                    <a:pt x="2128" y="694"/>
                  </a:lnTo>
                  <a:lnTo>
                    <a:pt x="2032" y="747"/>
                  </a:lnTo>
                  <a:lnTo>
                    <a:pt x="2022" y="754"/>
                  </a:lnTo>
                  <a:cubicBezTo>
                    <a:pt x="1957" y="819"/>
                    <a:pt x="1915" y="848"/>
                    <a:pt x="1892" y="859"/>
                  </a:cubicBezTo>
                  <a:lnTo>
                    <a:pt x="1885" y="779"/>
                  </a:lnTo>
                  <a:lnTo>
                    <a:pt x="1894" y="589"/>
                  </a:lnTo>
                  <a:cubicBezTo>
                    <a:pt x="1894" y="564"/>
                    <a:pt x="1894" y="521"/>
                    <a:pt x="1583" y="396"/>
                  </a:cubicBezTo>
                  <a:lnTo>
                    <a:pt x="1562" y="388"/>
                  </a:lnTo>
                  <a:lnTo>
                    <a:pt x="1421" y="471"/>
                  </a:lnTo>
                  <a:lnTo>
                    <a:pt x="1354" y="575"/>
                  </a:lnTo>
                  <a:lnTo>
                    <a:pt x="1312" y="603"/>
                  </a:lnTo>
                  <a:lnTo>
                    <a:pt x="1218" y="626"/>
                  </a:lnTo>
                  <a:cubicBezTo>
                    <a:pt x="1210" y="623"/>
                    <a:pt x="1204" y="618"/>
                    <a:pt x="1200" y="610"/>
                  </a:cubicBezTo>
                  <a:cubicBezTo>
                    <a:pt x="1181" y="580"/>
                    <a:pt x="1174" y="498"/>
                    <a:pt x="1244" y="282"/>
                  </a:cubicBezTo>
                  <a:cubicBezTo>
                    <a:pt x="1261" y="218"/>
                    <a:pt x="1245" y="179"/>
                    <a:pt x="1228" y="157"/>
                  </a:cubicBezTo>
                  <a:cubicBezTo>
                    <a:pt x="1212" y="135"/>
                    <a:pt x="1179" y="110"/>
                    <a:pt x="1116" y="110"/>
                  </a:cubicBezTo>
                  <a:cubicBezTo>
                    <a:pt x="1082" y="110"/>
                    <a:pt x="1042" y="117"/>
                    <a:pt x="1000" y="131"/>
                  </a:cubicBezTo>
                  <a:cubicBezTo>
                    <a:pt x="832" y="173"/>
                    <a:pt x="656" y="268"/>
                    <a:pt x="495" y="402"/>
                  </a:cubicBezTo>
                  <a:cubicBezTo>
                    <a:pt x="287" y="561"/>
                    <a:pt x="153" y="717"/>
                    <a:pt x="85" y="883"/>
                  </a:cubicBezTo>
                  <a:cubicBezTo>
                    <a:pt x="0" y="1106"/>
                    <a:pt x="33" y="1283"/>
                    <a:pt x="189" y="1439"/>
                  </a:cubicBezTo>
                  <a:cubicBezTo>
                    <a:pt x="239" y="1489"/>
                    <a:pt x="299" y="1518"/>
                    <a:pt x="386" y="1535"/>
                  </a:cubicBezTo>
                  <a:lnTo>
                    <a:pt x="808" y="1673"/>
                  </a:lnTo>
                  <a:cubicBezTo>
                    <a:pt x="805" y="1676"/>
                    <a:pt x="801" y="1680"/>
                    <a:pt x="794" y="1684"/>
                  </a:cubicBezTo>
                  <a:lnTo>
                    <a:pt x="245" y="1852"/>
                  </a:lnTo>
                  <a:cubicBezTo>
                    <a:pt x="155" y="1882"/>
                    <a:pt x="108" y="1923"/>
                    <a:pt x="103" y="1976"/>
                  </a:cubicBezTo>
                  <a:cubicBezTo>
                    <a:pt x="99" y="2024"/>
                    <a:pt x="131" y="2068"/>
                    <a:pt x="202" y="2106"/>
                  </a:cubicBezTo>
                  <a:cubicBezTo>
                    <a:pt x="317" y="2164"/>
                    <a:pt x="434" y="2176"/>
                    <a:pt x="508" y="2176"/>
                  </a:cubicBezTo>
                  <a:lnTo>
                    <a:pt x="509" y="2176"/>
                  </a:lnTo>
                  <a:lnTo>
                    <a:pt x="1250" y="2242"/>
                  </a:lnTo>
                  <a:cubicBezTo>
                    <a:pt x="1469" y="2271"/>
                    <a:pt x="1729" y="2333"/>
                    <a:pt x="1745" y="2465"/>
                  </a:cubicBezTo>
                  <a:cubicBezTo>
                    <a:pt x="1725" y="2479"/>
                    <a:pt x="1630" y="2524"/>
                    <a:pt x="1245" y="2555"/>
                  </a:cubicBezTo>
                  <a:lnTo>
                    <a:pt x="617" y="2573"/>
                  </a:lnTo>
                  <a:cubicBezTo>
                    <a:pt x="548" y="2573"/>
                    <a:pt x="364" y="2573"/>
                    <a:pt x="346" y="2704"/>
                  </a:cubicBezTo>
                  <a:cubicBezTo>
                    <a:pt x="334" y="2766"/>
                    <a:pt x="356" y="2833"/>
                    <a:pt x="419" y="2927"/>
                  </a:cubicBezTo>
                  <a:lnTo>
                    <a:pt x="662" y="3134"/>
                  </a:lnTo>
                  <a:lnTo>
                    <a:pt x="897" y="3247"/>
                  </a:lnTo>
                  <a:cubicBezTo>
                    <a:pt x="1030" y="3282"/>
                    <a:pt x="1124" y="3325"/>
                    <a:pt x="1192" y="3382"/>
                  </a:cubicBezTo>
                  <a:lnTo>
                    <a:pt x="1301" y="3564"/>
                  </a:lnTo>
                  <a:lnTo>
                    <a:pt x="1473" y="3717"/>
                  </a:lnTo>
                  <a:lnTo>
                    <a:pt x="1890" y="3736"/>
                  </a:lnTo>
                  <a:cubicBezTo>
                    <a:pt x="2003" y="3727"/>
                    <a:pt x="2232" y="3627"/>
                    <a:pt x="2631" y="3412"/>
                  </a:cubicBezTo>
                  <a:cubicBezTo>
                    <a:pt x="2974" y="3231"/>
                    <a:pt x="3079" y="3200"/>
                    <a:pt x="3110" y="3195"/>
                  </a:cubicBezTo>
                  <a:cubicBezTo>
                    <a:pt x="3190" y="3281"/>
                    <a:pt x="3301" y="3363"/>
                    <a:pt x="3470" y="3458"/>
                  </a:cubicBezTo>
                  <a:cubicBezTo>
                    <a:pt x="3593" y="3530"/>
                    <a:pt x="3718" y="3568"/>
                    <a:pt x="3831" y="3568"/>
                  </a:cubicBezTo>
                  <a:cubicBezTo>
                    <a:pt x="3866" y="3568"/>
                    <a:pt x="3901" y="3565"/>
                    <a:pt x="3942" y="3555"/>
                  </a:cubicBezTo>
                  <a:cubicBezTo>
                    <a:pt x="4051" y="3512"/>
                    <a:pt x="4134" y="3456"/>
                    <a:pt x="4189" y="3416"/>
                  </a:cubicBezTo>
                  <a:cubicBezTo>
                    <a:pt x="4257" y="3360"/>
                    <a:pt x="4297" y="3295"/>
                    <a:pt x="4300" y="3238"/>
                  </a:cubicBezTo>
                  <a:cubicBezTo>
                    <a:pt x="4323" y="3160"/>
                    <a:pt x="4290" y="3105"/>
                    <a:pt x="4251" y="3079"/>
                  </a:cubicBezTo>
                  <a:lnTo>
                    <a:pt x="4237" y="3071"/>
                  </a:lnTo>
                  <a:lnTo>
                    <a:pt x="4023" y="3090"/>
                  </a:lnTo>
                  <a:lnTo>
                    <a:pt x="3973" y="3077"/>
                  </a:lnTo>
                  <a:lnTo>
                    <a:pt x="3930" y="3014"/>
                  </a:lnTo>
                  <a:cubicBezTo>
                    <a:pt x="3924" y="2991"/>
                    <a:pt x="3921" y="2962"/>
                    <a:pt x="3934" y="2946"/>
                  </a:cubicBezTo>
                  <a:cubicBezTo>
                    <a:pt x="3956" y="2916"/>
                    <a:pt x="4034" y="2909"/>
                    <a:pt x="4141" y="292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4" name="Freeform 133">
              <a:extLst>
                <a:ext uri="{FF2B5EF4-FFF2-40B4-BE49-F238E27FC236}">
                  <a16:creationId xmlns:a16="http://schemas.microsoft.com/office/drawing/2014/main" id="{98F72B0B-8E7B-479D-8A62-000CA0904915}"/>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5" name="Freeform 134">
              <a:extLst>
                <a:ext uri="{FF2B5EF4-FFF2-40B4-BE49-F238E27FC236}">
                  <a16:creationId xmlns:a16="http://schemas.microsoft.com/office/drawing/2014/main" id="{E59E66AA-BA78-4F68-AE52-CEF7303D06A5}"/>
                </a:ext>
              </a:extLst>
            </p:cNvPr>
            <p:cNvSpPr>
              <a:spLocks/>
            </p:cNvSpPr>
            <p:nvPr userDrawn="1"/>
          </p:nvSpPr>
          <p:spPr bwMode="auto">
            <a:xfrm>
              <a:off x="7415213" y="3417888"/>
              <a:ext cx="31750" cy="36513"/>
            </a:xfrm>
            <a:custGeom>
              <a:avLst/>
              <a:gdLst>
                <a:gd name="T0" fmla="*/ 279 w 375"/>
                <a:gd name="T1" fmla="*/ 73 h 431"/>
                <a:gd name="T2" fmla="*/ 279 w 375"/>
                <a:gd name="T3" fmla="*/ 73 h 431"/>
                <a:gd name="T4" fmla="*/ 163 w 375"/>
                <a:gd name="T5" fmla="*/ 49 h 431"/>
                <a:gd name="T6" fmla="*/ 115 w 375"/>
                <a:gd name="T7" fmla="*/ 0 h 431"/>
                <a:gd name="T8" fmla="*/ 0 w 375"/>
                <a:gd name="T9" fmla="*/ 39 h 431"/>
                <a:gd name="T10" fmla="*/ 0 w 375"/>
                <a:gd name="T11" fmla="*/ 224 h 431"/>
                <a:gd name="T12" fmla="*/ 64 w 375"/>
                <a:gd name="T13" fmla="*/ 353 h 431"/>
                <a:gd name="T14" fmla="*/ 75 w 375"/>
                <a:gd name="T15" fmla="*/ 353 h 431"/>
                <a:gd name="T16" fmla="*/ 97 w 375"/>
                <a:gd name="T17" fmla="*/ 399 h 431"/>
                <a:gd name="T18" fmla="*/ 110 w 375"/>
                <a:gd name="T19" fmla="*/ 431 h 431"/>
                <a:gd name="T20" fmla="*/ 241 w 375"/>
                <a:gd name="T21" fmla="*/ 417 h 431"/>
                <a:gd name="T22" fmla="*/ 306 w 375"/>
                <a:gd name="T23" fmla="*/ 373 h 431"/>
                <a:gd name="T24" fmla="*/ 363 w 375"/>
                <a:gd name="T25" fmla="*/ 306 h 431"/>
                <a:gd name="T26" fmla="*/ 375 w 375"/>
                <a:gd name="T27" fmla="*/ 174 h 431"/>
                <a:gd name="T28" fmla="*/ 367 w 375"/>
                <a:gd name="T29" fmla="*/ 161 h 431"/>
                <a:gd name="T30" fmla="*/ 279 w 375"/>
                <a:gd name="T31" fmla="*/ 73 h 431"/>
                <a:gd name="T32" fmla="*/ 279 w 375"/>
                <a:gd name="T33" fmla="*/ 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431">
                  <a:moveTo>
                    <a:pt x="279" y="73"/>
                  </a:moveTo>
                  <a:lnTo>
                    <a:pt x="279" y="73"/>
                  </a:lnTo>
                  <a:lnTo>
                    <a:pt x="163" y="49"/>
                  </a:lnTo>
                  <a:lnTo>
                    <a:pt x="115" y="0"/>
                  </a:lnTo>
                  <a:lnTo>
                    <a:pt x="0" y="39"/>
                  </a:lnTo>
                  <a:lnTo>
                    <a:pt x="0" y="224"/>
                  </a:lnTo>
                  <a:lnTo>
                    <a:pt x="64" y="353"/>
                  </a:lnTo>
                  <a:lnTo>
                    <a:pt x="75" y="353"/>
                  </a:lnTo>
                  <a:cubicBezTo>
                    <a:pt x="80" y="361"/>
                    <a:pt x="88" y="376"/>
                    <a:pt x="97" y="399"/>
                  </a:cubicBezTo>
                  <a:lnTo>
                    <a:pt x="110" y="431"/>
                  </a:lnTo>
                  <a:lnTo>
                    <a:pt x="241" y="417"/>
                  </a:lnTo>
                  <a:lnTo>
                    <a:pt x="306" y="373"/>
                  </a:lnTo>
                  <a:lnTo>
                    <a:pt x="363" y="306"/>
                  </a:lnTo>
                  <a:lnTo>
                    <a:pt x="375" y="174"/>
                  </a:lnTo>
                  <a:lnTo>
                    <a:pt x="367" y="161"/>
                  </a:lnTo>
                  <a:cubicBezTo>
                    <a:pt x="333" y="103"/>
                    <a:pt x="307" y="77"/>
                    <a:pt x="279" y="73"/>
                  </a:cubicBezTo>
                  <a:lnTo>
                    <a:pt x="279" y="73"/>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6" name="Freeform 135">
              <a:extLst>
                <a:ext uri="{FF2B5EF4-FFF2-40B4-BE49-F238E27FC236}">
                  <a16:creationId xmlns:a16="http://schemas.microsoft.com/office/drawing/2014/main" id="{0ACB9E9E-CBFD-4587-A530-DDB72D7C7579}"/>
                </a:ext>
              </a:extLst>
            </p:cNvPr>
            <p:cNvSpPr>
              <a:spLocks/>
            </p:cNvSpPr>
            <p:nvPr userDrawn="1"/>
          </p:nvSpPr>
          <p:spPr bwMode="auto">
            <a:xfrm>
              <a:off x="8331201" y="1411288"/>
              <a:ext cx="633413" cy="849313"/>
            </a:xfrm>
            <a:custGeom>
              <a:avLst/>
              <a:gdLst>
                <a:gd name="T0" fmla="*/ 531 w 7477"/>
                <a:gd name="T1" fmla="*/ 3869 h 10031"/>
                <a:gd name="T2" fmla="*/ 606 w 7477"/>
                <a:gd name="T3" fmla="*/ 4133 h 10031"/>
                <a:gd name="T4" fmla="*/ 1231 w 7477"/>
                <a:gd name="T5" fmla="*/ 3474 h 10031"/>
                <a:gd name="T6" fmla="*/ 1624 w 7477"/>
                <a:gd name="T7" fmla="*/ 3872 h 10031"/>
                <a:gd name="T8" fmla="*/ 1604 w 7477"/>
                <a:gd name="T9" fmla="*/ 4706 h 10031"/>
                <a:gd name="T10" fmla="*/ 1820 w 7477"/>
                <a:gd name="T11" fmla="*/ 4326 h 10031"/>
                <a:gd name="T12" fmla="*/ 2113 w 7477"/>
                <a:gd name="T13" fmla="*/ 4287 h 10031"/>
                <a:gd name="T14" fmla="*/ 2947 w 7477"/>
                <a:gd name="T15" fmla="*/ 3988 h 10031"/>
                <a:gd name="T16" fmla="*/ 3428 w 7477"/>
                <a:gd name="T17" fmla="*/ 4276 h 10031"/>
                <a:gd name="T18" fmla="*/ 2516 w 7477"/>
                <a:gd name="T19" fmla="*/ 5633 h 10031"/>
                <a:gd name="T20" fmla="*/ 2336 w 7477"/>
                <a:gd name="T21" fmla="*/ 5522 h 10031"/>
                <a:gd name="T22" fmla="*/ 1358 w 7477"/>
                <a:gd name="T23" fmla="*/ 5230 h 10031"/>
                <a:gd name="T24" fmla="*/ 1463 w 7477"/>
                <a:gd name="T25" fmla="*/ 5852 h 10031"/>
                <a:gd name="T26" fmla="*/ 2197 w 7477"/>
                <a:gd name="T27" fmla="*/ 6827 h 10031"/>
                <a:gd name="T28" fmla="*/ 2376 w 7477"/>
                <a:gd name="T29" fmla="*/ 7186 h 10031"/>
                <a:gd name="T30" fmla="*/ 1304 w 7477"/>
                <a:gd name="T31" fmla="*/ 7157 h 10031"/>
                <a:gd name="T32" fmla="*/ 1565 w 7477"/>
                <a:gd name="T33" fmla="*/ 7868 h 10031"/>
                <a:gd name="T34" fmla="*/ 2058 w 7477"/>
                <a:gd name="T35" fmla="*/ 8559 h 10031"/>
                <a:gd name="T36" fmla="*/ 1466 w 7477"/>
                <a:gd name="T37" fmla="*/ 8451 h 10031"/>
                <a:gd name="T38" fmla="*/ 1097 w 7477"/>
                <a:gd name="T39" fmla="*/ 8859 h 10031"/>
                <a:gd name="T40" fmla="*/ 701 w 7477"/>
                <a:gd name="T41" fmla="*/ 9218 h 10031"/>
                <a:gd name="T42" fmla="*/ 728 w 7477"/>
                <a:gd name="T43" fmla="*/ 9814 h 10031"/>
                <a:gd name="T44" fmla="*/ 1052 w 7477"/>
                <a:gd name="T45" fmla="*/ 9653 h 10031"/>
                <a:gd name="T46" fmla="*/ 1793 w 7477"/>
                <a:gd name="T47" fmla="*/ 9477 h 10031"/>
                <a:gd name="T48" fmla="*/ 2415 w 7477"/>
                <a:gd name="T49" fmla="*/ 9860 h 10031"/>
                <a:gd name="T50" fmla="*/ 2395 w 7477"/>
                <a:gd name="T51" fmla="*/ 9577 h 10031"/>
                <a:gd name="T52" fmla="*/ 2809 w 7477"/>
                <a:gd name="T53" fmla="*/ 10031 h 10031"/>
                <a:gd name="T54" fmla="*/ 3362 w 7477"/>
                <a:gd name="T55" fmla="*/ 9738 h 10031"/>
                <a:gd name="T56" fmla="*/ 2521 w 7477"/>
                <a:gd name="T57" fmla="*/ 8867 h 10031"/>
                <a:gd name="T58" fmla="*/ 3216 w 7477"/>
                <a:gd name="T59" fmla="*/ 8771 h 10031"/>
                <a:gd name="T60" fmla="*/ 3431 w 7477"/>
                <a:gd name="T61" fmla="*/ 8027 h 10031"/>
                <a:gd name="T62" fmla="*/ 3924 w 7477"/>
                <a:gd name="T63" fmla="*/ 7987 h 10031"/>
                <a:gd name="T64" fmla="*/ 3935 w 7477"/>
                <a:gd name="T65" fmla="*/ 7719 h 10031"/>
                <a:gd name="T66" fmla="*/ 3728 w 7477"/>
                <a:gd name="T67" fmla="*/ 6387 h 10031"/>
                <a:gd name="T68" fmla="*/ 3771 w 7477"/>
                <a:gd name="T69" fmla="*/ 6073 h 10031"/>
                <a:gd name="T70" fmla="*/ 4527 w 7477"/>
                <a:gd name="T71" fmla="*/ 5937 h 10031"/>
                <a:gd name="T72" fmla="*/ 4526 w 7477"/>
                <a:gd name="T73" fmla="*/ 5453 h 10031"/>
                <a:gd name="T74" fmla="*/ 5381 w 7477"/>
                <a:gd name="T75" fmla="*/ 5225 h 10031"/>
                <a:gd name="T76" fmla="*/ 5576 w 7477"/>
                <a:gd name="T77" fmla="*/ 4702 h 10031"/>
                <a:gd name="T78" fmla="*/ 6591 w 7477"/>
                <a:gd name="T79" fmla="*/ 2949 h 10031"/>
                <a:gd name="T80" fmla="*/ 6078 w 7477"/>
                <a:gd name="T81" fmla="*/ 2910 h 10031"/>
                <a:gd name="T82" fmla="*/ 6740 w 7477"/>
                <a:gd name="T83" fmla="*/ 2214 h 10031"/>
                <a:gd name="T84" fmla="*/ 7436 w 7477"/>
                <a:gd name="T85" fmla="*/ 1255 h 10031"/>
                <a:gd name="T86" fmla="*/ 6153 w 7477"/>
                <a:gd name="T87" fmla="*/ 559 h 10031"/>
                <a:gd name="T88" fmla="*/ 5142 w 7477"/>
                <a:gd name="T89" fmla="*/ 78 h 10031"/>
                <a:gd name="T90" fmla="*/ 4934 w 7477"/>
                <a:gd name="T91" fmla="*/ 227 h 10031"/>
                <a:gd name="T92" fmla="*/ 4604 w 7477"/>
                <a:gd name="T93" fmla="*/ 548 h 10031"/>
                <a:gd name="T94" fmla="*/ 4183 w 7477"/>
                <a:gd name="T95" fmla="*/ 292 h 10031"/>
                <a:gd name="T96" fmla="*/ 3767 w 7477"/>
                <a:gd name="T97" fmla="*/ 145 h 10031"/>
                <a:gd name="T98" fmla="*/ 3907 w 7477"/>
                <a:gd name="T99" fmla="*/ 1197 h 10031"/>
                <a:gd name="T100" fmla="*/ 3440 w 7477"/>
                <a:gd name="T101" fmla="*/ 424 h 10031"/>
                <a:gd name="T102" fmla="*/ 2821 w 7477"/>
                <a:gd name="T103" fmla="*/ 1966 h 10031"/>
                <a:gd name="T104" fmla="*/ 2441 w 7477"/>
                <a:gd name="T105" fmla="*/ 1950 h 10031"/>
                <a:gd name="T106" fmla="*/ 1399 w 7477"/>
                <a:gd name="T107" fmla="*/ 1845 h 10031"/>
                <a:gd name="T108" fmla="*/ 1296 w 7477"/>
                <a:gd name="T109" fmla="*/ 2178 h 10031"/>
                <a:gd name="T110" fmla="*/ 576 w 7477"/>
                <a:gd name="T111" fmla="*/ 2143 h 10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7" h="10031">
                  <a:moveTo>
                    <a:pt x="477" y="3302"/>
                  </a:moveTo>
                  <a:lnTo>
                    <a:pt x="477" y="3302"/>
                  </a:lnTo>
                  <a:cubicBezTo>
                    <a:pt x="576" y="3373"/>
                    <a:pt x="616" y="3457"/>
                    <a:pt x="609" y="3575"/>
                  </a:cubicBezTo>
                  <a:cubicBezTo>
                    <a:pt x="609" y="3678"/>
                    <a:pt x="583" y="3773"/>
                    <a:pt x="531" y="3869"/>
                  </a:cubicBezTo>
                  <a:cubicBezTo>
                    <a:pt x="512" y="3898"/>
                    <a:pt x="492" y="3948"/>
                    <a:pt x="506" y="4017"/>
                  </a:cubicBezTo>
                  <a:lnTo>
                    <a:pt x="508" y="4029"/>
                  </a:lnTo>
                  <a:lnTo>
                    <a:pt x="591" y="4122"/>
                  </a:lnTo>
                  <a:lnTo>
                    <a:pt x="606" y="4133"/>
                  </a:lnTo>
                  <a:cubicBezTo>
                    <a:pt x="623" y="4142"/>
                    <a:pt x="641" y="4146"/>
                    <a:pt x="658" y="4146"/>
                  </a:cubicBezTo>
                  <a:cubicBezTo>
                    <a:pt x="742" y="4146"/>
                    <a:pt x="808" y="4058"/>
                    <a:pt x="878" y="3849"/>
                  </a:cubicBezTo>
                  <a:cubicBezTo>
                    <a:pt x="896" y="3773"/>
                    <a:pt x="934" y="3708"/>
                    <a:pt x="991" y="3650"/>
                  </a:cubicBezTo>
                  <a:lnTo>
                    <a:pt x="1231" y="3474"/>
                  </a:lnTo>
                  <a:cubicBezTo>
                    <a:pt x="1306" y="3433"/>
                    <a:pt x="1371" y="3412"/>
                    <a:pt x="1430" y="3412"/>
                  </a:cubicBezTo>
                  <a:cubicBezTo>
                    <a:pt x="1439" y="3412"/>
                    <a:pt x="1448" y="3413"/>
                    <a:pt x="1462" y="3414"/>
                  </a:cubicBezTo>
                  <a:cubicBezTo>
                    <a:pt x="1532" y="3414"/>
                    <a:pt x="1582" y="3443"/>
                    <a:pt x="1623" y="3508"/>
                  </a:cubicBezTo>
                  <a:cubicBezTo>
                    <a:pt x="1630" y="3519"/>
                    <a:pt x="1650" y="3575"/>
                    <a:pt x="1624" y="3872"/>
                  </a:cubicBezTo>
                  <a:lnTo>
                    <a:pt x="1586" y="4327"/>
                  </a:lnTo>
                  <a:lnTo>
                    <a:pt x="1586" y="4664"/>
                  </a:lnTo>
                  <a:lnTo>
                    <a:pt x="1604" y="4640"/>
                  </a:lnTo>
                  <a:lnTo>
                    <a:pt x="1604" y="4706"/>
                  </a:lnTo>
                  <a:lnTo>
                    <a:pt x="1658" y="4567"/>
                  </a:lnTo>
                  <a:lnTo>
                    <a:pt x="1697" y="4514"/>
                  </a:lnTo>
                  <a:lnTo>
                    <a:pt x="1703" y="4502"/>
                  </a:lnTo>
                  <a:cubicBezTo>
                    <a:pt x="1753" y="4363"/>
                    <a:pt x="1800" y="4326"/>
                    <a:pt x="1820" y="4326"/>
                  </a:cubicBezTo>
                  <a:lnTo>
                    <a:pt x="1952" y="4297"/>
                  </a:lnTo>
                  <a:lnTo>
                    <a:pt x="2052" y="4248"/>
                  </a:lnTo>
                  <a:cubicBezTo>
                    <a:pt x="2070" y="4241"/>
                    <a:pt x="2081" y="4240"/>
                    <a:pt x="2086" y="4240"/>
                  </a:cubicBezTo>
                  <a:cubicBezTo>
                    <a:pt x="2094" y="4240"/>
                    <a:pt x="2107" y="4240"/>
                    <a:pt x="2113" y="4287"/>
                  </a:cubicBezTo>
                  <a:cubicBezTo>
                    <a:pt x="2136" y="4436"/>
                    <a:pt x="2234" y="4458"/>
                    <a:pt x="2291" y="4458"/>
                  </a:cubicBezTo>
                  <a:cubicBezTo>
                    <a:pt x="2325" y="4458"/>
                    <a:pt x="2364" y="4451"/>
                    <a:pt x="2406" y="4437"/>
                  </a:cubicBezTo>
                  <a:cubicBezTo>
                    <a:pt x="2513" y="4405"/>
                    <a:pt x="2631" y="4324"/>
                    <a:pt x="2709" y="4254"/>
                  </a:cubicBezTo>
                  <a:lnTo>
                    <a:pt x="2947" y="3988"/>
                  </a:lnTo>
                  <a:cubicBezTo>
                    <a:pt x="2967" y="3961"/>
                    <a:pt x="3019" y="3944"/>
                    <a:pt x="3062" y="3930"/>
                  </a:cubicBezTo>
                  <a:cubicBezTo>
                    <a:pt x="3121" y="3915"/>
                    <a:pt x="3164" y="3922"/>
                    <a:pt x="3185" y="3943"/>
                  </a:cubicBezTo>
                  <a:lnTo>
                    <a:pt x="3405" y="4209"/>
                  </a:lnTo>
                  <a:lnTo>
                    <a:pt x="3428" y="4276"/>
                  </a:lnTo>
                  <a:lnTo>
                    <a:pt x="2763" y="4627"/>
                  </a:lnTo>
                  <a:cubicBezTo>
                    <a:pt x="2626" y="4718"/>
                    <a:pt x="2537" y="4821"/>
                    <a:pt x="2493" y="4936"/>
                  </a:cubicBezTo>
                  <a:cubicBezTo>
                    <a:pt x="2415" y="5091"/>
                    <a:pt x="2376" y="5222"/>
                    <a:pt x="2376" y="5323"/>
                  </a:cubicBezTo>
                  <a:cubicBezTo>
                    <a:pt x="2376" y="5438"/>
                    <a:pt x="2423" y="5541"/>
                    <a:pt x="2516" y="5633"/>
                  </a:cubicBezTo>
                  <a:lnTo>
                    <a:pt x="2660" y="5825"/>
                  </a:lnTo>
                  <a:cubicBezTo>
                    <a:pt x="2644" y="5834"/>
                    <a:pt x="2619" y="5848"/>
                    <a:pt x="2577" y="5867"/>
                  </a:cubicBezTo>
                  <a:cubicBezTo>
                    <a:pt x="2563" y="5852"/>
                    <a:pt x="2540" y="5815"/>
                    <a:pt x="2515" y="5776"/>
                  </a:cubicBezTo>
                  <a:lnTo>
                    <a:pt x="2336" y="5522"/>
                  </a:lnTo>
                  <a:cubicBezTo>
                    <a:pt x="2132" y="5246"/>
                    <a:pt x="1956" y="5118"/>
                    <a:pt x="1780" y="5118"/>
                  </a:cubicBezTo>
                  <a:lnTo>
                    <a:pt x="1779" y="5118"/>
                  </a:lnTo>
                  <a:lnTo>
                    <a:pt x="1463" y="5137"/>
                  </a:lnTo>
                  <a:lnTo>
                    <a:pt x="1358" y="5230"/>
                  </a:lnTo>
                  <a:lnTo>
                    <a:pt x="1416" y="5718"/>
                  </a:lnTo>
                  <a:cubicBezTo>
                    <a:pt x="1416" y="5754"/>
                    <a:pt x="1416" y="5830"/>
                    <a:pt x="1461" y="5852"/>
                  </a:cubicBezTo>
                  <a:lnTo>
                    <a:pt x="1462" y="5854"/>
                  </a:lnTo>
                  <a:lnTo>
                    <a:pt x="1463" y="5852"/>
                  </a:lnTo>
                  <a:cubicBezTo>
                    <a:pt x="1487" y="5863"/>
                    <a:pt x="1524" y="5855"/>
                    <a:pt x="1548" y="5828"/>
                  </a:cubicBezTo>
                  <a:lnTo>
                    <a:pt x="1579" y="5802"/>
                  </a:lnTo>
                  <a:lnTo>
                    <a:pt x="1825" y="6319"/>
                  </a:lnTo>
                  <a:cubicBezTo>
                    <a:pt x="1928" y="6553"/>
                    <a:pt x="2053" y="6724"/>
                    <a:pt x="2197" y="6827"/>
                  </a:cubicBezTo>
                  <a:cubicBezTo>
                    <a:pt x="2429" y="6994"/>
                    <a:pt x="2456" y="7068"/>
                    <a:pt x="2457" y="7092"/>
                  </a:cubicBezTo>
                  <a:cubicBezTo>
                    <a:pt x="2458" y="7099"/>
                    <a:pt x="2456" y="7105"/>
                    <a:pt x="2442" y="7118"/>
                  </a:cubicBezTo>
                  <a:lnTo>
                    <a:pt x="2407" y="7161"/>
                  </a:lnTo>
                  <a:lnTo>
                    <a:pt x="2376" y="7186"/>
                  </a:lnTo>
                  <a:cubicBezTo>
                    <a:pt x="2296" y="7186"/>
                    <a:pt x="2151" y="7112"/>
                    <a:pt x="1990" y="6989"/>
                  </a:cubicBezTo>
                  <a:cubicBezTo>
                    <a:pt x="1907" y="6920"/>
                    <a:pt x="1819" y="6885"/>
                    <a:pt x="1727" y="6885"/>
                  </a:cubicBezTo>
                  <a:cubicBezTo>
                    <a:pt x="1686" y="6885"/>
                    <a:pt x="1645" y="6892"/>
                    <a:pt x="1598" y="6906"/>
                  </a:cubicBezTo>
                  <a:cubicBezTo>
                    <a:pt x="1468" y="6953"/>
                    <a:pt x="1373" y="7035"/>
                    <a:pt x="1304" y="7157"/>
                  </a:cubicBezTo>
                  <a:cubicBezTo>
                    <a:pt x="1217" y="7276"/>
                    <a:pt x="1173" y="7388"/>
                    <a:pt x="1164" y="7503"/>
                  </a:cubicBezTo>
                  <a:cubicBezTo>
                    <a:pt x="1132" y="7641"/>
                    <a:pt x="1144" y="7737"/>
                    <a:pt x="1202" y="7806"/>
                  </a:cubicBezTo>
                  <a:lnTo>
                    <a:pt x="1213" y="7819"/>
                  </a:lnTo>
                  <a:lnTo>
                    <a:pt x="1565" y="7868"/>
                  </a:lnTo>
                  <a:cubicBezTo>
                    <a:pt x="1619" y="7881"/>
                    <a:pt x="1656" y="7906"/>
                    <a:pt x="1679" y="7945"/>
                  </a:cubicBezTo>
                  <a:cubicBezTo>
                    <a:pt x="1715" y="8006"/>
                    <a:pt x="1716" y="8102"/>
                    <a:pt x="1681" y="8226"/>
                  </a:cubicBezTo>
                  <a:cubicBezTo>
                    <a:pt x="1659" y="8315"/>
                    <a:pt x="1681" y="8402"/>
                    <a:pt x="1736" y="8443"/>
                  </a:cubicBezTo>
                  <a:lnTo>
                    <a:pt x="2058" y="8559"/>
                  </a:lnTo>
                  <a:cubicBezTo>
                    <a:pt x="2092" y="8594"/>
                    <a:pt x="2112" y="8630"/>
                    <a:pt x="2112" y="8688"/>
                  </a:cubicBezTo>
                  <a:cubicBezTo>
                    <a:pt x="2112" y="8809"/>
                    <a:pt x="2063" y="8858"/>
                    <a:pt x="1945" y="8858"/>
                  </a:cubicBezTo>
                  <a:cubicBezTo>
                    <a:pt x="1824" y="8850"/>
                    <a:pt x="1731" y="8808"/>
                    <a:pt x="1651" y="8728"/>
                  </a:cubicBezTo>
                  <a:lnTo>
                    <a:pt x="1466" y="8451"/>
                  </a:lnTo>
                  <a:cubicBezTo>
                    <a:pt x="1397" y="8314"/>
                    <a:pt x="1293" y="8238"/>
                    <a:pt x="1171" y="8238"/>
                  </a:cubicBezTo>
                  <a:cubicBezTo>
                    <a:pt x="1098" y="8238"/>
                    <a:pt x="927" y="8238"/>
                    <a:pt x="911" y="8375"/>
                  </a:cubicBezTo>
                  <a:cubicBezTo>
                    <a:pt x="889" y="8450"/>
                    <a:pt x="922" y="8552"/>
                    <a:pt x="1008" y="8680"/>
                  </a:cubicBezTo>
                  <a:lnTo>
                    <a:pt x="1097" y="8859"/>
                  </a:lnTo>
                  <a:lnTo>
                    <a:pt x="1097" y="8953"/>
                  </a:lnTo>
                  <a:lnTo>
                    <a:pt x="930" y="8995"/>
                  </a:lnTo>
                  <a:lnTo>
                    <a:pt x="802" y="9143"/>
                  </a:lnTo>
                  <a:lnTo>
                    <a:pt x="701" y="9218"/>
                  </a:lnTo>
                  <a:cubicBezTo>
                    <a:pt x="633" y="9233"/>
                    <a:pt x="593" y="9276"/>
                    <a:pt x="581" y="9346"/>
                  </a:cubicBezTo>
                  <a:cubicBezTo>
                    <a:pt x="559" y="9450"/>
                    <a:pt x="565" y="9530"/>
                    <a:pt x="602" y="9607"/>
                  </a:cubicBezTo>
                  <a:cubicBezTo>
                    <a:pt x="621" y="9679"/>
                    <a:pt x="658" y="9743"/>
                    <a:pt x="716" y="9801"/>
                  </a:cubicBezTo>
                  <a:lnTo>
                    <a:pt x="728" y="9814"/>
                  </a:lnTo>
                  <a:lnTo>
                    <a:pt x="897" y="9826"/>
                  </a:lnTo>
                  <a:lnTo>
                    <a:pt x="912" y="9811"/>
                  </a:lnTo>
                  <a:cubicBezTo>
                    <a:pt x="946" y="9778"/>
                    <a:pt x="965" y="9720"/>
                    <a:pt x="971" y="9637"/>
                  </a:cubicBezTo>
                  <a:lnTo>
                    <a:pt x="1052" y="9653"/>
                  </a:lnTo>
                  <a:lnTo>
                    <a:pt x="1340" y="9801"/>
                  </a:lnTo>
                  <a:cubicBezTo>
                    <a:pt x="1470" y="9862"/>
                    <a:pt x="1572" y="9892"/>
                    <a:pt x="1649" y="9892"/>
                  </a:cubicBezTo>
                  <a:cubicBezTo>
                    <a:pt x="1763" y="9892"/>
                    <a:pt x="1828" y="9823"/>
                    <a:pt x="1828" y="9696"/>
                  </a:cubicBezTo>
                  <a:lnTo>
                    <a:pt x="1793" y="9477"/>
                  </a:lnTo>
                  <a:cubicBezTo>
                    <a:pt x="1809" y="9497"/>
                    <a:pt x="1831" y="9524"/>
                    <a:pt x="1858" y="9561"/>
                  </a:cubicBezTo>
                  <a:cubicBezTo>
                    <a:pt x="1912" y="9637"/>
                    <a:pt x="1983" y="9705"/>
                    <a:pt x="2059" y="9752"/>
                  </a:cubicBezTo>
                  <a:cubicBezTo>
                    <a:pt x="2162" y="9813"/>
                    <a:pt x="2243" y="9843"/>
                    <a:pt x="2342" y="9852"/>
                  </a:cubicBezTo>
                  <a:lnTo>
                    <a:pt x="2415" y="9860"/>
                  </a:lnTo>
                  <a:lnTo>
                    <a:pt x="2389" y="9791"/>
                  </a:lnTo>
                  <a:cubicBezTo>
                    <a:pt x="2330" y="9628"/>
                    <a:pt x="2350" y="9587"/>
                    <a:pt x="2354" y="9581"/>
                  </a:cubicBezTo>
                  <a:cubicBezTo>
                    <a:pt x="2356" y="9579"/>
                    <a:pt x="2358" y="9575"/>
                    <a:pt x="2374" y="9575"/>
                  </a:cubicBezTo>
                  <a:cubicBezTo>
                    <a:pt x="2381" y="9575"/>
                    <a:pt x="2390" y="9576"/>
                    <a:pt x="2395" y="9577"/>
                  </a:cubicBezTo>
                  <a:lnTo>
                    <a:pt x="2528" y="9630"/>
                  </a:lnTo>
                  <a:lnTo>
                    <a:pt x="2628" y="9722"/>
                  </a:lnTo>
                  <a:lnTo>
                    <a:pt x="2728" y="9930"/>
                  </a:lnTo>
                  <a:lnTo>
                    <a:pt x="2809" y="10031"/>
                  </a:lnTo>
                  <a:lnTo>
                    <a:pt x="2893" y="9964"/>
                  </a:lnTo>
                  <a:cubicBezTo>
                    <a:pt x="2949" y="9917"/>
                    <a:pt x="2997" y="9888"/>
                    <a:pt x="3075" y="9880"/>
                  </a:cubicBezTo>
                  <a:lnTo>
                    <a:pt x="3354" y="9744"/>
                  </a:lnTo>
                  <a:lnTo>
                    <a:pt x="3362" y="9738"/>
                  </a:lnTo>
                  <a:cubicBezTo>
                    <a:pt x="3426" y="9686"/>
                    <a:pt x="3462" y="9590"/>
                    <a:pt x="3473" y="9438"/>
                  </a:cubicBezTo>
                  <a:cubicBezTo>
                    <a:pt x="3463" y="9227"/>
                    <a:pt x="3353" y="9100"/>
                    <a:pt x="3128" y="9039"/>
                  </a:cubicBezTo>
                  <a:lnTo>
                    <a:pt x="2585" y="8907"/>
                  </a:lnTo>
                  <a:cubicBezTo>
                    <a:pt x="2551" y="8897"/>
                    <a:pt x="2529" y="8883"/>
                    <a:pt x="2521" y="8867"/>
                  </a:cubicBezTo>
                  <a:cubicBezTo>
                    <a:pt x="2513" y="8850"/>
                    <a:pt x="2516" y="8824"/>
                    <a:pt x="2531" y="8787"/>
                  </a:cubicBezTo>
                  <a:cubicBezTo>
                    <a:pt x="2554" y="8718"/>
                    <a:pt x="2596" y="8687"/>
                    <a:pt x="2659" y="8687"/>
                  </a:cubicBezTo>
                  <a:lnTo>
                    <a:pt x="3210" y="8772"/>
                  </a:lnTo>
                  <a:lnTo>
                    <a:pt x="3216" y="8771"/>
                  </a:lnTo>
                  <a:cubicBezTo>
                    <a:pt x="3294" y="8764"/>
                    <a:pt x="3354" y="8729"/>
                    <a:pt x="3390" y="8671"/>
                  </a:cubicBezTo>
                  <a:cubicBezTo>
                    <a:pt x="3453" y="8569"/>
                    <a:pt x="3439" y="8395"/>
                    <a:pt x="3347" y="8155"/>
                  </a:cubicBezTo>
                  <a:cubicBezTo>
                    <a:pt x="3311" y="8062"/>
                    <a:pt x="3323" y="8037"/>
                    <a:pt x="3326" y="8032"/>
                  </a:cubicBezTo>
                  <a:cubicBezTo>
                    <a:pt x="3334" y="8020"/>
                    <a:pt x="3377" y="8019"/>
                    <a:pt x="3431" y="8027"/>
                  </a:cubicBezTo>
                  <a:lnTo>
                    <a:pt x="3721" y="8122"/>
                  </a:lnTo>
                  <a:lnTo>
                    <a:pt x="3793" y="8132"/>
                  </a:lnTo>
                  <a:cubicBezTo>
                    <a:pt x="3842" y="8132"/>
                    <a:pt x="3877" y="8119"/>
                    <a:pt x="3900" y="8093"/>
                  </a:cubicBezTo>
                  <a:cubicBezTo>
                    <a:pt x="3922" y="8068"/>
                    <a:pt x="3930" y="8032"/>
                    <a:pt x="3924" y="7987"/>
                  </a:cubicBezTo>
                  <a:lnTo>
                    <a:pt x="3856" y="7827"/>
                  </a:lnTo>
                  <a:cubicBezTo>
                    <a:pt x="3841" y="7784"/>
                    <a:pt x="3843" y="7743"/>
                    <a:pt x="3859" y="7713"/>
                  </a:cubicBezTo>
                  <a:lnTo>
                    <a:pt x="3871" y="7710"/>
                  </a:lnTo>
                  <a:lnTo>
                    <a:pt x="3935" y="7719"/>
                  </a:lnTo>
                  <a:cubicBezTo>
                    <a:pt x="3963" y="7719"/>
                    <a:pt x="4053" y="7708"/>
                    <a:pt x="4056" y="7566"/>
                  </a:cubicBezTo>
                  <a:lnTo>
                    <a:pt x="4215" y="6918"/>
                  </a:lnTo>
                  <a:cubicBezTo>
                    <a:pt x="4256" y="6614"/>
                    <a:pt x="4142" y="6439"/>
                    <a:pt x="3872" y="6396"/>
                  </a:cubicBezTo>
                  <a:lnTo>
                    <a:pt x="3728" y="6387"/>
                  </a:lnTo>
                  <a:lnTo>
                    <a:pt x="3707" y="6381"/>
                  </a:lnTo>
                  <a:cubicBezTo>
                    <a:pt x="3704" y="6379"/>
                    <a:pt x="3701" y="6378"/>
                    <a:pt x="3699" y="6377"/>
                  </a:cubicBezTo>
                  <a:lnTo>
                    <a:pt x="3708" y="6141"/>
                  </a:lnTo>
                  <a:cubicBezTo>
                    <a:pt x="3708" y="6084"/>
                    <a:pt x="3732" y="6073"/>
                    <a:pt x="3771" y="6073"/>
                  </a:cubicBezTo>
                  <a:lnTo>
                    <a:pt x="4405" y="6224"/>
                  </a:lnTo>
                  <a:cubicBezTo>
                    <a:pt x="4428" y="6228"/>
                    <a:pt x="4448" y="6230"/>
                    <a:pt x="4466" y="6230"/>
                  </a:cubicBezTo>
                  <a:cubicBezTo>
                    <a:pt x="4549" y="6230"/>
                    <a:pt x="4601" y="6182"/>
                    <a:pt x="4601" y="6104"/>
                  </a:cubicBezTo>
                  <a:lnTo>
                    <a:pt x="4527" y="5937"/>
                  </a:lnTo>
                  <a:lnTo>
                    <a:pt x="4406" y="5760"/>
                  </a:lnTo>
                  <a:cubicBezTo>
                    <a:pt x="4346" y="5663"/>
                    <a:pt x="4308" y="5543"/>
                    <a:pt x="4387" y="5490"/>
                  </a:cubicBezTo>
                  <a:cubicBezTo>
                    <a:pt x="4421" y="5462"/>
                    <a:pt x="4458" y="5446"/>
                    <a:pt x="4489" y="5446"/>
                  </a:cubicBezTo>
                  <a:cubicBezTo>
                    <a:pt x="4505" y="5446"/>
                    <a:pt x="4519" y="5450"/>
                    <a:pt x="4526" y="5453"/>
                  </a:cubicBezTo>
                  <a:lnTo>
                    <a:pt x="4706" y="5595"/>
                  </a:lnTo>
                  <a:cubicBezTo>
                    <a:pt x="4782" y="5652"/>
                    <a:pt x="4855" y="5686"/>
                    <a:pt x="4931" y="5698"/>
                  </a:cubicBezTo>
                  <a:cubicBezTo>
                    <a:pt x="5037" y="5698"/>
                    <a:pt x="5149" y="5640"/>
                    <a:pt x="5264" y="5525"/>
                  </a:cubicBezTo>
                  <a:cubicBezTo>
                    <a:pt x="5344" y="5445"/>
                    <a:pt x="5381" y="5351"/>
                    <a:pt x="5381" y="5225"/>
                  </a:cubicBezTo>
                  <a:lnTo>
                    <a:pt x="5351" y="4945"/>
                  </a:lnTo>
                  <a:cubicBezTo>
                    <a:pt x="5330" y="4867"/>
                    <a:pt x="5331" y="4808"/>
                    <a:pt x="5358" y="4770"/>
                  </a:cubicBezTo>
                  <a:cubicBezTo>
                    <a:pt x="5379" y="4727"/>
                    <a:pt x="5446" y="4702"/>
                    <a:pt x="5542" y="4702"/>
                  </a:cubicBezTo>
                  <a:lnTo>
                    <a:pt x="5576" y="4702"/>
                  </a:lnTo>
                  <a:lnTo>
                    <a:pt x="5586" y="4669"/>
                  </a:lnTo>
                  <a:cubicBezTo>
                    <a:pt x="5653" y="4447"/>
                    <a:pt x="5801" y="4194"/>
                    <a:pt x="6039" y="3894"/>
                  </a:cubicBezTo>
                  <a:cubicBezTo>
                    <a:pt x="6217" y="3657"/>
                    <a:pt x="6418" y="3440"/>
                    <a:pt x="6590" y="3259"/>
                  </a:cubicBezTo>
                  <a:cubicBezTo>
                    <a:pt x="6643" y="3206"/>
                    <a:pt x="6644" y="3107"/>
                    <a:pt x="6591" y="2949"/>
                  </a:cubicBezTo>
                  <a:cubicBezTo>
                    <a:pt x="6548" y="2821"/>
                    <a:pt x="6511" y="2747"/>
                    <a:pt x="6448" y="2747"/>
                  </a:cubicBezTo>
                  <a:cubicBezTo>
                    <a:pt x="6434" y="2747"/>
                    <a:pt x="6414" y="2751"/>
                    <a:pt x="6400" y="2766"/>
                  </a:cubicBezTo>
                  <a:cubicBezTo>
                    <a:pt x="6211" y="2887"/>
                    <a:pt x="6128" y="2912"/>
                    <a:pt x="6092" y="2912"/>
                  </a:cubicBezTo>
                  <a:cubicBezTo>
                    <a:pt x="6083" y="2912"/>
                    <a:pt x="6079" y="2911"/>
                    <a:pt x="6078" y="2910"/>
                  </a:cubicBezTo>
                  <a:cubicBezTo>
                    <a:pt x="6078" y="2909"/>
                    <a:pt x="6020" y="2856"/>
                    <a:pt x="6020" y="2431"/>
                  </a:cubicBezTo>
                  <a:cubicBezTo>
                    <a:pt x="6017" y="2413"/>
                    <a:pt x="6029" y="2358"/>
                    <a:pt x="6197" y="2250"/>
                  </a:cubicBezTo>
                  <a:cubicBezTo>
                    <a:pt x="6371" y="2134"/>
                    <a:pt x="6462" y="2117"/>
                    <a:pt x="6501" y="2117"/>
                  </a:cubicBezTo>
                  <a:cubicBezTo>
                    <a:pt x="6558" y="2117"/>
                    <a:pt x="6655" y="2168"/>
                    <a:pt x="6740" y="2214"/>
                  </a:cubicBezTo>
                  <a:cubicBezTo>
                    <a:pt x="6871" y="2293"/>
                    <a:pt x="6909" y="2310"/>
                    <a:pt x="6960" y="2293"/>
                  </a:cubicBezTo>
                  <a:cubicBezTo>
                    <a:pt x="7063" y="2251"/>
                    <a:pt x="7144" y="2170"/>
                    <a:pt x="7242" y="2052"/>
                  </a:cubicBezTo>
                  <a:cubicBezTo>
                    <a:pt x="7320" y="1948"/>
                    <a:pt x="7382" y="1828"/>
                    <a:pt x="7438" y="1669"/>
                  </a:cubicBezTo>
                  <a:cubicBezTo>
                    <a:pt x="7477" y="1511"/>
                    <a:pt x="7477" y="1368"/>
                    <a:pt x="7436" y="1255"/>
                  </a:cubicBezTo>
                  <a:cubicBezTo>
                    <a:pt x="7377" y="1107"/>
                    <a:pt x="7266" y="1009"/>
                    <a:pt x="7102" y="957"/>
                  </a:cubicBezTo>
                  <a:lnTo>
                    <a:pt x="6845" y="847"/>
                  </a:lnTo>
                  <a:lnTo>
                    <a:pt x="6697" y="718"/>
                  </a:lnTo>
                  <a:cubicBezTo>
                    <a:pt x="6551" y="611"/>
                    <a:pt x="6373" y="559"/>
                    <a:pt x="6153" y="559"/>
                  </a:cubicBezTo>
                  <a:cubicBezTo>
                    <a:pt x="6013" y="559"/>
                    <a:pt x="5873" y="507"/>
                    <a:pt x="5744" y="405"/>
                  </a:cubicBezTo>
                  <a:cubicBezTo>
                    <a:pt x="5702" y="380"/>
                    <a:pt x="5604" y="283"/>
                    <a:pt x="5443" y="121"/>
                  </a:cubicBezTo>
                  <a:cubicBezTo>
                    <a:pt x="5358" y="37"/>
                    <a:pt x="5296" y="0"/>
                    <a:pt x="5243" y="0"/>
                  </a:cubicBezTo>
                  <a:cubicBezTo>
                    <a:pt x="5216" y="0"/>
                    <a:pt x="5168" y="10"/>
                    <a:pt x="5142" y="78"/>
                  </a:cubicBezTo>
                  <a:cubicBezTo>
                    <a:pt x="5105" y="145"/>
                    <a:pt x="5094" y="276"/>
                    <a:pt x="5110" y="437"/>
                  </a:cubicBezTo>
                  <a:lnTo>
                    <a:pt x="5116" y="588"/>
                  </a:lnTo>
                  <a:cubicBezTo>
                    <a:pt x="5104" y="566"/>
                    <a:pt x="5091" y="541"/>
                    <a:pt x="5075" y="509"/>
                  </a:cubicBezTo>
                  <a:lnTo>
                    <a:pt x="4934" y="227"/>
                  </a:lnTo>
                  <a:lnTo>
                    <a:pt x="4929" y="219"/>
                  </a:lnTo>
                  <a:cubicBezTo>
                    <a:pt x="4815" y="81"/>
                    <a:pt x="4698" y="68"/>
                    <a:pt x="4589" y="177"/>
                  </a:cubicBezTo>
                  <a:cubicBezTo>
                    <a:pt x="4550" y="215"/>
                    <a:pt x="4556" y="282"/>
                    <a:pt x="4576" y="368"/>
                  </a:cubicBezTo>
                  <a:lnTo>
                    <a:pt x="4604" y="548"/>
                  </a:lnTo>
                  <a:cubicBezTo>
                    <a:pt x="4604" y="665"/>
                    <a:pt x="4600" y="728"/>
                    <a:pt x="4595" y="762"/>
                  </a:cubicBezTo>
                  <a:cubicBezTo>
                    <a:pt x="4576" y="737"/>
                    <a:pt x="4547" y="690"/>
                    <a:pt x="4505" y="599"/>
                  </a:cubicBezTo>
                  <a:cubicBezTo>
                    <a:pt x="4434" y="389"/>
                    <a:pt x="4377" y="353"/>
                    <a:pt x="4344" y="345"/>
                  </a:cubicBezTo>
                  <a:lnTo>
                    <a:pt x="4183" y="292"/>
                  </a:lnTo>
                  <a:lnTo>
                    <a:pt x="4058" y="185"/>
                  </a:lnTo>
                  <a:cubicBezTo>
                    <a:pt x="3962" y="102"/>
                    <a:pt x="3907" y="70"/>
                    <a:pt x="3860" y="70"/>
                  </a:cubicBezTo>
                  <a:cubicBezTo>
                    <a:pt x="3832" y="70"/>
                    <a:pt x="3794" y="81"/>
                    <a:pt x="3770" y="135"/>
                  </a:cubicBezTo>
                  <a:lnTo>
                    <a:pt x="3767" y="145"/>
                  </a:lnTo>
                  <a:cubicBezTo>
                    <a:pt x="3755" y="206"/>
                    <a:pt x="3770" y="333"/>
                    <a:pt x="3806" y="485"/>
                  </a:cubicBezTo>
                  <a:lnTo>
                    <a:pt x="3918" y="917"/>
                  </a:lnTo>
                  <a:cubicBezTo>
                    <a:pt x="3961" y="1086"/>
                    <a:pt x="3945" y="1157"/>
                    <a:pt x="3937" y="1168"/>
                  </a:cubicBezTo>
                  <a:cubicBezTo>
                    <a:pt x="3922" y="1187"/>
                    <a:pt x="3912" y="1194"/>
                    <a:pt x="3907" y="1197"/>
                  </a:cubicBezTo>
                  <a:lnTo>
                    <a:pt x="3847" y="1069"/>
                  </a:lnTo>
                  <a:lnTo>
                    <a:pt x="3791" y="839"/>
                  </a:lnTo>
                  <a:lnTo>
                    <a:pt x="3694" y="641"/>
                  </a:lnTo>
                  <a:lnTo>
                    <a:pt x="3440" y="424"/>
                  </a:lnTo>
                  <a:cubicBezTo>
                    <a:pt x="3342" y="369"/>
                    <a:pt x="3226" y="375"/>
                    <a:pt x="3087" y="458"/>
                  </a:cubicBezTo>
                  <a:lnTo>
                    <a:pt x="2840" y="676"/>
                  </a:lnTo>
                  <a:cubicBezTo>
                    <a:pt x="2546" y="980"/>
                    <a:pt x="2467" y="1270"/>
                    <a:pt x="2606" y="1537"/>
                  </a:cubicBezTo>
                  <a:lnTo>
                    <a:pt x="2821" y="1966"/>
                  </a:lnTo>
                  <a:cubicBezTo>
                    <a:pt x="2849" y="2036"/>
                    <a:pt x="2934" y="2246"/>
                    <a:pt x="2910" y="2293"/>
                  </a:cubicBezTo>
                  <a:cubicBezTo>
                    <a:pt x="2909" y="2295"/>
                    <a:pt x="2908" y="2297"/>
                    <a:pt x="2899" y="2299"/>
                  </a:cubicBezTo>
                  <a:cubicBezTo>
                    <a:pt x="2893" y="2299"/>
                    <a:pt x="2831" y="2295"/>
                    <a:pt x="2676" y="2139"/>
                  </a:cubicBezTo>
                  <a:lnTo>
                    <a:pt x="2441" y="1950"/>
                  </a:lnTo>
                  <a:lnTo>
                    <a:pt x="2020" y="1748"/>
                  </a:lnTo>
                  <a:cubicBezTo>
                    <a:pt x="1744" y="1605"/>
                    <a:pt x="1657" y="1589"/>
                    <a:pt x="1616" y="1589"/>
                  </a:cubicBezTo>
                  <a:cubicBezTo>
                    <a:pt x="1603" y="1589"/>
                    <a:pt x="1592" y="1591"/>
                    <a:pt x="1581" y="1595"/>
                  </a:cubicBezTo>
                  <a:cubicBezTo>
                    <a:pt x="1498" y="1613"/>
                    <a:pt x="1445" y="1722"/>
                    <a:pt x="1399" y="1845"/>
                  </a:cubicBezTo>
                  <a:lnTo>
                    <a:pt x="1333" y="2156"/>
                  </a:lnTo>
                  <a:lnTo>
                    <a:pt x="1332" y="2165"/>
                  </a:lnTo>
                  <a:cubicBezTo>
                    <a:pt x="1332" y="2184"/>
                    <a:pt x="1330" y="2196"/>
                    <a:pt x="1327" y="2203"/>
                  </a:cubicBezTo>
                  <a:cubicBezTo>
                    <a:pt x="1321" y="2200"/>
                    <a:pt x="1311" y="2193"/>
                    <a:pt x="1296" y="2178"/>
                  </a:cubicBezTo>
                  <a:lnTo>
                    <a:pt x="1200" y="2092"/>
                  </a:lnTo>
                  <a:cubicBezTo>
                    <a:pt x="1143" y="2046"/>
                    <a:pt x="1097" y="2025"/>
                    <a:pt x="1053" y="2025"/>
                  </a:cubicBezTo>
                  <a:lnTo>
                    <a:pt x="1052" y="2025"/>
                  </a:lnTo>
                  <a:cubicBezTo>
                    <a:pt x="900" y="2015"/>
                    <a:pt x="762" y="2051"/>
                    <a:pt x="576" y="2143"/>
                  </a:cubicBezTo>
                  <a:cubicBezTo>
                    <a:pt x="386" y="2243"/>
                    <a:pt x="241" y="2382"/>
                    <a:pt x="144" y="2557"/>
                  </a:cubicBezTo>
                  <a:cubicBezTo>
                    <a:pt x="0" y="2825"/>
                    <a:pt x="113" y="3076"/>
                    <a:pt x="477" y="330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7" name="Freeform 137">
              <a:extLst>
                <a:ext uri="{FF2B5EF4-FFF2-40B4-BE49-F238E27FC236}">
                  <a16:creationId xmlns:a16="http://schemas.microsoft.com/office/drawing/2014/main" id="{2110A6FC-54CC-47F9-A4E3-C7A5936FD848}"/>
                </a:ext>
              </a:extLst>
            </p:cNvPr>
            <p:cNvSpPr>
              <a:spLocks/>
            </p:cNvSpPr>
            <p:nvPr userDrawn="1"/>
          </p:nvSpPr>
          <p:spPr bwMode="auto">
            <a:xfrm>
              <a:off x="8229601" y="1682751"/>
              <a:ext cx="238125" cy="390525"/>
            </a:xfrm>
            <a:custGeom>
              <a:avLst/>
              <a:gdLst>
                <a:gd name="T0" fmla="*/ 185 w 2814"/>
                <a:gd name="T1" fmla="*/ 2772 h 4612"/>
                <a:gd name="T2" fmla="*/ 475 w 2814"/>
                <a:gd name="T3" fmla="*/ 3155 h 4612"/>
                <a:gd name="T4" fmla="*/ 1111 w 2814"/>
                <a:gd name="T5" fmla="*/ 3058 h 4612"/>
                <a:gd name="T6" fmla="*/ 883 w 2814"/>
                <a:gd name="T7" fmla="*/ 3277 h 4612"/>
                <a:gd name="T8" fmla="*/ 777 w 2814"/>
                <a:gd name="T9" fmla="*/ 3993 h 4612"/>
                <a:gd name="T10" fmla="*/ 1559 w 2814"/>
                <a:gd name="T11" fmla="*/ 4612 h 4612"/>
                <a:gd name="T12" fmla="*/ 1624 w 2814"/>
                <a:gd name="T13" fmla="*/ 4606 h 4612"/>
                <a:gd name="T14" fmla="*/ 1688 w 2814"/>
                <a:gd name="T15" fmla="*/ 4192 h 4612"/>
                <a:gd name="T16" fmla="*/ 1921 w 2814"/>
                <a:gd name="T17" fmla="*/ 4546 h 4612"/>
                <a:gd name="T18" fmla="*/ 1983 w 2814"/>
                <a:gd name="T19" fmla="*/ 3878 h 4612"/>
                <a:gd name="T20" fmla="*/ 2176 w 2814"/>
                <a:gd name="T21" fmla="*/ 4051 h 4612"/>
                <a:gd name="T22" fmla="*/ 2292 w 2814"/>
                <a:gd name="T23" fmla="*/ 3824 h 4612"/>
                <a:gd name="T24" fmla="*/ 2318 w 2814"/>
                <a:gd name="T25" fmla="*/ 3619 h 4612"/>
                <a:gd name="T26" fmla="*/ 2585 w 2814"/>
                <a:gd name="T27" fmla="*/ 3396 h 4612"/>
                <a:gd name="T28" fmla="*/ 2714 w 2814"/>
                <a:gd name="T29" fmla="*/ 2968 h 4612"/>
                <a:gd name="T30" fmla="*/ 2475 w 2814"/>
                <a:gd name="T31" fmla="*/ 2996 h 4612"/>
                <a:gd name="T32" fmla="*/ 2320 w 2814"/>
                <a:gd name="T33" fmla="*/ 2198 h 4612"/>
                <a:gd name="T34" fmla="*/ 2171 w 2814"/>
                <a:gd name="T35" fmla="*/ 1613 h 4612"/>
                <a:gd name="T36" fmla="*/ 1985 w 2814"/>
                <a:gd name="T37" fmla="*/ 2061 h 4612"/>
                <a:gd name="T38" fmla="*/ 1944 w 2814"/>
                <a:gd name="T39" fmla="*/ 2019 h 4612"/>
                <a:gd name="T40" fmla="*/ 1764 w 2814"/>
                <a:gd name="T41" fmla="*/ 1224 h 4612"/>
                <a:gd name="T42" fmla="*/ 1631 w 2814"/>
                <a:gd name="T43" fmla="*/ 1230 h 4612"/>
                <a:gd name="T44" fmla="*/ 1284 w 2814"/>
                <a:gd name="T45" fmla="*/ 555 h 4612"/>
                <a:gd name="T46" fmla="*/ 880 w 2814"/>
                <a:gd name="T47" fmla="*/ 12 h 4612"/>
                <a:gd name="T48" fmla="*/ 801 w 2814"/>
                <a:gd name="T49" fmla="*/ 8 h 4612"/>
                <a:gd name="T50" fmla="*/ 800 w 2814"/>
                <a:gd name="T51" fmla="*/ 8 h 4612"/>
                <a:gd name="T52" fmla="*/ 780 w 2814"/>
                <a:gd name="T53" fmla="*/ 12 h 4612"/>
                <a:gd name="T54" fmla="*/ 776 w 2814"/>
                <a:gd name="T55" fmla="*/ 29 h 4612"/>
                <a:gd name="T56" fmla="*/ 774 w 2814"/>
                <a:gd name="T57" fmla="*/ 432 h 4612"/>
                <a:gd name="T58" fmla="*/ 513 w 2814"/>
                <a:gd name="T59" fmla="*/ 602 h 4612"/>
                <a:gd name="T60" fmla="*/ 537 w 2814"/>
                <a:gd name="T61" fmla="*/ 1237 h 4612"/>
                <a:gd name="T62" fmla="*/ 488 w 2814"/>
                <a:gd name="T63" fmla="*/ 1359 h 4612"/>
                <a:gd name="T64" fmla="*/ 255 w 2814"/>
                <a:gd name="T65" fmla="*/ 1593 h 4612"/>
                <a:gd name="T66" fmla="*/ 413 w 2814"/>
                <a:gd name="T67" fmla="*/ 2074 h 4612"/>
                <a:gd name="T68" fmla="*/ 297 w 2814"/>
                <a:gd name="T69" fmla="*/ 2129 h 4612"/>
                <a:gd name="T70" fmla="*/ 29 w 2814"/>
                <a:gd name="T71" fmla="*/ 2150 h 4612"/>
                <a:gd name="T72" fmla="*/ 185 w 2814"/>
                <a:gd name="T73" fmla="*/ 2772 h 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4" h="4612">
                  <a:moveTo>
                    <a:pt x="185" y="2772"/>
                  </a:moveTo>
                  <a:lnTo>
                    <a:pt x="185" y="2772"/>
                  </a:lnTo>
                  <a:lnTo>
                    <a:pt x="336" y="3035"/>
                  </a:lnTo>
                  <a:lnTo>
                    <a:pt x="475" y="3155"/>
                  </a:lnTo>
                  <a:lnTo>
                    <a:pt x="1006" y="3058"/>
                  </a:lnTo>
                  <a:lnTo>
                    <a:pt x="1111" y="3058"/>
                  </a:lnTo>
                  <a:cubicBezTo>
                    <a:pt x="1265" y="3081"/>
                    <a:pt x="1358" y="3180"/>
                    <a:pt x="1399" y="3369"/>
                  </a:cubicBezTo>
                  <a:lnTo>
                    <a:pt x="883" y="3277"/>
                  </a:lnTo>
                  <a:cubicBezTo>
                    <a:pt x="714" y="3277"/>
                    <a:pt x="621" y="3363"/>
                    <a:pt x="622" y="3513"/>
                  </a:cubicBezTo>
                  <a:cubicBezTo>
                    <a:pt x="603" y="3647"/>
                    <a:pt x="650" y="3791"/>
                    <a:pt x="777" y="3993"/>
                  </a:cubicBezTo>
                  <a:cubicBezTo>
                    <a:pt x="874" y="4168"/>
                    <a:pt x="991" y="4313"/>
                    <a:pt x="1138" y="4441"/>
                  </a:cubicBezTo>
                  <a:cubicBezTo>
                    <a:pt x="1306" y="4559"/>
                    <a:pt x="1436" y="4612"/>
                    <a:pt x="1559" y="4612"/>
                  </a:cubicBezTo>
                  <a:cubicBezTo>
                    <a:pt x="1577" y="4612"/>
                    <a:pt x="1595" y="4611"/>
                    <a:pt x="1613" y="4609"/>
                  </a:cubicBezTo>
                  <a:lnTo>
                    <a:pt x="1624" y="4606"/>
                  </a:lnTo>
                  <a:cubicBezTo>
                    <a:pt x="1696" y="4577"/>
                    <a:pt x="1721" y="4485"/>
                    <a:pt x="1700" y="4330"/>
                  </a:cubicBezTo>
                  <a:cubicBezTo>
                    <a:pt x="1686" y="4247"/>
                    <a:pt x="1686" y="4209"/>
                    <a:pt x="1688" y="4192"/>
                  </a:cubicBezTo>
                  <a:cubicBezTo>
                    <a:pt x="1706" y="4202"/>
                    <a:pt x="1733" y="4229"/>
                    <a:pt x="1765" y="4286"/>
                  </a:cubicBezTo>
                  <a:lnTo>
                    <a:pt x="1921" y="4546"/>
                  </a:lnTo>
                  <a:lnTo>
                    <a:pt x="1963" y="4121"/>
                  </a:lnTo>
                  <a:cubicBezTo>
                    <a:pt x="1963" y="3976"/>
                    <a:pt x="1976" y="3908"/>
                    <a:pt x="1983" y="3878"/>
                  </a:cubicBezTo>
                  <a:cubicBezTo>
                    <a:pt x="1995" y="3890"/>
                    <a:pt x="2011" y="3910"/>
                    <a:pt x="2031" y="3942"/>
                  </a:cubicBezTo>
                  <a:cubicBezTo>
                    <a:pt x="2073" y="3999"/>
                    <a:pt x="2120" y="4051"/>
                    <a:pt x="2176" y="4051"/>
                  </a:cubicBezTo>
                  <a:cubicBezTo>
                    <a:pt x="2192" y="4051"/>
                    <a:pt x="2207" y="4047"/>
                    <a:pt x="2214" y="4042"/>
                  </a:cubicBezTo>
                  <a:cubicBezTo>
                    <a:pt x="2267" y="4025"/>
                    <a:pt x="2292" y="3954"/>
                    <a:pt x="2292" y="3824"/>
                  </a:cubicBezTo>
                  <a:cubicBezTo>
                    <a:pt x="2301" y="3690"/>
                    <a:pt x="2309" y="3646"/>
                    <a:pt x="2312" y="3632"/>
                  </a:cubicBezTo>
                  <a:lnTo>
                    <a:pt x="2318" y="3619"/>
                  </a:lnTo>
                  <a:cubicBezTo>
                    <a:pt x="2326" y="3595"/>
                    <a:pt x="2392" y="3538"/>
                    <a:pt x="2414" y="3519"/>
                  </a:cubicBezTo>
                  <a:lnTo>
                    <a:pt x="2585" y="3396"/>
                  </a:lnTo>
                  <a:cubicBezTo>
                    <a:pt x="2751" y="3263"/>
                    <a:pt x="2814" y="3156"/>
                    <a:pt x="2774" y="3062"/>
                  </a:cubicBezTo>
                  <a:lnTo>
                    <a:pt x="2714" y="2968"/>
                  </a:lnTo>
                  <a:lnTo>
                    <a:pt x="2546" y="2956"/>
                  </a:lnTo>
                  <a:lnTo>
                    <a:pt x="2475" y="2996"/>
                  </a:lnTo>
                  <a:lnTo>
                    <a:pt x="2442" y="2972"/>
                  </a:lnTo>
                  <a:cubicBezTo>
                    <a:pt x="2384" y="2853"/>
                    <a:pt x="2348" y="2516"/>
                    <a:pt x="2320" y="2198"/>
                  </a:cubicBezTo>
                  <a:lnTo>
                    <a:pt x="2273" y="1824"/>
                  </a:lnTo>
                  <a:cubicBezTo>
                    <a:pt x="2266" y="1745"/>
                    <a:pt x="2244" y="1613"/>
                    <a:pt x="2171" y="1613"/>
                  </a:cubicBezTo>
                  <a:cubicBezTo>
                    <a:pt x="2105" y="1613"/>
                    <a:pt x="1993" y="1652"/>
                    <a:pt x="1993" y="1910"/>
                  </a:cubicBezTo>
                  <a:lnTo>
                    <a:pt x="1985" y="2061"/>
                  </a:lnTo>
                  <a:lnTo>
                    <a:pt x="1980" y="2082"/>
                  </a:lnTo>
                  <a:cubicBezTo>
                    <a:pt x="1963" y="2067"/>
                    <a:pt x="1951" y="2045"/>
                    <a:pt x="1944" y="2019"/>
                  </a:cubicBezTo>
                  <a:lnTo>
                    <a:pt x="1906" y="1767"/>
                  </a:lnTo>
                  <a:cubicBezTo>
                    <a:pt x="1874" y="1465"/>
                    <a:pt x="1832" y="1303"/>
                    <a:pt x="1764" y="1224"/>
                  </a:cubicBezTo>
                  <a:lnTo>
                    <a:pt x="1746" y="1204"/>
                  </a:lnTo>
                  <a:lnTo>
                    <a:pt x="1631" y="1230"/>
                  </a:lnTo>
                  <a:lnTo>
                    <a:pt x="1530" y="1260"/>
                  </a:lnTo>
                  <a:cubicBezTo>
                    <a:pt x="1461" y="1185"/>
                    <a:pt x="1329" y="716"/>
                    <a:pt x="1284" y="555"/>
                  </a:cubicBezTo>
                  <a:cubicBezTo>
                    <a:pt x="1222" y="349"/>
                    <a:pt x="1132" y="198"/>
                    <a:pt x="1002" y="88"/>
                  </a:cubicBezTo>
                  <a:lnTo>
                    <a:pt x="880" y="12"/>
                  </a:lnTo>
                  <a:lnTo>
                    <a:pt x="865" y="6"/>
                  </a:lnTo>
                  <a:cubicBezTo>
                    <a:pt x="836" y="0"/>
                    <a:pt x="815" y="1"/>
                    <a:pt x="801" y="8"/>
                  </a:cubicBezTo>
                  <a:lnTo>
                    <a:pt x="800" y="7"/>
                  </a:lnTo>
                  <a:lnTo>
                    <a:pt x="800" y="8"/>
                  </a:lnTo>
                  <a:cubicBezTo>
                    <a:pt x="797" y="10"/>
                    <a:pt x="794" y="12"/>
                    <a:pt x="791" y="14"/>
                  </a:cubicBezTo>
                  <a:lnTo>
                    <a:pt x="780" y="12"/>
                  </a:lnTo>
                  <a:lnTo>
                    <a:pt x="782" y="22"/>
                  </a:lnTo>
                  <a:cubicBezTo>
                    <a:pt x="780" y="25"/>
                    <a:pt x="778" y="27"/>
                    <a:pt x="776" y="29"/>
                  </a:cubicBezTo>
                  <a:cubicBezTo>
                    <a:pt x="771" y="38"/>
                    <a:pt x="763" y="57"/>
                    <a:pt x="773" y="83"/>
                  </a:cubicBezTo>
                  <a:cubicBezTo>
                    <a:pt x="807" y="286"/>
                    <a:pt x="790" y="400"/>
                    <a:pt x="774" y="432"/>
                  </a:cubicBezTo>
                  <a:lnTo>
                    <a:pt x="520" y="596"/>
                  </a:lnTo>
                  <a:lnTo>
                    <a:pt x="513" y="602"/>
                  </a:lnTo>
                  <a:cubicBezTo>
                    <a:pt x="426" y="688"/>
                    <a:pt x="396" y="791"/>
                    <a:pt x="425" y="897"/>
                  </a:cubicBezTo>
                  <a:cubicBezTo>
                    <a:pt x="433" y="938"/>
                    <a:pt x="460" y="1052"/>
                    <a:pt x="537" y="1237"/>
                  </a:cubicBezTo>
                  <a:lnTo>
                    <a:pt x="545" y="1353"/>
                  </a:lnTo>
                  <a:cubicBezTo>
                    <a:pt x="533" y="1356"/>
                    <a:pt x="514" y="1359"/>
                    <a:pt x="488" y="1359"/>
                  </a:cubicBezTo>
                  <a:lnTo>
                    <a:pt x="350" y="1400"/>
                  </a:lnTo>
                  <a:cubicBezTo>
                    <a:pt x="264" y="1433"/>
                    <a:pt x="255" y="1526"/>
                    <a:pt x="255" y="1593"/>
                  </a:cubicBezTo>
                  <a:cubicBezTo>
                    <a:pt x="255" y="1705"/>
                    <a:pt x="272" y="1806"/>
                    <a:pt x="308" y="1888"/>
                  </a:cubicBezTo>
                  <a:lnTo>
                    <a:pt x="413" y="2074"/>
                  </a:lnTo>
                  <a:lnTo>
                    <a:pt x="380" y="2106"/>
                  </a:lnTo>
                  <a:lnTo>
                    <a:pt x="297" y="2129"/>
                  </a:lnTo>
                  <a:lnTo>
                    <a:pt x="113" y="2111"/>
                  </a:lnTo>
                  <a:cubicBezTo>
                    <a:pt x="67" y="2111"/>
                    <a:pt x="42" y="2132"/>
                    <a:pt x="29" y="2150"/>
                  </a:cubicBezTo>
                  <a:cubicBezTo>
                    <a:pt x="2" y="2185"/>
                    <a:pt x="0" y="2238"/>
                    <a:pt x="22" y="2313"/>
                  </a:cubicBezTo>
                  <a:lnTo>
                    <a:pt x="185" y="277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8" name="Freeform 139">
              <a:extLst>
                <a:ext uri="{FF2B5EF4-FFF2-40B4-BE49-F238E27FC236}">
                  <a16:creationId xmlns:a16="http://schemas.microsoft.com/office/drawing/2014/main" id="{6AE2B8FF-F7C3-4AB4-BBB2-AB5853F86E77}"/>
                </a:ext>
              </a:extLst>
            </p:cNvPr>
            <p:cNvSpPr>
              <a:spLocks/>
            </p:cNvSpPr>
            <p:nvPr userDrawn="1"/>
          </p:nvSpPr>
          <p:spPr bwMode="auto">
            <a:xfrm>
              <a:off x="8302626" y="2227263"/>
              <a:ext cx="290513" cy="177800"/>
            </a:xfrm>
            <a:custGeom>
              <a:avLst/>
              <a:gdLst>
                <a:gd name="T0" fmla="*/ 218 w 3422"/>
                <a:gd name="T1" fmla="*/ 1625 h 2104"/>
                <a:gd name="T2" fmla="*/ 218 w 3422"/>
                <a:gd name="T3" fmla="*/ 1625 h 2104"/>
                <a:gd name="T4" fmla="*/ 285 w 3422"/>
                <a:gd name="T5" fmla="*/ 1814 h 2104"/>
                <a:gd name="T6" fmla="*/ 341 w 3422"/>
                <a:gd name="T7" fmla="*/ 1880 h 2104"/>
                <a:gd name="T8" fmla="*/ 411 w 3422"/>
                <a:gd name="T9" fmla="*/ 1925 h 2104"/>
                <a:gd name="T10" fmla="*/ 424 w 3422"/>
                <a:gd name="T11" fmla="*/ 1925 h 2104"/>
                <a:gd name="T12" fmla="*/ 494 w 3422"/>
                <a:gd name="T13" fmla="*/ 1882 h 2104"/>
                <a:gd name="T14" fmla="*/ 503 w 3422"/>
                <a:gd name="T15" fmla="*/ 1873 h 2104"/>
                <a:gd name="T16" fmla="*/ 533 w 3422"/>
                <a:gd name="T17" fmla="*/ 1749 h 2104"/>
                <a:gd name="T18" fmla="*/ 547 w 3422"/>
                <a:gd name="T19" fmla="*/ 1707 h 2104"/>
                <a:gd name="T20" fmla="*/ 590 w 3422"/>
                <a:gd name="T21" fmla="*/ 1761 h 2104"/>
                <a:gd name="T22" fmla="*/ 647 w 3422"/>
                <a:gd name="T23" fmla="*/ 1902 h 2104"/>
                <a:gd name="T24" fmla="*/ 966 w 3422"/>
                <a:gd name="T25" fmla="*/ 1955 h 2104"/>
                <a:gd name="T26" fmla="*/ 1140 w 3422"/>
                <a:gd name="T27" fmla="*/ 1744 h 2104"/>
                <a:gd name="T28" fmla="*/ 1181 w 3422"/>
                <a:gd name="T29" fmla="*/ 1717 h 2104"/>
                <a:gd name="T30" fmla="*/ 1214 w 3422"/>
                <a:gd name="T31" fmla="*/ 1822 h 2104"/>
                <a:gd name="T32" fmla="*/ 1215 w 3422"/>
                <a:gd name="T33" fmla="*/ 1858 h 2104"/>
                <a:gd name="T34" fmla="*/ 1416 w 3422"/>
                <a:gd name="T35" fmla="*/ 2104 h 2104"/>
                <a:gd name="T36" fmla="*/ 1525 w 3422"/>
                <a:gd name="T37" fmla="*/ 2080 h 2104"/>
                <a:gd name="T38" fmla="*/ 1724 w 3422"/>
                <a:gd name="T39" fmla="*/ 1980 h 2104"/>
                <a:gd name="T40" fmla="*/ 1792 w 3422"/>
                <a:gd name="T41" fmla="*/ 1872 h 2104"/>
                <a:gd name="T42" fmla="*/ 1797 w 3422"/>
                <a:gd name="T43" fmla="*/ 1879 h 2104"/>
                <a:gd name="T44" fmla="*/ 2294 w 3422"/>
                <a:gd name="T45" fmla="*/ 2038 h 2104"/>
                <a:gd name="T46" fmla="*/ 2443 w 3422"/>
                <a:gd name="T47" fmla="*/ 1851 h 2104"/>
                <a:gd name="T48" fmla="*/ 2434 w 3422"/>
                <a:gd name="T49" fmla="*/ 1663 h 2104"/>
                <a:gd name="T50" fmla="*/ 2434 w 3422"/>
                <a:gd name="T51" fmla="*/ 1651 h 2104"/>
                <a:gd name="T52" fmla="*/ 2474 w 3422"/>
                <a:gd name="T53" fmla="*/ 1676 h 2104"/>
                <a:gd name="T54" fmla="*/ 2544 w 3422"/>
                <a:gd name="T55" fmla="*/ 1823 h 2104"/>
                <a:gd name="T56" fmla="*/ 2595 w 3422"/>
                <a:gd name="T57" fmla="*/ 1878 h 2104"/>
                <a:gd name="T58" fmla="*/ 2905 w 3422"/>
                <a:gd name="T59" fmla="*/ 2066 h 2104"/>
                <a:gd name="T60" fmla="*/ 3130 w 3422"/>
                <a:gd name="T61" fmla="*/ 2019 h 2104"/>
                <a:gd name="T62" fmla="*/ 3214 w 3422"/>
                <a:gd name="T63" fmla="*/ 1872 h 2104"/>
                <a:gd name="T64" fmla="*/ 3214 w 3422"/>
                <a:gd name="T65" fmla="*/ 1860 h 2104"/>
                <a:gd name="T66" fmla="*/ 3213 w 3422"/>
                <a:gd name="T67" fmla="*/ 1859 h 2104"/>
                <a:gd name="T68" fmla="*/ 3242 w 3422"/>
                <a:gd name="T69" fmla="*/ 1697 h 2104"/>
                <a:gd name="T70" fmla="*/ 3318 w 3422"/>
                <a:gd name="T71" fmla="*/ 1530 h 2104"/>
                <a:gd name="T72" fmla="*/ 3370 w 3422"/>
                <a:gd name="T73" fmla="*/ 1185 h 2104"/>
                <a:gd name="T74" fmla="*/ 3101 w 3422"/>
                <a:gd name="T75" fmla="*/ 916 h 2104"/>
                <a:gd name="T76" fmla="*/ 2716 w 3422"/>
                <a:gd name="T77" fmla="*/ 756 h 2104"/>
                <a:gd name="T78" fmla="*/ 2350 w 3422"/>
                <a:gd name="T79" fmla="*/ 714 h 2104"/>
                <a:gd name="T80" fmla="*/ 2345 w 3422"/>
                <a:gd name="T81" fmla="*/ 715 h 2104"/>
                <a:gd name="T82" fmla="*/ 2087 w 3422"/>
                <a:gd name="T83" fmla="*/ 828 h 2104"/>
                <a:gd name="T84" fmla="*/ 1671 w 3422"/>
                <a:gd name="T85" fmla="*/ 1151 h 2104"/>
                <a:gd name="T86" fmla="*/ 1655 w 3422"/>
                <a:gd name="T87" fmla="*/ 1154 h 2104"/>
                <a:gd name="T88" fmla="*/ 1635 w 3422"/>
                <a:gd name="T89" fmla="*/ 1121 h 2104"/>
                <a:gd name="T90" fmla="*/ 1632 w 3422"/>
                <a:gd name="T91" fmla="*/ 1110 h 2104"/>
                <a:gd name="T92" fmla="*/ 1421 w 3422"/>
                <a:gd name="T93" fmla="*/ 912 h 2104"/>
                <a:gd name="T94" fmla="*/ 1303 w 3422"/>
                <a:gd name="T95" fmla="*/ 946 h 2104"/>
                <a:gd name="T96" fmla="*/ 1077 w 3422"/>
                <a:gd name="T97" fmla="*/ 1161 h 2104"/>
                <a:gd name="T98" fmla="*/ 973 w 3422"/>
                <a:gd name="T99" fmla="*/ 997 h 2104"/>
                <a:gd name="T100" fmla="*/ 879 w 3422"/>
                <a:gd name="T101" fmla="*/ 762 h 2104"/>
                <a:gd name="T102" fmla="*/ 872 w 3422"/>
                <a:gd name="T103" fmla="*/ 751 h 2104"/>
                <a:gd name="T104" fmla="*/ 617 w 3422"/>
                <a:gd name="T105" fmla="*/ 630 h 2104"/>
                <a:gd name="T106" fmla="*/ 564 w 3422"/>
                <a:gd name="T107" fmla="*/ 618 h 2104"/>
                <a:gd name="T108" fmla="*/ 803 w 3422"/>
                <a:gd name="T109" fmla="*/ 379 h 2104"/>
                <a:gd name="T110" fmla="*/ 810 w 3422"/>
                <a:gd name="T111" fmla="*/ 370 h 2104"/>
                <a:gd name="T112" fmla="*/ 788 w 3422"/>
                <a:gd name="T113" fmla="*/ 176 h 2104"/>
                <a:gd name="T114" fmla="*/ 348 w 3422"/>
                <a:gd name="T115" fmla="*/ 0 h 2104"/>
                <a:gd name="T116" fmla="*/ 80 w 3422"/>
                <a:gd name="T117" fmla="*/ 20 h 2104"/>
                <a:gd name="T118" fmla="*/ 71 w 3422"/>
                <a:gd name="T119" fmla="*/ 25 h 2104"/>
                <a:gd name="T120" fmla="*/ 80 w 3422"/>
                <a:gd name="T121" fmla="*/ 447 h 2104"/>
                <a:gd name="T122" fmla="*/ 227 w 3422"/>
                <a:gd name="T123" fmla="*/ 853 h 2104"/>
                <a:gd name="T124" fmla="*/ 218 w 3422"/>
                <a:gd name="T125" fmla="*/ 1625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2" h="2104">
                  <a:moveTo>
                    <a:pt x="218" y="1625"/>
                  </a:moveTo>
                  <a:lnTo>
                    <a:pt x="218" y="1625"/>
                  </a:lnTo>
                  <a:cubicBezTo>
                    <a:pt x="218" y="1683"/>
                    <a:pt x="240" y="1749"/>
                    <a:pt x="285" y="1814"/>
                  </a:cubicBezTo>
                  <a:lnTo>
                    <a:pt x="341" y="1880"/>
                  </a:lnTo>
                  <a:lnTo>
                    <a:pt x="411" y="1925"/>
                  </a:lnTo>
                  <a:lnTo>
                    <a:pt x="424" y="1925"/>
                  </a:lnTo>
                  <a:cubicBezTo>
                    <a:pt x="460" y="1925"/>
                    <a:pt x="481" y="1899"/>
                    <a:pt x="494" y="1882"/>
                  </a:cubicBezTo>
                  <a:lnTo>
                    <a:pt x="503" y="1873"/>
                  </a:lnTo>
                  <a:lnTo>
                    <a:pt x="533" y="1749"/>
                  </a:lnTo>
                  <a:cubicBezTo>
                    <a:pt x="538" y="1731"/>
                    <a:pt x="542" y="1717"/>
                    <a:pt x="547" y="1707"/>
                  </a:cubicBezTo>
                  <a:lnTo>
                    <a:pt x="590" y="1761"/>
                  </a:lnTo>
                  <a:lnTo>
                    <a:pt x="647" y="1902"/>
                  </a:lnTo>
                  <a:cubicBezTo>
                    <a:pt x="727" y="2040"/>
                    <a:pt x="836" y="2072"/>
                    <a:pt x="966" y="1955"/>
                  </a:cubicBezTo>
                  <a:lnTo>
                    <a:pt x="1140" y="1744"/>
                  </a:lnTo>
                  <a:cubicBezTo>
                    <a:pt x="1168" y="1719"/>
                    <a:pt x="1181" y="1718"/>
                    <a:pt x="1181" y="1717"/>
                  </a:cubicBezTo>
                  <a:cubicBezTo>
                    <a:pt x="1182" y="1718"/>
                    <a:pt x="1202" y="1732"/>
                    <a:pt x="1214" y="1822"/>
                  </a:cubicBezTo>
                  <a:lnTo>
                    <a:pt x="1215" y="1858"/>
                  </a:lnTo>
                  <a:cubicBezTo>
                    <a:pt x="1240" y="2021"/>
                    <a:pt x="1308" y="2104"/>
                    <a:pt x="1416" y="2104"/>
                  </a:cubicBezTo>
                  <a:cubicBezTo>
                    <a:pt x="1449" y="2104"/>
                    <a:pt x="1485" y="2096"/>
                    <a:pt x="1525" y="2080"/>
                  </a:cubicBezTo>
                  <a:lnTo>
                    <a:pt x="1724" y="1980"/>
                  </a:lnTo>
                  <a:lnTo>
                    <a:pt x="1792" y="1872"/>
                  </a:lnTo>
                  <a:lnTo>
                    <a:pt x="1797" y="1879"/>
                  </a:lnTo>
                  <a:cubicBezTo>
                    <a:pt x="1881" y="1985"/>
                    <a:pt x="2049" y="2038"/>
                    <a:pt x="2294" y="2038"/>
                  </a:cubicBezTo>
                  <a:cubicBezTo>
                    <a:pt x="2425" y="2038"/>
                    <a:pt x="2438" y="1900"/>
                    <a:pt x="2443" y="1851"/>
                  </a:cubicBezTo>
                  <a:lnTo>
                    <a:pt x="2434" y="1663"/>
                  </a:lnTo>
                  <a:cubicBezTo>
                    <a:pt x="2434" y="1658"/>
                    <a:pt x="2434" y="1654"/>
                    <a:pt x="2434" y="1651"/>
                  </a:cubicBezTo>
                  <a:lnTo>
                    <a:pt x="2474" y="1676"/>
                  </a:lnTo>
                  <a:lnTo>
                    <a:pt x="2544" y="1823"/>
                  </a:lnTo>
                  <a:lnTo>
                    <a:pt x="2595" y="1878"/>
                  </a:lnTo>
                  <a:cubicBezTo>
                    <a:pt x="2664" y="2003"/>
                    <a:pt x="2768" y="2066"/>
                    <a:pt x="2905" y="2066"/>
                  </a:cubicBezTo>
                  <a:cubicBezTo>
                    <a:pt x="3019" y="2066"/>
                    <a:pt x="3086" y="2052"/>
                    <a:pt x="3130" y="2019"/>
                  </a:cubicBezTo>
                  <a:lnTo>
                    <a:pt x="3214" y="1872"/>
                  </a:lnTo>
                  <a:lnTo>
                    <a:pt x="3214" y="1860"/>
                  </a:lnTo>
                  <a:lnTo>
                    <a:pt x="3213" y="1859"/>
                  </a:lnTo>
                  <a:lnTo>
                    <a:pt x="3242" y="1697"/>
                  </a:lnTo>
                  <a:cubicBezTo>
                    <a:pt x="3250" y="1627"/>
                    <a:pt x="3287" y="1568"/>
                    <a:pt x="3318" y="1530"/>
                  </a:cubicBezTo>
                  <a:cubicBezTo>
                    <a:pt x="3405" y="1410"/>
                    <a:pt x="3422" y="1290"/>
                    <a:pt x="3370" y="1185"/>
                  </a:cubicBezTo>
                  <a:cubicBezTo>
                    <a:pt x="3331" y="1089"/>
                    <a:pt x="3250" y="1007"/>
                    <a:pt x="3101" y="916"/>
                  </a:cubicBezTo>
                  <a:lnTo>
                    <a:pt x="2716" y="756"/>
                  </a:lnTo>
                  <a:lnTo>
                    <a:pt x="2350" y="714"/>
                  </a:lnTo>
                  <a:lnTo>
                    <a:pt x="2345" y="715"/>
                  </a:lnTo>
                  <a:cubicBezTo>
                    <a:pt x="2261" y="726"/>
                    <a:pt x="2187" y="758"/>
                    <a:pt x="2087" y="828"/>
                  </a:cubicBezTo>
                  <a:lnTo>
                    <a:pt x="1671" y="1151"/>
                  </a:lnTo>
                  <a:cubicBezTo>
                    <a:pt x="1663" y="1153"/>
                    <a:pt x="1658" y="1154"/>
                    <a:pt x="1655" y="1154"/>
                  </a:cubicBezTo>
                  <a:cubicBezTo>
                    <a:pt x="1649" y="1154"/>
                    <a:pt x="1639" y="1154"/>
                    <a:pt x="1635" y="1121"/>
                  </a:cubicBezTo>
                  <a:lnTo>
                    <a:pt x="1632" y="1110"/>
                  </a:lnTo>
                  <a:cubicBezTo>
                    <a:pt x="1596" y="1025"/>
                    <a:pt x="1536" y="912"/>
                    <a:pt x="1421" y="912"/>
                  </a:cubicBezTo>
                  <a:cubicBezTo>
                    <a:pt x="1384" y="912"/>
                    <a:pt x="1346" y="923"/>
                    <a:pt x="1303" y="946"/>
                  </a:cubicBezTo>
                  <a:lnTo>
                    <a:pt x="1077" y="1161"/>
                  </a:lnTo>
                  <a:cubicBezTo>
                    <a:pt x="1059" y="1146"/>
                    <a:pt x="1022" y="1101"/>
                    <a:pt x="973" y="997"/>
                  </a:cubicBezTo>
                  <a:lnTo>
                    <a:pt x="879" y="762"/>
                  </a:lnTo>
                  <a:lnTo>
                    <a:pt x="872" y="751"/>
                  </a:lnTo>
                  <a:cubicBezTo>
                    <a:pt x="826" y="692"/>
                    <a:pt x="738" y="650"/>
                    <a:pt x="617" y="630"/>
                  </a:cubicBezTo>
                  <a:cubicBezTo>
                    <a:pt x="589" y="627"/>
                    <a:pt x="573" y="622"/>
                    <a:pt x="564" y="618"/>
                  </a:cubicBezTo>
                  <a:lnTo>
                    <a:pt x="803" y="379"/>
                  </a:lnTo>
                  <a:lnTo>
                    <a:pt x="810" y="370"/>
                  </a:lnTo>
                  <a:cubicBezTo>
                    <a:pt x="853" y="299"/>
                    <a:pt x="842" y="219"/>
                    <a:pt x="788" y="176"/>
                  </a:cubicBezTo>
                  <a:cubicBezTo>
                    <a:pt x="690" y="59"/>
                    <a:pt x="542" y="0"/>
                    <a:pt x="348" y="0"/>
                  </a:cubicBezTo>
                  <a:lnTo>
                    <a:pt x="80" y="20"/>
                  </a:lnTo>
                  <a:lnTo>
                    <a:pt x="71" y="25"/>
                  </a:lnTo>
                  <a:cubicBezTo>
                    <a:pt x="0" y="68"/>
                    <a:pt x="2" y="193"/>
                    <a:pt x="80" y="447"/>
                  </a:cubicBezTo>
                  <a:lnTo>
                    <a:pt x="227" y="853"/>
                  </a:lnTo>
                  <a:lnTo>
                    <a:pt x="218" y="162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49" name="Freeform 141">
              <a:extLst>
                <a:ext uri="{FF2B5EF4-FFF2-40B4-BE49-F238E27FC236}">
                  <a16:creationId xmlns:a16="http://schemas.microsoft.com/office/drawing/2014/main" id="{70825457-C342-4490-9286-F0FAD33CF77C}"/>
                </a:ext>
              </a:extLst>
            </p:cNvPr>
            <p:cNvSpPr>
              <a:spLocks/>
            </p:cNvSpPr>
            <p:nvPr userDrawn="1"/>
          </p:nvSpPr>
          <p:spPr bwMode="auto">
            <a:xfrm>
              <a:off x="8042276" y="1935163"/>
              <a:ext cx="144463" cy="187325"/>
            </a:xfrm>
            <a:custGeom>
              <a:avLst/>
              <a:gdLst>
                <a:gd name="T0" fmla="*/ 24 w 1700"/>
                <a:gd name="T1" fmla="*/ 427 h 2221"/>
                <a:gd name="T2" fmla="*/ 24 w 1700"/>
                <a:gd name="T3" fmla="*/ 427 h 2221"/>
                <a:gd name="T4" fmla="*/ 162 w 1700"/>
                <a:gd name="T5" fmla="*/ 544 h 2221"/>
                <a:gd name="T6" fmla="*/ 304 w 1700"/>
                <a:gd name="T7" fmla="*/ 597 h 2221"/>
                <a:gd name="T8" fmla="*/ 444 w 1700"/>
                <a:gd name="T9" fmla="*/ 720 h 2221"/>
                <a:gd name="T10" fmla="*/ 526 w 1700"/>
                <a:gd name="T11" fmla="*/ 1027 h 2221"/>
                <a:gd name="T12" fmla="*/ 512 w 1700"/>
                <a:gd name="T13" fmla="*/ 1129 h 2221"/>
                <a:gd name="T14" fmla="*/ 462 w 1700"/>
                <a:gd name="T15" fmla="*/ 1096 h 2221"/>
                <a:gd name="T16" fmla="*/ 155 w 1700"/>
                <a:gd name="T17" fmla="*/ 1082 h 2221"/>
                <a:gd name="T18" fmla="*/ 141 w 1700"/>
                <a:gd name="T19" fmla="*/ 1111 h 2221"/>
                <a:gd name="T20" fmla="*/ 141 w 1700"/>
                <a:gd name="T21" fmla="*/ 1274 h 2221"/>
                <a:gd name="T22" fmla="*/ 216 w 1700"/>
                <a:gd name="T23" fmla="*/ 1412 h 2221"/>
                <a:gd name="T24" fmla="*/ 476 w 1700"/>
                <a:gd name="T25" fmla="*/ 1571 h 2221"/>
                <a:gd name="T26" fmla="*/ 986 w 1700"/>
                <a:gd name="T27" fmla="*/ 1589 h 2221"/>
                <a:gd name="T28" fmla="*/ 1134 w 1700"/>
                <a:gd name="T29" fmla="*/ 1735 h 2221"/>
                <a:gd name="T30" fmla="*/ 1335 w 1700"/>
                <a:gd name="T31" fmla="*/ 2109 h 2221"/>
                <a:gd name="T32" fmla="*/ 1506 w 1700"/>
                <a:gd name="T33" fmla="*/ 2221 h 2221"/>
                <a:gd name="T34" fmla="*/ 1679 w 1700"/>
                <a:gd name="T35" fmla="*/ 2005 h 2221"/>
                <a:gd name="T36" fmla="*/ 1678 w 1700"/>
                <a:gd name="T37" fmla="*/ 1700 h 2221"/>
                <a:gd name="T38" fmla="*/ 1499 w 1700"/>
                <a:gd name="T39" fmla="*/ 1124 h 2221"/>
                <a:gd name="T40" fmla="*/ 1366 w 1700"/>
                <a:gd name="T41" fmla="*/ 891 h 2221"/>
                <a:gd name="T42" fmla="*/ 1124 w 1700"/>
                <a:gd name="T43" fmla="*/ 734 h 2221"/>
                <a:gd name="T44" fmla="*/ 876 w 1700"/>
                <a:gd name="T45" fmla="*/ 659 h 2221"/>
                <a:gd name="T46" fmla="*/ 783 w 1700"/>
                <a:gd name="T47" fmla="*/ 482 h 2221"/>
                <a:gd name="T48" fmla="*/ 608 w 1700"/>
                <a:gd name="T49" fmla="*/ 152 h 2221"/>
                <a:gd name="T50" fmla="*/ 322 w 1700"/>
                <a:gd name="T51" fmla="*/ 0 h 2221"/>
                <a:gd name="T52" fmla="*/ 262 w 1700"/>
                <a:gd name="T53" fmla="*/ 5 h 2221"/>
                <a:gd name="T54" fmla="*/ 177 w 1700"/>
                <a:gd name="T55" fmla="*/ 23 h 2221"/>
                <a:gd name="T56" fmla="*/ 10 w 1700"/>
                <a:gd name="T57" fmla="*/ 195 h 2221"/>
                <a:gd name="T58" fmla="*/ 20 w 1700"/>
                <a:gd name="T59" fmla="*/ 415 h 2221"/>
                <a:gd name="T60" fmla="*/ 24 w 1700"/>
                <a:gd name="T61" fmla="*/ 427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0" h="2221">
                  <a:moveTo>
                    <a:pt x="24" y="427"/>
                  </a:moveTo>
                  <a:lnTo>
                    <a:pt x="24" y="427"/>
                  </a:lnTo>
                  <a:cubicBezTo>
                    <a:pt x="46" y="472"/>
                    <a:pt x="86" y="506"/>
                    <a:pt x="162" y="544"/>
                  </a:cubicBezTo>
                  <a:lnTo>
                    <a:pt x="304" y="597"/>
                  </a:lnTo>
                  <a:lnTo>
                    <a:pt x="444" y="720"/>
                  </a:lnTo>
                  <a:cubicBezTo>
                    <a:pt x="487" y="783"/>
                    <a:pt x="518" y="901"/>
                    <a:pt x="526" y="1027"/>
                  </a:cubicBezTo>
                  <a:cubicBezTo>
                    <a:pt x="526" y="1108"/>
                    <a:pt x="512" y="1128"/>
                    <a:pt x="512" y="1129"/>
                  </a:cubicBezTo>
                  <a:cubicBezTo>
                    <a:pt x="510" y="1129"/>
                    <a:pt x="495" y="1126"/>
                    <a:pt x="462" y="1096"/>
                  </a:cubicBezTo>
                  <a:cubicBezTo>
                    <a:pt x="321" y="968"/>
                    <a:pt x="201" y="977"/>
                    <a:pt x="155" y="1082"/>
                  </a:cubicBezTo>
                  <a:lnTo>
                    <a:pt x="141" y="1111"/>
                  </a:lnTo>
                  <a:lnTo>
                    <a:pt x="141" y="1274"/>
                  </a:lnTo>
                  <a:lnTo>
                    <a:pt x="216" y="1412"/>
                  </a:lnTo>
                  <a:cubicBezTo>
                    <a:pt x="279" y="1496"/>
                    <a:pt x="364" y="1550"/>
                    <a:pt x="476" y="1571"/>
                  </a:cubicBezTo>
                  <a:lnTo>
                    <a:pt x="986" y="1589"/>
                  </a:lnTo>
                  <a:cubicBezTo>
                    <a:pt x="1059" y="1619"/>
                    <a:pt x="1104" y="1662"/>
                    <a:pt x="1134" y="1735"/>
                  </a:cubicBezTo>
                  <a:lnTo>
                    <a:pt x="1335" y="2109"/>
                  </a:lnTo>
                  <a:cubicBezTo>
                    <a:pt x="1397" y="2184"/>
                    <a:pt x="1453" y="2221"/>
                    <a:pt x="1506" y="2221"/>
                  </a:cubicBezTo>
                  <a:cubicBezTo>
                    <a:pt x="1608" y="2221"/>
                    <a:pt x="1654" y="2099"/>
                    <a:pt x="1679" y="2005"/>
                  </a:cubicBezTo>
                  <a:cubicBezTo>
                    <a:pt x="1699" y="1915"/>
                    <a:pt x="1700" y="1814"/>
                    <a:pt x="1678" y="1700"/>
                  </a:cubicBezTo>
                  <a:lnTo>
                    <a:pt x="1499" y="1124"/>
                  </a:lnTo>
                  <a:cubicBezTo>
                    <a:pt x="1459" y="1015"/>
                    <a:pt x="1418" y="943"/>
                    <a:pt x="1366" y="891"/>
                  </a:cubicBezTo>
                  <a:lnTo>
                    <a:pt x="1124" y="734"/>
                  </a:lnTo>
                  <a:lnTo>
                    <a:pt x="876" y="659"/>
                  </a:lnTo>
                  <a:lnTo>
                    <a:pt x="783" y="482"/>
                  </a:lnTo>
                  <a:cubicBezTo>
                    <a:pt x="707" y="309"/>
                    <a:pt x="653" y="207"/>
                    <a:pt x="608" y="152"/>
                  </a:cubicBezTo>
                  <a:cubicBezTo>
                    <a:pt x="524" y="49"/>
                    <a:pt x="430" y="0"/>
                    <a:pt x="322" y="0"/>
                  </a:cubicBezTo>
                  <a:cubicBezTo>
                    <a:pt x="304" y="0"/>
                    <a:pt x="285" y="1"/>
                    <a:pt x="262" y="5"/>
                  </a:cubicBezTo>
                  <a:lnTo>
                    <a:pt x="177" y="23"/>
                  </a:lnTo>
                  <a:cubicBezTo>
                    <a:pt x="79" y="46"/>
                    <a:pt x="23" y="103"/>
                    <a:pt x="10" y="195"/>
                  </a:cubicBezTo>
                  <a:cubicBezTo>
                    <a:pt x="0" y="284"/>
                    <a:pt x="9" y="353"/>
                    <a:pt x="20" y="415"/>
                  </a:cubicBezTo>
                  <a:lnTo>
                    <a:pt x="24" y="42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0" name="Freeform 143">
              <a:extLst>
                <a:ext uri="{FF2B5EF4-FFF2-40B4-BE49-F238E27FC236}">
                  <a16:creationId xmlns:a16="http://schemas.microsoft.com/office/drawing/2014/main" id="{480FAADE-253F-4BF1-B464-BC819F9B9864}"/>
                </a:ext>
              </a:extLst>
            </p:cNvPr>
            <p:cNvSpPr>
              <a:spLocks/>
            </p:cNvSpPr>
            <p:nvPr userDrawn="1"/>
          </p:nvSpPr>
          <p:spPr bwMode="auto">
            <a:xfrm>
              <a:off x="8188326" y="2003426"/>
              <a:ext cx="80963" cy="95250"/>
            </a:xfrm>
            <a:custGeom>
              <a:avLst/>
              <a:gdLst>
                <a:gd name="T0" fmla="*/ 287 w 973"/>
                <a:gd name="T1" fmla="*/ 958 h 1129"/>
                <a:gd name="T2" fmla="*/ 287 w 973"/>
                <a:gd name="T3" fmla="*/ 958 h 1129"/>
                <a:gd name="T4" fmla="*/ 464 w 973"/>
                <a:gd name="T5" fmla="*/ 1123 h 1129"/>
                <a:gd name="T6" fmla="*/ 479 w 973"/>
                <a:gd name="T7" fmla="*/ 1128 h 1129"/>
                <a:gd name="T8" fmla="*/ 516 w 973"/>
                <a:gd name="T9" fmla="*/ 1129 h 1129"/>
                <a:gd name="T10" fmla="*/ 814 w 973"/>
                <a:gd name="T11" fmla="*/ 1005 h 1129"/>
                <a:gd name="T12" fmla="*/ 953 w 973"/>
                <a:gd name="T13" fmla="*/ 685 h 1129"/>
                <a:gd name="T14" fmla="*/ 636 w 973"/>
                <a:gd name="T15" fmla="*/ 219 h 1129"/>
                <a:gd name="T16" fmla="*/ 109 w 973"/>
                <a:gd name="T17" fmla="*/ 62 h 1129"/>
                <a:gd name="T18" fmla="*/ 37 w 973"/>
                <a:gd name="T19" fmla="*/ 134 h 1129"/>
                <a:gd name="T20" fmla="*/ 132 w 973"/>
                <a:gd name="T21" fmla="*/ 632 h 1129"/>
                <a:gd name="T22" fmla="*/ 287 w 973"/>
                <a:gd name="T23" fmla="*/ 95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3" h="1129">
                  <a:moveTo>
                    <a:pt x="287" y="958"/>
                  </a:moveTo>
                  <a:lnTo>
                    <a:pt x="287" y="958"/>
                  </a:lnTo>
                  <a:cubicBezTo>
                    <a:pt x="342" y="1038"/>
                    <a:pt x="400" y="1092"/>
                    <a:pt x="464" y="1123"/>
                  </a:cubicBezTo>
                  <a:lnTo>
                    <a:pt x="479" y="1128"/>
                  </a:lnTo>
                  <a:cubicBezTo>
                    <a:pt x="491" y="1129"/>
                    <a:pt x="504" y="1129"/>
                    <a:pt x="516" y="1129"/>
                  </a:cubicBezTo>
                  <a:cubicBezTo>
                    <a:pt x="620" y="1129"/>
                    <a:pt x="724" y="1086"/>
                    <a:pt x="814" y="1005"/>
                  </a:cubicBezTo>
                  <a:cubicBezTo>
                    <a:pt x="925" y="916"/>
                    <a:pt x="973" y="804"/>
                    <a:pt x="953" y="685"/>
                  </a:cubicBezTo>
                  <a:cubicBezTo>
                    <a:pt x="943" y="533"/>
                    <a:pt x="842" y="385"/>
                    <a:pt x="636" y="219"/>
                  </a:cubicBezTo>
                  <a:cubicBezTo>
                    <a:pt x="427" y="51"/>
                    <a:pt x="245" y="0"/>
                    <a:pt x="109" y="62"/>
                  </a:cubicBezTo>
                  <a:cubicBezTo>
                    <a:pt x="77" y="75"/>
                    <a:pt x="52" y="100"/>
                    <a:pt x="37" y="134"/>
                  </a:cubicBezTo>
                  <a:cubicBezTo>
                    <a:pt x="0" y="222"/>
                    <a:pt x="30" y="379"/>
                    <a:pt x="132" y="632"/>
                  </a:cubicBezTo>
                  <a:lnTo>
                    <a:pt x="287" y="9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1" name="Freeform 145">
              <a:extLst>
                <a:ext uri="{FF2B5EF4-FFF2-40B4-BE49-F238E27FC236}">
                  <a16:creationId xmlns:a16="http://schemas.microsoft.com/office/drawing/2014/main" id="{FDB59D45-8CED-40B6-9AF5-E39CD1BCA3E9}"/>
                </a:ext>
              </a:extLst>
            </p:cNvPr>
            <p:cNvSpPr>
              <a:spLocks/>
            </p:cNvSpPr>
            <p:nvPr userDrawn="1"/>
          </p:nvSpPr>
          <p:spPr bwMode="auto">
            <a:xfrm>
              <a:off x="8223251" y="2185988"/>
              <a:ext cx="71438" cy="66675"/>
            </a:xfrm>
            <a:custGeom>
              <a:avLst/>
              <a:gdLst>
                <a:gd name="T0" fmla="*/ 257 w 858"/>
                <a:gd name="T1" fmla="*/ 593 h 793"/>
                <a:gd name="T2" fmla="*/ 257 w 858"/>
                <a:gd name="T3" fmla="*/ 593 h 793"/>
                <a:gd name="T4" fmla="*/ 655 w 858"/>
                <a:gd name="T5" fmla="*/ 775 h 793"/>
                <a:gd name="T6" fmla="*/ 730 w 858"/>
                <a:gd name="T7" fmla="*/ 793 h 793"/>
                <a:gd name="T8" fmla="*/ 806 w 858"/>
                <a:gd name="T9" fmla="*/ 761 h 793"/>
                <a:gd name="T10" fmla="*/ 850 w 858"/>
                <a:gd name="T11" fmla="*/ 515 h 793"/>
                <a:gd name="T12" fmla="*/ 803 w 858"/>
                <a:gd name="T13" fmla="*/ 318 h 793"/>
                <a:gd name="T14" fmla="*/ 713 w 858"/>
                <a:gd name="T15" fmla="*/ 156 h 793"/>
                <a:gd name="T16" fmla="*/ 559 w 858"/>
                <a:gd name="T17" fmla="*/ 125 h 793"/>
                <a:gd name="T18" fmla="*/ 347 w 858"/>
                <a:gd name="T19" fmla="*/ 0 h 793"/>
                <a:gd name="T20" fmla="*/ 87 w 858"/>
                <a:gd name="T21" fmla="*/ 11 h 793"/>
                <a:gd name="T22" fmla="*/ 77 w 858"/>
                <a:gd name="T23" fmla="*/ 17 h 793"/>
                <a:gd name="T24" fmla="*/ 43 w 858"/>
                <a:gd name="T25" fmla="*/ 204 h 793"/>
                <a:gd name="T26" fmla="*/ 134 w 858"/>
                <a:gd name="T27" fmla="*/ 339 h 793"/>
                <a:gd name="T28" fmla="*/ 257 w 858"/>
                <a:gd name="T29" fmla="*/ 5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8" h="793">
                  <a:moveTo>
                    <a:pt x="257" y="593"/>
                  </a:moveTo>
                  <a:lnTo>
                    <a:pt x="257" y="593"/>
                  </a:lnTo>
                  <a:cubicBezTo>
                    <a:pt x="272" y="626"/>
                    <a:pt x="306" y="641"/>
                    <a:pt x="655" y="775"/>
                  </a:cubicBezTo>
                  <a:cubicBezTo>
                    <a:pt x="683" y="787"/>
                    <a:pt x="707" y="793"/>
                    <a:pt x="730" y="793"/>
                  </a:cubicBezTo>
                  <a:cubicBezTo>
                    <a:pt x="760" y="793"/>
                    <a:pt x="786" y="782"/>
                    <a:pt x="806" y="761"/>
                  </a:cubicBezTo>
                  <a:cubicBezTo>
                    <a:pt x="843" y="722"/>
                    <a:pt x="858" y="648"/>
                    <a:pt x="850" y="515"/>
                  </a:cubicBezTo>
                  <a:lnTo>
                    <a:pt x="803" y="318"/>
                  </a:lnTo>
                  <a:lnTo>
                    <a:pt x="713" y="156"/>
                  </a:lnTo>
                  <a:lnTo>
                    <a:pt x="559" y="125"/>
                  </a:lnTo>
                  <a:lnTo>
                    <a:pt x="347" y="0"/>
                  </a:lnTo>
                  <a:lnTo>
                    <a:pt x="87" y="11"/>
                  </a:lnTo>
                  <a:lnTo>
                    <a:pt x="77" y="17"/>
                  </a:lnTo>
                  <a:cubicBezTo>
                    <a:pt x="12" y="56"/>
                    <a:pt x="0" y="117"/>
                    <a:pt x="43" y="204"/>
                  </a:cubicBezTo>
                  <a:lnTo>
                    <a:pt x="134" y="339"/>
                  </a:lnTo>
                  <a:lnTo>
                    <a:pt x="257" y="593"/>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2" name="Freeform 147">
              <a:extLst>
                <a:ext uri="{FF2B5EF4-FFF2-40B4-BE49-F238E27FC236}">
                  <a16:creationId xmlns:a16="http://schemas.microsoft.com/office/drawing/2014/main" id="{734F32F1-8346-4332-93AB-42317C6532C5}"/>
                </a:ext>
              </a:extLst>
            </p:cNvPr>
            <p:cNvSpPr>
              <a:spLocks/>
            </p:cNvSpPr>
            <p:nvPr userDrawn="1"/>
          </p:nvSpPr>
          <p:spPr bwMode="auto">
            <a:xfrm>
              <a:off x="8104188" y="2219326"/>
              <a:ext cx="112713" cy="144463"/>
            </a:xfrm>
            <a:custGeom>
              <a:avLst/>
              <a:gdLst>
                <a:gd name="T0" fmla="*/ 925 w 1328"/>
                <a:gd name="T1" fmla="*/ 242 h 1701"/>
                <a:gd name="T2" fmla="*/ 925 w 1328"/>
                <a:gd name="T3" fmla="*/ 242 h 1701"/>
                <a:gd name="T4" fmla="*/ 891 w 1328"/>
                <a:gd name="T5" fmla="*/ 222 h 1701"/>
                <a:gd name="T6" fmla="*/ 686 w 1328"/>
                <a:gd name="T7" fmla="*/ 17 h 1701"/>
                <a:gd name="T8" fmla="*/ 526 w 1328"/>
                <a:gd name="T9" fmla="*/ 42 h 1701"/>
                <a:gd name="T10" fmla="*/ 516 w 1328"/>
                <a:gd name="T11" fmla="*/ 52 h 1701"/>
                <a:gd name="T12" fmla="*/ 480 w 1328"/>
                <a:gd name="T13" fmla="*/ 248 h 1701"/>
                <a:gd name="T14" fmla="*/ 647 w 1328"/>
                <a:gd name="T15" fmla="*/ 554 h 1701"/>
                <a:gd name="T16" fmla="*/ 671 w 1328"/>
                <a:gd name="T17" fmla="*/ 637 h 1701"/>
                <a:gd name="T18" fmla="*/ 614 w 1328"/>
                <a:gd name="T19" fmla="*/ 584 h 1701"/>
                <a:gd name="T20" fmla="*/ 465 w 1328"/>
                <a:gd name="T21" fmla="*/ 316 h 1701"/>
                <a:gd name="T22" fmla="*/ 276 w 1328"/>
                <a:gd name="T23" fmla="*/ 133 h 1701"/>
                <a:gd name="T24" fmla="*/ 265 w 1328"/>
                <a:gd name="T25" fmla="*/ 133 h 1701"/>
                <a:gd name="T26" fmla="*/ 255 w 1328"/>
                <a:gd name="T27" fmla="*/ 138 h 1701"/>
                <a:gd name="T28" fmla="*/ 174 w 1328"/>
                <a:gd name="T29" fmla="*/ 299 h 1701"/>
                <a:gd name="T30" fmla="*/ 220 w 1328"/>
                <a:gd name="T31" fmla="*/ 574 h 1701"/>
                <a:gd name="T32" fmla="*/ 187 w 1328"/>
                <a:gd name="T33" fmla="*/ 664 h 1701"/>
                <a:gd name="T34" fmla="*/ 37 w 1328"/>
                <a:gd name="T35" fmla="*/ 893 h 1701"/>
                <a:gd name="T36" fmla="*/ 28 w 1328"/>
                <a:gd name="T37" fmla="*/ 1067 h 1701"/>
                <a:gd name="T38" fmla="*/ 210 w 1328"/>
                <a:gd name="T39" fmla="*/ 1137 h 1701"/>
                <a:gd name="T40" fmla="*/ 385 w 1328"/>
                <a:gd name="T41" fmla="*/ 1097 h 1701"/>
                <a:gd name="T42" fmla="*/ 593 w 1328"/>
                <a:gd name="T43" fmla="*/ 1024 h 1701"/>
                <a:gd name="T44" fmla="*/ 640 w 1328"/>
                <a:gd name="T45" fmla="*/ 1043 h 1701"/>
                <a:gd name="T46" fmla="*/ 638 w 1328"/>
                <a:gd name="T47" fmla="*/ 1127 h 1701"/>
                <a:gd name="T48" fmla="*/ 524 w 1328"/>
                <a:gd name="T49" fmla="*/ 1356 h 1701"/>
                <a:gd name="T50" fmla="*/ 515 w 1328"/>
                <a:gd name="T51" fmla="*/ 1610 h 1701"/>
                <a:gd name="T52" fmla="*/ 673 w 1328"/>
                <a:gd name="T53" fmla="*/ 1700 h 1701"/>
                <a:gd name="T54" fmla="*/ 679 w 1328"/>
                <a:gd name="T55" fmla="*/ 1701 h 1701"/>
                <a:gd name="T56" fmla="*/ 1208 w 1328"/>
                <a:gd name="T57" fmla="*/ 1652 h 1701"/>
                <a:gd name="T58" fmla="*/ 1220 w 1328"/>
                <a:gd name="T59" fmla="*/ 1640 h 1701"/>
                <a:gd name="T60" fmla="*/ 1230 w 1328"/>
                <a:gd name="T61" fmla="*/ 1412 h 1701"/>
                <a:gd name="T62" fmla="*/ 1202 w 1328"/>
                <a:gd name="T63" fmla="*/ 1230 h 1701"/>
                <a:gd name="T64" fmla="*/ 1275 w 1328"/>
                <a:gd name="T65" fmla="*/ 1045 h 1701"/>
                <a:gd name="T66" fmla="*/ 1318 w 1328"/>
                <a:gd name="T67" fmla="*/ 712 h 1701"/>
                <a:gd name="T68" fmla="*/ 1230 w 1328"/>
                <a:gd name="T69" fmla="*/ 321 h 1701"/>
                <a:gd name="T70" fmla="*/ 1201 w 1328"/>
                <a:gd name="T71" fmla="*/ 250 h 1701"/>
                <a:gd name="T72" fmla="*/ 1099 w 1328"/>
                <a:gd name="T73" fmla="*/ 63 h 1701"/>
                <a:gd name="T74" fmla="*/ 1077 w 1328"/>
                <a:gd name="T75" fmla="*/ 38 h 1701"/>
                <a:gd name="T76" fmla="*/ 1077 w 1328"/>
                <a:gd name="T77" fmla="*/ 0 h 1701"/>
                <a:gd name="T78" fmla="*/ 1044 w 1328"/>
                <a:gd name="T79" fmla="*/ 21 h 1701"/>
                <a:gd name="T80" fmla="*/ 1030 w 1328"/>
                <a:gd name="T81" fmla="*/ 19 h 1701"/>
                <a:gd name="T82" fmla="*/ 954 w 1328"/>
                <a:gd name="T83" fmla="*/ 145 h 1701"/>
                <a:gd name="T84" fmla="*/ 925 w 1328"/>
                <a:gd name="T85" fmla="*/ 242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701">
                  <a:moveTo>
                    <a:pt x="925" y="242"/>
                  </a:moveTo>
                  <a:lnTo>
                    <a:pt x="925" y="242"/>
                  </a:lnTo>
                  <a:cubicBezTo>
                    <a:pt x="923" y="242"/>
                    <a:pt x="913" y="241"/>
                    <a:pt x="891" y="222"/>
                  </a:cubicBezTo>
                  <a:lnTo>
                    <a:pt x="686" y="17"/>
                  </a:lnTo>
                  <a:lnTo>
                    <a:pt x="526" y="42"/>
                  </a:lnTo>
                  <a:lnTo>
                    <a:pt x="516" y="52"/>
                  </a:lnTo>
                  <a:cubicBezTo>
                    <a:pt x="481" y="87"/>
                    <a:pt x="446" y="148"/>
                    <a:pt x="480" y="248"/>
                  </a:cubicBezTo>
                  <a:lnTo>
                    <a:pt x="647" y="554"/>
                  </a:lnTo>
                  <a:cubicBezTo>
                    <a:pt x="665" y="599"/>
                    <a:pt x="670" y="625"/>
                    <a:pt x="671" y="637"/>
                  </a:cubicBezTo>
                  <a:cubicBezTo>
                    <a:pt x="657" y="627"/>
                    <a:pt x="635" y="605"/>
                    <a:pt x="614" y="584"/>
                  </a:cubicBezTo>
                  <a:lnTo>
                    <a:pt x="465" y="316"/>
                  </a:lnTo>
                  <a:cubicBezTo>
                    <a:pt x="390" y="186"/>
                    <a:pt x="335" y="133"/>
                    <a:pt x="276" y="133"/>
                  </a:cubicBezTo>
                  <a:lnTo>
                    <a:pt x="265" y="133"/>
                  </a:lnTo>
                  <a:lnTo>
                    <a:pt x="255" y="138"/>
                  </a:lnTo>
                  <a:cubicBezTo>
                    <a:pt x="199" y="166"/>
                    <a:pt x="173" y="214"/>
                    <a:pt x="174" y="299"/>
                  </a:cubicBezTo>
                  <a:lnTo>
                    <a:pt x="220" y="574"/>
                  </a:lnTo>
                  <a:cubicBezTo>
                    <a:pt x="220" y="615"/>
                    <a:pt x="212" y="639"/>
                    <a:pt x="187" y="664"/>
                  </a:cubicBezTo>
                  <a:lnTo>
                    <a:pt x="37" y="893"/>
                  </a:lnTo>
                  <a:cubicBezTo>
                    <a:pt x="3" y="965"/>
                    <a:pt x="0" y="1024"/>
                    <a:pt x="28" y="1067"/>
                  </a:cubicBezTo>
                  <a:cubicBezTo>
                    <a:pt x="58" y="1114"/>
                    <a:pt x="117" y="1137"/>
                    <a:pt x="210" y="1137"/>
                  </a:cubicBezTo>
                  <a:cubicBezTo>
                    <a:pt x="268" y="1137"/>
                    <a:pt x="314" y="1121"/>
                    <a:pt x="385" y="1097"/>
                  </a:cubicBezTo>
                  <a:lnTo>
                    <a:pt x="593" y="1024"/>
                  </a:lnTo>
                  <a:cubicBezTo>
                    <a:pt x="610" y="1025"/>
                    <a:pt x="630" y="1029"/>
                    <a:pt x="640" y="1043"/>
                  </a:cubicBezTo>
                  <a:cubicBezTo>
                    <a:pt x="652" y="1060"/>
                    <a:pt x="651" y="1093"/>
                    <a:pt x="638" y="1127"/>
                  </a:cubicBezTo>
                  <a:lnTo>
                    <a:pt x="524" y="1356"/>
                  </a:lnTo>
                  <a:cubicBezTo>
                    <a:pt x="482" y="1466"/>
                    <a:pt x="478" y="1549"/>
                    <a:pt x="515" y="1610"/>
                  </a:cubicBezTo>
                  <a:cubicBezTo>
                    <a:pt x="544" y="1660"/>
                    <a:pt x="597" y="1690"/>
                    <a:pt x="673" y="1700"/>
                  </a:cubicBezTo>
                  <a:lnTo>
                    <a:pt x="679" y="1701"/>
                  </a:lnTo>
                  <a:lnTo>
                    <a:pt x="1208" y="1652"/>
                  </a:lnTo>
                  <a:lnTo>
                    <a:pt x="1220" y="1640"/>
                  </a:lnTo>
                  <a:cubicBezTo>
                    <a:pt x="1273" y="1587"/>
                    <a:pt x="1254" y="1492"/>
                    <a:pt x="1230" y="1412"/>
                  </a:cubicBezTo>
                  <a:cubicBezTo>
                    <a:pt x="1196" y="1327"/>
                    <a:pt x="1188" y="1272"/>
                    <a:pt x="1202" y="1230"/>
                  </a:cubicBezTo>
                  <a:lnTo>
                    <a:pt x="1275" y="1045"/>
                  </a:lnTo>
                  <a:cubicBezTo>
                    <a:pt x="1315" y="967"/>
                    <a:pt x="1328" y="861"/>
                    <a:pt x="1318" y="712"/>
                  </a:cubicBezTo>
                  <a:cubicBezTo>
                    <a:pt x="1308" y="578"/>
                    <a:pt x="1280" y="451"/>
                    <a:pt x="1230" y="321"/>
                  </a:cubicBezTo>
                  <a:cubicBezTo>
                    <a:pt x="1220" y="296"/>
                    <a:pt x="1210" y="273"/>
                    <a:pt x="1201" y="250"/>
                  </a:cubicBezTo>
                  <a:cubicBezTo>
                    <a:pt x="1168" y="167"/>
                    <a:pt x="1142" y="101"/>
                    <a:pt x="1099" y="63"/>
                  </a:cubicBezTo>
                  <a:cubicBezTo>
                    <a:pt x="1092" y="53"/>
                    <a:pt x="1085" y="45"/>
                    <a:pt x="1077" y="38"/>
                  </a:cubicBezTo>
                  <a:lnTo>
                    <a:pt x="1077" y="0"/>
                  </a:lnTo>
                  <a:lnTo>
                    <a:pt x="1044" y="21"/>
                  </a:lnTo>
                  <a:cubicBezTo>
                    <a:pt x="1039" y="20"/>
                    <a:pt x="1034" y="19"/>
                    <a:pt x="1030" y="19"/>
                  </a:cubicBezTo>
                  <a:cubicBezTo>
                    <a:pt x="1001" y="19"/>
                    <a:pt x="954" y="36"/>
                    <a:pt x="954" y="145"/>
                  </a:cubicBezTo>
                  <a:cubicBezTo>
                    <a:pt x="943" y="228"/>
                    <a:pt x="925" y="242"/>
                    <a:pt x="925" y="24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3" name="Freeform 149">
              <a:extLst>
                <a:ext uri="{FF2B5EF4-FFF2-40B4-BE49-F238E27FC236}">
                  <a16:creationId xmlns:a16="http://schemas.microsoft.com/office/drawing/2014/main" id="{B66D0C38-F819-4C11-ADA4-57ED4A7305A7}"/>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4" name="Freeform 150">
              <a:extLst>
                <a:ext uri="{FF2B5EF4-FFF2-40B4-BE49-F238E27FC236}">
                  <a16:creationId xmlns:a16="http://schemas.microsoft.com/office/drawing/2014/main" id="{02ED1D69-AA24-4C16-AC87-DF3B65A215EF}"/>
                </a:ext>
              </a:extLst>
            </p:cNvPr>
            <p:cNvSpPr>
              <a:spLocks/>
            </p:cNvSpPr>
            <p:nvPr userDrawn="1"/>
          </p:nvSpPr>
          <p:spPr bwMode="auto">
            <a:xfrm>
              <a:off x="7881938" y="2090738"/>
              <a:ext cx="80963" cy="61913"/>
            </a:xfrm>
            <a:custGeom>
              <a:avLst/>
              <a:gdLst>
                <a:gd name="T0" fmla="*/ 205 w 952"/>
                <a:gd name="T1" fmla="*/ 667 h 722"/>
                <a:gd name="T2" fmla="*/ 205 w 952"/>
                <a:gd name="T3" fmla="*/ 667 h 722"/>
                <a:gd name="T4" fmla="*/ 371 w 952"/>
                <a:gd name="T5" fmla="*/ 722 h 722"/>
                <a:gd name="T6" fmla="*/ 412 w 952"/>
                <a:gd name="T7" fmla="*/ 717 h 722"/>
                <a:gd name="T8" fmla="*/ 603 w 952"/>
                <a:gd name="T9" fmla="*/ 644 h 722"/>
                <a:gd name="T10" fmla="*/ 716 w 952"/>
                <a:gd name="T11" fmla="*/ 621 h 722"/>
                <a:gd name="T12" fmla="*/ 899 w 952"/>
                <a:gd name="T13" fmla="*/ 325 h 722"/>
                <a:gd name="T14" fmla="*/ 940 w 952"/>
                <a:gd name="T15" fmla="*/ 102 h 722"/>
                <a:gd name="T16" fmla="*/ 794 w 952"/>
                <a:gd name="T17" fmla="*/ 0 h 722"/>
                <a:gd name="T18" fmla="*/ 720 w 952"/>
                <a:gd name="T19" fmla="*/ 7 h 722"/>
                <a:gd name="T20" fmla="*/ 485 w 952"/>
                <a:gd name="T21" fmla="*/ 35 h 722"/>
                <a:gd name="T22" fmla="*/ 255 w 952"/>
                <a:gd name="T23" fmla="*/ 16 h 722"/>
                <a:gd name="T24" fmla="*/ 32 w 952"/>
                <a:gd name="T25" fmla="*/ 145 h 722"/>
                <a:gd name="T26" fmla="*/ 50 w 952"/>
                <a:gd name="T27" fmla="*/ 503 h 722"/>
                <a:gd name="T28" fmla="*/ 205 w 952"/>
                <a:gd name="T29" fmla="*/ 667 h 722"/>
                <a:gd name="T30" fmla="*/ 205 w 952"/>
                <a:gd name="T31" fmla="*/ 66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2" h="722">
                  <a:moveTo>
                    <a:pt x="205" y="667"/>
                  </a:moveTo>
                  <a:lnTo>
                    <a:pt x="205" y="667"/>
                  </a:lnTo>
                  <a:cubicBezTo>
                    <a:pt x="271" y="704"/>
                    <a:pt x="324" y="722"/>
                    <a:pt x="371" y="722"/>
                  </a:cubicBezTo>
                  <a:cubicBezTo>
                    <a:pt x="383" y="722"/>
                    <a:pt x="395" y="720"/>
                    <a:pt x="412" y="717"/>
                  </a:cubicBezTo>
                  <a:lnTo>
                    <a:pt x="603" y="644"/>
                  </a:lnTo>
                  <a:lnTo>
                    <a:pt x="716" y="621"/>
                  </a:lnTo>
                  <a:lnTo>
                    <a:pt x="899" y="325"/>
                  </a:lnTo>
                  <a:cubicBezTo>
                    <a:pt x="924" y="266"/>
                    <a:pt x="952" y="187"/>
                    <a:pt x="940" y="102"/>
                  </a:cubicBezTo>
                  <a:cubicBezTo>
                    <a:pt x="935" y="72"/>
                    <a:pt x="911" y="0"/>
                    <a:pt x="794" y="0"/>
                  </a:cubicBezTo>
                  <a:cubicBezTo>
                    <a:pt x="772" y="0"/>
                    <a:pt x="746" y="3"/>
                    <a:pt x="720" y="7"/>
                  </a:cubicBezTo>
                  <a:lnTo>
                    <a:pt x="485" y="35"/>
                  </a:lnTo>
                  <a:lnTo>
                    <a:pt x="255" y="16"/>
                  </a:lnTo>
                  <a:cubicBezTo>
                    <a:pt x="142" y="16"/>
                    <a:pt x="70" y="56"/>
                    <a:pt x="32" y="145"/>
                  </a:cubicBezTo>
                  <a:cubicBezTo>
                    <a:pt x="0" y="266"/>
                    <a:pt x="6" y="379"/>
                    <a:pt x="50" y="503"/>
                  </a:cubicBezTo>
                  <a:cubicBezTo>
                    <a:pt x="65" y="586"/>
                    <a:pt x="138" y="633"/>
                    <a:pt x="205" y="667"/>
                  </a:cubicBezTo>
                  <a:lnTo>
                    <a:pt x="205" y="66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5" name="Freeform 151">
              <a:extLst>
                <a:ext uri="{FF2B5EF4-FFF2-40B4-BE49-F238E27FC236}">
                  <a16:creationId xmlns:a16="http://schemas.microsoft.com/office/drawing/2014/main" id="{B1868978-3255-4F58-966B-D86F6AC03184}"/>
                </a:ext>
              </a:extLst>
            </p:cNvPr>
            <p:cNvSpPr>
              <a:spLocks/>
            </p:cNvSpPr>
            <p:nvPr userDrawn="1"/>
          </p:nvSpPr>
          <p:spPr bwMode="auto">
            <a:xfrm>
              <a:off x="7791451" y="2201863"/>
              <a:ext cx="258763" cy="204788"/>
            </a:xfrm>
            <a:custGeom>
              <a:avLst/>
              <a:gdLst>
                <a:gd name="T0" fmla="*/ 326 w 3059"/>
                <a:gd name="T1" fmla="*/ 848 h 2421"/>
                <a:gd name="T2" fmla="*/ 326 w 3059"/>
                <a:gd name="T3" fmla="*/ 848 h 2421"/>
                <a:gd name="T4" fmla="*/ 476 w 3059"/>
                <a:gd name="T5" fmla="*/ 1096 h 2421"/>
                <a:gd name="T6" fmla="*/ 522 w 3059"/>
                <a:gd name="T7" fmla="*/ 1157 h 2421"/>
                <a:gd name="T8" fmla="*/ 517 w 3059"/>
                <a:gd name="T9" fmla="*/ 1165 h 2421"/>
                <a:gd name="T10" fmla="*/ 243 w 3059"/>
                <a:gd name="T11" fmla="*/ 1191 h 2421"/>
                <a:gd name="T12" fmla="*/ 221 w 3059"/>
                <a:gd name="T13" fmla="*/ 1189 h 2421"/>
                <a:gd name="T14" fmla="*/ 114 w 3059"/>
                <a:gd name="T15" fmla="*/ 1256 h 2421"/>
                <a:gd name="T16" fmla="*/ 55 w 3059"/>
                <a:gd name="T17" fmla="*/ 1385 h 2421"/>
                <a:gd name="T18" fmla="*/ 104 w 3059"/>
                <a:gd name="T19" fmla="*/ 1712 h 2421"/>
                <a:gd name="T20" fmla="*/ 485 w 3059"/>
                <a:gd name="T21" fmla="*/ 1810 h 2421"/>
                <a:gd name="T22" fmla="*/ 607 w 3059"/>
                <a:gd name="T23" fmla="*/ 1810 h 2421"/>
                <a:gd name="T24" fmla="*/ 934 w 3059"/>
                <a:gd name="T25" fmla="*/ 1736 h 2421"/>
                <a:gd name="T26" fmla="*/ 1293 w 3059"/>
                <a:gd name="T27" fmla="*/ 1611 h 2421"/>
                <a:gd name="T28" fmla="*/ 1405 w 3059"/>
                <a:gd name="T29" fmla="*/ 1598 h 2421"/>
                <a:gd name="T30" fmla="*/ 1548 w 3059"/>
                <a:gd name="T31" fmla="*/ 1676 h 2421"/>
                <a:gd name="T32" fmla="*/ 1343 w 3059"/>
                <a:gd name="T33" fmla="*/ 1852 h 2421"/>
                <a:gd name="T34" fmla="*/ 986 w 3059"/>
                <a:gd name="T35" fmla="*/ 1984 h 2421"/>
                <a:gd name="T36" fmla="*/ 848 w 3059"/>
                <a:gd name="T37" fmla="*/ 2106 h 2421"/>
                <a:gd name="T38" fmla="*/ 838 w 3059"/>
                <a:gd name="T39" fmla="*/ 2119 h 2421"/>
                <a:gd name="T40" fmla="*/ 900 w 3059"/>
                <a:gd name="T41" fmla="*/ 2300 h 2421"/>
                <a:gd name="T42" fmla="*/ 1283 w 3059"/>
                <a:gd name="T43" fmla="*/ 2421 h 2421"/>
                <a:gd name="T44" fmla="*/ 1575 w 3059"/>
                <a:gd name="T45" fmla="*/ 2298 h 2421"/>
                <a:gd name="T46" fmla="*/ 1868 w 3059"/>
                <a:gd name="T47" fmla="*/ 2062 h 2421"/>
                <a:gd name="T48" fmla="*/ 2125 w 3059"/>
                <a:gd name="T49" fmla="*/ 1865 h 2421"/>
                <a:gd name="T50" fmla="*/ 2304 w 3059"/>
                <a:gd name="T51" fmla="*/ 1849 h 2421"/>
                <a:gd name="T52" fmla="*/ 2379 w 3059"/>
                <a:gd name="T53" fmla="*/ 1906 h 2421"/>
                <a:gd name="T54" fmla="*/ 2758 w 3059"/>
                <a:gd name="T55" fmla="*/ 1937 h 2421"/>
                <a:gd name="T56" fmla="*/ 3020 w 3059"/>
                <a:gd name="T57" fmla="*/ 1606 h 2421"/>
                <a:gd name="T58" fmla="*/ 3050 w 3059"/>
                <a:gd name="T59" fmla="*/ 1272 h 2421"/>
                <a:gd name="T60" fmla="*/ 2972 w 3059"/>
                <a:gd name="T61" fmla="*/ 912 h 2421"/>
                <a:gd name="T62" fmla="*/ 2876 w 3059"/>
                <a:gd name="T63" fmla="*/ 782 h 2421"/>
                <a:gd name="T64" fmla="*/ 2735 w 3059"/>
                <a:gd name="T65" fmla="*/ 731 h 2421"/>
                <a:gd name="T66" fmla="*/ 2630 w 3059"/>
                <a:gd name="T67" fmla="*/ 813 h 2421"/>
                <a:gd name="T68" fmla="*/ 2628 w 3059"/>
                <a:gd name="T69" fmla="*/ 820 h 2421"/>
                <a:gd name="T70" fmla="*/ 2638 w 3059"/>
                <a:gd name="T71" fmla="*/ 959 h 2421"/>
                <a:gd name="T72" fmla="*/ 2640 w 3059"/>
                <a:gd name="T73" fmla="*/ 969 h 2421"/>
                <a:gd name="T74" fmla="*/ 2664 w 3059"/>
                <a:gd name="T75" fmla="*/ 1074 h 2421"/>
                <a:gd name="T76" fmla="*/ 2622 w 3059"/>
                <a:gd name="T77" fmla="*/ 1044 h 2421"/>
                <a:gd name="T78" fmla="*/ 2378 w 3059"/>
                <a:gd name="T79" fmla="*/ 810 h 2421"/>
                <a:gd name="T80" fmla="*/ 2203 w 3059"/>
                <a:gd name="T81" fmla="*/ 0 h 2421"/>
                <a:gd name="T82" fmla="*/ 2160 w 3059"/>
                <a:gd name="T83" fmla="*/ 8 h 2421"/>
                <a:gd name="T84" fmla="*/ 1858 w 3059"/>
                <a:gd name="T85" fmla="*/ 233 h 2421"/>
                <a:gd name="T86" fmla="*/ 1774 w 3059"/>
                <a:gd name="T87" fmla="*/ 552 h 2421"/>
                <a:gd name="T88" fmla="*/ 1857 w 3059"/>
                <a:gd name="T89" fmla="*/ 691 h 2421"/>
                <a:gd name="T90" fmla="*/ 2005 w 3059"/>
                <a:gd name="T91" fmla="*/ 894 h 2421"/>
                <a:gd name="T92" fmla="*/ 2071 w 3059"/>
                <a:gd name="T93" fmla="*/ 1204 h 2421"/>
                <a:gd name="T94" fmla="*/ 2049 w 3059"/>
                <a:gd name="T95" fmla="*/ 1241 h 2421"/>
                <a:gd name="T96" fmla="*/ 1964 w 3059"/>
                <a:gd name="T97" fmla="*/ 1287 h 2421"/>
                <a:gd name="T98" fmla="*/ 1773 w 3059"/>
                <a:gd name="T99" fmla="*/ 1286 h 2421"/>
                <a:gd name="T100" fmla="*/ 1631 w 3059"/>
                <a:gd name="T101" fmla="*/ 1234 h 2421"/>
                <a:gd name="T102" fmla="*/ 1426 w 3059"/>
                <a:gd name="T103" fmla="*/ 1016 h 2421"/>
                <a:gd name="T104" fmla="*/ 1323 w 3059"/>
                <a:gd name="T105" fmla="*/ 847 h 2421"/>
                <a:gd name="T106" fmla="*/ 1154 w 3059"/>
                <a:gd name="T107" fmla="*/ 730 h 2421"/>
                <a:gd name="T108" fmla="*/ 1051 w 3059"/>
                <a:gd name="T109" fmla="*/ 740 h 2421"/>
                <a:gd name="T110" fmla="*/ 973 w 3059"/>
                <a:gd name="T111" fmla="*/ 702 h 2421"/>
                <a:gd name="T112" fmla="*/ 839 w 3059"/>
                <a:gd name="T113" fmla="*/ 463 h 2421"/>
                <a:gd name="T114" fmla="*/ 830 w 3059"/>
                <a:gd name="T115" fmla="*/ 457 h 2421"/>
                <a:gd name="T116" fmla="*/ 517 w 3059"/>
                <a:gd name="T117" fmla="*/ 550 h 2421"/>
                <a:gd name="T118" fmla="*/ 326 w 3059"/>
                <a:gd name="T119" fmla="*/ 848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9" h="2421">
                  <a:moveTo>
                    <a:pt x="326" y="848"/>
                  </a:moveTo>
                  <a:lnTo>
                    <a:pt x="326" y="848"/>
                  </a:lnTo>
                  <a:cubicBezTo>
                    <a:pt x="338" y="937"/>
                    <a:pt x="383" y="1013"/>
                    <a:pt x="476" y="1096"/>
                  </a:cubicBezTo>
                  <a:cubicBezTo>
                    <a:pt x="514" y="1124"/>
                    <a:pt x="523" y="1148"/>
                    <a:pt x="522" y="1157"/>
                  </a:cubicBezTo>
                  <a:cubicBezTo>
                    <a:pt x="522" y="1158"/>
                    <a:pt x="522" y="1161"/>
                    <a:pt x="517" y="1165"/>
                  </a:cubicBezTo>
                  <a:lnTo>
                    <a:pt x="243" y="1191"/>
                  </a:lnTo>
                  <a:cubicBezTo>
                    <a:pt x="234" y="1190"/>
                    <a:pt x="227" y="1189"/>
                    <a:pt x="221" y="1189"/>
                  </a:cubicBezTo>
                  <a:cubicBezTo>
                    <a:pt x="180" y="1189"/>
                    <a:pt x="143" y="1211"/>
                    <a:pt x="114" y="1256"/>
                  </a:cubicBezTo>
                  <a:lnTo>
                    <a:pt x="55" y="1385"/>
                  </a:lnTo>
                  <a:cubicBezTo>
                    <a:pt x="23" y="1496"/>
                    <a:pt x="0" y="1634"/>
                    <a:pt x="104" y="1712"/>
                  </a:cubicBezTo>
                  <a:cubicBezTo>
                    <a:pt x="168" y="1775"/>
                    <a:pt x="303" y="1810"/>
                    <a:pt x="485" y="1810"/>
                  </a:cubicBezTo>
                  <a:lnTo>
                    <a:pt x="607" y="1810"/>
                  </a:lnTo>
                  <a:cubicBezTo>
                    <a:pt x="770" y="1810"/>
                    <a:pt x="875" y="1785"/>
                    <a:pt x="934" y="1736"/>
                  </a:cubicBezTo>
                  <a:cubicBezTo>
                    <a:pt x="1027" y="1670"/>
                    <a:pt x="1146" y="1629"/>
                    <a:pt x="1293" y="1611"/>
                  </a:cubicBezTo>
                  <a:cubicBezTo>
                    <a:pt x="1336" y="1602"/>
                    <a:pt x="1373" y="1598"/>
                    <a:pt x="1405" y="1598"/>
                  </a:cubicBezTo>
                  <a:cubicBezTo>
                    <a:pt x="1514" y="1598"/>
                    <a:pt x="1539" y="1646"/>
                    <a:pt x="1548" y="1676"/>
                  </a:cubicBezTo>
                  <a:cubicBezTo>
                    <a:pt x="1555" y="1732"/>
                    <a:pt x="1439" y="1801"/>
                    <a:pt x="1343" y="1852"/>
                  </a:cubicBezTo>
                  <a:lnTo>
                    <a:pt x="986" y="1984"/>
                  </a:lnTo>
                  <a:lnTo>
                    <a:pt x="848" y="2106"/>
                  </a:lnTo>
                  <a:lnTo>
                    <a:pt x="838" y="2119"/>
                  </a:lnTo>
                  <a:cubicBezTo>
                    <a:pt x="798" y="2200"/>
                    <a:pt x="868" y="2269"/>
                    <a:pt x="900" y="2300"/>
                  </a:cubicBezTo>
                  <a:cubicBezTo>
                    <a:pt x="979" y="2355"/>
                    <a:pt x="1110" y="2421"/>
                    <a:pt x="1283" y="2421"/>
                  </a:cubicBezTo>
                  <a:cubicBezTo>
                    <a:pt x="1360" y="2421"/>
                    <a:pt x="1446" y="2374"/>
                    <a:pt x="1575" y="2298"/>
                  </a:cubicBezTo>
                  <a:lnTo>
                    <a:pt x="1868" y="2062"/>
                  </a:lnTo>
                  <a:cubicBezTo>
                    <a:pt x="1988" y="1959"/>
                    <a:pt x="2066" y="1899"/>
                    <a:pt x="2125" y="1865"/>
                  </a:cubicBezTo>
                  <a:lnTo>
                    <a:pt x="2304" y="1849"/>
                  </a:lnTo>
                  <a:lnTo>
                    <a:pt x="2379" y="1906"/>
                  </a:lnTo>
                  <a:cubicBezTo>
                    <a:pt x="2514" y="1987"/>
                    <a:pt x="2648" y="1994"/>
                    <a:pt x="2758" y="1937"/>
                  </a:cubicBezTo>
                  <a:cubicBezTo>
                    <a:pt x="2898" y="1878"/>
                    <a:pt x="2977" y="1779"/>
                    <a:pt x="3020" y="1606"/>
                  </a:cubicBezTo>
                  <a:cubicBezTo>
                    <a:pt x="3050" y="1488"/>
                    <a:pt x="3059" y="1379"/>
                    <a:pt x="3050" y="1272"/>
                  </a:cubicBezTo>
                  <a:cubicBezTo>
                    <a:pt x="3041" y="1159"/>
                    <a:pt x="3017" y="1048"/>
                    <a:pt x="2972" y="912"/>
                  </a:cubicBezTo>
                  <a:lnTo>
                    <a:pt x="2876" y="782"/>
                  </a:lnTo>
                  <a:cubicBezTo>
                    <a:pt x="2846" y="752"/>
                    <a:pt x="2798" y="717"/>
                    <a:pt x="2735" y="731"/>
                  </a:cubicBezTo>
                  <a:cubicBezTo>
                    <a:pt x="2697" y="732"/>
                    <a:pt x="2647" y="743"/>
                    <a:pt x="2630" y="813"/>
                  </a:cubicBezTo>
                  <a:lnTo>
                    <a:pt x="2628" y="820"/>
                  </a:lnTo>
                  <a:lnTo>
                    <a:pt x="2638" y="959"/>
                  </a:lnTo>
                  <a:lnTo>
                    <a:pt x="2640" y="969"/>
                  </a:lnTo>
                  <a:cubicBezTo>
                    <a:pt x="2658" y="1025"/>
                    <a:pt x="2663" y="1057"/>
                    <a:pt x="2664" y="1074"/>
                  </a:cubicBezTo>
                  <a:cubicBezTo>
                    <a:pt x="2654" y="1069"/>
                    <a:pt x="2641" y="1060"/>
                    <a:pt x="2622" y="1044"/>
                  </a:cubicBezTo>
                  <a:lnTo>
                    <a:pt x="2378" y="810"/>
                  </a:lnTo>
                  <a:lnTo>
                    <a:pt x="2203" y="0"/>
                  </a:lnTo>
                  <a:lnTo>
                    <a:pt x="2160" y="8"/>
                  </a:lnTo>
                  <a:cubicBezTo>
                    <a:pt x="2037" y="29"/>
                    <a:pt x="1928" y="110"/>
                    <a:pt x="1858" y="233"/>
                  </a:cubicBezTo>
                  <a:cubicBezTo>
                    <a:pt x="1780" y="339"/>
                    <a:pt x="1751" y="446"/>
                    <a:pt x="1774" y="552"/>
                  </a:cubicBezTo>
                  <a:lnTo>
                    <a:pt x="1857" y="691"/>
                  </a:lnTo>
                  <a:lnTo>
                    <a:pt x="2005" y="894"/>
                  </a:lnTo>
                  <a:cubicBezTo>
                    <a:pt x="2080" y="1018"/>
                    <a:pt x="2101" y="1128"/>
                    <a:pt x="2071" y="1204"/>
                  </a:cubicBezTo>
                  <a:lnTo>
                    <a:pt x="2049" y="1241"/>
                  </a:lnTo>
                  <a:lnTo>
                    <a:pt x="1964" y="1287"/>
                  </a:lnTo>
                  <a:cubicBezTo>
                    <a:pt x="1898" y="1295"/>
                    <a:pt x="1850" y="1295"/>
                    <a:pt x="1773" y="1286"/>
                  </a:cubicBezTo>
                  <a:lnTo>
                    <a:pt x="1631" y="1234"/>
                  </a:lnTo>
                  <a:cubicBezTo>
                    <a:pt x="1544" y="1193"/>
                    <a:pt x="1473" y="1120"/>
                    <a:pt x="1426" y="1016"/>
                  </a:cubicBezTo>
                  <a:lnTo>
                    <a:pt x="1323" y="847"/>
                  </a:lnTo>
                  <a:lnTo>
                    <a:pt x="1154" y="730"/>
                  </a:lnTo>
                  <a:lnTo>
                    <a:pt x="1051" y="740"/>
                  </a:lnTo>
                  <a:cubicBezTo>
                    <a:pt x="1019" y="733"/>
                    <a:pt x="992" y="720"/>
                    <a:pt x="973" y="702"/>
                  </a:cubicBezTo>
                  <a:lnTo>
                    <a:pt x="839" y="463"/>
                  </a:lnTo>
                  <a:lnTo>
                    <a:pt x="830" y="457"/>
                  </a:lnTo>
                  <a:cubicBezTo>
                    <a:pt x="768" y="414"/>
                    <a:pt x="659" y="448"/>
                    <a:pt x="517" y="550"/>
                  </a:cubicBezTo>
                  <a:cubicBezTo>
                    <a:pt x="379" y="634"/>
                    <a:pt x="315" y="734"/>
                    <a:pt x="326" y="84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6" name="Freeform 153">
              <a:extLst>
                <a:ext uri="{FF2B5EF4-FFF2-40B4-BE49-F238E27FC236}">
                  <a16:creationId xmlns:a16="http://schemas.microsoft.com/office/drawing/2014/main" id="{F4715627-6B4D-4D4A-87D0-0E5FD8F42216}"/>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7" name="Freeform 154">
              <a:extLst>
                <a:ext uri="{FF2B5EF4-FFF2-40B4-BE49-F238E27FC236}">
                  <a16:creationId xmlns:a16="http://schemas.microsoft.com/office/drawing/2014/main" id="{596ABFC6-96E6-4838-811E-EE16A1670A7D}"/>
                </a:ext>
              </a:extLst>
            </p:cNvPr>
            <p:cNvSpPr>
              <a:spLocks/>
            </p:cNvSpPr>
            <p:nvPr userDrawn="1"/>
          </p:nvSpPr>
          <p:spPr bwMode="auto">
            <a:xfrm>
              <a:off x="7675563" y="2135188"/>
              <a:ext cx="157163" cy="150813"/>
            </a:xfrm>
            <a:custGeom>
              <a:avLst/>
              <a:gdLst>
                <a:gd name="T0" fmla="*/ 311 w 1853"/>
                <a:gd name="T1" fmla="*/ 1638 h 1788"/>
                <a:gd name="T2" fmla="*/ 311 w 1853"/>
                <a:gd name="T3" fmla="*/ 1638 h 1788"/>
                <a:gd name="T4" fmla="*/ 413 w 1853"/>
                <a:gd name="T5" fmla="*/ 1506 h 1788"/>
                <a:gd name="T6" fmla="*/ 470 w 1853"/>
                <a:gd name="T7" fmla="*/ 1577 h 1788"/>
                <a:gd name="T8" fmla="*/ 652 w 1853"/>
                <a:gd name="T9" fmla="*/ 1784 h 1788"/>
                <a:gd name="T10" fmla="*/ 670 w 1853"/>
                <a:gd name="T11" fmla="*/ 1788 h 1788"/>
                <a:gd name="T12" fmla="*/ 788 w 1853"/>
                <a:gd name="T13" fmla="*/ 1683 h 1788"/>
                <a:gd name="T14" fmla="*/ 1080 w 1853"/>
                <a:gd name="T15" fmla="*/ 921 h 1788"/>
                <a:gd name="T16" fmla="*/ 1139 w 1853"/>
                <a:gd name="T17" fmla="*/ 803 h 1788"/>
                <a:gd name="T18" fmla="*/ 1151 w 1853"/>
                <a:gd name="T19" fmla="*/ 832 h 1788"/>
                <a:gd name="T20" fmla="*/ 1228 w 1853"/>
                <a:gd name="T21" fmla="*/ 1138 h 1788"/>
                <a:gd name="T22" fmla="*/ 1382 w 1853"/>
                <a:gd name="T23" fmla="*/ 1332 h 1788"/>
                <a:gd name="T24" fmla="*/ 1462 w 1853"/>
                <a:gd name="T25" fmla="*/ 1285 h 1788"/>
                <a:gd name="T26" fmla="*/ 1556 w 1853"/>
                <a:gd name="T27" fmla="*/ 1116 h 1788"/>
                <a:gd name="T28" fmla="*/ 1560 w 1853"/>
                <a:gd name="T29" fmla="*/ 1105 h 1788"/>
                <a:gd name="T30" fmla="*/ 1624 w 1853"/>
                <a:gd name="T31" fmla="*/ 983 h 1788"/>
                <a:gd name="T32" fmla="*/ 1729 w 1853"/>
                <a:gd name="T33" fmla="*/ 850 h 1788"/>
                <a:gd name="T34" fmla="*/ 1732 w 1853"/>
                <a:gd name="T35" fmla="*/ 841 h 1788"/>
                <a:gd name="T36" fmla="*/ 1683 w 1853"/>
                <a:gd name="T37" fmla="*/ 559 h 1788"/>
                <a:gd name="T38" fmla="*/ 1719 w 1853"/>
                <a:gd name="T39" fmla="*/ 447 h 1788"/>
                <a:gd name="T40" fmla="*/ 1792 w 1853"/>
                <a:gd name="T41" fmla="*/ 365 h 1788"/>
                <a:gd name="T42" fmla="*/ 1853 w 1853"/>
                <a:gd name="T43" fmla="*/ 210 h 1788"/>
                <a:gd name="T44" fmla="*/ 1853 w 1853"/>
                <a:gd name="T45" fmla="*/ 198 h 1788"/>
                <a:gd name="T46" fmla="*/ 1786 w 1853"/>
                <a:gd name="T47" fmla="*/ 75 h 1788"/>
                <a:gd name="T48" fmla="*/ 1673 w 1853"/>
                <a:gd name="T49" fmla="*/ 0 h 1788"/>
                <a:gd name="T50" fmla="*/ 1652 w 1853"/>
                <a:gd name="T51" fmla="*/ 7 h 1788"/>
                <a:gd name="T52" fmla="*/ 1461 w 1853"/>
                <a:gd name="T53" fmla="*/ 153 h 1788"/>
                <a:gd name="T54" fmla="*/ 1360 w 1853"/>
                <a:gd name="T55" fmla="*/ 240 h 1788"/>
                <a:gd name="T56" fmla="*/ 955 w 1853"/>
                <a:gd name="T57" fmla="*/ 287 h 1788"/>
                <a:gd name="T58" fmla="*/ 945 w 1853"/>
                <a:gd name="T59" fmla="*/ 289 h 1788"/>
                <a:gd name="T60" fmla="*/ 656 w 1853"/>
                <a:gd name="T61" fmla="*/ 576 h 1788"/>
                <a:gd name="T62" fmla="*/ 263 w 1853"/>
                <a:gd name="T63" fmla="*/ 1097 h 1788"/>
                <a:gd name="T64" fmla="*/ 75 w 1853"/>
                <a:gd name="T65" fmla="*/ 1266 h 1788"/>
                <a:gd name="T66" fmla="*/ 66 w 1853"/>
                <a:gd name="T67" fmla="*/ 1278 h 1788"/>
                <a:gd name="T68" fmla="*/ 154 w 1853"/>
                <a:gd name="T69" fmla="*/ 1601 h 1788"/>
                <a:gd name="T70" fmla="*/ 311 w 1853"/>
                <a:gd name="T71" fmla="*/ 1638 h 1788"/>
                <a:gd name="T72" fmla="*/ 311 w 1853"/>
                <a:gd name="T73" fmla="*/ 16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88">
                  <a:moveTo>
                    <a:pt x="311" y="1638"/>
                  </a:moveTo>
                  <a:lnTo>
                    <a:pt x="311" y="1638"/>
                  </a:lnTo>
                  <a:lnTo>
                    <a:pt x="413" y="1506"/>
                  </a:lnTo>
                  <a:cubicBezTo>
                    <a:pt x="429" y="1521"/>
                    <a:pt x="451" y="1551"/>
                    <a:pt x="470" y="1577"/>
                  </a:cubicBezTo>
                  <a:cubicBezTo>
                    <a:pt x="544" y="1703"/>
                    <a:pt x="595" y="1761"/>
                    <a:pt x="652" y="1784"/>
                  </a:cubicBezTo>
                  <a:lnTo>
                    <a:pt x="670" y="1788"/>
                  </a:lnTo>
                  <a:cubicBezTo>
                    <a:pt x="735" y="1788"/>
                    <a:pt x="756" y="1746"/>
                    <a:pt x="788" y="1683"/>
                  </a:cubicBezTo>
                  <a:lnTo>
                    <a:pt x="1080" y="921"/>
                  </a:lnTo>
                  <a:cubicBezTo>
                    <a:pt x="1108" y="845"/>
                    <a:pt x="1128" y="815"/>
                    <a:pt x="1139" y="803"/>
                  </a:cubicBezTo>
                  <a:cubicBezTo>
                    <a:pt x="1142" y="809"/>
                    <a:pt x="1147" y="818"/>
                    <a:pt x="1151" y="832"/>
                  </a:cubicBezTo>
                  <a:lnTo>
                    <a:pt x="1228" y="1138"/>
                  </a:lnTo>
                  <a:cubicBezTo>
                    <a:pt x="1280" y="1276"/>
                    <a:pt x="1325" y="1332"/>
                    <a:pt x="1382" y="1332"/>
                  </a:cubicBezTo>
                  <a:cubicBezTo>
                    <a:pt x="1410" y="1332"/>
                    <a:pt x="1435" y="1319"/>
                    <a:pt x="1462" y="1285"/>
                  </a:cubicBezTo>
                  <a:lnTo>
                    <a:pt x="1556" y="1116"/>
                  </a:lnTo>
                  <a:lnTo>
                    <a:pt x="1560" y="1105"/>
                  </a:lnTo>
                  <a:cubicBezTo>
                    <a:pt x="1575" y="1043"/>
                    <a:pt x="1598" y="1003"/>
                    <a:pt x="1624" y="983"/>
                  </a:cubicBezTo>
                  <a:cubicBezTo>
                    <a:pt x="1679" y="949"/>
                    <a:pt x="1717" y="902"/>
                    <a:pt x="1729" y="850"/>
                  </a:cubicBezTo>
                  <a:lnTo>
                    <a:pt x="1732" y="841"/>
                  </a:lnTo>
                  <a:lnTo>
                    <a:pt x="1683" y="559"/>
                  </a:lnTo>
                  <a:cubicBezTo>
                    <a:pt x="1676" y="519"/>
                    <a:pt x="1689" y="477"/>
                    <a:pt x="1719" y="447"/>
                  </a:cubicBezTo>
                  <a:lnTo>
                    <a:pt x="1792" y="365"/>
                  </a:lnTo>
                  <a:cubicBezTo>
                    <a:pt x="1846" y="311"/>
                    <a:pt x="1853" y="256"/>
                    <a:pt x="1853" y="210"/>
                  </a:cubicBezTo>
                  <a:lnTo>
                    <a:pt x="1853" y="198"/>
                  </a:lnTo>
                  <a:lnTo>
                    <a:pt x="1786" y="75"/>
                  </a:lnTo>
                  <a:lnTo>
                    <a:pt x="1673" y="0"/>
                  </a:lnTo>
                  <a:lnTo>
                    <a:pt x="1652" y="7"/>
                  </a:lnTo>
                  <a:cubicBezTo>
                    <a:pt x="1579" y="31"/>
                    <a:pt x="1517" y="79"/>
                    <a:pt x="1461" y="153"/>
                  </a:cubicBezTo>
                  <a:cubicBezTo>
                    <a:pt x="1414" y="209"/>
                    <a:pt x="1375" y="235"/>
                    <a:pt x="1360" y="240"/>
                  </a:cubicBezTo>
                  <a:lnTo>
                    <a:pt x="955" y="287"/>
                  </a:lnTo>
                  <a:lnTo>
                    <a:pt x="945" y="289"/>
                  </a:lnTo>
                  <a:cubicBezTo>
                    <a:pt x="808" y="338"/>
                    <a:pt x="710" y="436"/>
                    <a:pt x="656" y="576"/>
                  </a:cubicBezTo>
                  <a:cubicBezTo>
                    <a:pt x="599" y="698"/>
                    <a:pt x="484" y="887"/>
                    <a:pt x="263" y="1097"/>
                  </a:cubicBezTo>
                  <a:lnTo>
                    <a:pt x="75" y="1266"/>
                  </a:lnTo>
                  <a:lnTo>
                    <a:pt x="66" y="1278"/>
                  </a:lnTo>
                  <a:cubicBezTo>
                    <a:pt x="0" y="1395"/>
                    <a:pt x="55" y="1493"/>
                    <a:pt x="154" y="1601"/>
                  </a:cubicBezTo>
                  <a:cubicBezTo>
                    <a:pt x="196" y="1656"/>
                    <a:pt x="265" y="1671"/>
                    <a:pt x="311" y="1638"/>
                  </a:cubicBezTo>
                  <a:lnTo>
                    <a:pt x="311" y="163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8" name="Freeform 155">
              <a:extLst>
                <a:ext uri="{FF2B5EF4-FFF2-40B4-BE49-F238E27FC236}">
                  <a16:creationId xmlns:a16="http://schemas.microsoft.com/office/drawing/2014/main" id="{73B8D5CB-A9FD-4D32-ABA5-26905399F384}"/>
                </a:ext>
              </a:extLst>
            </p:cNvPr>
            <p:cNvSpPr>
              <a:spLocks/>
            </p:cNvSpPr>
            <p:nvPr userDrawn="1"/>
          </p:nvSpPr>
          <p:spPr bwMode="auto">
            <a:xfrm>
              <a:off x="9540876" y="2516188"/>
              <a:ext cx="120650" cy="85725"/>
            </a:xfrm>
            <a:custGeom>
              <a:avLst/>
              <a:gdLst>
                <a:gd name="T0" fmla="*/ 1410 w 1419"/>
                <a:gd name="T1" fmla="*/ 358 h 1017"/>
                <a:gd name="T2" fmla="*/ 1306 w 1419"/>
                <a:gd name="T3" fmla="*/ 274 h 1017"/>
                <a:gd name="T4" fmla="*/ 1200 w 1419"/>
                <a:gd name="T5" fmla="*/ 124 h 1017"/>
                <a:gd name="T6" fmla="*/ 1084 w 1419"/>
                <a:gd name="T7" fmla="*/ 0 h 1017"/>
                <a:gd name="T8" fmla="*/ 924 w 1419"/>
                <a:gd name="T9" fmla="*/ 153 h 1017"/>
                <a:gd name="T10" fmla="*/ 836 w 1419"/>
                <a:gd name="T11" fmla="*/ 137 h 1017"/>
                <a:gd name="T12" fmla="*/ 789 w 1419"/>
                <a:gd name="T13" fmla="*/ 165 h 1017"/>
                <a:gd name="T14" fmla="*/ 758 w 1419"/>
                <a:gd name="T15" fmla="*/ 153 h 1017"/>
                <a:gd name="T16" fmla="*/ 635 w 1419"/>
                <a:gd name="T17" fmla="*/ 216 h 1017"/>
                <a:gd name="T18" fmla="*/ 516 w 1419"/>
                <a:gd name="T19" fmla="*/ 170 h 1017"/>
                <a:gd name="T20" fmla="*/ 479 w 1419"/>
                <a:gd name="T21" fmla="*/ 317 h 1017"/>
                <a:gd name="T22" fmla="*/ 418 w 1419"/>
                <a:gd name="T23" fmla="*/ 332 h 1017"/>
                <a:gd name="T24" fmla="*/ 415 w 1419"/>
                <a:gd name="T25" fmla="*/ 173 h 1017"/>
                <a:gd name="T26" fmla="*/ 242 w 1419"/>
                <a:gd name="T27" fmla="*/ 26 h 1017"/>
                <a:gd name="T28" fmla="*/ 165 w 1419"/>
                <a:gd name="T29" fmla="*/ 116 h 1017"/>
                <a:gd name="T30" fmla="*/ 162 w 1419"/>
                <a:gd name="T31" fmla="*/ 138 h 1017"/>
                <a:gd name="T32" fmla="*/ 90 w 1419"/>
                <a:gd name="T33" fmla="*/ 167 h 1017"/>
                <a:gd name="T34" fmla="*/ 68 w 1419"/>
                <a:gd name="T35" fmla="*/ 250 h 1017"/>
                <a:gd name="T36" fmla="*/ 38 w 1419"/>
                <a:gd name="T37" fmla="*/ 253 h 1017"/>
                <a:gd name="T38" fmla="*/ 0 w 1419"/>
                <a:gd name="T39" fmla="*/ 366 h 1017"/>
                <a:gd name="T40" fmla="*/ 208 w 1419"/>
                <a:gd name="T41" fmla="*/ 394 h 1017"/>
                <a:gd name="T42" fmla="*/ 298 w 1419"/>
                <a:gd name="T43" fmla="*/ 436 h 1017"/>
                <a:gd name="T44" fmla="*/ 297 w 1419"/>
                <a:gd name="T45" fmla="*/ 468 h 1017"/>
                <a:gd name="T46" fmla="*/ 94 w 1419"/>
                <a:gd name="T47" fmla="*/ 528 h 1017"/>
                <a:gd name="T48" fmla="*/ 98 w 1419"/>
                <a:gd name="T49" fmla="*/ 612 h 1017"/>
                <a:gd name="T50" fmla="*/ 334 w 1419"/>
                <a:gd name="T51" fmla="*/ 710 h 1017"/>
                <a:gd name="T52" fmla="*/ 209 w 1419"/>
                <a:gd name="T53" fmla="*/ 812 h 1017"/>
                <a:gd name="T54" fmla="*/ 533 w 1419"/>
                <a:gd name="T55" fmla="*/ 962 h 1017"/>
                <a:gd name="T56" fmla="*/ 902 w 1419"/>
                <a:gd name="T57" fmla="*/ 927 h 1017"/>
                <a:gd name="T58" fmla="*/ 1156 w 1419"/>
                <a:gd name="T59" fmla="*/ 761 h 1017"/>
                <a:gd name="T60" fmla="*/ 1227 w 1419"/>
                <a:gd name="T61" fmla="*/ 725 h 1017"/>
                <a:gd name="T62" fmla="*/ 1391 w 1419"/>
                <a:gd name="T63" fmla="*/ 536 h 1017"/>
                <a:gd name="T64" fmla="*/ 1410 w 1419"/>
                <a:gd name="T65" fmla="*/ 35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9" h="1017">
                  <a:moveTo>
                    <a:pt x="1410" y="358"/>
                  </a:moveTo>
                  <a:lnTo>
                    <a:pt x="1410" y="358"/>
                  </a:lnTo>
                  <a:lnTo>
                    <a:pt x="1371" y="290"/>
                  </a:lnTo>
                  <a:lnTo>
                    <a:pt x="1306" y="274"/>
                  </a:lnTo>
                  <a:cubicBezTo>
                    <a:pt x="1266" y="263"/>
                    <a:pt x="1263" y="243"/>
                    <a:pt x="1263" y="225"/>
                  </a:cubicBezTo>
                  <a:cubicBezTo>
                    <a:pt x="1263" y="181"/>
                    <a:pt x="1235" y="152"/>
                    <a:pt x="1200" y="124"/>
                  </a:cubicBezTo>
                  <a:cubicBezTo>
                    <a:pt x="1176" y="109"/>
                    <a:pt x="1160" y="84"/>
                    <a:pt x="1154" y="73"/>
                  </a:cubicBezTo>
                  <a:cubicBezTo>
                    <a:pt x="1142" y="13"/>
                    <a:pt x="1110" y="0"/>
                    <a:pt x="1084" y="0"/>
                  </a:cubicBezTo>
                  <a:cubicBezTo>
                    <a:pt x="1027" y="0"/>
                    <a:pt x="1009" y="54"/>
                    <a:pt x="998" y="86"/>
                  </a:cubicBezTo>
                  <a:cubicBezTo>
                    <a:pt x="989" y="133"/>
                    <a:pt x="965" y="152"/>
                    <a:pt x="924" y="153"/>
                  </a:cubicBezTo>
                  <a:lnTo>
                    <a:pt x="862" y="141"/>
                  </a:lnTo>
                  <a:cubicBezTo>
                    <a:pt x="854" y="138"/>
                    <a:pt x="845" y="137"/>
                    <a:pt x="836" y="137"/>
                  </a:cubicBezTo>
                  <a:lnTo>
                    <a:pt x="811" y="143"/>
                  </a:lnTo>
                  <a:lnTo>
                    <a:pt x="789" y="165"/>
                  </a:lnTo>
                  <a:lnTo>
                    <a:pt x="785" y="180"/>
                  </a:lnTo>
                  <a:lnTo>
                    <a:pt x="758" y="153"/>
                  </a:lnTo>
                  <a:lnTo>
                    <a:pt x="653" y="153"/>
                  </a:lnTo>
                  <a:lnTo>
                    <a:pt x="635" y="216"/>
                  </a:lnTo>
                  <a:cubicBezTo>
                    <a:pt x="602" y="173"/>
                    <a:pt x="578" y="155"/>
                    <a:pt x="552" y="155"/>
                  </a:cubicBezTo>
                  <a:cubicBezTo>
                    <a:pt x="543" y="155"/>
                    <a:pt x="529" y="157"/>
                    <a:pt x="516" y="170"/>
                  </a:cubicBezTo>
                  <a:lnTo>
                    <a:pt x="503" y="175"/>
                  </a:lnTo>
                  <a:lnTo>
                    <a:pt x="479" y="317"/>
                  </a:lnTo>
                  <a:cubicBezTo>
                    <a:pt x="468" y="343"/>
                    <a:pt x="453" y="361"/>
                    <a:pt x="431" y="375"/>
                  </a:cubicBezTo>
                  <a:cubicBezTo>
                    <a:pt x="422" y="356"/>
                    <a:pt x="418" y="344"/>
                    <a:pt x="418" y="332"/>
                  </a:cubicBezTo>
                  <a:lnTo>
                    <a:pt x="419" y="182"/>
                  </a:lnTo>
                  <a:lnTo>
                    <a:pt x="415" y="173"/>
                  </a:lnTo>
                  <a:cubicBezTo>
                    <a:pt x="399" y="133"/>
                    <a:pt x="374" y="108"/>
                    <a:pt x="340" y="74"/>
                  </a:cubicBezTo>
                  <a:cubicBezTo>
                    <a:pt x="299" y="41"/>
                    <a:pt x="269" y="26"/>
                    <a:pt x="242" y="26"/>
                  </a:cubicBezTo>
                  <a:cubicBezTo>
                    <a:pt x="215" y="26"/>
                    <a:pt x="180" y="40"/>
                    <a:pt x="167" y="107"/>
                  </a:cubicBezTo>
                  <a:lnTo>
                    <a:pt x="165" y="116"/>
                  </a:lnTo>
                  <a:lnTo>
                    <a:pt x="170" y="144"/>
                  </a:lnTo>
                  <a:cubicBezTo>
                    <a:pt x="167" y="142"/>
                    <a:pt x="164" y="140"/>
                    <a:pt x="162" y="138"/>
                  </a:cubicBezTo>
                  <a:lnTo>
                    <a:pt x="103" y="97"/>
                  </a:lnTo>
                  <a:lnTo>
                    <a:pt x="90" y="167"/>
                  </a:lnTo>
                  <a:lnTo>
                    <a:pt x="69" y="237"/>
                  </a:lnTo>
                  <a:lnTo>
                    <a:pt x="68" y="250"/>
                  </a:lnTo>
                  <a:cubicBezTo>
                    <a:pt x="68" y="250"/>
                    <a:pt x="65" y="252"/>
                    <a:pt x="56" y="253"/>
                  </a:cubicBezTo>
                  <a:lnTo>
                    <a:pt x="38" y="253"/>
                  </a:lnTo>
                  <a:lnTo>
                    <a:pt x="0" y="293"/>
                  </a:lnTo>
                  <a:lnTo>
                    <a:pt x="0" y="366"/>
                  </a:lnTo>
                  <a:lnTo>
                    <a:pt x="15" y="380"/>
                  </a:lnTo>
                  <a:cubicBezTo>
                    <a:pt x="63" y="423"/>
                    <a:pt x="130" y="430"/>
                    <a:pt x="208" y="394"/>
                  </a:cubicBezTo>
                  <a:cubicBezTo>
                    <a:pt x="221" y="387"/>
                    <a:pt x="243" y="385"/>
                    <a:pt x="260" y="393"/>
                  </a:cubicBezTo>
                  <a:lnTo>
                    <a:pt x="298" y="436"/>
                  </a:lnTo>
                  <a:cubicBezTo>
                    <a:pt x="304" y="446"/>
                    <a:pt x="304" y="458"/>
                    <a:pt x="304" y="460"/>
                  </a:cubicBezTo>
                  <a:lnTo>
                    <a:pt x="297" y="468"/>
                  </a:lnTo>
                  <a:lnTo>
                    <a:pt x="178" y="500"/>
                  </a:lnTo>
                  <a:cubicBezTo>
                    <a:pt x="146" y="507"/>
                    <a:pt x="118" y="516"/>
                    <a:pt x="94" y="528"/>
                  </a:cubicBezTo>
                  <a:lnTo>
                    <a:pt x="3" y="574"/>
                  </a:lnTo>
                  <a:lnTo>
                    <a:pt x="98" y="612"/>
                  </a:lnTo>
                  <a:lnTo>
                    <a:pt x="265" y="668"/>
                  </a:lnTo>
                  <a:cubicBezTo>
                    <a:pt x="323" y="693"/>
                    <a:pt x="333" y="710"/>
                    <a:pt x="334" y="710"/>
                  </a:cubicBezTo>
                  <a:cubicBezTo>
                    <a:pt x="333" y="711"/>
                    <a:pt x="324" y="721"/>
                    <a:pt x="287" y="734"/>
                  </a:cubicBezTo>
                  <a:cubicBezTo>
                    <a:pt x="251" y="749"/>
                    <a:pt x="209" y="771"/>
                    <a:pt x="209" y="812"/>
                  </a:cubicBezTo>
                  <a:cubicBezTo>
                    <a:pt x="209" y="856"/>
                    <a:pt x="261" y="882"/>
                    <a:pt x="316" y="902"/>
                  </a:cubicBezTo>
                  <a:lnTo>
                    <a:pt x="533" y="962"/>
                  </a:lnTo>
                  <a:cubicBezTo>
                    <a:pt x="593" y="998"/>
                    <a:pt x="657" y="1017"/>
                    <a:pt x="718" y="1017"/>
                  </a:cubicBezTo>
                  <a:cubicBezTo>
                    <a:pt x="793" y="1017"/>
                    <a:pt x="853" y="987"/>
                    <a:pt x="902" y="927"/>
                  </a:cubicBezTo>
                  <a:lnTo>
                    <a:pt x="1143" y="771"/>
                  </a:lnTo>
                  <a:lnTo>
                    <a:pt x="1156" y="761"/>
                  </a:lnTo>
                  <a:cubicBezTo>
                    <a:pt x="1172" y="751"/>
                    <a:pt x="1196" y="734"/>
                    <a:pt x="1211" y="731"/>
                  </a:cubicBezTo>
                  <a:lnTo>
                    <a:pt x="1227" y="725"/>
                  </a:lnTo>
                  <a:cubicBezTo>
                    <a:pt x="1239" y="718"/>
                    <a:pt x="1281" y="688"/>
                    <a:pt x="1325" y="606"/>
                  </a:cubicBezTo>
                  <a:cubicBezTo>
                    <a:pt x="1342" y="574"/>
                    <a:pt x="1363" y="558"/>
                    <a:pt x="1391" y="536"/>
                  </a:cubicBezTo>
                  <a:cubicBezTo>
                    <a:pt x="1411" y="518"/>
                    <a:pt x="1419" y="488"/>
                    <a:pt x="1411" y="368"/>
                  </a:cubicBezTo>
                  <a:lnTo>
                    <a:pt x="1410" y="358"/>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59" name="Freeform 157">
              <a:extLst>
                <a:ext uri="{FF2B5EF4-FFF2-40B4-BE49-F238E27FC236}">
                  <a16:creationId xmlns:a16="http://schemas.microsoft.com/office/drawing/2014/main" id="{C3CC6082-364B-4358-87AA-726D26B002C9}"/>
                </a:ext>
              </a:extLst>
            </p:cNvPr>
            <p:cNvSpPr>
              <a:spLocks noEditPoints="1"/>
            </p:cNvSpPr>
            <p:nvPr userDrawn="1"/>
          </p:nvSpPr>
          <p:spPr bwMode="auto">
            <a:xfrm>
              <a:off x="8812213" y="1450976"/>
              <a:ext cx="896938" cy="1341438"/>
            </a:xfrm>
            <a:custGeom>
              <a:avLst/>
              <a:gdLst>
                <a:gd name="T0" fmla="*/ 10331 w 10606"/>
                <a:gd name="T1" fmla="*/ 2449 h 15856"/>
                <a:gd name="T2" fmla="*/ 9111 w 10606"/>
                <a:gd name="T3" fmla="*/ 2918 h 15856"/>
                <a:gd name="T4" fmla="*/ 8859 w 10606"/>
                <a:gd name="T5" fmla="*/ 2237 h 15856"/>
                <a:gd name="T6" fmla="*/ 7348 w 10606"/>
                <a:gd name="T7" fmla="*/ 2436 h 15856"/>
                <a:gd name="T8" fmla="*/ 7638 w 10606"/>
                <a:gd name="T9" fmla="*/ 1961 h 15856"/>
                <a:gd name="T10" fmla="*/ 8812 w 10606"/>
                <a:gd name="T11" fmla="*/ 1692 h 15856"/>
                <a:gd name="T12" fmla="*/ 7557 w 10606"/>
                <a:gd name="T13" fmla="*/ 108 h 15856"/>
                <a:gd name="T14" fmla="*/ 5974 w 10606"/>
                <a:gd name="T15" fmla="*/ 680 h 15856"/>
                <a:gd name="T16" fmla="*/ 5120 w 10606"/>
                <a:gd name="T17" fmla="*/ 667 h 15856"/>
                <a:gd name="T18" fmla="*/ 4602 w 10606"/>
                <a:gd name="T19" fmla="*/ 2209 h 15856"/>
                <a:gd name="T20" fmla="*/ 3944 w 10606"/>
                <a:gd name="T21" fmla="*/ 2448 h 15856"/>
                <a:gd name="T22" fmla="*/ 3371 w 10606"/>
                <a:gd name="T23" fmla="*/ 2583 h 15856"/>
                <a:gd name="T24" fmla="*/ 2683 w 10606"/>
                <a:gd name="T25" fmla="*/ 2639 h 15856"/>
                <a:gd name="T26" fmla="*/ 2048 w 10606"/>
                <a:gd name="T27" fmla="*/ 3110 h 15856"/>
                <a:gd name="T28" fmla="*/ 1250 w 10606"/>
                <a:gd name="T29" fmla="*/ 4518 h 15856"/>
                <a:gd name="T30" fmla="*/ 250 w 10606"/>
                <a:gd name="T31" fmla="*/ 5689 h 15856"/>
                <a:gd name="T32" fmla="*/ 591 w 10606"/>
                <a:gd name="T33" fmla="*/ 6681 h 15856"/>
                <a:gd name="T34" fmla="*/ 221 w 10606"/>
                <a:gd name="T35" fmla="*/ 6969 h 15856"/>
                <a:gd name="T36" fmla="*/ 945 w 10606"/>
                <a:gd name="T37" fmla="*/ 7927 h 15856"/>
                <a:gd name="T38" fmla="*/ 2372 w 10606"/>
                <a:gd name="T39" fmla="*/ 8009 h 15856"/>
                <a:gd name="T40" fmla="*/ 3100 w 10606"/>
                <a:gd name="T41" fmla="*/ 10811 h 15856"/>
                <a:gd name="T42" fmla="*/ 3616 w 10606"/>
                <a:gd name="T43" fmla="*/ 10839 h 15856"/>
                <a:gd name="T44" fmla="*/ 3378 w 10606"/>
                <a:gd name="T45" fmla="*/ 11366 h 15856"/>
                <a:gd name="T46" fmla="*/ 3677 w 10606"/>
                <a:gd name="T47" fmla="*/ 12187 h 15856"/>
                <a:gd name="T48" fmla="*/ 3897 w 10606"/>
                <a:gd name="T49" fmla="*/ 12552 h 15856"/>
                <a:gd name="T50" fmla="*/ 3357 w 10606"/>
                <a:gd name="T51" fmla="*/ 12780 h 15856"/>
                <a:gd name="T52" fmla="*/ 3379 w 10606"/>
                <a:gd name="T53" fmla="*/ 13158 h 15856"/>
                <a:gd name="T54" fmla="*/ 3643 w 10606"/>
                <a:gd name="T55" fmla="*/ 14143 h 15856"/>
                <a:gd name="T56" fmla="*/ 3862 w 10606"/>
                <a:gd name="T57" fmla="*/ 14603 h 15856"/>
                <a:gd name="T58" fmla="*/ 4429 w 10606"/>
                <a:gd name="T59" fmla="*/ 15528 h 15856"/>
                <a:gd name="T60" fmla="*/ 5029 w 10606"/>
                <a:gd name="T61" fmla="*/ 15746 h 15856"/>
                <a:gd name="T62" fmla="*/ 5252 w 10606"/>
                <a:gd name="T63" fmla="*/ 15563 h 15856"/>
                <a:gd name="T64" fmla="*/ 5269 w 10606"/>
                <a:gd name="T65" fmla="*/ 14731 h 15856"/>
                <a:gd name="T66" fmla="*/ 5601 w 10606"/>
                <a:gd name="T67" fmla="*/ 14191 h 15856"/>
                <a:gd name="T68" fmla="*/ 5588 w 10606"/>
                <a:gd name="T69" fmla="*/ 13807 h 15856"/>
                <a:gd name="T70" fmla="*/ 6004 w 10606"/>
                <a:gd name="T71" fmla="*/ 13546 h 15856"/>
                <a:gd name="T72" fmla="*/ 6451 w 10606"/>
                <a:gd name="T73" fmla="*/ 13467 h 15856"/>
                <a:gd name="T74" fmla="*/ 7162 w 10606"/>
                <a:gd name="T75" fmla="*/ 12444 h 15856"/>
                <a:gd name="T76" fmla="*/ 7601 w 10606"/>
                <a:gd name="T77" fmla="*/ 12368 h 15856"/>
                <a:gd name="T78" fmla="*/ 8419 w 10606"/>
                <a:gd name="T79" fmla="*/ 11868 h 15856"/>
                <a:gd name="T80" fmla="*/ 8034 w 10606"/>
                <a:gd name="T81" fmla="*/ 11383 h 15856"/>
                <a:gd name="T82" fmla="*/ 8286 w 10606"/>
                <a:gd name="T83" fmla="*/ 10848 h 15856"/>
                <a:gd name="T84" fmla="*/ 8860 w 10606"/>
                <a:gd name="T85" fmla="*/ 11342 h 15856"/>
                <a:gd name="T86" fmla="*/ 8809 w 10606"/>
                <a:gd name="T87" fmla="*/ 10693 h 15856"/>
                <a:gd name="T88" fmla="*/ 7972 w 10606"/>
                <a:gd name="T89" fmla="*/ 9949 h 15856"/>
                <a:gd name="T90" fmla="*/ 8617 w 10606"/>
                <a:gd name="T91" fmla="*/ 9566 h 15856"/>
                <a:gd name="T92" fmla="*/ 9233 w 10606"/>
                <a:gd name="T93" fmla="*/ 9417 h 15856"/>
                <a:gd name="T94" fmla="*/ 9210 w 10606"/>
                <a:gd name="T95" fmla="*/ 9140 h 15856"/>
                <a:gd name="T96" fmla="*/ 9289 w 10606"/>
                <a:gd name="T97" fmla="*/ 8452 h 15856"/>
                <a:gd name="T98" fmla="*/ 8983 w 10606"/>
                <a:gd name="T99" fmla="*/ 7607 h 15856"/>
                <a:gd name="T100" fmla="*/ 9535 w 10606"/>
                <a:gd name="T101" fmla="*/ 7302 h 15856"/>
                <a:gd name="T102" fmla="*/ 9284 w 10606"/>
                <a:gd name="T103" fmla="*/ 6645 h 15856"/>
                <a:gd name="T104" fmla="*/ 8979 w 10606"/>
                <a:gd name="T105" fmla="*/ 6458 h 15856"/>
                <a:gd name="T106" fmla="*/ 9526 w 10606"/>
                <a:gd name="T107" fmla="*/ 4846 h 15856"/>
                <a:gd name="T108" fmla="*/ 9205 w 10606"/>
                <a:gd name="T109" fmla="*/ 4404 h 15856"/>
                <a:gd name="T110" fmla="*/ 10233 w 10606"/>
                <a:gd name="T111" fmla="*/ 3354 h 15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06" h="15856">
                  <a:moveTo>
                    <a:pt x="6139" y="13318"/>
                  </a:moveTo>
                  <a:lnTo>
                    <a:pt x="6139" y="13318"/>
                  </a:lnTo>
                  <a:lnTo>
                    <a:pt x="6139" y="13248"/>
                  </a:lnTo>
                  <a:cubicBezTo>
                    <a:pt x="6148" y="13246"/>
                    <a:pt x="6157" y="13245"/>
                    <a:pt x="6167" y="13246"/>
                  </a:cubicBezTo>
                  <a:cubicBezTo>
                    <a:pt x="6170" y="13249"/>
                    <a:pt x="6180" y="13266"/>
                    <a:pt x="6168" y="13342"/>
                  </a:cubicBezTo>
                  <a:lnTo>
                    <a:pt x="6132" y="13457"/>
                  </a:lnTo>
                  <a:lnTo>
                    <a:pt x="6139" y="13318"/>
                  </a:lnTo>
                  <a:close/>
                  <a:moveTo>
                    <a:pt x="10331" y="2449"/>
                  </a:moveTo>
                  <a:lnTo>
                    <a:pt x="10331" y="2449"/>
                  </a:lnTo>
                  <a:cubicBezTo>
                    <a:pt x="10198" y="2343"/>
                    <a:pt x="10090" y="2292"/>
                    <a:pt x="9999" y="2292"/>
                  </a:cubicBezTo>
                  <a:cubicBezTo>
                    <a:pt x="9965" y="2292"/>
                    <a:pt x="9934" y="2299"/>
                    <a:pt x="9912" y="2312"/>
                  </a:cubicBezTo>
                  <a:cubicBezTo>
                    <a:pt x="9839" y="2344"/>
                    <a:pt x="9770" y="2444"/>
                    <a:pt x="9703" y="2613"/>
                  </a:cubicBezTo>
                  <a:cubicBezTo>
                    <a:pt x="9660" y="2693"/>
                    <a:pt x="9630" y="2745"/>
                    <a:pt x="9593" y="2760"/>
                  </a:cubicBezTo>
                  <a:lnTo>
                    <a:pt x="9334" y="2721"/>
                  </a:lnTo>
                  <a:lnTo>
                    <a:pt x="9327" y="2722"/>
                  </a:lnTo>
                  <a:cubicBezTo>
                    <a:pt x="9253" y="2737"/>
                    <a:pt x="9189" y="2795"/>
                    <a:pt x="9111" y="2918"/>
                  </a:cubicBezTo>
                  <a:lnTo>
                    <a:pt x="8752" y="3563"/>
                  </a:lnTo>
                  <a:cubicBezTo>
                    <a:pt x="8699" y="3655"/>
                    <a:pt x="8612" y="3803"/>
                    <a:pt x="8573" y="3833"/>
                  </a:cubicBezTo>
                  <a:cubicBezTo>
                    <a:pt x="8569" y="3826"/>
                    <a:pt x="8564" y="3813"/>
                    <a:pt x="8561" y="3790"/>
                  </a:cubicBezTo>
                  <a:lnTo>
                    <a:pt x="8580" y="3598"/>
                  </a:lnTo>
                  <a:cubicBezTo>
                    <a:pt x="8616" y="3383"/>
                    <a:pt x="8687" y="3184"/>
                    <a:pt x="8796" y="2990"/>
                  </a:cubicBezTo>
                  <a:cubicBezTo>
                    <a:pt x="8875" y="2853"/>
                    <a:pt x="8927" y="2717"/>
                    <a:pt x="8952" y="2574"/>
                  </a:cubicBezTo>
                  <a:cubicBezTo>
                    <a:pt x="8982" y="2397"/>
                    <a:pt x="8964" y="2290"/>
                    <a:pt x="8897" y="2247"/>
                  </a:cubicBezTo>
                  <a:cubicBezTo>
                    <a:pt x="8886" y="2240"/>
                    <a:pt x="8873" y="2237"/>
                    <a:pt x="8859" y="2237"/>
                  </a:cubicBezTo>
                  <a:cubicBezTo>
                    <a:pt x="8832" y="2237"/>
                    <a:pt x="8788" y="2249"/>
                    <a:pt x="8731" y="2306"/>
                  </a:cubicBezTo>
                  <a:lnTo>
                    <a:pt x="8535" y="2502"/>
                  </a:lnTo>
                  <a:cubicBezTo>
                    <a:pt x="8443" y="2620"/>
                    <a:pt x="8391" y="2637"/>
                    <a:pt x="8368" y="2637"/>
                  </a:cubicBezTo>
                  <a:cubicBezTo>
                    <a:pt x="8356" y="2637"/>
                    <a:pt x="8340" y="2634"/>
                    <a:pt x="8324" y="2614"/>
                  </a:cubicBezTo>
                  <a:lnTo>
                    <a:pt x="8255" y="2476"/>
                  </a:lnTo>
                  <a:lnTo>
                    <a:pt x="8178" y="2368"/>
                  </a:lnTo>
                  <a:lnTo>
                    <a:pt x="7806" y="2389"/>
                  </a:lnTo>
                  <a:lnTo>
                    <a:pt x="7348" y="2436"/>
                  </a:lnTo>
                  <a:cubicBezTo>
                    <a:pt x="7297" y="2433"/>
                    <a:pt x="7237" y="2462"/>
                    <a:pt x="7160" y="2540"/>
                  </a:cubicBezTo>
                  <a:cubicBezTo>
                    <a:pt x="7115" y="2590"/>
                    <a:pt x="7083" y="2603"/>
                    <a:pt x="7083" y="2604"/>
                  </a:cubicBezTo>
                  <a:lnTo>
                    <a:pt x="7081" y="2603"/>
                  </a:lnTo>
                  <a:cubicBezTo>
                    <a:pt x="7043" y="2584"/>
                    <a:pt x="7032" y="2535"/>
                    <a:pt x="7043" y="2439"/>
                  </a:cubicBezTo>
                  <a:cubicBezTo>
                    <a:pt x="7057" y="2339"/>
                    <a:pt x="7107" y="2222"/>
                    <a:pt x="7161" y="2109"/>
                  </a:cubicBezTo>
                  <a:cubicBezTo>
                    <a:pt x="7182" y="2060"/>
                    <a:pt x="7241" y="2025"/>
                    <a:pt x="7334" y="1982"/>
                  </a:cubicBezTo>
                  <a:lnTo>
                    <a:pt x="7472" y="1969"/>
                  </a:lnTo>
                  <a:lnTo>
                    <a:pt x="7638" y="1961"/>
                  </a:lnTo>
                  <a:cubicBezTo>
                    <a:pt x="7657" y="1957"/>
                    <a:pt x="7694" y="1933"/>
                    <a:pt x="7719" y="1913"/>
                  </a:cubicBezTo>
                  <a:cubicBezTo>
                    <a:pt x="7733" y="1899"/>
                    <a:pt x="7746" y="1893"/>
                    <a:pt x="7767" y="1882"/>
                  </a:cubicBezTo>
                  <a:cubicBezTo>
                    <a:pt x="7770" y="1881"/>
                    <a:pt x="7773" y="1879"/>
                    <a:pt x="7775" y="1878"/>
                  </a:cubicBezTo>
                  <a:lnTo>
                    <a:pt x="8047" y="1929"/>
                  </a:lnTo>
                  <a:lnTo>
                    <a:pt x="8322" y="1950"/>
                  </a:lnTo>
                  <a:lnTo>
                    <a:pt x="8327" y="1949"/>
                  </a:lnTo>
                  <a:cubicBezTo>
                    <a:pt x="8422" y="1934"/>
                    <a:pt x="8511" y="1895"/>
                    <a:pt x="8590" y="1858"/>
                  </a:cubicBezTo>
                  <a:cubicBezTo>
                    <a:pt x="8697" y="1798"/>
                    <a:pt x="8761" y="1749"/>
                    <a:pt x="8812" y="1692"/>
                  </a:cubicBezTo>
                  <a:cubicBezTo>
                    <a:pt x="8859" y="1637"/>
                    <a:pt x="8885" y="1564"/>
                    <a:pt x="8893" y="1457"/>
                  </a:cubicBezTo>
                  <a:cubicBezTo>
                    <a:pt x="8893" y="1352"/>
                    <a:pt x="8877" y="1283"/>
                    <a:pt x="8836" y="1216"/>
                  </a:cubicBezTo>
                  <a:cubicBezTo>
                    <a:pt x="8792" y="1127"/>
                    <a:pt x="8711" y="1069"/>
                    <a:pt x="8583" y="1033"/>
                  </a:cubicBezTo>
                  <a:lnTo>
                    <a:pt x="8460" y="1000"/>
                  </a:lnTo>
                  <a:lnTo>
                    <a:pt x="8376" y="946"/>
                  </a:lnTo>
                  <a:cubicBezTo>
                    <a:pt x="8326" y="882"/>
                    <a:pt x="8284" y="787"/>
                    <a:pt x="8259" y="681"/>
                  </a:cubicBezTo>
                  <a:lnTo>
                    <a:pt x="8144" y="376"/>
                  </a:lnTo>
                  <a:cubicBezTo>
                    <a:pt x="8092" y="289"/>
                    <a:pt x="7918" y="209"/>
                    <a:pt x="7557" y="108"/>
                  </a:cubicBezTo>
                  <a:lnTo>
                    <a:pt x="7202" y="28"/>
                  </a:lnTo>
                  <a:lnTo>
                    <a:pt x="6997" y="0"/>
                  </a:lnTo>
                  <a:lnTo>
                    <a:pt x="6836" y="104"/>
                  </a:lnTo>
                  <a:lnTo>
                    <a:pt x="6711" y="170"/>
                  </a:lnTo>
                  <a:lnTo>
                    <a:pt x="6641" y="138"/>
                  </a:lnTo>
                  <a:lnTo>
                    <a:pt x="6403" y="81"/>
                  </a:lnTo>
                  <a:cubicBezTo>
                    <a:pt x="6201" y="55"/>
                    <a:pt x="6073" y="119"/>
                    <a:pt x="6017" y="259"/>
                  </a:cubicBezTo>
                  <a:cubicBezTo>
                    <a:pt x="5970" y="360"/>
                    <a:pt x="5955" y="511"/>
                    <a:pt x="5974" y="680"/>
                  </a:cubicBezTo>
                  <a:cubicBezTo>
                    <a:pt x="5976" y="757"/>
                    <a:pt x="5983" y="960"/>
                    <a:pt x="5970" y="991"/>
                  </a:cubicBezTo>
                  <a:cubicBezTo>
                    <a:pt x="5966" y="999"/>
                    <a:pt x="5963" y="1001"/>
                    <a:pt x="5956" y="1001"/>
                  </a:cubicBezTo>
                  <a:cubicBezTo>
                    <a:pt x="5936" y="1001"/>
                    <a:pt x="5884" y="985"/>
                    <a:pt x="5759" y="872"/>
                  </a:cubicBezTo>
                  <a:cubicBezTo>
                    <a:pt x="5719" y="842"/>
                    <a:pt x="5675" y="788"/>
                    <a:pt x="5634" y="714"/>
                  </a:cubicBezTo>
                  <a:lnTo>
                    <a:pt x="5524" y="556"/>
                  </a:lnTo>
                  <a:cubicBezTo>
                    <a:pt x="5482" y="514"/>
                    <a:pt x="5440" y="495"/>
                    <a:pt x="5392" y="495"/>
                  </a:cubicBezTo>
                  <a:cubicBezTo>
                    <a:pt x="5378" y="495"/>
                    <a:pt x="5362" y="497"/>
                    <a:pt x="5343" y="502"/>
                  </a:cubicBezTo>
                  <a:cubicBezTo>
                    <a:pt x="5278" y="526"/>
                    <a:pt x="5198" y="586"/>
                    <a:pt x="5120" y="667"/>
                  </a:cubicBezTo>
                  <a:cubicBezTo>
                    <a:pt x="4926" y="683"/>
                    <a:pt x="4825" y="762"/>
                    <a:pt x="4810" y="912"/>
                  </a:cubicBezTo>
                  <a:cubicBezTo>
                    <a:pt x="4810" y="963"/>
                    <a:pt x="4821" y="1028"/>
                    <a:pt x="4844" y="1121"/>
                  </a:cubicBezTo>
                  <a:lnTo>
                    <a:pt x="4911" y="1341"/>
                  </a:lnTo>
                  <a:cubicBezTo>
                    <a:pt x="4960" y="1488"/>
                    <a:pt x="4991" y="1631"/>
                    <a:pt x="5002" y="1766"/>
                  </a:cubicBezTo>
                  <a:cubicBezTo>
                    <a:pt x="5008" y="1853"/>
                    <a:pt x="5004" y="1995"/>
                    <a:pt x="4989" y="2226"/>
                  </a:cubicBezTo>
                  <a:cubicBezTo>
                    <a:pt x="4974" y="2386"/>
                    <a:pt x="4941" y="2474"/>
                    <a:pt x="4896" y="2474"/>
                  </a:cubicBezTo>
                  <a:cubicBezTo>
                    <a:pt x="4892" y="2474"/>
                    <a:pt x="4886" y="2473"/>
                    <a:pt x="4875" y="2470"/>
                  </a:cubicBezTo>
                  <a:cubicBezTo>
                    <a:pt x="4842" y="2463"/>
                    <a:pt x="4763" y="2420"/>
                    <a:pt x="4602" y="2209"/>
                  </a:cubicBezTo>
                  <a:lnTo>
                    <a:pt x="4270" y="1770"/>
                  </a:lnTo>
                  <a:cubicBezTo>
                    <a:pt x="4150" y="1610"/>
                    <a:pt x="4041" y="1518"/>
                    <a:pt x="3971" y="1518"/>
                  </a:cubicBezTo>
                  <a:cubicBezTo>
                    <a:pt x="3874" y="1518"/>
                    <a:pt x="3803" y="1555"/>
                    <a:pt x="3767" y="1627"/>
                  </a:cubicBezTo>
                  <a:cubicBezTo>
                    <a:pt x="3743" y="1699"/>
                    <a:pt x="3746" y="1773"/>
                    <a:pt x="3781" y="1869"/>
                  </a:cubicBezTo>
                  <a:lnTo>
                    <a:pt x="3894" y="2143"/>
                  </a:lnTo>
                  <a:cubicBezTo>
                    <a:pt x="3938" y="2240"/>
                    <a:pt x="3978" y="2338"/>
                    <a:pt x="3978" y="2401"/>
                  </a:cubicBezTo>
                  <a:cubicBezTo>
                    <a:pt x="3984" y="2435"/>
                    <a:pt x="3987" y="2459"/>
                    <a:pt x="3988" y="2475"/>
                  </a:cubicBezTo>
                  <a:lnTo>
                    <a:pt x="3944" y="2448"/>
                  </a:lnTo>
                  <a:lnTo>
                    <a:pt x="3835" y="2320"/>
                  </a:lnTo>
                  <a:lnTo>
                    <a:pt x="3714" y="2185"/>
                  </a:lnTo>
                  <a:lnTo>
                    <a:pt x="3617" y="2095"/>
                  </a:lnTo>
                  <a:cubicBezTo>
                    <a:pt x="3583" y="2055"/>
                    <a:pt x="3562" y="2043"/>
                    <a:pt x="3546" y="2036"/>
                  </a:cubicBezTo>
                  <a:lnTo>
                    <a:pt x="3488" y="2008"/>
                  </a:lnTo>
                  <a:lnTo>
                    <a:pt x="3433" y="2425"/>
                  </a:lnTo>
                  <a:lnTo>
                    <a:pt x="3397" y="2728"/>
                  </a:lnTo>
                  <a:cubicBezTo>
                    <a:pt x="3390" y="2694"/>
                    <a:pt x="3381" y="2647"/>
                    <a:pt x="3371" y="2583"/>
                  </a:cubicBezTo>
                  <a:cubicBezTo>
                    <a:pt x="3347" y="2419"/>
                    <a:pt x="3323" y="2240"/>
                    <a:pt x="3343" y="2188"/>
                  </a:cubicBezTo>
                  <a:cubicBezTo>
                    <a:pt x="3403" y="2031"/>
                    <a:pt x="3413" y="1933"/>
                    <a:pt x="3375" y="1877"/>
                  </a:cubicBezTo>
                  <a:cubicBezTo>
                    <a:pt x="3353" y="1845"/>
                    <a:pt x="3317" y="1829"/>
                    <a:pt x="3269" y="1829"/>
                  </a:cubicBezTo>
                  <a:cubicBezTo>
                    <a:pt x="3242" y="1829"/>
                    <a:pt x="3212" y="1834"/>
                    <a:pt x="3167" y="1846"/>
                  </a:cubicBezTo>
                  <a:cubicBezTo>
                    <a:pt x="3099" y="1871"/>
                    <a:pt x="2954" y="1934"/>
                    <a:pt x="2742" y="2069"/>
                  </a:cubicBezTo>
                  <a:cubicBezTo>
                    <a:pt x="2637" y="2139"/>
                    <a:pt x="2579" y="2204"/>
                    <a:pt x="2563" y="2267"/>
                  </a:cubicBezTo>
                  <a:cubicBezTo>
                    <a:pt x="2546" y="2326"/>
                    <a:pt x="2564" y="2381"/>
                    <a:pt x="2597" y="2449"/>
                  </a:cubicBezTo>
                  <a:lnTo>
                    <a:pt x="2683" y="2639"/>
                  </a:lnTo>
                  <a:cubicBezTo>
                    <a:pt x="2704" y="2697"/>
                    <a:pt x="2703" y="2757"/>
                    <a:pt x="2681" y="2836"/>
                  </a:cubicBezTo>
                  <a:cubicBezTo>
                    <a:pt x="2668" y="2826"/>
                    <a:pt x="2642" y="2803"/>
                    <a:pt x="2601" y="2743"/>
                  </a:cubicBezTo>
                  <a:lnTo>
                    <a:pt x="2458" y="2533"/>
                  </a:lnTo>
                  <a:cubicBezTo>
                    <a:pt x="2334" y="2402"/>
                    <a:pt x="2229" y="2330"/>
                    <a:pt x="2160" y="2329"/>
                  </a:cubicBezTo>
                  <a:lnTo>
                    <a:pt x="2150" y="2329"/>
                  </a:lnTo>
                  <a:cubicBezTo>
                    <a:pt x="2116" y="2329"/>
                    <a:pt x="2056" y="2346"/>
                    <a:pt x="2035" y="2468"/>
                  </a:cubicBezTo>
                  <a:lnTo>
                    <a:pt x="2029" y="2763"/>
                  </a:lnTo>
                  <a:lnTo>
                    <a:pt x="2048" y="3110"/>
                  </a:lnTo>
                  <a:cubicBezTo>
                    <a:pt x="2024" y="3137"/>
                    <a:pt x="1961" y="3185"/>
                    <a:pt x="1798" y="3249"/>
                  </a:cubicBezTo>
                  <a:lnTo>
                    <a:pt x="1500" y="3355"/>
                  </a:lnTo>
                  <a:cubicBezTo>
                    <a:pt x="1429" y="3377"/>
                    <a:pt x="1353" y="3430"/>
                    <a:pt x="1269" y="3515"/>
                  </a:cubicBezTo>
                  <a:cubicBezTo>
                    <a:pt x="1174" y="3595"/>
                    <a:pt x="1095" y="3698"/>
                    <a:pt x="1036" y="3782"/>
                  </a:cubicBezTo>
                  <a:cubicBezTo>
                    <a:pt x="884" y="4045"/>
                    <a:pt x="861" y="4262"/>
                    <a:pt x="972" y="4433"/>
                  </a:cubicBezTo>
                  <a:cubicBezTo>
                    <a:pt x="1016" y="4483"/>
                    <a:pt x="1067" y="4530"/>
                    <a:pt x="1140" y="4530"/>
                  </a:cubicBezTo>
                  <a:lnTo>
                    <a:pt x="1140" y="4530"/>
                  </a:lnTo>
                  <a:lnTo>
                    <a:pt x="1250" y="4518"/>
                  </a:lnTo>
                  <a:cubicBezTo>
                    <a:pt x="1263" y="4521"/>
                    <a:pt x="1286" y="4533"/>
                    <a:pt x="1305" y="4599"/>
                  </a:cubicBezTo>
                  <a:cubicBezTo>
                    <a:pt x="1324" y="4676"/>
                    <a:pt x="1330" y="4827"/>
                    <a:pt x="1337" y="5028"/>
                  </a:cubicBezTo>
                  <a:cubicBezTo>
                    <a:pt x="1330" y="5137"/>
                    <a:pt x="1309" y="5201"/>
                    <a:pt x="1269" y="5231"/>
                  </a:cubicBezTo>
                  <a:cubicBezTo>
                    <a:pt x="1238" y="5256"/>
                    <a:pt x="1181" y="5269"/>
                    <a:pt x="1097" y="5269"/>
                  </a:cubicBezTo>
                  <a:lnTo>
                    <a:pt x="879" y="5270"/>
                  </a:lnTo>
                  <a:cubicBezTo>
                    <a:pt x="797" y="5285"/>
                    <a:pt x="736" y="5323"/>
                    <a:pt x="695" y="5388"/>
                  </a:cubicBezTo>
                  <a:cubicBezTo>
                    <a:pt x="642" y="5493"/>
                    <a:pt x="548" y="5571"/>
                    <a:pt x="406" y="5625"/>
                  </a:cubicBezTo>
                  <a:lnTo>
                    <a:pt x="250" y="5689"/>
                  </a:lnTo>
                  <a:lnTo>
                    <a:pt x="113" y="5807"/>
                  </a:lnTo>
                  <a:lnTo>
                    <a:pt x="104" y="5818"/>
                  </a:lnTo>
                  <a:cubicBezTo>
                    <a:pt x="22" y="5959"/>
                    <a:pt x="0" y="6072"/>
                    <a:pt x="37" y="6169"/>
                  </a:cubicBezTo>
                  <a:cubicBezTo>
                    <a:pt x="68" y="6230"/>
                    <a:pt x="120" y="6310"/>
                    <a:pt x="245" y="6387"/>
                  </a:cubicBezTo>
                  <a:lnTo>
                    <a:pt x="318" y="6479"/>
                  </a:lnTo>
                  <a:lnTo>
                    <a:pt x="373" y="6597"/>
                  </a:lnTo>
                  <a:lnTo>
                    <a:pt x="380" y="6608"/>
                  </a:lnTo>
                  <a:cubicBezTo>
                    <a:pt x="422" y="6657"/>
                    <a:pt x="492" y="6681"/>
                    <a:pt x="591" y="6681"/>
                  </a:cubicBezTo>
                  <a:cubicBezTo>
                    <a:pt x="604" y="6681"/>
                    <a:pt x="618" y="6680"/>
                    <a:pt x="637" y="6679"/>
                  </a:cubicBezTo>
                  <a:lnTo>
                    <a:pt x="934" y="6626"/>
                  </a:lnTo>
                  <a:lnTo>
                    <a:pt x="1138" y="6646"/>
                  </a:lnTo>
                  <a:cubicBezTo>
                    <a:pt x="1154" y="6671"/>
                    <a:pt x="1134" y="6736"/>
                    <a:pt x="1082" y="6823"/>
                  </a:cubicBezTo>
                  <a:cubicBezTo>
                    <a:pt x="1055" y="6871"/>
                    <a:pt x="1007" y="6900"/>
                    <a:pt x="920" y="6919"/>
                  </a:cubicBezTo>
                  <a:lnTo>
                    <a:pt x="656" y="6913"/>
                  </a:lnTo>
                  <a:lnTo>
                    <a:pt x="398" y="6880"/>
                  </a:lnTo>
                  <a:cubicBezTo>
                    <a:pt x="298" y="6880"/>
                    <a:pt x="238" y="6910"/>
                    <a:pt x="221" y="6969"/>
                  </a:cubicBezTo>
                  <a:cubicBezTo>
                    <a:pt x="182" y="7087"/>
                    <a:pt x="246" y="7183"/>
                    <a:pt x="416" y="7257"/>
                  </a:cubicBezTo>
                  <a:lnTo>
                    <a:pt x="605" y="7308"/>
                  </a:lnTo>
                  <a:lnTo>
                    <a:pt x="735" y="7366"/>
                  </a:lnTo>
                  <a:cubicBezTo>
                    <a:pt x="765" y="7384"/>
                    <a:pt x="774" y="7396"/>
                    <a:pt x="777" y="7401"/>
                  </a:cubicBezTo>
                  <a:lnTo>
                    <a:pt x="642" y="7566"/>
                  </a:lnTo>
                  <a:lnTo>
                    <a:pt x="634" y="7580"/>
                  </a:lnTo>
                  <a:cubicBezTo>
                    <a:pt x="617" y="7629"/>
                    <a:pt x="630" y="7685"/>
                    <a:pt x="672" y="7744"/>
                  </a:cubicBezTo>
                  <a:cubicBezTo>
                    <a:pt x="770" y="7867"/>
                    <a:pt x="860" y="7927"/>
                    <a:pt x="945" y="7927"/>
                  </a:cubicBezTo>
                  <a:cubicBezTo>
                    <a:pt x="983" y="7927"/>
                    <a:pt x="1019" y="7914"/>
                    <a:pt x="1049" y="7890"/>
                  </a:cubicBezTo>
                  <a:cubicBezTo>
                    <a:pt x="1086" y="7864"/>
                    <a:pt x="1116" y="7827"/>
                    <a:pt x="1139" y="7781"/>
                  </a:cubicBezTo>
                  <a:cubicBezTo>
                    <a:pt x="1172" y="7809"/>
                    <a:pt x="1219" y="7823"/>
                    <a:pt x="1275" y="7823"/>
                  </a:cubicBezTo>
                  <a:cubicBezTo>
                    <a:pt x="1323" y="7815"/>
                    <a:pt x="1381" y="7791"/>
                    <a:pt x="1458" y="7747"/>
                  </a:cubicBezTo>
                  <a:lnTo>
                    <a:pt x="1617" y="7696"/>
                  </a:lnTo>
                  <a:cubicBezTo>
                    <a:pt x="1695" y="7677"/>
                    <a:pt x="1783" y="7677"/>
                    <a:pt x="1854" y="7696"/>
                  </a:cubicBezTo>
                  <a:cubicBezTo>
                    <a:pt x="1948" y="7721"/>
                    <a:pt x="2045" y="7772"/>
                    <a:pt x="2143" y="7850"/>
                  </a:cubicBezTo>
                  <a:lnTo>
                    <a:pt x="2372" y="8009"/>
                  </a:lnTo>
                  <a:lnTo>
                    <a:pt x="2384" y="8014"/>
                  </a:lnTo>
                  <a:cubicBezTo>
                    <a:pt x="2416" y="8025"/>
                    <a:pt x="2520" y="8132"/>
                    <a:pt x="2803" y="8900"/>
                  </a:cubicBezTo>
                  <a:cubicBezTo>
                    <a:pt x="2986" y="9377"/>
                    <a:pt x="3109" y="9770"/>
                    <a:pt x="3139" y="9981"/>
                  </a:cubicBezTo>
                  <a:lnTo>
                    <a:pt x="3139" y="9985"/>
                  </a:lnTo>
                  <a:cubicBezTo>
                    <a:pt x="3099" y="9976"/>
                    <a:pt x="3046" y="9994"/>
                    <a:pt x="3027" y="10081"/>
                  </a:cubicBezTo>
                  <a:lnTo>
                    <a:pt x="3000" y="10307"/>
                  </a:lnTo>
                  <a:lnTo>
                    <a:pt x="3014" y="10595"/>
                  </a:lnTo>
                  <a:cubicBezTo>
                    <a:pt x="3031" y="10728"/>
                    <a:pt x="3080" y="10791"/>
                    <a:pt x="3100" y="10811"/>
                  </a:cubicBezTo>
                  <a:lnTo>
                    <a:pt x="3108" y="10818"/>
                  </a:lnTo>
                  <a:cubicBezTo>
                    <a:pt x="3179" y="10863"/>
                    <a:pt x="3258" y="10845"/>
                    <a:pt x="3334" y="10762"/>
                  </a:cubicBezTo>
                  <a:cubicBezTo>
                    <a:pt x="3402" y="10701"/>
                    <a:pt x="3420" y="10616"/>
                    <a:pt x="3425" y="10567"/>
                  </a:cubicBezTo>
                  <a:lnTo>
                    <a:pt x="3477" y="10602"/>
                  </a:lnTo>
                  <a:lnTo>
                    <a:pt x="3601" y="10617"/>
                  </a:lnTo>
                  <a:cubicBezTo>
                    <a:pt x="3636" y="10621"/>
                    <a:pt x="3652" y="10627"/>
                    <a:pt x="3658" y="10631"/>
                  </a:cubicBezTo>
                  <a:cubicBezTo>
                    <a:pt x="3655" y="10647"/>
                    <a:pt x="3638" y="10671"/>
                    <a:pt x="3612" y="10697"/>
                  </a:cubicBezTo>
                  <a:cubicBezTo>
                    <a:pt x="3576" y="10744"/>
                    <a:pt x="3578" y="10786"/>
                    <a:pt x="3616" y="10839"/>
                  </a:cubicBezTo>
                  <a:lnTo>
                    <a:pt x="3741" y="11083"/>
                  </a:lnTo>
                  <a:cubicBezTo>
                    <a:pt x="3790" y="11192"/>
                    <a:pt x="3809" y="11252"/>
                    <a:pt x="3816" y="11286"/>
                  </a:cubicBezTo>
                  <a:cubicBezTo>
                    <a:pt x="3804" y="11282"/>
                    <a:pt x="3787" y="11274"/>
                    <a:pt x="3760" y="11261"/>
                  </a:cubicBezTo>
                  <a:lnTo>
                    <a:pt x="3529" y="11135"/>
                  </a:lnTo>
                  <a:cubicBezTo>
                    <a:pt x="3410" y="11059"/>
                    <a:pt x="3330" y="11052"/>
                    <a:pt x="3301" y="11051"/>
                  </a:cubicBezTo>
                  <a:cubicBezTo>
                    <a:pt x="3262" y="11056"/>
                    <a:pt x="3243" y="11074"/>
                    <a:pt x="3234" y="11088"/>
                  </a:cubicBezTo>
                  <a:cubicBezTo>
                    <a:pt x="3213" y="11119"/>
                    <a:pt x="3213" y="11163"/>
                    <a:pt x="3234" y="11237"/>
                  </a:cubicBezTo>
                  <a:cubicBezTo>
                    <a:pt x="3244" y="11279"/>
                    <a:pt x="3295" y="11324"/>
                    <a:pt x="3378" y="11366"/>
                  </a:cubicBezTo>
                  <a:lnTo>
                    <a:pt x="3612" y="11473"/>
                  </a:lnTo>
                  <a:cubicBezTo>
                    <a:pt x="3841" y="11576"/>
                    <a:pt x="3879" y="11634"/>
                    <a:pt x="3878" y="11660"/>
                  </a:cubicBezTo>
                  <a:cubicBezTo>
                    <a:pt x="3853" y="11709"/>
                    <a:pt x="3844" y="11765"/>
                    <a:pt x="3852" y="11840"/>
                  </a:cubicBezTo>
                  <a:lnTo>
                    <a:pt x="3874" y="11986"/>
                  </a:lnTo>
                  <a:cubicBezTo>
                    <a:pt x="3836" y="11996"/>
                    <a:pt x="3815" y="12020"/>
                    <a:pt x="3799" y="12044"/>
                  </a:cubicBezTo>
                  <a:lnTo>
                    <a:pt x="3793" y="12053"/>
                  </a:lnTo>
                  <a:lnTo>
                    <a:pt x="3774" y="12227"/>
                  </a:lnTo>
                  <a:cubicBezTo>
                    <a:pt x="3757" y="12231"/>
                    <a:pt x="3718" y="12219"/>
                    <a:pt x="3677" y="12187"/>
                  </a:cubicBezTo>
                  <a:lnTo>
                    <a:pt x="3608" y="12139"/>
                  </a:lnTo>
                  <a:cubicBezTo>
                    <a:pt x="3575" y="12121"/>
                    <a:pt x="3535" y="12136"/>
                    <a:pt x="3511" y="12150"/>
                  </a:cubicBezTo>
                  <a:lnTo>
                    <a:pt x="3500" y="12160"/>
                  </a:lnTo>
                  <a:cubicBezTo>
                    <a:pt x="3473" y="12191"/>
                    <a:pt x="3472" y="12223"/>
                    <a:pt x="3475" y="12245"/>
                  </a:cubicBezTo>
                  <a:cubicBezTo>
                    <a:pt x="3486" y="12297"/>
                    <a:pt x="3537" y="12348"/>
                    <a:pt x="3630" y="12397"/>
                  </a:cubicBezTo>
                  <a:lnTo>
                    <a:pt x="3787" y="12475"/>
                  </a:lnTo>
                  <a:lnTo>
                    <a:pt x="3827" y="12498"/>
                  </a:lnTo>
                  <a:cubicBezTo>
                    <a:pt x="3857" y="12516"/>
                    <a:pt x="3885" y="12532"/>
                    <a:pt x="3897" y="12552"/>
                  </a:cubicBezTo>
                  <a:cubicBezTo>
                    <a:pt x="3907" y="12567"/>
                    <a:pt x="3910" y="12598"/>
                    <a:pt x="3905" y="12643"/>
                  </a:cubicBezTo>
                  <a:cubicBezTo>
                    <a:pt x="3901" y="12676"/>
                    <a:pt x="3895" y="12684"/>
                    <a:pt x="3891" y="12686"/>
                  </a:cubicBezTo>
                  <a:lnTo>
                    <a:pt x="3730" y="12642"/>
                  </a:lnTo>
                  <a:lnTo>
                    <a:pt x="3597" y="12560"/>
                  </a:lnTo>
                  <a:cubicBezTo>
                    <a:pt x="3586" y="12550"/>
                    <a:pt x="3569" y="12540"/>
                    <a:pt x="3543" y="12540"/>
                  </a:cubicBezTo>
                  <a:cubicBezTo>
                    <a:pt x="3484" y="12540"/>
                    <a:pt x="3425" y="12593"/>
                    <a:pt x="3385" y="12638"/>
                  </a:cubicBezTo>
                  <a:lnTo>
                    <a:pt x="3375" y="12648"/>
                  </a:lnTo>
                  <a:lnTo>
                    <a:pt x="3357" y="12780"/>
                  </a:lnTo>
                  <a:lnTo>
                    <a:pt x="3403" y="12817"/>
                  </a:lnTo>
                  <a:lnTo>
                    <a:pt x="3406" y="12820"/>
                  </a:lnTo>
                  <a:lnTo>
                    <a:pt x="3356" y="12870"/>
                  </a:lnTo>
                  <a:lnTo>
                    <a:pt x="3362" y="12895"/>
                  </a:lnTo>
                  <a:cubicBezTo>
                    <a:pt x="3373" y="12938"/>
                    <a:pt x="3400" y="12972"/>
                    <a:pt x="3434" y="12984"/>
                  </a:cubicBezTo>
                  <a:cubicBezTo>
                    <a:pt x="3559" y="13051"/>
                    <a:pt x="3567" y="13080"/>
                    <a:pt x="3568" y="13081"/>
                  </a:cubicBezTo>
                  <a:cubicBezTo>
                    <a:pt x="3567" y="13082"/>
                    <a:pt x="3555" y="13100"/>
                    <a:pt x="3460" y="13113"/>
                  </a:cubicBezTo>
                  <a:cubicBezTo>
                    <a:pt x="3424" y="13118"/>
                    <a:pt x="3396" y="13134"/>
                    <a:pt x="3379" y="13158"/>
                  </a:cubicBezTo>
                  <a:cubicBezTo>
                    <a:pt x="3366" y="13177"/>
                    <a:pt x="3362" y="13198"/>
                    <a:pt x="3367" y="13219"/>
                  </a:cubicBezTo>
                  <a:cubicBezTo>
                    <a:pt x="3370" y="13235"/>
                    <a:pt x="3385" y="13282"/>
                    <a:pt x="3460" y="13310"/>
                  </a:cubicBezTo>
                  <a:cubicBezTo>
                    <a:pt x="3418" y="13371"/>
                    <a:pt x="3416" y="13446"/>
                    <a:pt x="3459" y="13531"/>
                  </a:cubicBezTo>
                  <a:lnTo>
                    <a:pt x="3523" y="13615"/>
                  </a:lnTo>
                  <a:lnTo>
                    <a:pt x="3540" y="13630"/>
                  </a:lnTo>
                  <a:cubicBezTo>
                    <a:pt x="3556" y="13643"/>
                    <a:pt x="3572" y="13655"/>
                    <a:pt x="3594" y="13660"/>
                  </a:cubicBezTo>
                  <a:lnTo>
                    <a:pt x="3612" y="13977"/>
                  </a:lnTo>
                  <a:cubicBezTo>
                    <a:pt x="3612" y="14092"/>
                    <a:pt x="3630" y="14127"/>
                    <a:pt x="3643" y="14143"/>
                  </a:cubicBezTo>
                  <a:lnTo>
                    <a:pt x="3669" y="14176"/>
                  </a:lnTo>
                  <a:lnTo>
                    <a:pt x="3845" y="14056"/>
                  </a:lnTo>
                  <a:cubicBezTo>
                    <a:pt x="3894" y="14015"/>
                    <a:pt x="3921" y="13998"/>
                    <a:pt x="3934" y="13991"/>
                  </a:cubicBezTo>
                  <a:cubicBezTo>
                    <a:pt x="3935" y="14001"/>
                    <a:pt x="3933" y="14013"/>
                    <a:pt x="3928" y="14028"/>
                  </a:cubicBezTo>
                  <a:lnTo>
                    <a:pt x="3815" y="14153"/>
                  </a:lnTo>
                  <a:cubicBezTo>
                    <a:pt x="3714" y="14226"/>
                    <a:pt x="3686" y="14318"/>
                    <a:pt x="3740" y="14398"/>
                  </a:cubicBezTo>
                  <a:lnTo>
                    <a:pt x="3835" y="14464"/>
                  </a:lnTo>
                  <a:lnTo>
                    <a:pt x="3862" y="14603"/>
                  </a:lnTo>
                  <a:lnTo>
                    <a:pt x="3938" y="14649"/>
                  </a:lnTo>
                  <a:lnTo>
                    <a:pt x="3947" y="14653"/>
                  </a:lnTo>
                  <a:cubicBezTo>
                    <a:pt x="3955" y="14656"/>
                    <a:pt x="3962" y="14663"/>
                    <a:pt x="3966" y="14672"/>
                  </a:cubicBezTo>
                  <a:cubicBezTo>
                    <a:pt x="3929" y="14708"/>
                    <a:pt x="3911" y="14745"/>
                    <a:pt x="3911" y="14784"/>
                  </a:cubicBezTo>
                  <a:cubicBezTo>
                    <a:pt x="3911" y="14825"/>
                    <a:pt x="3932" y="14864"/>
                    <a:pt x="3979" y="14902"/>
                  </a:cubicBezTo>
                  <a:lnTo>
                    <a:pt x="4108" y="14988"/>
                  </a:lnTo>
                  <a:cubicBezTo>
                    <a:pt x="4128" y="15067"/>
                    <a:pt x="4169" y="15165"/>
                    <a:pt x="4248" y="15324"/>
                  </a:cubicBezTo>
                  <a:cubicBezTo>
                    <a:pt x="4347" y="15496"/>
                    <a:pt x="4388" y="15528"/>
                    <a:pt x="4429" y="15528"/>
                  </a:cubicBezTo>
                  <a:lnTo>
                    <a:pt x="4452" y="15522"/>
                  </a:lnTo>
                  <a:cubicBezTo>
                    <a:pt x="4657" y="15408"/>
                    <a:pt x="4739" y="15384"/>
                    <a:pt x="4776" y="15380"/>
                  </a:cubicBezTo>
                  <a:cubicBezTo>
                    <a:pt x="4776" y="15381"/>
                    <a:pt x="4779" y="15398"/>
                    <a:pt x="4741" y="15456"/>
                  </a:cubicBezTo>
                  <a:cubicBezTo>
                    <a:pt x="4708" y="15508"/>
                    <a:pt x="4767" y="15553"/>
                    <a:pt x="4805" y="15581"/>
                  </a:cubicBezTo>
                  <a:cubicBezTo>
                    <a:pt x="4860" y="15617"/>
                    <a:pt x="4881" y="15647"/>
                    <a:pt x="4884" y="15654"/>
                  </a:cubicBezTo>
                  <a:lnTo>
                    <a:pt x="4927" y="15856"/>
                  </a:lnTo>
                  <a:lnTo>
                    <a:pt x="4986" y="15805"/>
                  </a:lnTo>
                  <a:cubicBezTo>
                    <a:pt x="4998" y="15795"/>
                    <a:pt x="5012" y="15775"/>
                    <a:pt x="5029" y="15746"/>
                  </a:cubicBezTo>
                  <a:cubicBezTo>
                    <a:pt x="5045" y="15731"/>
                    <a:pt x="5046" y="15731"/>
                    <a:pt x="5062" y="15737"/>
                  </a:cubicBezTo>
                  <a:lnTo>
                    <a:pt x="5157" y="15780"/>
                  </a:lnTo>
                  <a:lnTo>
                    <a:pt x="5236" y="15769"/>
                  </a:lnTo>
                  <a:lnTo>
                    <a:pt x="5244" y="15740"/>
                  </a:lnTo>
                  <a:cubicBezTo>
                    <a:pt x="5249" y="15721"/>
                    <a:pt x="5248" y="15689"/>
                    <a:pt x="5207" y="15599"/>
                  </a:cubicBezTo>
                  <a:cubicBezTo>
                    <a:pt x="5205" y="15590"/>
                    <a:pt x="5204" y="15585"/>
                    <a:pt x="5203" y="15583"/>
                  </a:cubicBezTo>
                  <a:lnTo>
                    <a:pt x="5243" y="15572"/>
                  </a:lnTo>
                  <a:lnTo>
                    <a:pt x="5252" y="15563"/>
                  </a:lnTo>
                  <a:cubicBezTo>
                    <a:pt x="5296" y="15519"/>
                    <a:pt x="5296" y="15440"/>
                    <a:pt x="5252" y="15324"/>
                  </a:cubicBezTo>
                  <a:cubicBezTo>
                    <a:pt x="5240" y="15287"/>
                    <a:pt x="5246" y="15256"/>
                    <a:pt x="5275" y="15227"/>
                  </a:cubicBezTo>
                  <a:lnTo>
                    <a:pt x="5367" y="15097"/>
                  </a:lnTo>
                  <a:lnTo>
                    <a:pt x="5373" y="15085"/>
                  </a:lnTo>
                  <a:cubicBezTo>
                    <a:pt x="5388" y="15036"/>
                    <a:pt x="5381" y="14969"/>
                    <a:pt x="5350" y="14893"/>
                  </a:cubicBezTo>
                  <a:lnTo>
                    <a:pt x="5272" y="14750"/>
                  </a:lnTo>
                  <a:lnTo>
                    <a:pt x="5265" y="14732"/>
                  </a:lnTo>
                  <a:lnTo>
                    <a:pt x="5269" y="14731"/>
                  </a:lnTo>
                  <a:lnTo>
                    <a:pt x="5307" y="14755"/>
                  </a:lnTo>
                  <a:lnTo>
                    <a:pt x="5389" y="14780"/>
                  </a:lnTo>
                  <a:lnTo>
                    <a:pt x="5480" y="14636"/>
                  </a:lnTo>
                  <a:lnTo>
                    <a:pt x="5538" y="14470"/>
                  </a:lnTo>
                  <a:lnTo>
                    <a:pt x="5572" y="14426"/>
                  </a:lnTo>
                  <a:lnTo>
                    <a:pt x="5634" y="14388"/>
                  </a:lnTo>
                  <a:cubicBezTo>
                    <a:pt x="5656" y="14371"/>
                    <a:pt x="5668" y="14347"/>
                    <a:pt x="5669" y="14322"/>
                  </a:cubicBezTo>
                  <a:cubicBezTo>
                    <a:pt x="5671" y="14282"/>
                    <a:pt x="5647" y="14237"/>
                    <a:pt x="5601" y="14191"/>
                  </a:cubicBezTo>
                  <a:lnTo>
                    <a:pt x="5563" y="14139"/>
                  </a:lnTo>
                  <a:cubicBezTo>
                    <a:pt x="5562" y="14137"/>
                    <a:pt x="5561" y="14135"/>
                    <a:pt x="5560" y="14133"/>
                  </a:cubicBezTo>
                  <a:cubicBezTo>
                    <a:pt x="5640" y="14120"/>
                    <a:pt x="5688" y="14104"/>
                    <a:pt x="5712" y="14069"/>
                  </a:cubicBezTo>
                  <a:lnTo>
                    <a:pt x="5720" y="14058"/>
                  </a:lnTo>
                  <a:lnTo>
                    <a:pt x="5720" y="14044"/>
                  </a:lnTo>
                  <a:cubicBezTo>
                    <a:pt x="5720" y="14016"/>
                    <a:pt x="5704" y="13988"/>
                    <a:pt x="5672" y="13956"/>
                  </a:cubicBezTo>
                  <a:lnTo>
                    <a:pt x="5588" y="13858"/>
                  </a:lnTo>
                  <a:cubicBezTo>
                    <a:pt x="5573" y="13818"/>
                    <a:pt x="5583" y="13811"/>
                    <a:pt x="5588" y="13807"/>
                  </a:cubicBezTo>
                  <a:lnTo>
                    <a:pt x="5590" y="13806"/>
                  </a:lnTo>
                  <a:lnTo>
                    <a:pt x="5643" y="13851"/>
                  </a:lnTo>
                  <a:lnTo>
                    <a:pt x="5819" y="13842"/>
                  </a:lnTo>
                  <a:lnTo>
                    <a:pt x="5821" y="13754"/>
                  </a:lnTo>
                  <a:lnTo>
                    <a:pt x="5796" y="13690"/>
                  </a:lnTo>
                  <a:cubicBezTo>
                    <a:pt x="5789" y="13675"/>
                    <a:pt x="5787" y="13663"/>
                    <a:pt x="5790" y="13655"/>
                  </a:cubicBezTo>
                  <a:cubicBezTo>
                    <a:pt x="5794" y="13644"/>
                    <a:pt x="5808" y="13633"/>
                    <a:pt x="5833" y="13621"/>
                  </a:cubicBezTo>
                  <a:lnTo>
                    <a:pt x="6004" y="13546"/>
                  </a:lnTo>
                  <a:lnTo>
                    <a:pt x="6129" y="13465"/>
                  </a:lnTo>
                  <a:lnTo>
                    <a:pt x="6121" y="13489"/>
                  </a:lnTo>
                  <a:cubicBezTo>
                    <a:pt x="6109" y="13532"/>
                    <a:pt x="6107" y="13566"/>
                    <a:pt x="6115" y="13590"/>
                  </a:cubicBezTo>
                  <a:lnTo>
                    <a:pt x="6131" y="13634"/>
                  </a:lnTo>
                  <a:lnTo>
                    <a:pt x="6295" y="13574"/>
                  </a:lnTo>
                  <a:lnTo>
                    <a:pt x="6322" y="13559"/>
                  </a:lnTo>
                  <a:cubicBezTo>
                    <a:pt x="6400" y="13517"/>
                    <a:pt x="6429" y="13502"/>
                    <a:pt x="6443" y="13483"/>
                  </a:cubicBezTo>
                  <a:lnTo>
                    <a:pt x="6451" y="13467"/>
                  </a:lnTo>
                  <a:cubicBezTo>
                    <a:pt x="6466" y="13409"/>
                    <a:pt x="6488" y="13363"/>
                    <a:pt x="6518" y="13325"/>
                  </a:cubicBezTo>
                  <a:cubicBezTo>
                    <a:pt x="6532" y="13307"/>
                    <a:pt x="6550" y="13296"/>
                    <a:pt x="6594" y="13281"/>
                  </a:cubicBezTo>
                  <a:lnTo>
                    <a:pt x="6689" y="13232"/>
                  </a:lnTo>
                  <a:lnTo>
                    <a:pt x="6815" y="13076"/>
                  </a:lnTo>
                  <a:lnTo>
                    <a:pt x="6929" y="12804"/>
                  </a:lnTo>
                  <a:cubicBezTo>
                    <a:pt x="6962" y="12710"/>
                    <a:pt x="7005" y="12633"/>
                    <a:pt x="7050" y="12588"/>
                  </a:cubicBezTo>
                  <a:lnTo>
                    <a:pt x="7154" y="12459"/>
                  </a:lnTo>
                  <a:lnTo>
                    <a:pt x="7162" y="12444"/>
                  </a:lnTo>
                  <a:cubicBezTo>
                    <a:pt x="7170" y="12418"/>
                    <a:pt x="7175" y="12393"/>
                    <a:pt x="7176" y="12370"/>
                  </a:cubicBezTo>
                  <a:cubicBezTo>
                    <a:pt x="7186" y="12387"/>
                    <a:pt x="7199" y="12405"/>
                    <a:pt x="7214" y="12423"/>
                  </a:cubicBezTo>
                  <a:lnTo>
                    <a:pt x="7321" y="12531"/>
                  </a:lnTo>
                  <a:lnTo>
                    <a:pt x="7434" y="12554"/>
                  </a:lnTo>
                  <a:lnTo>
                    <a:pt x="7443" y="12552"/>
                  </a:lnTo>
                  <a:cubicBezTo>
                    <a:pt x="7494" y="12542"/>
                    <a:pt x="7529" y="12493"/>
                    <a:pt x="7529" y="12437"/>
                  </a:cubicBezTo>
                  <a:cubicBezTo>
                    <a:pt x="7536" y="12359"/>
                    <a:pt x="7549" y="12347"/>
                    <a:pt x="7554" y="12345"/>
                  </a:cubicBezTo>
                  <a:cubicBezTo>
                    <a:pt x="7560" y="12345"/>
                    <a:pt x="7579" y="12356"/>
                    <a:pt x="7601" y="12368"/>
                  </a:cubicBezTo>
                  <a:lnTo>
                    <a:pt x="7629" y="12385"/>
                  </a:lnTo>
                  <a:cubicBezTo>
                    <a:pt x="7661" y="12406"/>
                    <a:pt x="7687" y="12420"/>
                    <a:pt x="7722" y="12419"/>
                  </a:cubicBezTo>
                  <a:cubicBezTo>
                    <a:pt x="7763" y="12411"/>
                    <a:pt x="7799" y="12379"/>
                    <a:pt x="7838" y="12314"/>
                  </a:cubicBezTo>
                  <a:cubicBezTo>
                    <a:pt x="7888" y="12296"/>
                    <a:pt x="7961" y="12272"/>
                    <a:pt x="8047" y="12252"/>
                  </a:cubicBezTo>
                  <a:cubicBezTo>
                    <a:pt x="8106" y="12230"/>
                    <a:pt x="8155" y="12201"/>
                    <a:pt x="8201" y="12161"/>
                  </a:cubicBezTo>
                  <a:lnTo>
                    <a:pt x="8311" y="12009"/>
                  </a:lnTo>
                  <a:lnTo>
                    <a:pt x="8377" y="11877"/>
                  </a:lnTo>
                  <a:lnTo>
                    <a:pt x="8419" y="11868"/>
                  </a:lnTo>
                  <a:lnTo>
                    <a:pt x="8499" y="11869"/>
                  </a:lnTo>
                  <a:lnTo>
                    <a:pt x="8508" y="11865"/>
                  </a:lnTo>
                  <a:cubicBezTo>
                    <a:pt x="8572" y="11836"/>
                    <a:pt x="8654" y="11768"/>
                    <a:pt x="8758" y="11658"/>
                  </a:cubicBezTo>
                  <a:cubicBezTo>
                    <a:pt x="8844" y="11566"/>
                    <a:pt x="8872" y="11512"/>
                    <a:pt x="8853" y="11470"/>
                  </a:cubicBezTo>
                  <a:cubicBezTo>
                    <a:pt x="8835" y="11431"/>
                    <a:pt x="8783" y="11430"/>
                    <a:pt x="8773" y="11431"/>
                  </a:cubicBezTo>
                  <a:lnTo>
                    <a:pt x="8536" y="11384"/>
                  </a:lnTo>
                  <a:cubicBezTo>
                    <a:pt x="8445" y="11346"/>
                    <a:pt x="8357" y="11336"/>
                    <a:pt x="8277" y="11350"/>
                  </a:cubicBezTo>
                  <a:lnTo>
                    <a:pt x="8034" y="11383"/>
                  </a:lnTo>
                  <a:cubicBezTo>
                    <a:pt x="7948" y="11368"/>
                    <a:pt x="7898" y="11342"/>
                    <a:pt x="7861" y="11289"/>
                  </a:cubicBezTo>
                  <a:cubicBezTo>
                    <a:pt x="7838" y="11260"/>
                    <a:pt x="7826" y="11197"/>
                    <a:pt x="7815" y="11117"/>
                  </a:cubicBezTo>
                  <a:cubicBezTo>
                    <a:pt x="7815" y="10995"/>
                    <a:pt x="7842" y="10995"/>
                    <a:pt x="7852" y="10995"/>
                  </a:cubicBezTo>
                  <a:lnTo>
                    <a:pt x="7859" y="10997"/>
                  </a:lnTo>
                  <a:lnTo>
                    <a:pt x="8051" y="10982"/>
                  </a:lnTo>
                  <a:lnTo>
                    <a:pt x="8214" y="10937"/>
                  </a:lnTo>
                  <a:lnTo>
                    <a:pt x="8225" y="10932"/>
                  </a:lnTo>
                  <a:cubicBezTo>
                    <a:pt x="8261" y="10909"/>
                    <a:pt x="8283" y="10879"/>
                    <a:pt x="8286" y="10848"/>
                  </a:cubicBezTo>
                  <a:cubicBezTo>
                    <a:pt x="8290" y="10819"/>
                    <a:pt x="8279" y="10790"/>
                    <a:pt x="8254" y="10763"/>
                  </a:cubicBezTo>
                  <a:cubicBezTo>
                    <a:pt x="8246" y="10749"/>
                    <a:pt x="8236" y="10736"/>
                    <a:pt x="8225" y="10724"/>
                  </a:cubicBezTo>
                  <a:lnTo>
                    <a:pt x="8312" y="10724"/>
                  </a:lnTo>
                  <a:cubicBezTo>
                    <a:pt x="8413" y="10754"/>
                    <a:pt x="8435" y="10845"/>
                    <a:pt x="8435" y="10917"/>
                  </a:cubicBezTo>
                  <a:cubicBezTo>
                    <a:pt x="8435" y="10977"/>
                    <a:pt x="8479" y="11052"/>
                    <a:pt x="8505" y="11092"/>
                  </a:cubicBezTo>
                  <a:lnTo>
                    <a:pt x="8676" y="11252"/>
                  </a:lnTo>
                  <a:lnTo>
                    <a:pt x="8684" y="11257"/>
                  </a:lnTo>
                  <a:cubicBezTo>
                    <a:pt x="8750" y="11297"/>
                    <a:pt x="8801" y="11327"/>
                    <a:pt x="8860" y="11342"/>
                  </a:cubicBezTo>
                  <a:cubicBezTo>
                    <a:pt x="8926" y="11357"/>
                    <a:pt x="8961" y="11347"/>
                    <a:pt x="8989" y="11313"/>
                  </a:cubicBezTo>
                  <a:lnTo>
                    <a:pt x="9000" y="11299"/>
                  </a:lnTo>
                  <a:lnTo>
                    <a:pt x="8993" y="11054"/>
                  </a:lnTo>
                  <a:lnTo>
                    <a:pt x="8954" y="10707"/>
                  </a:lnTo>
                  <a:lnTo>
                    <a:pt x="8946" y="10697"/>
                  </a:lnTo>
                  <a:cubicBezTo>
                    <a:pt x="8932" y="10680"/>
                    <a:pt x="8916" y="10671"/>
                    <a:pt x="8898" y="10671"/>
                  </a:cubicBezTo>
                  <a:cubicBezTo>
                    <a:pt x="8869" y="10671"/>
                    <a:pt x="8847" y="10692"/>
                    <a:pt x="8830" y="10710"/>
                  </a:cubicBezTo>
                  <a:cubicBezTo>
                    <a:pt x="8828" y="10710"/>
                    <a:pt x="8820" y="10707"/>
                    <a:pt x="8809" y="10693"/>
                  </a:cubicBezTo>
                  <a:lnTo>
                    <a:pt x="8757" y="10572"/>
                  </a:lnTo>
                  <a:cubicBezTo>
                    <a:pt x="8677" y="10373"/>
                    <a:pt x="8622" y="10324"/>
                    <a:pt x="8582" y="10308"/>
                  </a:cubicBezTo>
                  <a:cubicBezTo>
                    <a:pt x="8564" y="10294"/>
                    <a:pt x="8529" y="10257"/>
                    <a:pt x="8493" y="10197"/>
                  </a:cubicBezTo>
                  <a:lnTo>
                    <a:pt x="8390" y="10079"/>
                  </a:lnTo>
                  <a:lnTo>
                    <a:pt x="8290" y="10041"/>
                  </a:lnTo>
                  <a:lnTo>
                    <a:pt x="8220" y="10023"/>
                  </a:lnTo>
                  <a:cubicBezTo>
                    <a:pt x="8188" y="9991"/>
                    <a:pt x="8136" y="9986"/>
                    <a:pt x="8089" y="9986"/>
                  </a:cubicBezTo>
                  <a:cubicBezTo>
                    <a:pt x="8030" y="9986"/>
                    <a:pt x="7993" y="9975"/>
                    <a:pt x="7972" y="9949"/>
                  </a:cubicBezTo>
                  <a:cubicBezTo>
                    <a:pt x="7944" y="9922"/>
                    <a:pt x="7935" y="9885"/>
                    <a:pt x="7935" y="9808"/>
                  </a:cubicBezTo>
                  <a:cubicBezTo>
                    <a:pt x="7939" y="9757"/>
                    <a:pt x="7958" y="9688"/>
                    <a:pt x="8028" y="9651"/>
                  </a:cubicBezTo>
                  <a:lnTo>
                    <a:pt x="8151" y="9633"/>
                  </a:lnTo>
                  <a:lnTo>
                    <a:pt x="8260" y="9646"/>
                  </a:lnTo>
                  <a:lnTo>
                    <a:pt x="8380" y="9631"/>
                  </a:lnTo>
                  <a:lnTo>
                    <a:pt x="8485" y="9487"/>
                  </a:lnTo>
                  <a:lnTo>
                    <a:pt x="8575" y="9487"/>
                  </a:lnTo>
                  <a:lnTo>
                    <a:pt x="8617" y="9566"/>
                  </a:lnTo>
                  <a:cubicBezTo>
                    <a:pt x="8633" y="9604"/>
                    <a:pt x="8650" y="9626"/>
                    <a:pt x="8662" y="9642"/>
                  </a:cubicBezTo>
                  <a:lnTo>
                    <a:pt x="8666" y="9655"/>
                  </a:lnTo>
                  <a:lnTo>
                    <a:pt x="8681" y="9666"/>
                  </a:lnTo>
                  <a:cubicBezTo>
                    <a:pt x="8752" y="9720"/>
                    <a:pt x="8824" y="9737"/>
                    <a:pt x="8909" y="9701"/>
                  </a:cubicBezTo>
                  <a:lnTo>
                    <a:pt x="9046" y="9625"/>
                  </a:lnTo>
                  <a:lnTo>
                    <a:pt x="9166" y="9620"/>
                  </a:lnTo>
                  <a:cubicBezTo>
                    <a:pt x="9189" y="9620"/>
                    <a:pt x="9210" y="9610"/>
                    <a:pt x="9220" y="9595"/>
                  </a:cubicBezTo>
                  <a:cubicBezTo>
                    <a:pt x="9246" y="9564"/>
                    <a:pt x="9250" y="9511"/>
                    <a:pt x="9233" y="9417"/>
                  </a:cubicBezTo>
                  <a:lnTo>
                    <a:pt x="9230" y="9407"/>
                  </a:lnTo>
                  <a:cubicBezTo>
                    <a:pt x="9206" y="9354"/>
                    <a:pt x="9177" y="9298"/>
                    <a:pt x="9117" y="9246"/>
                  </a:cubicBezTo>
                  <a:cubicBezTo>
                    <a:pt x="9057" y="9209"/>
                    <a:pt x="9011" y="9183"/>
                    <a:pt x="8949" y="9162"/>
                  </a:cubicBezTo>
                  <a:cubicBezTo>
                    <a:pt x="8936" y="9159"/>
                    <a:pt x="8928" y="9154"/>
                    <a:pt x="8925" y="9149"/>
                  </a:cubicBezTo>
                  <a:cubicBezTo>
                    <a:pt x="8923" y="9145"/>
                    <a:pt x="8923" y="9134"/>
                    <a:pt x="8932" y="9110"/>
                  </a:cubicBezTo>
                  <a:cubicBezTo>
                    <a:pt x="8935" y="9101"/>
                    <a:pt x="8945" y="9070"/>
                    <a:pt x="8961" y="9070"/>
                  </a:cubicBezTo>
                  <a:lnTo>
                    <a:pt x="9072" y="9106"/>
                  </a:lnTo>
                  <a:lnTo>
                    <a:pt x="9210" y="9140"/>
                  </a:lnTo>
                  <a:cubicBezTo>
                    <a:pt x="9348" y="9154"/>
                    <a:pt x="9417" y="9107"/>
                    <a:pt x="9431" y="9001"/>
                  </a:cubicBezTo>
                  <a:cubicBezTo>
                    <a:pt x="9443" y="8935"/>
                    <a:pt x="9438" y="8871"/>
                    <a:pt x="9414" y="8814"/>
                  </a:cubicBezTo>
                  <a:lnTo>
                    <a:pt x="9409" y="8803"/>
                  </a:lnTo>
                  <a:lnTo>
                    <a:pt x="9263" y="8693"/>
                  </a:lnTo>
                  <a:cubicBezTo>
                    <a:pt x="9195" y="8654"/>
                    <a:pt x="9159" y="8576"/>
                    <a:pt x="9152" y="8451"/>
                  </a:cubicBezTo>
                  <a:cubicBezTo>
                    <a:pt x="9148" y="8424"/>
                    <a:pt x="9150" y="8401"/>
                    <a:pt x="9155" y="8384"/>
                  </a:cubicBezTo>
                  <a:lnTo>
                    <a:pt x="9184" y="8387"/>
                  </a:lnTo>
                  <a:cubicBezTo>
                    <a:pt x="9225" y="8432"/>
                    <a:pt x="9257" y="8452"/>
                    <a:pt x="9289" y="8452"/>
                  </a:cubicBezTo>
                  <a:lnTo>
                    <a:pt x="9331" y="8441"/>
                  </a:lnTo>
                  <a:lnTo>
                    <a:pt x="9382" y="8305"/>
                  </a:lnTo>
                  <a:lnTo>
                    <a:pt x="9392" y="8128"/>
                  </a:lnTo>
                  <a:lnTo>
                    <a:pt x="9386" y="7992"/>
                  </a:lnTo>
                  <a:lnTo>
                    <a:pt x="9384" y="7979"/>
                  </a:lnTo>
                  <a:cubicBezTo>
                    <a:pt x="9338" y="7842"/>
                    <a:pt x="9277" y="7762"/>
                    <a:pt x="9193" y="7727"/>
                  </a:cubicBezTo>
                  <a:lnTo>
                    <a:pt x="9086" y="7680"/>
                  </a:lnTo>
                  <a:cubicBezTo>
                    <a:pt x="9040" y="7661"/>
                    <a:pt x="9010" y="7634"/>
                    <a:pt x="8983" y="7607"/>
                  </a:cubicBezTo>
                  <a:cubicBezTo>
                    <a:pt x="8880" y="7510"/>
                    <a:pt x="8834" y="7408"/>
                    <a:pt x="8847" y="7298"/>
                  </a:cubicBezTo>
                  <a:cubicBezTo>
                    <a:pt x="8847" y="7281"/>
                    <a:pt x="8852" y="7281"/>
                    <a:pt x="8859" y="7281"/>
                  </a:cubicBezTo>
                  <a:cubicBezTo>
                    <a:pt x="8867" y="7281"/>
                    <a:pt x="8883" y="7284"/>
                    <a:pt x="8908" y="7298"/>
                  </a:cubicBezTo>
                  <a:lnTo>
                    <a:pt x="9032" y="7389"/>
                  </a:lnTo>
                  <a:lnTo>
                    <a:pt x="9185" y="7214"/>
                  </a:lnTo>
                  <a:lnTo>
                    <a:pt x="9475" y="7264"/>
                  </a:lnTo>
                  <a:lnTo>
                    <a:pt x="9522" y="7296"/>
                  </a:lnTo>
                  <a:lnTo>
                    <a:pt x="9535" y="7302"/>
                  </a:lnTo>
                  <a:cubicBezTo>
                    <a:pt x="9569" y="7313"/>
                    <a:pt x="9612" y="7301"/>
                    <a:pt x="9636" y="7267"/>
                  </a:cubicBezTo>
                  <a:lnTo>
                    <a:pt x="9644" y="7255"/>
                  </a:lnTo>
                  <a:lnTo>
                    <a:pt x="9644" y="7052"/>
                  </a:lnTo>
                  <a:cubicBezTo>
                    <a:pt x="9644" y="6990"/>
                    <a:pt x="9614" y="6947"/>
                    <a:pt x="9554" y="6927"/>
                  </a:cubicBezTo>
                  <a:lnTo>
                    <a:pt x="9422" y="6894"/>
                  </a:lnTo>
                  <a:cubicBezTo>
                    <a:pt x="9287" y="6853"/>
                    <a:pt x="9250" y="6820"/>
                    <a:pt x="9235" y="6801"/>
                  </a:cubicBezTo>
                  <a:cubicBezTo>
                    <a:pt x="9193" y="6765"/>
                    <a:pt x="9191" y="6730"/>
                    <a:pt x="9228" y="6676"/>
                  </a:cubicBezTo>
                  <a:cubicBezTo>
                    <a:pt x="9239" y="6658"/>
                    <a:pt x="9259" y="6646"/>
                    <a:pt x="9284" y="6645"/>
                  </a:cubicBezTo>
                  <a:lnTo>
                    <a:pt x="9290" y="6648"/>
                  </a:lnTo>
                  <a:lnTo>
                    <a:pt x="9405" y="6630"/>
                  </a:lnTo>
                  <a:lnTo>
                    <a:pt x="9416" y="6615"/>
                  </a:lnTo>
                  <a:cubicBezTo>
                    <a:pt x="9462" y="6552"/>
                    <a:pt x="9434" y="6484"/>
                    <a:pt x="9406" y="6434"/>
                  </a:cubicBezTo>
                  <a:cubicBezTo>
                    <a:pt x="9356" y="6362"/>
                    <a:pt x="9276" y="6317"/>
                    <a:pt x="9154" y="6294"/>
                  </a:cubicBezTo>
                  <a:cubicBezTo>
                    <a:pt x="9098" y="6294"/>
                    <a:pt x="9055" y="6357"/>
                    <a:pt x="9036" y="6464"/>
                  </a:cubicBezTo>
                  <a:cubicBezTo>
                    <a:pt x="9008" y="6552"/>
                    <a:pt x="8987" y="6583"/>
                    <a:pt x="8975" y="6594"/>
                  </a:cubicBezTo>
                  <a:cubicBezTo>
                    <a:pt x="8972" y="6577"/>
                    <a:pt x="8971" y="6540"/>
                    <a:pt x="8979" y="6458"/>
                  </a:cubicBezTo>
                  <a:lnTo>
                    <a:pt x="9032" y="6064"/>
                  </a:lnTo>
                  <a:lnTo>
                    <a:pt x="9065" y="5759"/>
                  </a:lnTo>
                  <a:cubicBezTo>
                    <a:pt x="9078" y="5667"/>
                    <a:pt x="9107" y="5643"/>
                    <a:pt x="9134" y="5635"/>
                  </a:cubicBezTo>
                  <a:cubicBezTo>
                    <a:pt x="9218" y="5632"/>
                    <a:pt x="9287" y="5584"/>
                    <a:pt x="9310" y="5514"/>
                  </a:cubicBezTo>
                  <a:cubicBezTo>
                    <a:pt x="9330" y="5464"/>
                    <a:pt x="9361" y="5347"/>
                    <a:pt x="9346" y="5136"/>
                  </a:cubicBezTo>
                  <a:cubicBezTo>
                    <a:pt x="9346" y="5043"/>
                    <a:pt x="9360" y="4926"/>
                    <a:pt x="9427" y="4893"/>
                  </a:cubicBezTo>
                  <a:lnTo>
                    <a:pt x="9516" y="4852"/>
                  </a:lnTo>
                  <a:lnTo>
                    <a:pt x="9526" y="4846"/>
                  </a:lnTo>
                  <a:cubicBezTo>
                    <a:pt x="9553" y="4830"/>
                    <a:pt x="9583" y="4812"/>
                    <a:pt x="9596" y="4776"/>
                  </a:cubicBezTo>
                  <a:cubicBezTo>
                    <a:pt x="9667" y="4659"/>
                    <a:pt x="9695" y="4576"/>
                    <a:pt x="9681" y="4523"/>
                  </a:cubicBezTo>
                  <a:cubicBezTo>
                    <a:pt x="9677" y="4503"/>
                    <a:pt x="9666" y="4486"/>
                    <a:pt x="9650" y="4474"/>
                  </a:cubicBezTo>
                  <a:lnTo>
                    <a:pt x="9636" y="4464"/>
                  </a:lnTo>
                  <a:lnTo>
                    <a:pt x="9339" y="4485"/>
                  </a:lnTo>
                  <a:lnTo>
                    <a:pt x="9262" y="4556"/>
                  </a:lnTo>
                  <a:cubicBezTo>
                    <a:pt x="9249" y="4564"/>
                    <a:pt x="9231" y="4573"/>
                    <a:pt x="9216" y="4573"/>
                  </a:cubicBezTo>
                  <a:cubicBezTo>
                    <a:pt x="9194" y="4566"/>
                    <a:pt x="9181" y="4511"/>
                    <a:pt x="9205" y="4404"/>
                  </a:cubicBezTo>
                  <a:cubicBezTo>
                    <a:pt x="9232" y="4271"/>
                    <a:pt x="9277" y="4182"/>
                    <a:pt x="9347" y="4124"/>
                  </a:cubicBezTo>
                  <a:cubicBezTo>
                    <a:pt x="9384" y="4093"/>
                    <a:pt x="9428" y="4083"/>
                    <a:pt x="9468" y="4078"/>
                  </a:cubicBezTo>
                  <a:lnTo>
                    <a:pt x="9632" y="4091"/>
                  </a:lnTo>
                  <a:lnTo>
                    <a:pt x="9789" y="4092"/>
                  </a:lnTo>
                  <a:lnTo>
                    <a:pt x="9798" y="4089"/>
                  </a:lnTo>
                  <a:cubicBezTo>
                    <a:pt x="9852" y="4065"/>
                    <a:pt x="9891" y="4040"/>
                    <a:pt x="9914" y="3988"/>
                  </a:cubicBezTo>
                  <a:lnTo>
                    <a:pt x="10175" y="3517"/>
                  </a:lnTo>
                  <a:lnTo>
                    <a:pt x="10233" y="3354"/>
                  </a:lnTo>
                  <a:lnTo>
                    <a:pt x="10306" y="3204"/>
                  </a:lnTo>
                  <a:lnTo>
                    <a:pt x="10458" y="3039"/>
                  </a:lnTo>
                  <a:lnTo>
                    <a:pt x="10562" y="2883"/>
                  </a:lnTo>
                  <a:lnTo>
                    <a:pt x="10569" y="2870"/>
                  </a:lnTo>
                  <a:cubicBezTo>
                    <a:pt x="10606" y="2735"/>
                    <a:pt x="10528" y="2597"/>
                    <a:pt x="10331" y="24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0" name="Freeform 159">
              <a:extLst>
                <a:ext uri="{FF2B5EF4-FFF2-40B4-BE49-F238E27FC236}">
                  <a16:creationId xmlns:a16="http://schemas.microsoft.com/office/drawing/2014/main" id="{4E740EF5-A251-432C-8E34-33CA72D91497}"/>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1" name="Freeform 160">
              <a:extLst>
                <a:ext uri="{FF2B5EF4-FFF2-40B4-BE49-F238E27FC236}">
                  <a16:creationId xmlns:a16="http://schemas.microsoft.com/office/drawing/2014/main" id="{9AA15B72-2170-4F0A-A44A-C5B20ACC9F5E}"/>
                </a:ext>
              </a:extLst>
            </p:cNvPr>
            <p:cNvSpPr>
              <a:spLocks/>
            </p:cNvSpPr>
            <p:nvPr userDrawn="1"/>
          </p:nvSpPr>
          <p:spPr bwMode="auto">
            <a:xfrm>
              <a:off x="9536113" y="2295526"/>
              <a:ext cx="33338" cy="38100"/>
            </a:xfrm>
            <a:custGeom>
              <a:avLst/>
              <a:gdLst>
                <a:gd name="T0" fmla="*/ 248 w 400"/>
                <a:gd name="T1" fmla="*/ 105 h 457"/>
                <a:gd name="T2" fmla="*/ 248 w 400"/>
                <a:gd name="T3" fmla="*/ 105 h 457"/>
                <a:gd name="T4" fmla="*/ 59 w 400"/>
                <a:gd name="T5" fmla="*/ 0 h 457"/>
                <a:gd name="T6" fmla="*/ 37 w 400"/>
                <a:gd name="T7" fmla="*/ 2 h 457"/>
                <a:gd name="T8" fmla="*/ 26 w 400"/>
                <a:gd name="T9" fmla="*/ 9 h 457"/>
                <a:gd name="T10" fmla="*/ 14 w 400"/>
                <a:gd name="T11" fmla="*/ 20 h 457"/>
                <a:gd name="T12" fmla="*/ 2 w 400"/>
                <a:gd name="T13" fmla="*/ 68 h 457"/>
                <a:gd name="T14" fmla="*/ 51 w 400"/>
                <a:gd name="T15" fmla="*/ 213 h 457"/>
                <a:gd name="T16" fmla="*/ 220 w 400"/>
                <a:gd name="T17" fmla="*/ 375 h 457"/>
                <a:gd name="T18" fmla="*/ 304 w 400"/>
                <a:gd name="T19" fmla="*/ 444 h 457"/>
                <a:gd name="T20" fmla="*/ 343 w 400"/>
                <a:gd name="T21" fmla="*/ 457 h 457"/>
                <a:gd name="T22" fmla="*/ 393 w 400"/>
                <a:gd name="T23" fmla="*/ 419 h 457"/>
                <a:gd name="T24" fmla="*/ 400 w 400"/>
                <a:gd name="T25" fmla="*/ 363 h 457"/>
                <a:gd name="T26" fmla="*/ 248 w 400"/>
                <a:gd name="T27" fmla="*/ 105 h 457"/>
                <a:gd name="T28" fmla="*/ 248 w 400"/>
                <a:gd name="T29"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57">
                  <a:moveTo>
                    <a:pt x="248" y="105"/>
                  </a:moveTo>
                  <a:lnTo>
                    <a:pt x="248" y="105"/>
                  </a:lnTo>
                  <a:cubicBezTo>
                    <a:pt x="130" y="11"/>
                    <a:pt x="84" y="0"/>
                    <a:pt x="59" y="0"/>
                  </a:cubicBezTo>
                  <a:lnTo>
                    <a:pt x="37" y="2"/>
                  </a:lnTo>
                  <a:lnTo>
                    <a:pt x="26" y="9"/>
                  </a:lnTo>
                  <a:lnTo>
                    <a:pt x="14" y="20"/>
                  </a:lnTo>
                  <a:cubicBezTo>
                    <a:pt x="7" y="29"/>
                    <a:pt x="0" y="44"/>
                    <a:pt x="2" y="68"/>
                  </a:cubicBezTo>
                  <a:lnTo>
                    <a:pt x="51" y="213"/>
                  </a:lnTo>
                  <a:lnTo>
                    <a:pt x="220" y="375"/>
                  </a:lnTo>
                  <a:lnTo>
                    <a:pt x="304" y="444"/>
                  </a:lnTo>
                  <a:cubicBezTo>
                    <a:pt x="318" y="453"/>
                    <a:pt x="331" y="457"/>
                    <a:pt x="343" y="457"/>
                  </a:cubicBezTo>
                  <a:cubicBezTo>
                    <a:pt x="351" y="457"/>
                    <a:pt x="380" y="454"/>
                    <a:pt x="393" y="419"/>
                  </a:cubicBezTo>
                  <a:cubicBezTo>
                    <a:pt x="398" y="404"/>
                    <a:pt x="400" y="386"/>
                    <a:pt x="400" y="363"/>
                  </a:cubicBezTo>
                  <a:cubicBezTo>
                    <a:pt x="400" y="276"/>
                    <a:pt x="352" y="194"/>
                    <a:pt x="248" y="105"/>
                  </a:cubicBezTo>
                  <a:lnTo>
                    <a:pt x="248" y="10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2" name="Freeform 161">
              <a:extLst>
                <a:ext uri="{FF2B5EF4-FFF2-40B4-BE49-F238E27FC236}">
                  <a16:creationId xmlns:a16="http://schemas.microsoft.com/office/drawing/2014/main" id="{753B3A65-C6DA-4695-AA1D-15159CBBA059}"/>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3" name="Freeform 162">
              <a:extLst>
                <a:ext uri="{FF2B5EF4-FFF2-40B4-BE49-F238E27FC236}">
                  <a16:creationId xmlns:a16="http://schemas.microsoft.com/office/drawing/2014/main" id="{FFCC8FE7-9F68-4306-99AE-DB13317788DA}"/>
                </a:ext>
              </a:extLst>
            </p:cNvPr>
            <p:cNvSpPr>
              <a:spLocks/>
            </p:cNvSpPr>
            <p:nvPr userDrawn="1"/>
          </p:nvSpPr>
          <p:spPr bwMode="auto">
            <a:xfrm>
              <a:off x="9077326" y="2411413"/>
              <a:ext cx="46038" cy="44450"/>
            </a:xfrm>
            <a:custGeom>
              <a:avLst/>
              <a:gdLst>
                <a:gd name="T0" fmla="*/ 184 w 550"/>
                <a:gd name="T1" fmla="*/ 522 h 522"/>
                <a:gd name="T2" fmla="*/ 184 w 550"/>
                <a:gd name="T3" fmla="*/ 522 h 522"/>
                <a:gd name="T4" fmla="*/ 305 w 550"/>
                <a:gd name="T5" fmla="*/ 522 h 522"/>
                <a:gd name="T6" fmla="*/ 350 w 550"/>
                <a:gd name="T7" fmla="*/ 499 h 522"/>
                <a:gd name="T8" fmla="*/ 415 w 550"/>
                <a:gd name="T9" fmla="*/ 469 h 522"/>
                <a:gd name="T10" fmla="*/ 424 w 550"/>
                <a:gd name="T11" fmla="*/ 468 h 522"/>
                <a:gd name="T12" fmla="*/ 550 w 550"/>
                <a:gd name="T13" fmla="*/ 347 h 522"/>
                <a:gd name="T14" fmla="*/ 548 w 550"/>
                <a:gd name="T15" fmla="*/ 332 h 522"/>
                <a:gd name="T16" fmla="*/ 432 w 550"/>
                <a:gd name="T17" fmla="*/ 166 h 522"/>
                <a:gd name="T18" fmla="*/ 240 w 550"/>
                <a:gd name="T19" fmla="*/ 41 h 522"/>
                <a:gd name="T20" fmla="*/ 112 w 550"/>
                <a:gd name="T21" fmla="*/ 0 h 522"/>
                <a:gd name="T22" fmla="*/ 57 w 550"/>
                <a:gd name="T23" fmla="*/ 18 h 522"/>
                <a:gd name="T24" fmla="*/ 6 w 550"/>
                <a:gd name="T25" fmla="*/ 205 h 522"/>
                <a:gd name="T26" fmla="*/ 88 w 550"/>
                <a:gd name="T27" fmla="*/ 426 h 522"/>
                <a:gd name="T28" fmla="*/ 184 w 550"/>
                <a:gd name="T29" fmla="*/ 522 h 522"/>
                <a:gd name="T30" fmla="*/ 184 w 550"/>
                <a:gd name="T31"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522">
                  <a:moveTo>
                    <a:pt x="184" y="522"/>
                  </a:moveTo>
                  <a:lnTo>
                    <a:pt x="184" y="522"/>
                  </a:lnTo>
                  <a:lnTo>
                    <a:pt x="305" y="522"/>
                  </a:lnTo>
                  <a:lnTo>
                    <a:pt x="350" y="499"/>
                  </a:lnTo>
                  <a:cubicBezTo>
                    <a:pt x="376" y="485"/>
                    <a:pt x="406" y="470"/>
                    <a:pt x="415" y="469"/>
                  </a:cubicBezTo>
                  <a:lnTo>
                    <a:pt x="424" y="468"/>
                  </a:lnTo>
                  <a:cubicBezTo>
                    <a:pt x="537" y="444"/>
                    <a:pt x="550" y="375"/>
                    <a:pt x="550" y="347"/>
                  </a:cubicBezTo>
                  <a:lnTo>
                    <a:pt x="548" y="332"/>
                  </a:lnTo>
                  <a:cubicBezTo>
                    <a:pt x="534" y="292"/>
                    <a:pt x="499" y="241"/>
                    <a:pt x="432" y="166"/>
                  </a:cubicBezTo>
                  <a:cubicBezTo>
                    <a:pt x="373" y="113"/>
                    <a:pt x="308" y="61"/>
                    <a:pt x="240" y="41"/>
                  </a:cubicBezTo>
                  <a:cubicBezTo>
                    <a:pt x="205" y="22"/>
                    <a:pt x="154" y="0"/>
                    <a:pt x="112" y="0"/>
                  </a:cubicBezTo>
                  <a:cubicBezTo>
                    <a:pt x="89" y="0"/>
                    <a:pt x="70" y="6"/>
                    <a:pt x="57" y="18"/>
                  </a:cubicBezTo>
                  <a:cubicBezTo>
                    <a:pt x="2" y="62"/>
                    <a:pt x="0" y="137"/>
                    <a:pt x="6" y="205"/>
                  </a:cubicBezTo>
                  <a:cubicBezTo>
                    <a:pt x="13" y="309"/>
                    <a:pt x="39" y="377"/>
                    <a:pt x="88" y="426"/>
                  </a:cubicBezTo>
                  <a:lnTo>
                    <a:pt x="184" y="522"/>
                  </a:lnTo>
                  <a:lnTo>
                    <a:pt x="184" y="52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4" name="Freeform 163">
              <a:extLst>
                <a:ext uri="{FF2B5EF4-FFF2-40B4-BE49-F238E27FC236}">
                  <a16:creationId xmlns:a16="http://schemas.microsoft.com/office/drawing/2014/main" id="{829CB6B3-8F29-4EBC-B364-BE84DA6516B0}"/>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5" name="Freeform 164">
              <a:extLst>
                <a:ext uri="{FF2B5EF4-FFF2-40B4-BE49-F238E27FC236}">
                  <a16:creationId xmlns:a16="http://schemas.microsoft.com/office/drawing/2014/main" id="{3B5B051A-006E-4D69-8566-C01075ED9AF0}"/>
                </a:ext>
              </a:extLst>
            </p:cNvPr>
            <p:cNvSpPr>
              <a:spLocks/>
            </p:cNvSpPr>
            <p:nvPr userDrawn="1"/>
          </p:nvSpPr>
          <p:spPr bwMode="auto">
            <a:xfrm>
              <a:off x="8645526" y="4344988"/>
              <a:ext cx="131763" cy="58738"/>
            </a:xfrm>
            <a:custGeom>
              <a:avLst/>
              <a:gdLst>
                <a:gd name="T0" fmla="*/ 134 w 1557"/>
                <a:gd name="T1" fmla="*/ 549 h 698"/>
                <a:gd name="T2" fmla="*/ 134 w 1557"/>
                <a:gd name="T3" fmla="*/ 549 h 698"/>
                <a:gd name="T4" fmla="*/ 155 w 1557"/>
                <a:gd name="T5" fmla="*/ 547 h 698"/>
                <a:gd name="T6" fmla="*/ 291 w 1557"/>
                <a:gd name="T7" fmla="*/ 537 h 698"/>
                <a:gd name="T8" fmla="*/ 480 w 1557"/>
                <a:gd name="T9" fmla="*/ 556 h 698"/>
                <a:gd name="T10" fmla="*/ 634 w 1557"/>
                <a:gd name="T11" fmla="*/ 566 h 698"/>
                <a:gd name="T12" fmla="*/ 664 w 1557"/>
                <a:gd name="T13" fmla="*/ 635 h 698"/>
                <a:gd name="T14" fmla="*/ 759 w 1557"/>
                <a:gd name="T15" fmla="*/ 697 h 698"/>
                <a:gd name="T16" fmla="*/ 769 w 1557"/>
                <a:gd name="T17" fmla="*/ 698 h 698"/>
                <a:gd name="T18" fmla="*/ 779 w 1557"/>
                <a:gd name="T19" fmla="*/ 694 h 698"/>
                <a:gd name="T20" fmla="*/ 854 w 1557"/>
                <a:gd name="T21" fmla="*/ 579 h 698"/>
                <a:gd name="T22" fmla="*/ 903 w 1557"/>
                <a:gd name="T23" fmla="*/ 480 h 698"/>
                <a:gd name="T24" fmla="*/ 951 w 1557"/>
                <a:gd name="T25" fmla="*/ 519 h 698"/>
                <a:gd name="T26" fmla="*/ 1079 w 1557"/>
                <a:gd name="T27" fmla="*/ 498 h 698"/>
                <a:gd name="T28" fmla="*/ 1088 w 1557"/>
                <a:gd name="T29" fmla="*/ 486 h 698"/>
                <a:gd name="T30" fmla="*/ 1187 w 1557"/>
                <a:gd name="T31" fmla="*/ 472 h 698"/>
                <a:gd name="T32" fmla="*/ 1300 w 1557"/>
                <a:gd name="T33" fmla="*/ 472 h 698"/>
                <a:gd name="T34" fmla="*/ 1442 w 1557"/>
                <a:gd name="T35" fmla="*/ 528 h 698"/>
                <a:gd name="T36" fmla="*/ 1458 w 1557"/>
                <a:gd name="T37" fmla="*/ 528 h 698"/>
                <a:gd name="T38" fmla="*/ 1551 w 1557"/>
                <a:gd name="T39" fmla="*/ 459 h 698"/>
                <a:gd name="T40" fmla="*/ 1554 w 1557"/>
                <a:gd name="T41" fmla="*/ 440 h 698"/>
                <a:gd name="T42" fmla="*/ 1538 w 1557"/>
                <a:gd name="T43" fmla="*/ 375 h 698"/>
                <a:gd name="T44" fmla="*/ 1495 w 1557"/>
                <a:gd name="T45" fmla="*/ 352 h 698"/>
                <a:gd name="T46" fmla="*/ 1465 w 1557"/>
                <a:gd name="T47" fmla="*/ 339 h 698"/>
                <a:gd name="T48" fmla="*/ 1402 w 1557"/>
                <a:gd name="T49" fmla="*/ 309 h 698"/>
                <a:gd name="T50" fmla="*/ 1395 w 1557"/>
                <a:gd name="T51" fmla="*/ 301 h 698"/>
                <a:gd name="T52" fmla="*/ 1290 w 1557"/>
                <a:gd name="T53" fmla="*/ 259 h 698"/>
                <a:gd name="T54" fmla="*/ 1233 w 1557"/>
                <a:gd name="T55" fmla="*/ 242 h 698"/>
                <a:gd name="T56" fmla="*/ 1203 w 1557"/>
                <a:gd name="T57" fmla="*/ 240 h 698"/>
                <a:gd name="T58" fmla="*/ 1188 w 1557"/>
                <a:gd name="T59" fmla="*/ 189 h 698"/>
                <a:gd name="T60" fmla="*/ 1134 w 1557"/>
                <a:gd name="T61" fmla="*/ 116 h 698"/>
                <a:gd name="T62" fmla="*/ 1034 w 1557"/>
                <a:gd name="T63" fmla="*/ 116 h 698"/>
                <a:gd name="T64" fmla="*/ 963 w 1557"/>
                <a:gd name="T65" fmla="*/ 81 h 698"/>
                <a:gd name="T66" fmla="*/ 848 w 1557"/>
                <a:gd name="T67" fmla="*/ 33 h 698"/>
                <a:gd name="T68" fmla="*/ 683 w 1557"/>
                <a:gd name="T69" fmla="*/ 35 h 698"/>
                <a:gd name="T70" fmla="*/ 637 w 1557"/>
                <a:gd name="T71" fmla="*/ 51 h 698"/>
                <a:gd name="T72" fmla="*/ 498 w 1557"/>
                <a:gd name="T73" fmla="*/ 69 h 698"/>
                <a:gd name="T74" fmla="*/ 320 w 1557"/>
                <a:gd name="T75" fmla="*/ 52 h 698"/>
                <a:gd name="T76" fmla="*/ 292 w 1557"/>
                <a:gd name="T77" fmla="*/ 49 h 698"/>
                <a:gd name="T78" fmla="*/ 235 w 1557"/>
                <a:gd name="T79" fmla="*/ 69 h 698"/>
                <a:gd name="T80" fmla="*/ 176 w 1557"/>
                <a:gd name="T81" fmla="*/ 69 h 698"/>
                <a:gd name="T82" fmla="*/ 224 w 1557"/>
                <a:gd name="T83" fmla="*/ 140 h 698"/>
                <a:gd name="T84" fmla="*/ 328 w 1557"/>
                <a:gd name="T85" fmla="*/ 207 h 698"/>
                <a:gd name="T86" fmla="*/ 336 w 1557"/>
                <a:gd name="T87" fmla="*/ 209 h 698"/>
                <a:gd name="T88" fmla="*/ 344 w 1557"/>
                <a:gd name="T89" fmla="*/ 208 h 698"/>
                <a:gd name="T90" fmla="*/ 393 w 1557"/>
                <a:gd name="T91" fmla="*/ 213 h 698"/>
                <a:gd name="T92" fmla="*/ 388 w 1557"/>
                <a:gd name="T93" fmla="*/ 228 h 698"/>
                <a:gd name="T94" fmla="*/ 389 w 1557"/>
                <a:gd name="T95" fmla="*/ 345 h 698"/>
                <a:gd name="T96" fmla="*/ 400 w 1557"/>
                <a:gd name="T97" fmla="*/ 363 h 698"/>
                <a:gd name="T98" fmla="*/ 426 w 1557"/>
                <a:gd name="T99" fmla="*/ 416 h 698"/>
                <a:gd name="T100" fmla="*/ 280 w 1557"/>
                <a:gd name="T101" fmla="*/ 408 h 698"/>
                <a:gd name="T102" fmla="*/ 95 w 1557"/>
                <a:gd name="T103" fmla="*/ 371 h 698"/>
                <a:gd name="T104" fmla="*/ 65 w 1557"/>
                <a:gd name="T105" fmla="*/ 368 h 698"/>
                <a:gd name="T106" fmla="*/ 7 w 1557"/>
                <a:gd name="T107" fmla="*/ 397 h 698"/>
                <a:gd name="T108" fmla="*/ 2 w 1557"/>
                <a:gd name="T109" fmla="*/ 411 h 698"/>
                <a:gd name="T110" fmla="*/ 15 w 1557"/>
                <a:gd name="T111" fmla="*/ 455 h 698"/>
                <a:gd name="T112" fmla="*/ 134 w 1557"/>
                <a:gd name="T113" fmla="*/ 549 h 698"/>
                <a:gd name="T114" fmla="*/ 134 w 1557"/>
                <a:gd name="T115" fmla="*/ 5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7" h="698">
                  <a:moveTo>
                    <a:pt x="134" y="549"/>
                  </a:moveTo>
                  <a:lnTo>
                    <a:pt x="134" y="549"/>
                  </a:lnTo>
                  <a:cubicBezTo>
                    <a:pt x="144" y="549"/>
                    <a:pt x="152" y="548"/>
                    <a:pt x="155" y="547"/>
                  </a:cubicBezTo>
                  <a:lnTo>
                    <a:pt x="291" y="537"/>
                  </a:lnTo>
                  <a:lnTo>
                    <a:pt x="480" y="556"/>
                  </a:lnTo>
                  <a:lnTo>
                    <a:pt x="634" y="566"/>
                  </a:lnTo>
                  <a:lnTo>
                    <a:pt x="664" y="635"/>
                  </a:lnTo>
                  <a:cubicBezTo>
                    <a:pt x="684" y="675"/>
                    <a:pt x="715" y="695"/>
                    <a:pt x="759" y="697"/>
                  </a:cubicBezTo>
                  <a:lnTo>
                    <a:pt x="769" y="698"/>
                  </a:lnTo>
                  <a:lnTo>
                    <a:pt x="779" y="694"/>
                  </a:lnTo>
                  <a:cubicBezTo>
                    <a:pt x="814" y="679"/>
                    <a:pt x="836" y="643"/>
                    <a:pt x="854" y="579"/>
                  </a:cubicBezTo>
                  <a:lnTo>
                    <a:pt x="903" y="480"/>
                  </a:lnTo>
                  <a:cubicBezTo>
                    <a:pt x="911" y="484"/>
                    <a:pt x="925" y="494"/>
                    <a:pt x="951" y="519"/>
                  </a:cubicBezTo>
                  <a:cubicBezTo>
                    <a:pt x="990" y="560"/>
                    <a:pt x="1041" y="533"/>
                    <a:pt x="1079" y="498"/>
                  </a:cubicBezTo>
                  <a:lnTo>
                    <a:pt x="1088" y="486"/>
                  </a:lnTo>
                  <a:cubicBezTo>
                    <a:pt x="1088" y="486"/>
                    <a:pt x="1106" y="472"/>
                    <a:pt x="1187" y="472"/>
                  </a:cubicBezTo>
                  <a:lnTo>
                    <a:pt x="1300" y="472"/>
                  </a:lnTo>
                  <a:cubicBezTo>
                    <a:pt x="1348" y="508"/>
                    <a:pt x="1395" y="526"/>
                    <a:pt x="1442" y="528"/>
                  </a:cubicBezTo>
                  <a:lnTo>
                    <a:pt x="1458" y="528"/>
                  </a:lnTo>
                  <a:lnTo>
                    <a:pt x="1551" y="459"/>
                  </a:lnTo>
                  <a:lnTo>
                    <a:pt x="1554" y="440"/>
                  </a:lnTo>
                  <a:cubicBezTo>
                    <a:pt x="1557" y="415"/>
                    <a:pt x="1552" y="393"/>
                    <a:pt x="1538" y="375"/>
                  </a:cubicBezTo>
                  <a:cubicBezTo>
                    <a:pt x="1527" y="362"/>
                    <a:pt x="1513" y="354"/>
                    <a:pt x="1495" y="352"/>
                  </a:cubicBezTo>
                  <a:lnTo>
                    <a:pt x="1465" y="339"/>
                  </a:lnTo>
                  <a:cubicBezTo>
                    <a:pt x="1435" y="327"/>
                    <a:pt x="1407" y="315"/>
                    <a:pt x="1402" y="309"/>
                  </a:cubicBezTo>
                  <a:lnTo>
                    <a:pt x="1395" y="301"/>
                  </a:lnTo>
                  <a:lnTo>
                    <a:pt x="1290" y="259"/>
                  </a:lnTo>
                  <a:cubicBezTo>
                    <a:pt x="1270" y="251"/>
                    <a:pt x="1250" y="246"/>
                    <a:pt x="1233" y="242"/>
                  </a:cubicBezTo>
                  <a:cubicBezTo>
                    <a:pt x="1221" y="239"/>
                    <a:pt x="1204" y="235"/>
                    <a:pt x="1203" y="240"/>
                  </a:cubicBezTo>
                  <a:lnTo>
                    <a:pt x="1188" y="189"/>
                  </a:lnTo>
                  <a:lnTo>
                    <a:pt x="1134" y="116"/>
                  </a:lnTo>
                  <a:lnTo>
                    <a:pt x="1034" y="116"/>
                  </a:lnTo>
                  <a:lnTo>
                    <a:pt x="963" y="81"/>
                  </a:lnTo>
                  <a:lnTo>
                    <a:pt x="848" y="33"/>
                  </a:lnTo>
                  <a:cubicBezTo>
                    <a:pt x="758" y="0"/>
                    <a:pt x="718" y="4"/>
                    <a:pt x="683" y="35"/>
                  </a:cubicBezTo>
                  <a:lnTo>
                    <a:pt x="637" y="51"/>
                  </a:lnTo>
                  <a:lnTo>
                    <a:pt x="498" y="69"/>
                  </a:lnTo>
                  <a:lnTo>
                    <a:pt x="320" y="52"/>
                  </a:lnTo>
                  <a:cubicBezTo>
                    <a:pt x="308" y="49"/>
                    <a:pt x="298" y="49"/>
                    <a:pt x="292" y="49"/>
                  </a:cubicBezTo>
                  <a:cubicBezTo>
                    <a:pt x="261" y="49"/>
                    <a:pt x="244" y="60"/>
                    <a:pt x="235" y="69"/>
                  </a:cubicBezTo>
                  <a:lnTo>
                    <a:pt x="176" y="69"/>
                  </a:lnTo>
                  <a:lnTo>
                    <a:pt x="224" y="140"/>
                  </a:lnTo>
                  <a:cubicBezTo>
                    <a:pt x="247" y="175"/>
                    <a:pt x="282" y="197"/>
                    <a:pt x="328" y="207"/>
                  </a:cubicBezTo>
                  <a:lnTo>
                    <a:pt x="336" y="209"/>
                  </a:lnTo>
                  <a:lnTo>
                    <a:pt x="344" y="208"/>
                  </a:lnTo>
                  <a:cubicBezTo>
                    <a:pt x="377" y="204"/>
                    <a:pt x="395" y="213"/>
                    <a:pt x="393" y="213"/>
                  </a:cubicBezTo>
                  <a:lnTo>
                    <a:pt x="388" y="228"/>
                  </a:lnTo>
                  <a:cubicBezTo>
                    <a:pt x="380" y="278"/>
                    <a:pt x="378" y="311"/>
                    <a:pt x="389" y="345"/>
                  </a:cubicBezTo>
                  <a:lnTo>
                    <a:pt x="400" y="363"/>
                  </a:lnTo>
                  <a:cubicBezTo>
                    <a:pt x="426" y="391"/>
                    <a:pt x="431" y="409"/>
                    <a:pt x="426" y="416"/>
                  </a:cubicBezTo>
                  <a:lnTo>
                    <a:pt x="280" y="408"/>
                  </a:lnTo>
                  <a:lnTo>
                    <a:pt x="95" y="371"/>
                  </a:lnTo>
                  <a:cubicBezTo>
                    <a:pt x="82" y="368"/>
                    <a:pt x="72" y="368"/>
                    <a:pt x="65" y="368"/>
                  </a:cubicBezTo>
                  <a:cubicBezTo>
                    <a:pt x="29" y="368"/>
                    <a:pt x="13" y="384"/>
                    <a:pt x="7" y="397"/>
                  </a:cubicBezTo>
                  <a:lnTo>
                    <a:pt x="2" y="411"/>
                  </a:lnTo>
                  <a:cubicBezTo>
                    <a:pt x="0" y="426"/>
                    <a:pt x="5" y="441"/>
                    <a:pt x="15" y="455"/>
                  </a:cubicBezTo>
                  <a:cubicBezTo>
                    <a:pt x="41" y="515"/>
                    <a:pt x="84" y="549"/>
                    <a:pt x="134" y="549"/>
                  </a:cubicBezTo>
                  <a:lnTo>
                    <a:pt x="134" y="54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6" name="Freeform 165">
              <a:extLst>
                <a:ext uri="{FF2B5EF4-FFF2-40B4-BE49-F238E27FC236}">
                  <a16:creationId xmlns:a16="http://schemas.microsoft.com/office/drawing/2014/main" id="{CF41A116-DC86-4E44-BA18-842636C0F187}"/>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7" name="Freeform 166">
              <a:extLst>
                <a:ext uri="{FF2B5EF4-FFF2-40B4-BE49-F238E27FC236}">
                  <a16:creationId xmlns:a16="http://schemas.microsoft.com/office/drawing/2014/main" id="{991B1691-A8E7-49F2-BAC5-BFD2BDF6D6CA}"/>
                </a:ext>
              </a:extLst>
            </p:cNvPr>
            <p:cNvSpPr>
              <a:spLocks/>
            </p:cNvSpPr>
            <p:nvPr userDrawn="1"/>
          </p:nvSpPr>
          <p:spPr bwMode="auto">
            <a:xfrm>
              <a:off x="6891338" y="4235451"/>
              <a:ext cx="39688" cy="44450"/>
            </a:xfrm>
            <a:custGeom>
              <a:avLst/>
              <a:gdLst>
                <a:gd name="T0" fmla="*/ 430 w 479"/>
                <a:gd name="T1" fmla="*/ 279 h 540"/>
                <a:gd name="T2" fmla="*/ 430 w 479"/>
                <a:gd name="T3" fmla="*/ 279 h 540"/>
                <a:gd name="T4" fmla="*/ 456 w 479"/>
                <a:gd name="T5" fmla="*/ 143 h 540"/>
                <a:gd name="T6" fmla="*/ 323 w 479"/>
                <a:gd name="T7" fmla="*/ 19 h 540"/>
                <a:gd name="T8" fmla="*/ 237 w 479"/>
                <a:gd name="T9" fmla="*/ 19 h 540"/>
                <a:gd name="T10" fmla="*/ 138 w 479"/>
                <a:gd name="T11" fmla="*/ 19 h 540"/>
                <a:gd name="T12" fmla="*/ 69 w 479"/>
                <a:gd name="T13" fmla="*/ 0 h 540"/>
                <a:gd name="T14" fmla="*/ 0 w 479"/>
                <a:gd name="T15" fmla="*/ 8 h 540"/>
                <a:gd name="T16" fmla="*/ 63 w 479"/>
                <a:gd name="T17" fmla="*/ 130 h 540"/>
                <a:gd name="T18" fmla="*/ 160 w 479"/>
                <a:gd name="T19" fmla="*/ 259 h 540"/>
                <a:gd name="T20" fmla="*/ 189 w 479"/>
                <a:gd name="T21" fmla="*/ 362 h 540"/>
                <a:gd name="T22" fmla="*/ 195 w 479"/>
                <a:gd name="T23" fmla="*/ 385 h 540"/>
                <a:gd name="T24" fmla="*/ 171 w 479"/>
                <a:gd name="T25" fmla="*/ 385 h 540"/>
                <a:gd name="T26" fmla="*/ 133 w 479"/>
                <a:gd name="T27" fmla="*/ 385 h 540"/>
                <a:gd name="T28" fmla="*/ 97 w 479"/>
                <a:gd name="T29" fmla="*/ 387 h 540"/>
                <a:gd name="T30" fmla="*/ 119 w 479"/>
                <a:gd name="T31" fmla="*/ 421 h 540"/>
                <a:gd name="T32" fmla="*/ 172 w 479"/>
                <a:gd name="T33" fmla="*/ 483 h 540"/>
                <a:gd name="T34" fmla="*/ 314 w 479"/>
                <a:gd name="T35" fmla="*/ 537 h 540"/>
                <a:gd name="T36" fmla="*/ 355 w 479"/>
                <a:gd name="T37" fmla="*/ 540 h 540"/>
                <a:gd name="T38" fmla="*/ 396 w 479"/>
                <a:gd name="T39" fmla="*/ 532 h 540"/>
                <a:gd name="T40" fmla="*/ 406 w 479"/>
                <a:gd name="T41" fmla="*/ 522 h 540"/>
                <a:gd name="T42" fmla="*/ 380 w 479"/>
                <a:gd name="T43" fmla="*/ 413 h 540"/>
                <a:gd name="T44" fmla="*/ 430 w 479"/>
                <a:gd name="T45" fmla="*/ 279 h 540"/>
                <a:gd name="T46" fmla="*/ 430 w 479"/>
                <a:gd name="T47" fmla="*/ 2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540">
                  <a:moveTo>
                    <a:pt x="430" y="279"/>
                  </a:moveTo>
                  <a:lnTo>
                    <a:pt x="430" y="279"/>
                  </a:lnTo>
                  <a:cubicBezTo>
                    <a:pt x="471" y="237"/>
                    <a:pt x="479" y="199"/>
                    <a:pt x="456" y="143"/>
                  </a:cubicBezTo>
                  <a:lnTo>
                    <a:pt x="323" y="19"/>
                  </a:lnTo>
                  <a:lnTo>
                    <a:pt x="237" y="19"/>
                  </a:lnTo>
                  <a:lnTo>
                    <a:pt x="138" y="19"/>
                  </a:lnTo>
                  <a:lnTo>
                    <a:pt x="69" y="0"/>
                  </a:lnTo>
                  <a:lnTo>
                    <a:pt x="0" y="8"/>
                  </a:lnTo>
                  <a:cubicBezTo>
                    <a:pt x="0" y="37"/>
                    <a:pt x="24" y="76"/>
                    <a:pt x="63" y="130"/>
                  </a:cubicBezTo>
                  <a:lnTo>
                    <a:pt x="160" y="259"/>
                  </a:lnTo>
                  <a:lnTo>
                    <a:pt x="189" y="362"/>
                  </a:lnTo>
                  <a:lnTo>
                    <a:pt x="195" y="385"/>
                  </a:lnTo>
                  <a:lnTo>
                    <a:pt x="171" y="385"/>
                  </a:lnTo>
                  <a:lnTo>
                    <a:pt x="133" y="385"/>
                  </a:lnTo>
                  <a:lnTo>
                    <a:pt x="97" y="387"/>
                  </a:lnTo>
                  <a:cubicBezTo>
                    <a:pt x="96" y="389"/>
                    <a:pt x="98" y="401"/>
                    <a:pt x="119" y="421"/>
                  </a:cubicBezTo>
                  <a:lnTo>
                    <a:pt x="172" y="483"/>
                  </a:lnTo>
                  <a:lnTo>
                    <a:pt x="314" y="537"/>
                  </a:lnTo>
                  <a:cubicBezTo>
                    <a:pt x="329" y="539"/>
                    <a:pt x="343" y="540"/>
                    <a:pt x="355" y="540"/>
                  </a:cubicBezTo>
                  <a:cubicBezTo>
                    <a:pt x="378" y="540"/>
                    <a:pt x="390" y="536"/>
                    <a:pt x="396" y="532"/>
                  </a:cubicBezTo>
                  <a:cubicBezTo>
                    <a:pt x="403" y="529"/>
                    <a:pt x="406" y="524"/>
                    <a:pt x="406" y="522"/>
                  </a:cubicBezTo>
                  <a:lnTo>
                    <a:pt x="380" y="413"/>
                  </a:lnTo>
                  <a:cubicBezTo>
                    <a:pt x="357" y="368"/>
                    <a:pt x="375" y="322"/>
                    <a:pt x="430" y="279"/>
                  </a:cubicBezTo>
                  <a:lnTo>
                    <a:pt x="430" y="27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8" name="Freeform 167">
              <a:extLst>
                <a:ext uri="{FF2B5EF4-FFF2-40B4-BE49-F238E27FC236}">
                  <a16:creationId xmlns:a16="http://schemas.microsoft.com/office/drawing/2014/main" id="{5B4B7BC7-8192-4EB3-A032-3D55CE05169B}"/>
                </a:ext>
              </a:extLst>
            </p:cNvPr>
            <p:cNvSpPr>
              <a:spLocks/>
            </p:cNvSpPr>
            <p:nvPr userDrawn="1"/>
          </p:nvSpPr>
          <p:spPr bwMode="auto">
            <a:xfrm>
              <a:off x="6926263" y="4273551"/>
              <a:ext cx="65088" cy="79375"/>
            </a:xfrm>
            <a:custGeom>
              <a:avLst/>
              <a:gdLst>
                <a:gd name="T0" fmla="*/ 616 w 774"/>
                <a:gd name="T1" fmla="*/ 239 h 924"/>
                <a:gd name="T2" fmla="*/ 616 w 774"/>
                <a:gd name="T3" fmla="*/ 239 h 924"/>
                <a:gd name="T4" fmla="*/ 485 w 774"/>
                <a:gd name="T5" fmla="*/ 89 h 924"/>
                <a:gd name="T6" fmla="*/ 157 w 774"/>
                <a:gd name="T7" fmla="*/ 0 h 924"/>
                <a:gd name="T8" fmla="*/ 134 w 774"/>
                <a:gd name="T9" fmla="*/ 2 h 924"/>
                <a:gd name="T10" fmla="*/ 134 w 774"/>
                <a:gd name="T11" fmla="*/ 205 h 924"/>
                <a:gd name="T12" fmla="*/ 25 w 774"/>
                <a:gd name="T13" fmla="*/ 385 h 924"/>
                <a:gd name="T14" fmla="*/ 38 w 774"/>
                <a:gd name="T15" fmla="*/ 465 h 924"/>
                <a:gd name="T16" fmla="*/ 122 w 774"/>
                <a:gd name="T17" fmla="*/ 596 h 924"/>
                <a:gd name="T18" fmla="*/ 124 w 774"/>
                <a:gd name="T19" fmla="*/ 600 h 924"/>
                <a:gd name="T20" fmla="*/ 125 w 774"/>
                <a:gd name="T21" fmla="*/ 605 h 924"/>
                <a:gd name="T22" fmla="*/ 188 w 774"/>
                <a:gd name="T23" fmla="*/ 851 h 924"/>
                <a:gd name="T24" fmla="*/ 276 w 774"/>
                <a:gd name="T25" fmla="*/ 924 h 924"/>
                <a:gd name="T26" fmla="*/ 357 w 774"/>
                <a:gd name="T27" fmla="*/ 875 h 924"/>
                <a:gd name="T28" fmla="*/ 689 w 774"/>
                <a:gd name="T29" fmla="*/ 682 h 924"/>
                <a:gd name="T30" fmla="*/ 774 w 774"/>
                <a:gd name="T31" fmla="*/ 607 h 924"/>
                <a:gd name="T32" fmla="*/ 729 w 774"/>
                <a:gd name="T33" fmla="*/ 465 h 924"/>
                <a:gd name="T34" fmla="*/ 616 w 774"/>
                <a:gd name="T35" fmla="*/ 239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924">
                  <a:moveTo>
                    <a:pt x="616" y="239"/>
                  </a:moveTo>
                  <a:lnTo>
                    <a:pt x="616" y="239"/>
                  </a:lnTo>
                  <a:cubicBezTo>
                    <a:pt x="565" y="137"/>
                    <a:pt x="507" y="99"/>
                    <a:pt x="485" y="89"/>
                  </a:cubicBezTo>
                  <a:cubicBezTo>
                    <a:pt x="328" y="29"/>
                    <a:pt x="221" y="0"/>
                    <a:pt x="157" y="0"/>
                  </a:cubicBezTo>
                  <a:cubicBezTo>
                    <a:pt x="149" y="0"/>
                    <a:pt x="141" y="0"/>
                    <a:pt x="134" y="2"/>
                  </a:cubicBezTo>
                  <a:lnTo>
                    <a:pt x="134" y="205"/>
                  </a:lnTo>
                  <a:cubicBezTo>
                    <a:pt x="124" y="303"/>
                    <a:pt x="88" y="360"/>
                    <a:pt x="25" y="385"/>
                  </a:cubicBezTo>
                  <a:cubicBezTo>
                    <a:pt x="9" y="402"/>
                    <a:pt x="0" y="418"/>
                    <a:pt x="38" y="465"/>
                  </a:cubicBezTo>
                  <a:lnTo>
                    <a:pt x="122" y="596"/>
                  </a:lnTo>
                  <a:lnTo>
                    <a:pt x="124" y="600"/>
                  </a:lnTo>
                  <a:lnTo>
                    <a:pt x="125" y="605"/>
                  </a:lnTo>
                  <a:cubicBezTo>
                    <a:pt x="135" y="721"/>
                    <a:pt x="157" y="804"/>
                    <a:pt x="188" y="851"/>
                  </a:cubicBezTo>
                  <a:cubicBezTo>
                    <a:pt x="217" y="900"/>
                    <a:pt x="247" y="924"/>
                    <a:pt x="276" y="924"/>
                  </a:cubicBezTo>
                  <a:cubicBezTo>
                    <a:pt x="301" y="924"/>
                    <a:pt x="327" y="908"/>
                    <a:pt x="357" y="875"/>
                  </a:cubicBezTo>
                  <a:cubicBezTo>
                    <a:pt x="494" y="749"/>
                    <a:pt x="590" y="692"/>
                    <a:pt x="689" y="682"/>
                  </a:cubicBezTo>
                  <a:cubicBezTo>
                    <a:pt x="744" y="682"/>
                    <a:pt x="774" y="644"/>
                    <a:pt x="774" y="607"/>
                  </a:cubicBezTo>
                  <a:cubicBezTo>
                    <a:pt x="774" y="570"/>
                    <a:pt x="768" y="525"/>
                    <a:pt x="729" y="465"/>
                  </a:cubicBezTo>
                  <a:lnTo>
                    <a:pt x="616" y="2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69" name="Freeform 169">
              <a:extLst>
                <a:ext uri="{FF2B5EF4-FFF2-40B4-BE49-F238E27FC236}">
                  <a16:creationId xmlns:a16="http://schemas.microsoft.com/office/drawing/2014/main" id="{5E02491E-9057-4C1B-977C-F76AE8058C3D}"/>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0" name="Freeform 170">
              <a:extLst>
                <a:ext uri="{FF2B5EF4-FFF2-40B4-BE49-F238E27FC236}">
                  <a16:creationId xmlns:a16="http://schemas.microsoft.com/office/drawing/2014/main" id="{53E4EC7D-B1AC-441F-8A1F-6BB2AD09A188}"/>
                </a:ext>
              </a:extLst>
            </p:cNvPr>
            <p:cNvSpPr>
              <a:spLocks/>
            </p:cNvSpPr>
            <p:nvPr userDrawn="1"/>
          </p:nvSpPr>
          <p:spPr bwMode="auto">
            <a:xfrm>
              <a:off x="6797676" y="4195763"/>
              <a:ext cx="36513" cy="25400"/>
            </a:xfrm>
            <a:custGeom>
              <a:avLst/>
              <a:gdLst>
                <a:gd name="T0" fmla="*/ 261 w 419"/>
                <a:gd name="T1" fmla="*/ 39 h 306"/>
                <a:gd name="T2" fmla="*/ 261 w 419"/>
                <a:gd name="T3" fmla="*/ 39 h 306"/>
                <a:gd name="T4" fmla="*/ 226 w 419"/>
                <a:gd name="T5" fmla="*/ 0 h 306"/>
                <a:gd name="T6" fmla="*/ 216 w 419"/>
                <a:gd name="T7" fmla="*/ 2 h 306"/>
                <a:gd name="T8" fmla="*/ 150 w 419"/>
                <a:gd name="T9" fmla="*/ 87 h 306"/>
                <a:gd name="T10" fmla="*/ 147 w 419"/>
                <a:gd name="T11" fmla="*/ 91 h 306"/>
                <a:gd name="T12" fmla="*/ 143 w 419"/>
                <a:gd name="T13" fmla="*/ 93 h 306"/>
                <a:gd name="T14" fmla="*/ 96 w 419"/>
                <a:gd name="T15" fmla="*/ 112 h 306"/>
                <a:gd name="T16" fmla="*/ 91 w 419"/>
                <a:gd name="T17" fmla="*/ 114 h 306"/>
                <a:gd name="T18" fmla="*/ 85 w 419"/>
                <a:gd name="T19" fmla="*/ 113 h 306"/>
                <a:gd name="T20" fmla="*/ 42 w 419"/>
                <a:gd name="T21" fmla="*/ 104 h 306"/>
                <a:gd name="T22" fmla="*/ 0 w 419"/>
                <a:gd name="T23" fmla="*/ 104 h 306"/>
                <a:gd name="T24" fmla="*/ 104 w 419"/>
                <a:gd name="T25" fmla="*/ 272 h 306"/>
                <a:gd name="T26" fmla="*/ 220 w 419"/>
                <a:gd name="T27" fmla="*/ 302 h 306"/>
                <a:gd name="T28" fmla="*/ 385 w 419"/>
                <a:gd name="T29" fmla="*/ 302 h 306"/>
                <a:gd name="T30" fmla="*/ 411 w 419"/>
                <a:gd name="T31" fmla="*/ 306 h 306"/>
                <a:gd name="T32" fmla="*/ 418 w 419"/>
                <a:gd name="T33" fmla="*/ 306 h 306"/>
                <a:gd name="T34" fmla="*/ 365 w 419"/>
                <a:gd name="T35" fmla="*/ 198 h 306"/>
                <a:gd name="T36" fmla="*/ 261 w 419"/>
                <a:gd name="T37" fmla="*/ 39 h 306"/>
                <a:gd name="T38" fmla="*/ 261 w 419"/>
                <a:gd name="T39" fmla="*/ 3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306">
                  <a:moveTo>
                    <a:pt x="261" y="39"/>
                  </a:moveTo>
                  <a:lnTo>
                    <a:pt x="261" y="39"/>
                  </a:lnTo>
                  <a:cubicBezTo>
                    <a:pt x="246" y="13"/>
                    <a:pt x="234" y="0"/>
                    <a:pt x="226" y="0"/>
                  </a:cubicBezTo>
                  <a:cubicBezTo>
                    <a:pt x="223" y="0"/>
                    <a:pt x="218" y="2"/>
                    <a:pt x="216" y="2"/>
                  </a:cubicBezTo>
                  <a:lnTo>
                    <a:pt x="150" y="87"/>
                  </a:lnTo>
                  <a:lnTo>
                    <a:pt x="147" y="91"/>
                  </a:lnTo>
                  <a:lnTo>
                    <a:pt x="143" y="93"/>
                  </a:lnTo>
                  <a:lnTo>
                    <a:pt x="96" y="112"/>
                  </a:lnTo>
                  <a:lnTo>
                    <a:pt x="91" y="114"/>
                  </a:lnTo>
                  <a:lnTo>
                    <a:pt x="85" y="113"/>
                  </a:lnTo>
                  <a:lnTo>
                    <a:pt x="42" y="104"/>
                  </a:lnTo>
                  <a:lnTo>
                    <a:pt x="0" y="104"/>
                  </a:lnTo>
                  <a:lnTo>
                    <a:pt x="104" y="272"/>
                  </a:lnTo>
                  <a:cubicBezTo>
                    <a:pt x="117" y="291"/>
                    <a:pt x="155" y="302"/>
                    <a:pt x="220" y="302"/>
                  </a:cubicBezTo>
                  <a:lnTo>
                    <a:pt x="385" y="302"/>
                  </a:lnTo>
                  <a:cubicBezTo>
                    <a:pt x="395" y="305"/>
                    <a:pt x="404" y="306"/>
                    <a:pt x="411" y="306"/>
                  </a:cubicBezTo>
                  <a:cubicBezTo>
                    <a:pt x="415" y="306"/>
                    <a:pt x="418" y="306"/>
                    <a:pt x="418" y="306"/>
                  </a:cubicBezTo>
                  <a:cubicBezTo>
                    <a:pt x="418" y="302"/>
                    <a:pt x="419" y="281"/>
                    <a:pt x="365" y="198"/>
                  </a:cubicBezTo>
                  <a:lnTo>
                    <a:pt x="261" y="39"/>
                  </a:lnTo>
                  <a:lnTo>
                    <a:pt x="261" y="3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1" name="Freeform 171">
              <a:extLst>
                <a:ext uri="{FF2B5EF4-FFF2-40B4-BE49-F238E27FC236}">
                  <a16:creationId xmlns:a16="http://schemas.microsoft.com/office/drawing/2014/main" id="{81C35370-E37E-4D2E-A37F-EC1A3795B5EC}"/>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2" name="Freeform 172">
              <a:extLst>
                <a:ext uri="{FF2B5EF4-FFF2-40B4-BE49-F238E27FC236}">
                  <a16:creationId xmlns:a16="http://schemas.microsoft.com/office/drawing/2014/main" id="{2A26B3FD-5BC3-404B-BC2F-1597980E5A03}"/>
                </a:ext>
              </a:extLst>
            </p:cNvPr>
            <p:cNvSpPr>
              <a:spLocks/>
            </p:cNvSpPr>
            <p:nvPr userDrawn="1"/>
          </p:nvSpPr>
          <p:spPr bwMode="auto">
            <a:xfrm>
              <a:off x="6851651" y="4235451"/>
              <a:ext cx="23813" cy="20638"/>
            </a:xfrm>
            <a:custGeom>
              <a:avLst/>
              <a:gdLst>
                <a:gd name="T0" fmla="*/ 165 w 276"/>
                <a:gd name="T1" fmla="*/ 0 h 244"/>
                <a:gd name="T2" fmla="*/ 165 w 276"/>
                <a:gd name="T3" fmla="*/ 0 h 244"/>
                <a:gd name="T4" fmla="*/ 127 w 276"/>
                <a:gd name="T5" fmla="*/ 0 h 244"/>
                <a:gd name="T6" fmla="*/ 45 w 276"/>
                <a:gd name="T7" fmla="*/ 0 h 244"/>
                <a:gd name="T8" fmla="*/ 0 w 276"/>
                <a:gd name="T9" fmla="*/ 91 h 244"/>
                <a:gd name="T10" fmla="*/ 64 w 276"/>
                <a:gd name="T11" fmla="*/ 155 h 244"/>
                <a:gd name="T12" fmla="*/ 138 w 276"/>
                <a:gd name="T13" fmla="*/ 211 h 244"/>
                <a:gd name="T14" fmla="*/ 159 w 276"/>
                <a:gd name="T15" fmla="*/ 226 h 244"/>
                <a:gd name="T16" fmla="*/ 188 w 276"/>
                <a:gd name="T17" fmla="*/ 244 h 244"/>
                <a:gd name="T18" fmla="*/ 233 w 276"/>
                <a:gd name="T19" fmla="*/ 208 h 244"/>
                <a:gd name="T20" fmla="*/ 261 w 276"/>
                <a:gd name="T21" fmla="*/ 163 h 244"/>
                <a:gd name="T22" fmla="*/ 276 w 276"/>
                <a:gd name="T23" fmla="*/ 125 h 244"/>
                <a:gd name="T24" fmla="*/ 192 w 276"/>
                <a:gd name="T25" fmla="*/ 0 h 244"/>
                <a:gd name="T26" fmla="*/ 165 w 276"/>
                <a:gd name="T27" fmla="*/ 0 h 244"/>
                <a:gd name="T28" fmla="*/ 165 w 276"/>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244">
                  <a:moveTo>
                    <a:pt x="165" y="0"/>
                  </a:moveTo>
                  <a:lnTo>
                    <a:pt x="165" y="0"/>
                  </a:lnTo>
                  <a:lnTo>
                    <a:pt x="127" y="0"/>
                  </a:lnTo>
                  <a:lnTo>
                    <a:pt x="45" y="0"/>
                  </a:lnTo>
                  <a:lnTo>
                    <a:pt x="0" y="91"/>
                  </a:lnTo>
                  <a:lnTo>
                    <a:pt x="64" y="155"/>
                  </a:lnTo>
                  <a:lnTo>
                    <a:pt x="138" y="211"/>
                  </a:lnTo>
                  <a:cubicBezTo>
                    <a:pt x="146" y="216"/>
                    <a:pt x="152" y="221"/>
                    <a:pt x="159" y="226"/>
                  </a:cubicBezTo>
                  <a:cubicBezTo>
                    <a:pt x="170" y="234"/>
                    <a:pt x="180" y="242"/>
                    <a:pt x="188" y="244"/>
                  </a:cubicBezTo>
                  <a:lnTo>
                    <a:pt x="233" y="208"/>
                  </a:lnTo>
                  <a:lnTo>
                    <a:pt x="261" y="163"/>
                  </a:lnTo>
                  <a:lnTo>
                    <a:pt x="276" y="125"/>
                  </a:lnTo>
                  <a:lnTo>
                    <a:pt x="192" y="0"/>
                  </a:lnTo>
                  <a:lnTo>
                    <a:pt x="165" y="0"/>
                  </a:lnTo>
                  <a:lnTo>
                    <a:pt x="165"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3" name="Freeform 173">
              <a:extLst>
                <a:ext uri="{FF2B5EF4-FFF2-40B4-BE49-F238E27FC236}">
                  <a16:creationId xmlns:a16="http://schemas.microsoft.com/office/drawing/2014/main" id="{809CC1D1-B96E-4B74-9099-0D5A4AE09B70}"/>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4" name="Freeform 174">
              <a:extLst>
                <a:ext uri="{FF2B5EF4-FFF2-40B4-BE49-F238E27FC236}">
                  <a16:creationId xmlns:a16="http://schemas.microsoft.com/office/drawing/2014/main" id="{601A0E08-7408-403F-ACF9-838BBE9B03ED}"/>
                </a:ext>
              </a:extLst>
            </p:cNvPr>
            <p:cNvSpPr>
              <a:spLocks/>
            </p:cNvSpPr>
            <p:nvPr userDrawn="1"/>
          </p:nvSpPr>
          <p:spPr bwMode="auto">
            <a:xfrm>
              <a:off x="8639176" y="5700713"/>
              <a:ext cx="19050" cy="44450"/>
            </a:xfrm>
            <a:custGeom>
              <a:avLst/>
              <a:gdLst>
                <a:gd name="T0" fmla="*/ 0 w 229"/>
                <a:gd name="T1" fmla="*/ 415 h 529"/>
                <a:gd name="T2" fmla="*/ 0 w 229"/>
                <a:gd name="T3" fmla="*/ 415 h 529"/>
                <a:gd name="T4" fmla="*/ 37 w 229"/>
                <a:gd name="T5" fmla="*/ 529 h 529"/>
                <a:gd name="T6" fmla="*/ 120 w 229"/>
                <a:gd name="T7" fmla="*/ 518 h 529"/>
                <a:gd name="T8" fmla="*/ 134 w 229"/>
                <a:gd name="T9" fmla="*/ 514 h 529"/>
                <a:gd name="T10" fmla="*/ 196 w 229"/>
                <a:gd name="T11" fmla="*/ 381 h 529"/>
                <a:gd name="T12" fmla="*/ 169 w 229"/>
                <a:gd name="T13" fmla="*/ 239 h 529"/>
                <a:gd name="T14" fmla="*/ 214 w 229"/>
                <a:gd name="T15" fmla="*/ 130 h 529"/>
                <a:gd name="T16" fmla="*/ 215 w 229"/>
                <a:gd name="T17" fmla="*/ 35 h 529"/>
                <a:gd name="T18" fmla="*/ 162 w 229"/>
                <a:gd name="T19" fmla="*/ 3 h 529"/>
                <a:gd name="T20" fmla="*/ 150 w 229"/>
                <a:gd name="T21" fmla="*/ 0 h 529"/>
                <a:gd name="T22" fmla="*/ 138 w 229"/>
                <a:gd name="T23" fmla="*/ 3 h 529"/>
                <a:gd name="T24" fmla="*/ 44 w 229"/>
                <a:gd name="T25" fmla="*/ 66 h 529"/>
                <a:gd name="T26" fmla="*/ 18 w 229"/>
                <a:gd name="T27" fmla="*/ 181 h 529"/>
                <a:gd name="T28" fmla="*/ 22 w 229"/>
                <a:gd name="T29" fmla="*/ 193 h 529"/>
                <a:gd name="T30" fmla="*/ 30 w 229"/>
                <a:gd name="T31" fmla="*/ 286 h 529"/>
                <a:gd name="T32" fmla="*/ 0 w 229"/>
                <a:gd name="T33" fmla="*/ 415 h 529"/>
                <a:gd name="T34" fmla="*/ 0 w 229"/>
                <a:gd name="T35" fmla="*/ 41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529">
                  <a:moveTo>
                    <a:pt x="0" y="415"/>
                  </a:moveTo>
                  <a:lnTo>
                    <a:pt x="0" y="415"/>
                  </a:lnTo>
                  <a:lnTo>
                    <a:pt x="37" y="529"/>
                  </a:lnTo>
                  <a:lnTo>
                    <a:pt x="120" y="518"/>
                  </a:lnTo>
                  <a:lnTo>
                    <a:pt x="134" y="514"/>
                  </a:lnTo>
                  <a:cubicBezTo>
                    <a:pt x="175" y="494"/>
                    <a:pt x="196" y="449"/>
                    <a:pt x="196" y="381"/>
                  </a:cubicBezTo>
                  <a:lnTo>
                    <a:pt x="169" y="239"/>
                  </a:lnTo>
                  <a:lnTo>
                    <a:pt x="214" y="130"/>
                  </a:lnTo>
                  <a:cubicBezTo>
                    <a:pt x="225" y="90"/>
                    <a:pt x="229" y="60"/>
                    <a:pt x="215" y="35"/>
                  </a:cubicBezTo>
                  <a:cubicBezTo>
                    <a:pt x="202" y="16"/>
                    <a:pt x="181" y="8"/>
                    <a:pt x="162" y="3"/>
                  </a:cubicBezTo>
                  <a:lnTo>
                    <a:pt x="150" y="0"/>
                  </a:lnTo>
                  <a:lnTo>
                    <a:pt x="138" y="3"/>
                  </a:lnTo>
                  <a:cubicBezTo>
                    <a:pt x="101" y="13"/>
                    <a:pt x="66" y="26"/>
                    <a:pt x="44" y="66"/>
                  </a:cubicBezTo>
                  <a:lnTo>
                    <a:pt x="18" y="181"/>
                  </a:lnTo>
                  <a:lnTo>
                    <a:pt x="22" y="193"/>
                  </a:lnTo>
                  <a:cubicBezTo>
                    <a:pt x="30" y="217"/>
                    <a:pt x="37" y="256"/>
                    <a:pt x="30" y="286"/>
                  </a:cubicBezTo>
                  <a:lnTo>
                    <a:pt x="0" y="415"/>
                  </a:lnTo>
                  <a:lnTo>
                    <a:pt x="0" y="41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5" name="Freeform 175">
              <a:extLst>
                <a:ext uri="{FF2B5EF4-FFF2-40B4-BE49-F238E27FC236}">
                  <a16:creationId xmlns:a16="http://schemas.microsoft.com/office/drawing/2014/main" id="{2F722194-6ACF-47E8-B806-65E4D165BA51}"/>
                </a:ext>
              </a:extLst>
            </p:cNvPr>
            <p:cNvSpPr>
              <a:spLocks noEditPoints="1"/>
            </p:cNvSpPr>
            <p:nvPr userDrawn="1"/>
          </p:nvSpPr>
          <p:spPr bwMode="auto">
            <a:xfrm>
              <a:off x="6681788" y="2570163"/>
              <a:ext cx="2759075" cy="3498850"/>
            </a:xfrm>
            <a:custGeom>
              <a:avLst/>
              <a:gdLst>
                <a:gd name="T0" fmla="*/ 10833 w 32583"/>
                <a:gd name="T1" fmla="*/ 12386 h 41325"/>
                <a:gd name="T2" fmla="*/ 24112 w 32583"/>
                <a:gd name="T3" fmla="*/ 14551 h 41325"/>
                <a:gd name="T4" fmla="*/ 16824 w 32583"/>
                <a:gd name="T5" fmla="*/ 18711 h 41325"/>
                <a:gd name="T6" fmla="*/ 22791 w 32583"/>
                <a:gd name="T7" fmla="*/ 13863 h 41325"/>
                <a:gd name="T8" fmla="*/ 24223 w 32583"/>
                <a:gd name="T9" fmla="*/ 13448 h 41325"/>
                <a:gd name="T10" fmla="*/ 30572 w 32583"/>
                <a:gd name="T11" fmla="*/ 26527 h 41325"/>
                <a:gd name="T12" fmla="*/ 28547 w 32583"/>
                <a:gd name="T13" fmla="*/ 26142 h 41325"/>
                <a:gd name="T14" fmla="*/ 26749 w 32583"/>
                <a:gd name="T15" fmla="*/ 23949 h 41325"/>
                <a:gd name="T16" fmla="*/ 24242 w 32583"/>
                <a:gd name="T17" fmla="*/ 23077 h 41325"/>
                <a:gd name="T18" fmla="*/ 23416 w 32583"/>
                <a:gd name="T19" fmla="*/ 23097 h 41325"/>
                <a:gd name="T20" fmla="*/ 20917 w 32583"/>
                <a:gd name="T21" fmla="*/ 22799 h 41325"/>
                <a:gd name="T22" fmla="*/ 19810 w 32583"/>
                <a:gd name="T23" fmla="*/ 20574 h 41325"/>
                <a:gd name="T24" fmla="*/ 17593 w 32583"/>
                <a:gd name="T25" fmla="*/ 19365 h 41325"/>
                <a:gd name="T26" fmla="*/ 19622 w 32583"/>
                <a:gd name="T27" fmla="*/ 18438 h 41325"/>
                <a:gd name="T28" fmla="*/ 21837 w 32583"/>
                <a:gd name="T29" fmla="*/ 19087 h 41325"/>
                <a:gd name="T30" fmla="*/ 22853 w 32583"/>
                <a:gd name="T31" fmla="*/ 16054 h 41325"/>
                <a:gd name="T32" fmla="*/ 24207 w 32583"/>
                <a:gd name="T33" fmla="*/ 14495 h 41325"/>
                <a:gd name="T34" fmla="*/ 26584 w 32583"/>
                <a:gd name="T35" fmla="*/ 13383 h 41325"/>
                <a:gd name="T36" fmla="*/ 25645 w 32583"/>
                <a:gd name="T37" fmla="*/ 12825 h 41325"/>
                <a:gd name="T38" fmla="*/ 25079 w 32583"/>
                <a:gd name="T39" fmla="*/ 11768 h 41325"/>
                <a:gd name="T40" fmla="*/ 27181 w 32583"/>
                <a:gd name="T41" fmla="*/ 9730 h 41325"/>
                <a:gd name="T42" fmla="*/ 24413 w 32583"/>
                <a:gd name="T43" fmla="*/ 8006 h 41325"/>
                <a:gd name="T44" fmla="*/ 22391 w 32583"/>
                <a:gd name="T45" fmla="*/ 7620 h 41325"/>
                <a:gd name="T46" fmla="*/ 21438 w 32583"/>
                <a:gd name="T47" fmla="*/ 10842 h 41325"/>
                <a:gd name="T48" fmla="*/ 18914 w 32583"/>
                <a:gd name="T49" fmla="*/ 6032 h 41325"/>
                <a:gd name="T50" fmla="*/ 19365 w 32583"/>
                <a:gd name="T51" fmla="*/ 4189 h 41325"/>
                <a:gd name="T52" fmla="*/ 20935 w 32583"/>
                <a:gd name="T53" fmla="*/ 3821 h 41325"/>
                <a:gd name="T54" fmla="*/ 20414 w 32583"/>
                <a:gd name="T55" fmla="*/ 2415 h 41325"/>
                <a:gd name="T56" fmla="*/ 18238 w 32583"/>
                <a:gd name="T57" fmla="*/ 4 h 41325"/>
                <a:gd name="T58" fmla="*/ 18064 w 32583"/>
                <a:gd name="T59" fmla="*/ 1994 h 41325"/>
                <a:gd name="T60" fmla="*/ 17599 w 32583"/>
                <a:gd name="T61" fmla="*/ 3011 h 41325"/>
                <a:gd name="T62" fmla="*/ 13864 w 32583"/>
                <a:gd name="T63" fmla="*/ 2980 h 41325"/>
                <a:gd name="T64" fmla="*/ 10123 w 32583"/>
                <a:gd name="T65" fmla="*/ 1201 h 41325"/>
                <a:gd name="T66" fmla="*/ 9484 w 32583"/>
                <a:gd name="T67" fmla="*/ 1381 h 41325"/>
                <a:gd name="T68" fmla="*/ 3807 w 32583"/>
                <a:gd name="T69" fmla="*/ 766 h 41325"/>
                <a:gd name="T70" fmla="*/ 1953 w 32583"/>
                <a:gd name="T71" fmla="*/ 1042 h 41325"/>
                <a:gd name="T72" fmla="*/ 359 w 32583"/>
                <a:gd name="T73" fmla="*/ 4055 h 41325"/>
                <a:gd name="T74" fmla="*/ 485 w 32583"/>
                <a:gd name="T75" fmla="*/ 6562 h 41325"/>
                <a:gd name="T76" fmla="*/ 2397 w 32583"/>
                <a:gd name="T77" fmla="*/ 8014 h 41325"/>
                <a:gd name="T78" fmla="*/ 799 w 32583"/>
                <a:gd name="T79" fmla="*/ 9839 h 41325"/>
                <a:gd name="T80" fmla="*/ 1979 w 32583"/>
                <a:gd name="T81" fmla="*/ 9427 h 41325"/>
                <a:gd name="T82" fmla="*/ 4555 w 32583"/>
                <a:gd name="T83" fmla="*/ 6890 h 41325"/>
                <a:gd name="T84" fmla="*/ 5563 w 32583"/>
                <a:gd name="T85" fmla="*/ 7228 h 41325"/>
                <a:gd name="T86" fmla="*/ 7913 w 32583"/>
                <a:gd name="T87" fmla="*/ 8027 h 41325"/>
                <a:gd name="T88" fmla="*/ 9921 w 32583"/>
                <a:gd name="T89" fmla="*/ 10589 h 41325"/>
                <a:gd name="T90" fmla="*/ 11266 w 32583"/>
                <a:gd name="T91" fmla="*/ 12410 h 41325"/>
                <a:gd name="T92" fmla="*/ 10374 w 32583"/>
                <a:gd name="T93" fmla="*/ 11978 h 41325"/>
                <a:gd name="T94" fmla="*/ 11129 w 32583"/>
                <a:gd name="T95" fmla="*/ 15723 h 41325"/>
                <a:gd name="T96" fmla="*/ 13870 w 32583"/>
                <a:gd name="T97" fmla="*/ 19682 h 41325"/>
                <a:gd name="T98" fmla="*/ 14617 w 32583"/>
                <a:gd name="T99" fmla="*/ 19338 h 41325"/>
                <a:gd name="T100" fmla="*/ 19259 w 32583"/>
                <a:gd name="T101" fmla="*/ 22584 h 41325"/>
                <a:gd name="T102" fmla="*/ 21925 w 32583"/>
                <a:gd name="T103" fmla="*/ 23823 h 41325"/>
                <a:gd name="T104" fmla="*/ 21778 w 32583"/>
                <a:gd name="T105" fmla="*/ 26568 h 41325"/>
                <a:gd name="T106" fmla="*/ 23994 w 32583"/>
                <a:gd name="T107" fmla="*/ 31980 h 41325"/>
                <a:gd name="T108" fmla="*/ 23516 w 32583"/>
                <a:gd name="T109" fmla="*/ 37855 h 41325"/>
                <a:gd name="T110" fmla="*/ 23122 w 32583"/>
                <a:gd name="T111" fmla="*/ 39002 h 41325"/>
                <a:gd name="T112" fmla="*/ 23478 w 32583"/>
                <a:gd name="T113" fmla="*/ 40545 h 41325"/>
                <a:gd name="T114" fmla="*/ 24348 w 32583"/>
                <a:gd name="T115" fmla="*/ 40695 h 41325"/>
                <a:gd name="T116" fmla="*/ 25289 w 32583"/>
                <a:gd name="T117" fmla="*/ 37730 h 41325"/>
                <a:gd name="T118" fmla="*/ 25878 w 32583"/>
                <a:gd name="T119" fmla="*/ 36763 h 41325"/>
                <a:gd name="T120" fmla="*/ 27718 w 32583"/>
                <a:gd name="T121" fmla="*/ 34824 h 41325"/>
                <a:gd name="T122" fmla="*/ 30788 w 32583"/>
                <a:gd name="T123" fmla="*/ 31598 h 41325"/>
                <a:gd name="T124" fmla="*/ 31986 w 32583"/>
                <a:gd name="T125" fmla="*/ 28643 h 4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3" h="41325">
                  <a:moveTo>
                    <a:pt x="27549" y="33779"/>
                  </a:moveTo>
                  <a:lnTo>
                    <a:pt x="27549" y="33779"/>
                  </a:lnTo>
                  <a:lnTo>
                    <a:pt x="27560" y="33779"/>
                  </a:lnTo>
                  <a:cubicBezTo>
                    <a:pt x="27610" y="33780"/>
                    <a:pt x="27620" y="33791"/>
                    <a:pt x="27622" y="33796"/>
                  </a:cubicBezTo>
                  <a:lnTo>
                    <a:pt x="27625" y="33804"/>
                  </a:lnTo>
                  <a:lnTo>
                    <a:pt x="27549" y="33779"/>
                  </a:lnTo>
                  <a:close/>
                  <a:moveTo>
                    <a:pt x="27251" y="33590"/>
                  </a:moveTo>
                  <a:lnTo>
                    <a:pt x="27251" y="33590"/>
                  </a:lnTo>
                  <a:lnTo>
                    <a:pt x="27247" y="33592"/>
                  </a:lnTo>
                  <a:lnTo>
                    <a:pt x="27242" y="33592"/>
                  </a:lnTo>
                  <a:lnTo>
                    <a:pt x="27230" y="33590"/>
                  </a:lnTo>
                  <a:lnTo>
                    <a:pt x="27277" y="33581"/>
                  </a:lnTo>
                  <a:lnTo>
                    <a:pt x="27251" y="33590"/>
                  </a:lnTo>
                  <a:close/>
                  <a:moveTo>
                    <a:pt x="11106" y="12431"/>
                  </a:moveTo>
                  <a:lnTo>
                    <a:pt x="11106" y="12431"/>
                  </a:lnTo>
                  <a:lnTo>
                    <a:pt x="11174" y="12451"/>
                  </a:lnTo>
                  <a:cubicBezTo>
                    <a:pt x="11173" y="12455"/>
                    <a:pt x="11170" y="12459"/>
                    <a:pt x="11167" y="12465"/>
                  </a:cubicBezTo>
                  <a:lnTo>
                    <a:pt x="11157" y="12492"/>
                  </a:lnTo>
                  <a:lnTo>
                    <a:pt x="11119" y="12480"/>
                  </a:lnTo>
                  <a:lnTo>
                    <a:pt x="11016" y="12461"/>
                  </a:lnTo>
                  <a:lnTo>
                    <a:pt x="11013" y="12461"/>
                  </a:lnTo>
                  <a:lnTo>
                    <a:pt x="11009" y="12459"/>
                  </a:lnTo>
                  <a:lnTo>
                    <a:pt x="10901" y="12386"/>
                  </a:lnTo>
                  <a:lnTo>
                    <a:pt x="10833" y="12386"/>
                  </a:lnTo>
                  <a:cubicBezTo>
                    <a:pt x="10823" y="12365"/>
                    <a:pt x="10819" y="12350"/>
                    <a:pt x="10821" y="12340"/>
                  </a:cubicBezTo>
                  <a:cubicBezTo>
                    <a:pt x="10821" y="12340"/>
                    <a:pt x="10821" y="12339"/>
                    <a:pt x="10821" y="12339"/>
                  </a:cubicBezTo>
                  <a:lnTo>
                    <a:pt x="10887" y="12339"/>
                  </a:lnTo>
                  <a:lnTo>
                    <a:pt x="10983" y="12403"/>
                  </a:lnTo>
                  <a:lnTo>
                    <a:pt x="11106" y="12431"/>
                  </a:lnTo>
                  <a:close/>
                  <a:moveTo>
                    <a:pt x="11217" y="12745"/>
                  </a:moveTo>
                  <a:lnTo>
                    <a:pt x="11217" y="12745"/>
                  </a:lnTo>
                  <a:lnTo>
                    <a:pt x="11315" y="12721"/>
                  </a:lnTo>
                  <a:lnTo>
                    <a:pt x="11333" y="12711"/>
                  </a:lnTo>
                  <a:lnTo>
                    <a:pt x="11343" y="12699"/>
                  </a:lnTo>
                  <a:cubicBezTo>
                    <a:pt x="11348" y="12692"/>
                    <a:pt x="11353" y="12685"/>
                    <a:pt x="11358" y="12678"/>
                  </a:cubicBezTo>
                  <a:cubicBezTo>
                    <a:pt x="11344" y="12708"/>
                    <a:pt x="11327" y="12737"/>
                    <a:pt x="11306" y="12764"/>
                  </a:cubicBezTo>
                  <a:lnTo>
                    <a:pt x="11303" y="12770"/>
                  </a:lnTo>
                  <a:lnTo>
                    <a:pt x="11297" y="12771"/>
                  </a:lnTo>
                  <a:lnTo>
                    <a:pt x="11221" y="12790"/>
                  </a:lnTo>
                  <a:lnTo>
                    <a:pt x="11215" y="12792"/>
                  </a:lnTo>
                  <a:lnTo>
                    <a:pt x="11209" y="12789"/>
                  </a:lnTo>
                  <a:cubicBezTo>
                    <a:pt x="11170" y="12769"/>
                    <a:pt x="11163" y="12747"/>
                    <a:pt x="11162" y="12720"/>
                  </a:cubicBezTo>
                  <a:cubicBezTo>
                    <a:pt x="11169" y="12726"/>
                    <a:pt x="11178" y="12731"/>
                    <a:pt x="11187" y="12736"/>
                  </a:cubicBezTo>
                  <a:lnTo>
                    <a:pt x="11217" y="12745"/>
                  </a:lnTo>
                  <a:close/>
                  <a:moveTo>
                    <a:pt x="24109" y="14540"/>
                  </a:moveTo>
                  <a:lnTo>
                    <a:pt x="24109" y="14540"/>
                  </a:lnTo>
                  <a:cubicBezTo>
                    <a:pt x="24113" y="14544"/>
                    <a:pt x="24117" y="14547"/>
                    <a:pt x="24121" y="14551"/>
                  </a:cubicBezTo>
                  <a:cubicBezTo>
                    <a:pt x="24118" y="14551"/>
                    <a:pt x="24115" y="14551"/>
                    <a:pt x="24112" y="14551"/>
                  </a:cubicBezTo>
                  <a:cubicBezTo>
                    <a:pt x="24111" y="14548"/>
                    <a:pt x="24110" y="14544"/>
                    <a:pt x="24109" y="14540"/>
                  </a:cubicBezTo>
                  <a:close/>
                  <a:moveTo>
                    <a:pt x="22977" y="15544"/>
                  </a:moveTo>
                  <a:lnTo>
                    <a:pt x="22977" y="15544"/>
                  </a:lnTo>
                  <a:cubicBezTo>
                    <a:pt x="22977" y="15546"/>
                    <a:pt x="22978" y="15547"/>
                    <a:pt x="22978" y="15549"/>
                  </a:cubicBezTo>
                  <a:lnTo>
                    <a:pt x="22978" y="15549"/>
                  </a:lnTo>
                  <a:lnTo>
                    <a:pt x="22977" y="15544"/>
                  </a:lnTo>
                  <a:close/>
                  <a:moveTo>
                    <a:pt x="17069" y="19206"/>
                  </a:moveTo>
                  <a:lnTo>
                    <a:pt x="17069" y="19206"/>
                  </a:lnTo>
                  <a:cubicBezTo>
                    <a:pt x="17059" y="19190"/>
                    <a:pt x="17051" y="19168"/>
                    <a:pt x="17045" y="19137"/>
                  </a:cubicBezTo>
                  <a:cubicBezTo>
                    <a:pt x="17050" y="19145"/>
                    <a:pt x="17057" y="19152"/>
                    <a:pt x="17065" y="19158"/>
                  </a:cubicBezTo>
                  <a:cubicBezTo>
                    <a:pt x="17065" y="19159"/>
                    <a:pt x="17066" y="19160"/>
                    <a:pt x="17066" y="19160"/>
                  </a:cubicBezTo>
                  <a:cubicBezTo>
                    <a:pt x="17071" y="19189"/>
                    <a:pt x="17080" y="19206"/>
                    <a:pt x="17097" y="19219"/>
                  </a:cubicBezTo>
                  <a:cubicBezTo>
                    <a:pt x="17100" y="19223"/>
                    <a:pt x="17105" y="19228"/>
                    <a:pt x="17112" y="19234"/>
                  </a:cubicBezTo>
                  <a:cubicBezTo>
                    <a:pt x="17088" y="19220"/>
                    <a:pt x="17073" y="19210"/>
                    <a:pt x="17069" y="19206"/>
                  </a:cubicBezTo>
                  <a:close/>
                  <a:moveTo>
                    <a:pt x="17017" y="19013"/>
                  </a:moveTo>
                  <a:lnTo>
                    <a:pt x="17017" y="19013"/>
                  </a:lnTo>
                  <a:cubicBezTo>
                    <a:pt x="17017" y="19025"/>
                    <a:pt x="17018" y="19036"/>
                    <a:pt x="17018" y="19047"/>
                  </a:cubicBezTo>
                  <a:lnTo>
                    <a:pt x="16981" y="18961"/>
                  </a:lnTo>
                  <a:lnTo>
                    <a:pt x="16972" y="18948"/>
                  </a:lnTo>
                  <a:cubicBezTo>
                    <a:pt x="16947" y="18923"/>
                    <a:pt x="16882" y="18840"/>
                    <a:pt x="16807" y="18698"/>
                  </a:cubicBezTo>
                  <a:lnTo>
                    <a:pt x="16629" y="18419"/>
                  </a:lnTo>
                  <a:cubicBezTo>
                    <a:pt x="16620" y="18400"/>
                    <a:pt x="16609" y="18385"/>
                    <a:pt x="16596" y="18373"/>
                  </a:cubicBezTo>
                  <a:cubicBezTo>
                    <a:pt x="16621" y="18387"/>
                    <a:pt x="16642" y="18406"/>
                    <a:pt x="16656" y="18430"/>
                  </a:cubicBezTo>
                  <a:lnTo>
                    <a:pt x="16824" y="18711"/>
                  </a:lnTo>
                  <a:lnTo>
                    <a:pt x="17001" y="18962"/>
                  </a:lnTo>
                  <a:cubicBezTo>
                    <a:pt x="17003" y="18964"/>
                    <a:pt x="17004" y="18965"/>
                    <a:pt x="17005" y="18967"/>
                  </a:cubicBezTo>
                  <a:cubicBezTo>
                    <a:pt x="17010" y="18982"/>
                    <a:pt x="17014" y="18997"/>
                    <a:pt x="17017" y="19013"/>
                  </a:cubicBezTo>
                  <a:close/>
                  <a:moveTo>
                    <a:pt x="15751" y="18321"/>
                  </a:moveTo>
                  <a:lnTo>
                    <a:pt x="15751" y="18321"/>
                  </a:lnTo>
                  <a:cubicBezTo>
                    <a:pt x="15765" y="18360"/>
                    <a:pt x="15785" y="18385"/>
                    <a:pt x="15797" y="18397"/>
                  </a:cubicBezTo>
                  <a:cubicBezTo>
                    <a:pt x="15821" y="18419"/>
                    <a:pt x="15846" y="18440"/>
                    <a:pt x="15870" y="18460"/>
                  </a:cubicBezTo>
                  <a:cubicBezTo>
                    <a:pt x="15839" y="18436"/>
                    <a:pt x="15806" y="18408"/>
                    <a:pt x="15771" y="18377"/>
                  </a:cubicBezTo>
                  <a:cubicBezTo>
                    <a:pt x="15747" y="18346"/>
                    <a:pt x="15721" y="18311"/>
                    <a:pt x="15713" y="18258"/>
                  </a:cubicBezTo>
                  <a:cubicBezTo>
                    <a:pt x="15725" y="18286"/>
                    <a:pt x="15739" y="18306"/>
                    <a:pt x="15751" y="18321"/>
                  </a:cubicBezTo>
                  <a:close/>
                  <a:moveTo>
                    <a:pt x="15669" y="18139"/>
                  </a:moveTo>
                  <a:lnTo>
                    <a:pt x="15669" y="18139"/>
                  </a:lnTo>
                  <a:lnTo>
                    <a:pt x="15693" y="18189"/>
                  </a:lnTo>
                  <a:cubicBezTo>
                    <a:pt x="15697" y="18210"/>
                    <a:pt x="15702" y="18229"/>
                    <a:pt x="15708" y="18246"/>
                  </a:cubicBezTo>
                  <a:lnTo>
                    <a:pt x="15655" y="18133"/>
                  </a:lnTo>
                  <a:lnTo>
                    <a:pt x="15435" y="17911"/>
                  </a:lnTo>
                  <a:lnTo>
                    <a:pt x="15669" y="18139"/>
                  </a:lnTo>
                  <a:close/>
                  <a:moveTo>
                    <a:pt x="24516" y="12754"/>
                  </a:moveTo>
                  <a:lnTo>
                    <a:pt x="24516" y="12754"/>
                  </a:lnTo>
                  <a:cubicBezTo>
                    <a:pt x="24519" y="12751"/>
                    <a:pt x="24522" y="12749"/>
                    <a:pt x="24525" y="12748"/>
                  </a:cubicBezTo>
                  <a:cubicBezTo>
                    <a:pt x="24521" y="12751"/>
                    <a:pt x="24518" y="12754"/>
                    <a:pt x="24515" y="12758"/>
                  </a:cubicBezTo>
                  <a:cubicBezTo>
                    <a:pt x="24515" y="12757"/>
                    <a:pt x="24516" y="12755"/>
                    <a:pt x="24516" y="12754"/>
                  </a:cubicBezTo>
                  <a:close/>
                  <a:moveTo>
                    <a:pt x="22791" y="13863"/>
                  </a:moveTo>
                  <a:lnTo>
                    <a:pt x="22791" y="13863"/>
                  </a:lnTo>
                  <a:lnTo>
                    <a:pt x="22885" y="13793"/>
                  </a:lnTo>
                  <a:lnTo>
                    <a:pt x="22790" y="13866"/>
                  </a:lnTo>
                  <a:lnTo>
                    <a:pt x="22791" y="13863"/>
                  </a:lnTo>
                  <a:close/>
                  <a:moveTo>
                    <a:pt x="22106" y="14337"/>
                  </a:moveTo>
                  <a:lnTo>
                    <a:pt x="22106" y="14337"/>
                  </a:lnTo>
                  <a:lnTo>
                    <a:pt x="22106" y="14337"/>
                  </a:lnTo>
                  <a:lnTo>
                    <a:pt x="22101" y="14370"/>
                  </a:lnTo>
                  <a:lnTo>
                    <a:pt x="22106" y="14337"/>
                  </a:lnTo>
                  <a:close/>
                  <a:moveTo>
                    <a:pt x="22100" y="14375"/>
                  </a:moveTo>
                  <a:lnTo>
                    <a:pt x="22100" y="14375"/>
                  </a:lnTo>
                  <a:lnTo>
                    <a:pt x="22099" y="14384"/>
                  </a:lnTo>
                  <a:lnTo>
                    <a:pt x="22099" y="14384"/>
                  </a:lnTo>
                  <a:lnTo>
                    <a:pt x="22100" y="14375"/>
                  </a:lnTo>
                  <a:close/>
                  <a:moveTo>
                    <a:pt x="18957" y="12507"/>
                  </a:moveTo>
                  <a:lnTo>
                    <a:pt x="18957" y="12507"/>
                  </a:lnTo>
                  <a:lnTo>
                    <a:pt x="19010" y="12493"/>
                  </a:lnTo>
                  <a:lnTo>
                    <a:pt x="18979" y="12507"/>
                  </a:lnTo>
                  <a:lnTo>
                    <a:pt x="18975" y="12508"/>
                  </a:lnTo>
                  <a:lnTo>
                    <a:pt x="18971" y="12508"/>
                  </a:lnTo>
                  <a:cubicBezTo>
                    <a:pt x="18966" y="12508"/>
                    <a:pt x="18961" y="12508"/>
                    <a:pt x="18956" y="12507"/>
                  </a:cubicBezTo>
                  <a:cubicBezTo>
                    <a:pt x="18956" y="12507"/>
                    <a:pt x="18957" y="12507"/>
                    <a:pt x="18957" y="12507"/>
                  </a:cubicBezTo>
                  <a:close/>
                  <a:moveTo>
                    <a:pt x="24220" y="13448"/>
                  </a:moveTo>
                  <a:lnTo>
                    <a:pt x="24220" y="13448"/>
                  </a:lnTo>
                  <a:lnTo>
                    <a:pt x="24223" y="13448"/>
                  </a:lnTo>
                  <a:lnTo>
                    <a:pt x="24206" y="13481"/>
                  </a:lnTo>
                  <a:lnTo>
                    <a:pt x="24220" y="13448"/>
                  </a:lnTo>
                  <a:close/>
                  <a:moveTo>
                    <a:pt x="22731" y="14023"/>
                  </a:moveTo>
                  <a:lnTo>
                    <a:pt x="22731" y="14023"/>
                  </a:lnTo>
                  <a:lnTo>
                    <a:pt x="22730" y="14027"/>
                  </a:lnTo>
                  <a:cubicBezTo>
                    <a:pt x="22728" y="14036"/>
                    <a:pt x="22724" y="14044"/>
                    <a:pt x="22720" y="14052"/>
                  </a:cubicBezTo>
                  <a:cubicBezTo>
                    <a:pt x="22725" y="14042"/>
                    <a:pt x="22728" y="14032"/>
                    <a:pt x="22731" y="14023"/>
                  </a:cubicBezTo>
                  <a:close/>
                  <a:moveTo>
                    <a:pt x="21234" y="14734"/>
                  </a:moveTo>
                  <a:lnTo>
                    <a:pt x="21234" y="14734"/>
                  </a:lnTo>
                  <a:lnTo>
                    <a:pt x="21599" y="14547"/>
                  </a:lnTo>
                  <a:lnTo>
                    <a:pt x="21609" y="14544"/>
                  </a:lnTo>
                  <a:lnTo>
                    <a:pt x="21443" y="14640"/>
                  </a:lnTo>
                  <a:cubicBezTo>
                    <a:pt x="21351" y="14690"/>
                    <a:pt x="21283" y="14721"/>
                    <a:pt x="21234" y="14734"/>
                  </a:cubicBezTo>
                  <a:close/>
                  <a:moveTo>
                    <a:pt x="32418" y="27192"/>
                  </a:moveTo>
                  <a:lnTo>
                    <a:pt x="32418" y="27192"/>
                  </a:lnTo>
                  <a:lnTo>
                    <a:pt x="32291" y="27114"/>
                  </a:lnTo>
                  <a:lnTo>
                    <a:pt x="32109" y="27089"/>
                  </a:lnTo>
                  <a:cubicBezTo>
                    <a:pt x="31962" y="27061"/>
                    <a:pt x="31868" y="27009"/>
                    <a:pt x="31808" y="26926"/>
                  </a:cubicBezTo>
                  <a:cubicBezTo>
                    <a:pt x="31756" y="26819"/>
                    <a:pt x="31674" y="26744"/>
                    <a:pt x="31550" y="26687"/>
                  </a:cubicBezTo>
                  <a:cubicBezTo>
                    <a:pt x="31414" y="26633"/>
                    <a:pt x="31312" y="26609"/>
                    <a:pt x="31220" y="26609"/>
                  </a:cubicBezTo>
                  <a:lnTo>
                    <a:pt x="31219" y="26609"/>
                  </a:lnTo>
                  <a:lnTo>
                    <a:pt x="30895" y="26618"/>
                  </a:lnTo>
                  <a:lnTo>
                    <a:pt x="30746" y="26556"/>
                  </a:lnTo>
                  <a:lnTo>
                    <a:pt x="30572" y="26527"/>
                  </a:lnTo>
                  <a:cubicBezTo>
                    <a:pt x="30511" y="26503"/>
                    <a:pt x="30450" y="26525"/>
                    <a:pt x="30333" y="26593"/>
                  </a:cubicBezTo>
                  <a:lnTo>
                    <a:pt x="30213" y="26625"/>
                  </a:lnTo>
                  <a:cubicBezTo>
                    <a:pt x="30211" y="26614"/>
                    <a:pt x="30215" y="26588"/>
                    <a:pt x="30238" y="26547"/>
                  </a:cubicBezTo>
                  <a:cubicBezTo>
                    <a:pt x="30284" y="26468"/>
                    <a:pt x="30259" y="26391"/>
                    <a:pt x="30164" y="26311"/>
                  </a:cubicBezTo>
                  <a:lnTo>
                    <a:pt x="30147" y="26298"/>
                  </a:lnTo>
                  <a:lnTo>
                    <a:pt x="30094" y="26307"/>
                  </a:lnTo>
                  <a:lnTo>
                    <a:pt x="30060" y="26324"/>
                  </a:lnTo>
                  <a:lnTo>
                    <a:pt x="30042" y="26277"/>
                  </a:lnTo>
                  <a:lnTo>
                    <a:pt x="30008" y="26209"/>
                  </a:lnTo>
                  <a:lnTo>
                    <a:pt x="29608" y="26085"/>
                  </a:lnTo>
                  <a:lnTo>
                    <a:pt x="29594" y="26083"/>
                  </a:lnTo>
                  <a:cubicBezTo>
                    <a:pt x="29490" y="26083"/>
                    <a:pt x="29401" y="26115"/>
                    <a:pt x="29337" y="26179"/>
                  </a:cubicBezTo>
                  <a:lnTo>
                    <a:pt x="29168" y="26414"/>
                  </a:lnTo>
                  <a:cubicBezTo>
                    <a:pt x="29151" y="26439"/>
                    <a:pt x="29138" y="26455"/>
                    <a:pt x="29129" y="26464"/>
                  </a:cubicBezTo>
                  <a:lnTo>
                    <a:pt x="29085" y="26406"/>
                  </a:lnTo>
                  <a:lnTo>
                    <a:pt x="29035" y="26387"/>
                  </a:lnTo>
                  <a:lnTo>
                    <a:pt x="28839" y="26366"/>
                  </a:lnTo>
                  <a:cubicBezTo>
                    <a:pt x="28805" y="26359"/>
                    <a:pt x="28782" y="26347"/>
                    <a:pt x="28755" y="26323"/>
                  </a:cubicBezTo>
                  <a:lnTo>
                    <a:pt x="28745" y="26245"/>
                  </a:lnTo>
                  <a:lnTo>
                    <a:pt x="28675" y="26202"/>
                  </a:lnTo>
                  <a:lnTo>
                    <a:pt x="28501" y="26283"/>
                  </a:lnTo>
                  <a:cubicBezTo>
                    <a:pt x="28494" y="26286"/>
                    <a:pt x="28489" y="26289"/>
                    <a:pt x="28485" y="26290"/>
                  </a:cubicBezTo>
                  <a:cubicBezTo>
                    <a:pt x="28486" y="26284"/>
                    <a:pt x="28488" y="26275"/>
                    <a:pt x="28491" y="26263"/>
                  </a:cubicBezTo>
                  <a:lnTo>
                    <a:pt x="28547" y="26142"/>
                  </a:lnTo>
                  <a:lnTo>
                    <a:pt x="28815" y="25856"/>
                  </a:lnTo>
                  <a:cubicBezTo>
                    <a:pt x="28934" y="25727"/>
                    <a:pt x="28987" y="25635"/>
                    <a:pt x="28991" y="25549"/>
                  </a:cubicBezTo>
                  <a:lnTo>
                    <a:pt x="28992" y="25523"/>
                  </a:lnTo>
                  <a:lnTo>
                    <a:pt x="28832" y="25413"/>
                  </a:lnTo>
                  <a:cubicBezTo>
                    <a:pt x="28739" y="25329"/>
                    <a:pt x="28702" y="25251"/>
                    <a:pt x="28709" y="25168"/>
                  </a:cubicBezTo>
                  <a:cubicBezTo>
                    <a:pt x="28731" y="25088"/>
                    <a:pt x="28693" y="25010"/>
                    <a:pt x="28652" y="24943"/>
                  </a:cubicBezTo>
                  <a:lnTo>
                    <a:pt x="28582" y="24873"/>
                  </a:lnTo>
                  <a:lnTo>
                    <a:pt x="28584" y="24868"/>
                  </a:lnTo>
                  <a:lnTo>
                    <a:pt x="28555" y="24847"/>
                  </a:lnTo>
                  <a:lnTo>
                    <a:pt x="28538" y="24830"/>
                  </a:lnTo>
                  <a:lnTo>
                    <a:pt x="28537" y="24833"/>
                  </a:lnTo>
                  <a:lnTo>
                    <a:pt x="28141" y="24532"/>
                  </a:lnTo>
                  <a:lnTo>
                    <a:pt x="28110" y="24520"/>
                  </a:lnTo>
                  <a:lnTo>
                    <a:pt x="28122" y="24510"/>
                  </a:lnTo>
                  <a:lnTo>
                    <a:pt x="28064" y="24503"/>
                  </a:lnTo>
                  <a:lnTo>
                    <a:pt x="28059" y="24501"/>
                  </a:lnTo>
                  <a:lnTo>
                    <a:pt x="28057" y="24502"/>
                  </a:lnTo>
                  <a:lnTo>
                    <a:pt x="27685" y="24457"/>
                  </a:lnTo>
                  <a:lnTo>
                    <a:pt x="27479" y="24466"/>
                  </a:lnTo>
                  <a:lnTo>
                    <a:pt x="27271" y="24466"/>
                  </a:lnTo>
                  <a:lnTo>
                    <a:pt x="27204" y="24424"/>
                  </a:lnTo>
                  <a:lnTo>
                    <a:pt x="27142" y="24352"/>
                  </a:lnTo>
                  <a:cubicBezTo>
                    <a:pt x="27084" y="24295"/>
                    <a:pt x="27015" y="24266"/>
                    <a:pt x="26940" y="24274"/>
                  </a:cubicBezTo>
                  <a:cubicBezTo>
                    <a:pt x="26924" y="24140"/>
                    <a:pt x="26864" y="24039"/>
                    <a:pt x="26749" y="23949"/>
                  </a:cubicBezTo>
                  <a:lnTo>
                    <a:pt x="26634" y="23903"/>
                  </a:lnTo>
                  <a:lnTo>
                    <a:pt x="26634" y="23886"/>
                  </a:lnTo>
                  <a:lnTo>
                    <a:pt x="26412" y="23865"/>
                  </a:lnTo>
                  <a:lnTo>
                    <a:pt x="26219" y="23841"/>
                  </a:lnTo>
                  <a:cubicBezTo>
                    <a:pt x="26232" y="23831"/>
                    <a:pt x="26251" y="23818"/>
                    <a:pt x="26268" y="23806"/>
                  </a:cubicBezTo>
                  <a:lnTo>
                    <a:pt x="26412" y="23652"/>
                  </a:lnTo>
                  <a:lnTo>
                    <a:pt x="26365" y="23623"/>
                  </a:lnTo>
                  <a:cubicBezTo>
                    <a:pt x="26336" y="23605"/>
                    <a:pt x="26290" y="23580"/>
                    <a:pt x="26219" y="23565"/>
                  </a:cubicBezTo>
                  <a:cubicBezTo>
                    <a:pt x="26105" y="23527"/>
                    <a:pt x="26041" y="23503"/>
                    <a:pt x="26011" y="23484"/>
                  </a:cubicBezTo>
                  <a:cubicBezTo>
                    <a:pt x="25989" y="23455"/>
                    <a:pt x="25988" y="23446"/>
                    <a:pt x="25994" y="23439"/>
                  </a:cubicBezTo>
                  <a:lnTo>
                    <a:pt x="26008" y="23430"/>
                  </a:lnTo>
                  <a:lnTo>
                    <a:pt x="26044" y="23325"/>
                  </a:lnTo>
                  <a:lnTo>
                    <a:pt x="25736" y="23358"/>
                  </a:lnTo>
                  <a:lnTo>
                    <a:pt x="25289" y="23442"/>
                  </a:lnTo>
                  <a:cubicBezTo>
                    <a:pt x="25260" y="23442"/>
                    <a:pt x="25227" y="23431"/>
                    <a:pt x="25189" y="23408"/>
                  </a:cubicBezTo>
                  <a:lnTo>
                    <a:pt x="25061" y="23338"/>
                  </a:lnTo>
                  <a:lnTo>
                    <a:pt x="24809" y="23348"/>
                  </a:lnTo>
                  <a:cubicBezTo>
                    <a:pt x="24716" y="23339"/>
                    <a:pt x="24636" y="23331"/>
                    <a:pt x="24597" y="23285"/>
                  </a:cubicBezTo>
                  <a:lnTo>
                    <a:pt x="24545" y="23210"/>
                  </a:lnTo>
                  <a:lnTo>
                    <a:pt x="24530" y="23206"/>
                  </a:lnTo>
                  <a:cubicBezTo>
                    <a:pt x="24526" y="23204"/>
                    <a:pt x="24521" y="23201"/>
                    <a:pt x="24510" y="23193"/>
                  </a:cubicBezTo>
                  <a:cubicBezTo>
                    <a:pt x="24498" y="23186"/>
                    <a:pt x="24484" y="23176"/>
                    <a:pt x="24462" y="23171"/>
                  </a:cubicBezTo>
                  <a:cubicBezTo>
                    <a:pt x="24358" y="23136"/>
                    <a:pt x="24260" y="23103"/>
                    <a:pt x="24244" y="23084"/>
                  </a:cubicBezTo>
                  <a:lnTo>
                    <a:pt x="24242" y="23077"/>
                  </a:lnTo>
                  <a:cubicBezTo>
                    <a:pt x="24220" y="23002"/>
                    <a:pt x="24197" y="22952"/>
                    <a:pt x="24151" y="22952"/>
                  </a:cubicBezTo>
                  <a:cubicBezTo>
                    <a:pt x="24134" y="22952"/>
                    <a:pt x="24118" y="22960"/>
                    <a:pt x="24100" y="22975"/>
                  </a:cubicBezTo>
                  <a:lnTo>
                    <a:pt x="24091" y="22982"/>
                  </a:lnTo>
                  <a:lnTo>
                    <a:pt x="24066" y="23048"/>
                  </a:lnTo>
                  <a:lnTo>
                    <a:pt x="24097" y="23109"/>
                  </a:lnTo>
                  <a:lnTo>
                    <a:pt x="24123" y="23111"/>
                  </a:lnTo>
                  <a:cubicBezTo>
                    <a:pt x="24152" y="23113"/>
                    <a:pt x="24160" y="23117"/>
                    <a:pt x="24162" y="23119"/>
                  </a:cubicBezTo>
                  <a:cubicBezTo>
                    <a:pt x="24155" y="23123"/>
                    <a:pt x="24141" y="23131"/>
                    <a:pt x="24115" y="23142"/>
                  </a:cubicBezTo>
                  <a:cubicBezTo>
                    <a:pt x="23916" y="23154"/>
                    <a:pt x="23843" y="23219"/>
                    <a:pt x="23819" y="23267"/>
                  </a:cubicBezTo>
                  <a:cubicBezTo>
                    <a:pt x="23787" y="23320"/>
                    <a:pt x="23799" y="23402"/>
                    <a:pt x="23865" y="23567"/>
                  </a:cubicBezTo>
                  <a:cubicBezTo>
                    <a:pt x="23881" y="23594"/>
                    <a:pt x="23889" y="23628"/>
                    <a:pt x="23822" y="23676"/>
                  </a:cubicBezTo>
                  <a:cubicBezTo>
                    <a:pt x="23805" y="23693"/>
                    <a:pt x="23789" y="23702"/>
                    <a:pt x="23774" y="23702"/>
                  </a:cubicBezTo>
                  <a:cubicBezTo>
                    <a:pt x="23759" y="23702"/>
                    <a:pt x="23749" y="23690"/>
                    <a:pt x="23744" y="23682"/>
                  </a:cubicBezTo>
                  <a:cubicBezTo>
                    <a:pt x="23703" y="23608"/>
                    <a:pt x="23684" y="23557"/>
                    <a:pt x="23683" y="23518"/>
                  </a:cubicBezTo>
                  <a:lnTo>
                    <a:pt x="23752" y="23352"/>
                  </a:lnTo>
                  <a:cubicBezTo>
                    <a:pt x="23774" y="23320"/>
                    <a:pt x="23772" y="23277"/>
                    <a:pt x="23742" y="23218"/>
                  </a:cubicBezTo>
                  <a:lnTo>
                    <a:pt x="23709" y="23175"/>
                  </a:lnTo>
                  <a:lnTo>
                    <a:pt x="23706" y="23170"/>
                  </a:lnTo>
                  <a:lnTo>
                    <a:pt x="23750" y="23112"/>
                  </a:lnTo>
                  <a:lnTo>
                    <a:pt x="23852" y="23054"/>
                  </a:lnTo>
                  <a:lnTo>
                    <a:pt x="23962" y="22947"/>
                  </a:lnTo>
                  <a:lnTo>
                    <a:pt x="23901" y="22919"/>
                  </a:lnTo>
                  <a:cubicBezTo>
                    <a:pt x="23883" y="22911"/>
                    <a:pt x="23851" y="22903"/>
                    <a:pt x="23798" y="22896"/>
                  </a:cubicBezTo>
                  <a:cubicBezTo>
                    <a:pt x="23753" y="22896"/>
                    <a:pt x="23665" y="22948"/>
                    <a:pt x="23416" y="23097"/>
                  </a:cubicBezTo>
                  <a:lnTo>
                    <a:pt x="23327" y="23150"/>
                  </a:lnTo>
                  <a:cubicBezTo>
                    <a:pt x="23188" y="23152"/>
                    <a:pt x="23132" y="23184"/>
                    <a:pt x="23110" y="23211"/>
                  </a:cubicBezTo>
                  <a:cubicBezTo>
                    <a:pt x="23092" y="23231"/>
                    <a:pt x="23089" y="23254"/>
                    <a:pt x="23090" y="23272"/>
                  </a:cubicBezTo>
                  <a:cubicBezTo>
                    <a:pt x="23088" y="23282"/>
                    <a:pt x="23085" y="23288"/>
                    <a:pt x="23085" y="23290"/>
                  </a:cubicBezTo>
                  <a:lnTo>
                    <a:pt x="22944" y="23252"/>
                  </a:lnTo>
                  <a:lnTo>
                    <a:pt x="22928" y="23261"/>
                  </a:lnTo>
                  <a:cubicBezTo>
                    <a:pt x="22864" y="23299"/>
                    <a:pt x="22828" y="23379"/>
                    <a:pt x="22819" y="23502"/>
                  </a:cubicBezTo>
                  <a:cubicBezTo>
                    <a:pt x="22804" y="23590"/>
                    <a:pt x="22771" y="23650"/>
                    <a:pt x="22732" y="23656"/>
                  </a:cubicBezTo>
                  <a:cubicBezTo>
                    <a:pt x="22674" y="23639"/>
                    <a:pt x="22630" y="23674"/>
                    <a:pt x="22588" y="23717"/>
                  </a:cubicBezTo>
                  <a:lnTo>
                    <a:pt x="22500" y="23845"/>
                  </a:lnTo>
                  <a:lnTo>
                    <a:pt x="22490" y="23930"/>
                  </a:lnTo>
                  <a:lnTo>
                    <a:pt x="22481" y="23921"/>
                  </a:lnTo>
                  <a:lnTo>
                    <a:pt x="22351" y="23772"/>
                  </a:lnTo>
                  <a:cubicBezTo>
                    <a:pt x="22282" y="23685"/>
                    <a:pt x="22211" y="23633"/>
                    <a:pt x="22134" y="23613"/>
                  </a:cubicBezTo>
                  <a:lnTo>
                    <a:pt x="22127" y="23611"/>
                  </a:lnTo>
                  <a:lnTo>
                    <a:pt x="21808" y="23619"/>
                  </a:lnTo>
                  <a:lnTo>
                    <a:pt x="21792" y="23623"/>
                  </a:lnTo>
                  <a:cubicBezTo>
                    <a:pt x="21656" y="23680"/>
                    <a:pt x="21571" y="23727"/>
                    <a:pt x="21493" y="23788"/>
                  </a:cubicBezTo>
                  <a:cubicBezTo>
                    <a:pt x="21488" y="23792"/>
                    <a:pt x="21480" y="23798"/>
                    <a:pt x="21465" y="23798"/>
                  </a:cubicBezTo>
                  <a:cubicBezTo>
                    <a:pt x="21439" y="23798"/>
                    <a:pt x="21364" y="23782"/>
                    <a:pt x="21208" y="23635"/>
                  </a:cubicBezTo>
                  <a:lnTo>
                    <a:pt x="21137" y="23582"/>
                  </a:lnTo>
                  <a:lnTo>
                    <a:pt x="20926" y="23353"/>
                  </a:lnTo>
                  <a:lnTo>
                    <a:pt x="20897" y="23294"/>
                  </a:lnTo>
                  <a:cubicBezTo>
                    <a:pt x="20844" y="23185"/>
                    <a:pt x="20851" y="23015"/>
                    <a:pt x="20917" y="22799"/>
                  </a:cubicBezTo>
                  <a:lnTo>
                    <a:pt x="20992" y="22518"/>
                  </a:lnTo>
                  <a:cubicBezTo>
                    <a:pt x="21014" y="22444"/>
                    <a:pt x="21012" y="22378"/>
                    <a:pt x="20985" y="22319"/>
                  </a:cubicBezTo>
                  <a:lnTo>
                    <a:pt x="21012" y="22304"/>
                  </a:lnTo>
                  <a:lnTo>
                    <a:pt x="20789" y="22125"/>
                  </a:lnTo>
                  <a:lnTo>
                    <a:pt x="20482" y="22041"/>
                  </a:lnTo>
                  <a:lnTo>
                    <a:pt x="20130" y="22069"/>
                  </a:lnTo>
                  <a:lnTo>
                    <a:pt x="19852" y="22070"/>
                  </a:lnTo>
                  <a:lnTo>
                    <a:pt x="19783" y="22059"/>
                  </a:lnTo>
                  <a:lnTo>
                    <a:pt x="19780" y="22061"/>
                  </a:lnTo>
                  <a:lnTo>
                    <a:pt x="19769" y="22053"/>
                  </a:lnTo>
                  <a:cubicBezTo>
                    <a:pt x="19748" y="22037"/>
                    <a:pt x="19737" y="22020"/>
                    <a:pt x="19733" y="22001"/>
                  </a:cubicBezTo>
                  <a:lnTo>
                    <a:pt x="19731" y="21988"/>
                  </a:lnTo>
                  <a:lnTo>
                    <a:pt x="19733" y="21986"/>
                  </a:lnTo>
                  <a:lnTo>
                    <a:pt x="19734" y="21969"/>
                  </a:lnTo>
                  <a:cubicBezTo>
                    <a:pt x="19735" y="21935"/>
                    <a:pt x="19749" y="21875"/>
                    <a:pt x="19807" y="21778"/>
                  </a:cubicBezTo>
                  <a:lnTo>
                    <a:pt x="19921" y="21501"/>
                  </a:lnTo>
                  <a:lnTo>
                    <a:pt x="19957" y="21331"/>
                  </a:lnTo>
                  <a:lnTo>
                    <a:pt x="19965" y="21327"/>
                  </a:lnTo>
                  <a:lnTo>
                    <a:pt x="19970" y="21303"/>
                  </a:lnTo>
                  <a:cubicBezTo>
                    <a:pt x="19989" y="21202"/>
                    <a:pt x="19985" y="21127"/>
                    <a:pt x="19957" y="21070"/>
                  </a:cubicBezTo>
                  <a:cubicBezTo>
                    <a:pt x="19934" y="21018"/>
                    <a:pt x="19957" y="20955"/>
                    <a:pt x="20023" y="20890"/>
                  </a:cubicBezTo>
                  <a:lnTo>
                    <a:pt x="20131" y="20699"/>
                  </a:lnTo>
                  <a:lnTo>
                    <a:pt x="20125" y="20680"/>
                  </a:lnTo>
                  <a:cubicBezTo>
                    <a:pt x="20104" y="20611"/>
                    <a:pt x="19995" y="20574"/>
                    <a:pt x="19810" y="20574"/>
                  </a:cubicBezTo>
                  <a:cubicBezTo>
                    <a:pt x="19789" y="20574"/>
                    <a:pt x="19767" y="20574"/>
                    <a:pt x="19738" y="20576"/>
                  </a:cubicBezTo>
                  <a:lnTo>
                    <a:pt x="19319" y="20659"/>
                  </a:lnTo>
                  <a:lnTo>
                    <a:pt x="19310" y="20662"/>
                  </a:lnTo>
                  <a:cubicBezTo>
                    <a:pt x="19225" y="20699"/>
                    <a:pt x="19177" y="20772"/>
                    <a:pt x="19154" y="20819"/>
                  </a:cubicBezTo>
                  <a:lnTo>
                    <a:pt x="19088" y="21010"/>
                  </a:lnTo>
                  <a:lnTo>
                    <a:pt x="19042" y="21192"/>
                  </a:lnTo>
                  <a:lnTo>
                    <a:pt x="18930" y="21330"/>
                  </a:lnTo>
                  <a:lnTo>
                    <a:pt x="18710" y="21374"/>
                  </a:lnTo>
                  <a:lnTo>
                    <a:pt x="18510" y="21373"/>
                  </a:lnTo>
                  <a:lnTo>
                    <a:pt x="18356" y="21422"/>
                  </a:lnTo>
                  <a:lnTo>
                    <a:pt x="18251" y="21446"/>
                  </a:lnTo>
                  <a:lnTo>
                    <a:pt x="18132" y="21269"/>
                  </a:lnTo>
                  <a:lnTo>
                    <a:pt x="18015" y="21280"/>
                  </a:lnTo>
                  <a:lnTo>
                    <a:pt x="17924" y="21280"/>
                  </a:lnTo>
                  <a:lnTo>
                    <a:pt x="17842" y="21173"/>
                  </a:lnTo>
                  <a:lnTo>
                    <a:pt x="17770" y="21028"/>
                  </a:lnTo>
                  <a:lnTo>
                    <a:pt x="17762" y="21016"/>
                  </a:lnTo>
                  <a:cubicBezTo>
                    <a:pt x="17603" y="20848"/>
                    <a:pt x="17504" y="20674"/>
                    <a:pt x="17459" y="20483"/>
                  </a:cubicBezTo>
                  <a:cubicBezTo>
                    <a:pt x="17423" y="20325"/>
                    <a:pt x="17456" y="19996"/>
                    <a:pt x="17561" y="19477"/>
                  </a:cubicBezTo>
                  <a:lnTo>
                    <a:pt x="17568" y="19440"/>
                  </a:lnTo>
                  <a:lnTo>
                    <a:pt x="17552" y="19433"/>
                  </a:lnTo>
                  <a:cubicBezTo>
                    <a:pt x="17553" y="19425"/>
                    <a:pt x="17554" y="19416"/>
                    <a:pt x="17555" y="19407"/>
                  </a:cubicBezTo>
                  <a:lnTo>
                    <a:pt x="17581" y="19418"/>
                  </a:lnTo>
                  <a:lnTo>
                    <a:pt x="17593" y="19365"/>
                  </a:lnTo>
                  <a:cubicBezTo>
                    <a:pt x="17613" y="19277"/>
                    <a:pt x="17609" y="19151"/>
                    <a:pt x="17579" y="18981"/>
                  </a:cubicBezTo>
                  <a:cubicBezTo>
                    <a:pt x="17571" y="18932"/>
                    <a:pt x="17571" y="18897"/>
                    <a:pt x="17574" y="18871"/>
                  </a:cubicBezTo>
                  <a:cubicBezTo>
                    <a:pt x="17582" y="18865"/>
                    <a:pt x="17591" y="18859"/>
                    <a:pt x="17601" y="18854"/>
                  </a:cubicBezTo>
                  <a:cubicBezTo>
                    <a:pt x="17667" y="18825"/>
                    <a:pt x="17703" y="18790"/>
                    <a:pt x="17710" y="18745"/>
                  </a:cubicBezTo>
                  <a:cubicBezTo>
                    <a:pt x="17729" y="18726"/>
                    <a:pt x="17745" y="18702"/>
                    <a:pt x="17753" y="18673"/>
                  </a:cubicBezTo>
                  <a:lnTo>
                    <a:pt x="17862" y="18656"/>
                  </a:lnTo>
                  <a:cubicBezTo>
                    <a:pt x="17992" y="18656"/>
                    <a:pt x="18083" y="18615"/>
                    <a:pt x="18136" y="18536"/>
                  </a:cubicBezTo>
                  <a:lnTo>
                    <a:pt x="18151" y="18498"/>
                  </a:lnTo>
                  <a:cubicBezTo>
                    <a:pt x="18159" y="18489"/>
                    <a:pt x="18167" y="18479"/>
                    <a:pt x="18174" y="18468"/>
                  </a:cubicBezTo>
                  <a:lnTo>
                    <a:pt x="18193" y="18422"/>
                  </a:lnTo>
                  <a:cubicBezTo>
                    <a:pt x="18216" y="18402"/>
                    <a:pt x="18246" y="18383"/>
                    <a:pt x="18295" y="18374"/>
                  </a:cubicBezTo>
                  <a:lnTo>
                    <a:pt x="18613" y="18383"/>
                  </a:lnTo>
                  <a:lnTo>
                    <a:pt x="18868" y="18365"/>
                  </a:lnTo>
                  <a:cubicBezTo>
                    <a:pt x="18873" y="18361"/>
                    <a:pt x="18880" y="18359"/>
                    <a:pt x="18891" y="18359"/>
                  </a:cubicBezTo>
                  <a:cubicBezTo>
                    <a:pt x="18917" y="18359"/>
                    <a:pt x="18965" y="18378"/>
                    <a:pt x="19044" y="18408"/>
                  </a:cubicBezTo>
                  <a:lnTo>
                    <a:pt x="19081" y="18422"/>
                  </a:lnTo>
                  <a:lnTo>
                    <a:pt x="19312" y="18506"/>
                  </a:lnTo>
                  <a:lnTo>
                    <a:pt x="19499" y="18534"/>
                  </a:lnTo>
                  <a:cubicBezTo>
                    <a:pt x="19513" y="18535"/>
                    <a:pt x="19525" y="18535"/>
                    <a:pt x="19535" y="18535"/>
                  </a:cubicBezTo>
                  <a:cubicBezTo>
                    <a:pt x="19569" y="18535"/>
                    <a:pt x="19576" y="18530"/>
                    <a:pt x="19576" y="18530"/>
                  </a:cubicBezTo>
                  <a:cubicBezTo>
                    <a:pt x="19576" y="18529"/>
                    <a:pt x="19577" y="18519"/>
                    <a:pt x="19548" y="18488"/>
                  </a:cubicBezTo>
                  <a:cubicBezTo>
                    <a:pt x="19575" y="18487"/>
                    <a:pt x="19592" y="18482"/>
                    <a:pt x="19604" y="18473"/>
                  </a:cubicBezTo>
                  <a:lnTo>
                    <a:pt x="19621" y="18460"/>
                  </a:lnTo>
                  <a:lnTo>
                    <a:pt x="19622" y="18438"/>
                  </a:lnTo>
                  <a:cubicBezTo>
                    <a:pt x="19623" y="18415"/>
                    <a:pt x="19608" y="18391"/>
                    <a:pt x="19573" y="18355"/>
                  </a:cubicBezTo>
                  <a:cubicBezTo>
                    <a:pt x="19558" y="18340"/>
                    <a:pt x="19542" y="18311"/>
                    <a:pt x="19553" y="18218"/>
                  </a:cubicBezTo>
                  <a:cubicBezTo>
                    <a:pt x="19554" y="18209"/>
                    <a:pt x="19555" y="18201"/>
                    <a:pt x="19557" y="18194"/>
                  </a:cubicBezTo>
                  <a:cubicBezTo>
                    <a:pt x="19574" y="18181"/>
                    <a:pt x="19593" y="18177"/>
                    <a:pt x="19610" y="18177"/>
                  </a:cubicBezTo>
                  <a:lnTo>
                    <a:pt x="20007" y="18158"/>
                  </a:lnTo>
                  <a:lnTo>
                    <a:pt x="20420" y="18195"/>
                  </a:lnTo>
                  <a:lnTo>
                    <a:pt x="20429" y="18196"/>
                  </a:lnTo>
                  <a:lnTo>
                    <a:pt x="20434" y="18203"/>
                  </a:lnTo>
                  <a:lnTo>
                    <a:pt x="20508" y="18315"/>
                  </a:lnTo>
                  <a:lnTo>
                    <a:pt x="20577" y="18401"/>
                  </a:lnTo>
                  <a:lnTo>
                    <a:pt x="20665" y="18384"/>
                  </a:lnTo>
                  <a:lnTo>
                    <a:pt x="20747" y="18330"/>
                  </a:lnTo>
                  <a:cubicBezTo>
                    <a:pt x="20772" y="18315"/>
                    <a:pt x="20796" y="18307"/>
                    <a:pt x="20822" y="18307"/>
                  </a:cubicBezTo>
                  <a:cubicBezTo>
                    <a:pt x="20880" y="18307"/>
                    <a:pt x="20940" y="18343"/>
                    <a:pt x="21024" y="18426"/>
                  </a:cubicBezTo>
                  <a:cubicBezTo>
                    <a:pt x="21041" y="18444"/>
                    <a:pt x="21058" y="18464"/>
                    <a:pt x="21072" y="18485"/>
                  </a:cubicBezTo>
                  <a:cubicBezTo>
                    <a:pt x="21099" y="18543"/>
                    <a:pt x="21119" y="18613"/>
                    <a:pt x="21134" y="18697"/>
                  </a:cubicBezTo>
                  <a:cubicBezTo>
                    <a:pt x="21152" y="18858"/>
                    <a:pt x="21178" y="18950"/>
                    <a:pt x="21222" y="19002"/>
                  </a:cubicBezTo>
                  <a:cubicBezTo>
                    <a:pt x="21238" y="19043"/>
                    <a:pt x="21256" y="19070"/>
                    <a:pt x="21280" y="19087"/>
                  </a:cubicBezTo>
                  <a:lnTo>
                    <a:pt x="21513" y="19405"/>
                  </a:lnTo>
                  <a:lnTo>
                    <a:pt x="21712" y="19629"/>
                  </a:lnTo>
                  <a:cubicBezTo>
                    <a:pt x="21714" y="19624"/>
                    <a:pt x="21717" y="19619"/>
                    <a:pt x="21719" y="19614"/>
                  </a:cubicBezTo>
                  <a:lnTo>
                    <a:pt x="21722" y="19617"/>
                  </a:lnTo>
                  <a:lnTo>
                    <a:pt x="21753" y="19557"/>
                  </a:lnTo>
                  <a:cubicBezTo>
                    <a:pt x="21827" y="19413"/>
                    <a:pt x="21856" y="19250"/>
                    <a:pt x="21837" y="19087"/>
                  </a:cubicBezTo>
                  <a:cubicBezTo>
                    <a:pt x="21828" y="18974"/>
                    <a:pt x="21788" y="18839"/>
                    <a:pt x="21704" y="18637"/>
                  </a:cubicBezTo>
                  <a:lnTo>
                    <a:pt x="21544" y="18226"/>
                  </a:lnTo>
                  <a:cubicBezTo>
                    <a:pt x="21499" y="18072"/>
                    <a:pt x="21499" y="17936"/>
                    <a:pt x="21545" y="17819"/>
                  </a:cubicBezTo>
                  <a:cubicBezTo>
                    <a:pt x="21557" y="17779"/>
                    <a:pt x="21572" y="17742"/>
                    <a:pt x="21589" y="17708"/>
                  </a:cubicBezTo>
                  <a:cubicBezTo>
                    <a:pt x="21639" y="17629"/>
                    <a:pt x="21703" y="17564"/>
                    <a:pt x="21780" y="17513"/>
                  </a:cubicBezTo>
                  <a:lnTo>
                    <a:pt x="21947" y="17392"/>
                  </a:lnTo>
                  <a:lnTo>
                    <a:pt x="22129" y="17220"/>
                  </a:lnTo>
                  <a:lnTo>
                    <a:pt x="22305" y="17119"/>
                  </a:lnTo>
                  <a:lnTo>
                    <a:pt x="22483" y="16968"/>
                  </a:lnTo>
                  <a:cubicBezTo>
                    <a:pt x="22503" y="16949"/>
                    <a:pt x="22533" y="16919"/>
                    <a:pt x="22564" y="16909"/>
                  </a:cubicBezTo>
                  <a:lnTo>
                    <a:pt x="22671" y="16865"/>
                  </a:lnTo>
                  <a:lnTo>
                    <a:pt x="22712" y="16800"/>
                  </a:lnTo>
                  <a:cubicBezTo>
                    <a:pt x="22713" y="16795"/>
                    <a:pt x="22715" y="16791"/>
                    <a:pt x="22716" y="16786"/>
                  </a:cubicBezTo>
                  <a:lnTo>
                    <a:pt x="22751" y="16731"/>
                  </a:lnTo>
                  <a:lnTo>
                    <a:pt x="22755" y="16722"/>
                  </a:lnTo>
                  <a:cubicBezTo>
                    <a:pt x="22762" y="16715"/>
                    <a:pt x="22770" y="16709"/>
                    <a:pt x="22778" y="16703"/>
                  </a:cubicBezTo>
                  <a:cubicBezTo>
                    <a:pt x="22824" y="16679"/>
                    <a:pt x="22854" y="16642"/>
                    <a:pt x="22870" y="16594"/>
                  </a:cubicBezTo>
                  <a:cubicBezTo>
                    <a:pt x="22932" y="16521"/>
                    <a:pt x="22945" y="16410"/>
                    <a:pt x="22907" y="16262"/>
                  </a:cubicBezTo>
                  <a:lnTo>
                    <a:pt x="22852" y="16048"/>
                  </a:lnTo>
                  <a:lnTo>
                    <a:pt x="22815" y="15853"/>
                  </a:lnTo>
                  <a:cubicBezTo>
                    <a:pt x="22812" y="15826"/>
                    <a:pt x="22810" y="15799"/>
                    <a:pt x="22808" y="15772"/>
                  </a:cubicBezTo>
                  <a:lnTo>
                    <a:pt x="22827" y="15900"/>
                  </a:lnTo>
                  <a:cubicBezTo>
                    <a:pt x="22838" y="15937"/>
                    <a:pt x="22847" y="15957"/>
                    <a:pt x="22853" y="15969"/>
                  </a:cubicBezTo>
                  <a:lnTo>
                    <a:pt x="22853" y="16054"/>
                  </a:lnTo>
                  <a:lnTo>
                    <a:pt x="22887" y="16026"/>
                  </a:lnTo>
                  <a:cubicBezTo>
                    <a:pt x="22895" y="16044"/>
                    <a:pt x="22899" y="16049"/>
                    <a:pt x="22899" y="16050"/>
                  </a:cubicBezTo>
                  <a:cubicBezTo>
                    <a:pt x="22901" y="16048"/>
                    <a:pt x="22909" y="16041"/>
                    <a:pt x="22921" y="16007"/>
                  </a:cubicBezTo>
                  <a:lnTo>
                    <a:pt x="22927" y="15994"/>
                  </a:lnTo>
                  <a:lnTo>
                    <a:pt x="22928" y="15992"/>
                  </a:lnTo>
                  <a:cubicBezTo>
                    <a:pt x="22938" y="15985"/>
                    <a:pt x="22950" y="15970"/>
                    <a:pt x="22963" y="15932"/>
                  </a:cubicBezTo>
                  <a:lnTo>
                    <a:pt x="23065" y="15699"/>
                  </a:lnTo>
                  <a:cubicBezTo>
                    <a:pt x="23087" y="15654"/>
                    <a:pt x="23087" y="15595"/>
                    <a:pt x="23064" y="15515"/>
                  </a:cubicBezTo>
                  <a:lnTo>
                    <a:pt x="23172" y="15508"/>
                  </a:lnTo>
                  <a:lnTo>
                    <a:pt x="23305" y="15303"/>
                  </a:lnTo>
                  <a:lnTo>
                    <a:pt x="23308" y="15290"/>
                  </a:lnTo>
                  <a:lnTo>
                    <a:pt x="23344" y="15235"/>
                  </a:lnTo>
                  <a:lnTo>
                    <a:pt x="23378" y="15061"/>
                  </a:lnTo>
                  <a:cubicBezTo>
                    <a:pt x="23380" y="15046"/>
                    <a:pt x="23384" y="15032"/>
                    <a:pt x="23388" y="15020"/>
                  </a:cubicBezTo>
                  <a:cubicBezTo>
                    <a:pt x="23392" y="15015"/>
                    <a:pt x="23397" y="15010"/>
                    <a:pt x="23403" y="15006"/>
                  </a:cubicBezTo>
                  <a:cubicBezTo>
                    <a:pt x="23455" y="14944"/>
                    <a:pt x="23537" y="14886"/>
                    <a:pt x="23662" y="14824"/>
                  </a:cubicBezTo>
                  <a:cubicBezTo>
                    <a:pt x="23837" y="14731"/>
                    <a:pt x="24003" y="14688"/>
                    <a:pt x="24184" y="14688"/>
                  </a:cubicBezTo>
                  <a:cubicBezTo>
                    <a:pt x="24201" y="14688"/>
                    <a:pt x="24218" y="14689"/>
                    <a:pt x="24233" y="14689"/>
                  </a:cubicBezTo>
                  <a:cubicBezTo>
                    <a:pt x="24279" y="14686"/>
                    <a:pt x="24309" y="14684"/>
                    <a:pt x="24329" y="14681"/>
                  </a:cubicBezTo>
                  <a:lnTo>
                    <a:pt x="24217" y="14641"/>
                  </a:lnTo>
                  <a:cubicBezTo>
                    <a:pt x="24223" y="14641"/>
                    <a:pt x="24230" y="14641"/>
                    <a:pt x="24236" y="14642"/>
                  </a:cubicBezTo>
                  <a:cubicBezTo>
                    <a:pt x="24283" y="14639"/>
                    <a:pt x="24315" y="14636"/>
                    <a:pt x="24335" y="14633"/>
                  </a:cubicBezTo>
                  <a:lnTo>
                    <a:pt x="24523" y="14608"/>
                  </a:lnTo>
                  <a:lnTo>
                    <a:pt x="24207" y="14495"/>
                  </a:lnTo>
                  <a:cubicBezTo>
                    <a:pt x="24183" y="14486"/>
                    <a:pt x="24166" y="14472"/>
                    <a:pt x="24158" y="14452"/>
                  </a:cubicBezTo>
                  <a:cubicBezTo>
                    <a:pt x="24146" y="14422"/>
                    <a:pt x="24152" y="14376"/>
                    <a:pt x="24174" y="14327"/>
                  </a:cubicBezTo>
                  <a:lnTo>
                    <a:pt x="24311" y="14061"/>
                  </a:lnTo>
                  <a:cubicBezTo>
                    <a:pt x="24371" y="13981"/>
                    <a:pt x="24495" y="13916"/>
                    <a:pt x="24659" y="13845"/>
                  </a:cubicBezTo>
                  <a:lnTo>
                    <a:pt x="24872" y="13754"/>
                  </a:lnTo>
                  <a:lnTo>
                    <a:pt x="25008" y="13645"/>
                  </a:lnTo>
                  <a:lnTo>
                    <a:pt x="25015" y="13635"/>
                  </a:lnTo>
                  <a:cubicBezTo>
                    <a:pt x="25026" y="13619"/>
                    <a:pt x="25038" y="13599"/>
                    <a:pt x="25059" y="13580"/>
                  </a:cubicBezTo>
                  <a:lnTo>
                    <a:pt x="25072" y="13606"/>
                  </a:lnTo>
                  <a:lnTo>
                    <a:pt x="25286" y="13493"/>
                  </a:lnTo>
                  <a:cubicBezTo>
                    <a:pt x="25332" y="13475"/>
                    <a:pt x="25390" y="13449"/>
                    <a:pt x="25462" y="13416"/>
                  </a:cubicBezTo>
                  <a:cubicBezTo>
                    <a:pt x="25482" y="13407"/>
                    <a:pt x="25504" y="13397"/>
                    <a:pt x="25526" y="13387"/>
                  </a:cubicBezTo>
                  <a:lnTo>
                    <a:pt x="25449" y="13490"/>
                  </a:lnTo>
                  <a:cubicBezTo>
                    <a:pt x="25274" y="13746"/>
                    <a:pt x="25251" y="13930"/>
                    <a:pt x="25373" y="14085"/>
                  </a:cubicBezTo>
                  <a:cubicBezTo>
                    <a:pt x="25385" y="14106"/>
                    <a:pt x="25406" y="14119"/>
                    <a:pt x="25430" y="14119"/>
                  </a:cubicBezTo>
                  <a:cubicBezTo>
                    <a:pt x="25469" y="14119"/>
                    <a:pt x="25513" y="14092"/>
                    <a:pt x="25636" y="13948"/>
                  </a:cubicBezTo>
                  <a:lnTo>
                    <a:pt x="25794" y="13746"/>
                  </a:lnTo>
                  <a:lnTo>
                    <a:pt x="26006" y="13711"/>
                  </a:lnTo>
                  <a:cubicBezTo>
                    <a:pt x="26048" y="13700"/>
                    <a:pt x="26108" y="13667"/>
                    <a:pt x="26234" y="13592"/>
                  </a:cubicBezTo>
                  <a:cubicBezTo>
                    <a:pt x="26354" y="13520"/>
                    <a:pt x="26412" y="13514"/>
                    <a:pt x="26427" y="13514"/>
                  </a:cubicBezTo>
                  <a:cubicBezTo>
                    <a:pt x="26447" y="13514"/>
                    <a:pt x="26511" y="13514"/>
                    <a:pt x="26536" y="13467"/>
                  </a:cubicBezTo>
                  <a:cubicBezTo>
                    <a:pt x="26552" y="13436"/>
                    <a:pt x="26546" y="13402"/>
                    <a:pt x="26531" y="13370"/>
                  </a:cubicBezTo>
                  <a:cubicBezTo>
                    <a:pt x="26540" y="13374"/>
                    <a:pt x="26550" y="13376"/>
                    <a:pt x="26557" y="13377"/>
                  </a:cubicBezTo>
                  <a:lnTo>
                    <a:pt x="26584" y="13383"/>
                  </a:lnTo>
                  <a:cubicBezTo>
                    <a:pt x="26598" y="13384"/>
                    <a:pt x="26612" y="13384"/>
                    <a:pt x="26624" y="13384"/>
                  </a:cubicBezTo>
                  <a:cubicBezTo>
                    <a:pt x="26825" y="13384"/>
                    <a:pt x="26868" y="13277"/>
                    <a:pt x="26868" y="13187"/>
                  </a:cubicBezTo>
                  <a:cubicBezTo>
                    <a:pt x="26868" y="13077"/>
                    <a:pt x="26820" y="13054"/>
                    <a:pt x="26780" y="13054"/>
                  </a:cubicBezTo>
                  <a:cubicBezTo>
                    <a:pt x="26742" y="13054"/>
                    <a:pt x="26700" y="13076"/>
                    <a:pt x="26634" y="13131"/>
                  </a:cubicBezTo>
                  <a:cubicBezTo>
                    <a:pt x="26633" y="13132"/>
                    <a:pt x="26632" y="13133"/>
                    <a:pt x="26631" y="13133"/>
                  </a:cubicBezTo>
                  <a:cubicBezTo>
                    <a:pt x="26635" y="13128"/>
                    <a:pt x="26639" y="13122"/>
                    <a:pt x="26644" y="13117"/>
                  </a:cubicBezTo>
                  <a:lnTo>
                    <a:pt x="26719" y="12995"/>
                  </a:lnTo>
                  <a:lnTo>
                    <a:pt x="26753" y="12869"/>
                  </a:lnTo>
                  <a:lnTo>
                    <a:pt x="26754" y="12858"/>
                  </a:lnTo>
                  <a:cubicBezTo>
                    <a:pt x="26754" y="12792"/>
                    <a:pt x="26714" y="12749"/>
                    <a:pt x="26652" y="12749"/>
                  </a:cubicBezTo>
                  <a:cubicBezTo>
                    <a:pt x="26638" y="12749"/>
                    <a:pt x="26622" y="12752"/>
                    <a:pt x="26604" y="12756"/>
                  </a:cubicBezTo>
                  <a:lnTo>
                    <a:pt x="26586" y="12761"/>
                  </a:lnTo>
                  <a:lnTo>
                    <a:pt x="26437" y="12990"/>
                  </a:lnTo>
                  <a:cubicBezTo>
                    <a:pt x="26367" y="13083"/>
                    <a:pt x="26370" y="13182"/>
                    <a:pt x="26446" y="13262"/>
                  </a:cubicBezTo>
                  <a:lnTo>
                    <a:pt x="26449" y="13267"/>
                  </a:lnTo>
                  <a:lnTo>
                    <a:pt x="26391" y="13208"/>
                  </a:lnTo>
                  <a:lnTo>
                    <a:pt x="26276" y="13196"/>
                  </a:lnTo>
                  <a:lnTo>
                    <a:pt x="26263" y="13203"/>
                  </a:lnTo>
                  <a:cubicBezTo>
                    <a:pt x="26134" y="13279"/>
                    <a:pt x="25987" y="13246"/>
                    <a:pt x="25868" y="13118"/>
                  </a:cubicBezTo>
                  <a:lnTo>
                    <a:pt x="25860" y="13108"/>
                  </a:lnTo>
                  <a:lnTo>
                    <a:pt x="25787" y="13088"/>
                  </a:lnTo>
                  <a:lnTo>
                    <a:pt x="25687" y="13029"/>
                  </a:lnTo>
                  <a:cubicBezTo>
                    <a:pt x="25659" y="12992"/>
                    <a:pt x="25645" y="12958"/>
                    <a:pt x="25645" y="12923"/>
                  </a:cubicBezTo>
                  <a:lnTo>
                    <a:pt x="25645" y="12825"/>
                  </a:lnTo>
                  <a:lnTo>
                    <a:pt x="25530" y="12786"/>
                  </a:lnTo>
                  <a:lnTo>
                    <a:pt x="25513" y="12784"/>
                  </a:lnTo>
                  <a:lnTo>
                    <a:pt x="25509" y="12784"/>
                  </a:lnTo>
                  <a:cubicBezTo>
                    <a:pt x="25512" y="12779"/>
                    <a:pt x="25515" y="12774"/>
                    <a:pt x="25520" y="12768"/>
                  </a:cubicBezTo>
                  <a:lnTo>
                    <a:pt x="25612" y="12696"/>
                  </a:lnTo>
                  <a:lnTo>
                    <a:pt x="25658" y="12511"/>
                  </a:lnTo>
                  <a:lnTo>
                    <a:pt x="25555" y="12511"/>
                  </a:lnTo>
                  <a:lnTo>
                    <a:pt x="25389" y="12502"/>
                  </a:lnTo>
                  <a:lnTo>
                    <a:pt x="25350" y="12446"/>
                  </a:lnTo>
                  <a:cubicBezTo>
                    <a:pt x="25354" y="12443"/>
                    <a:pt x="25363" y="12438"/>
                    <a:pt x="25377" y="12432"/>
                  </a:cubicBezTo>
                  <a:lnTo>
                    <a:pt x="25554" y="12381"/>
                  </a:lnTo>
                  <a:lnTo>
                    <a:pt x="25743" y="12288"/>
                  </a:lnTo>
                  <a:lnTo>
                    <a:pt x="25755" y="12279"/>
                  </a:lnTo>
                  <a:cubicBezTo>
                    <a:pt x="25773" y="12260"/>
                    <a:pt x="25782" y="12237"/>
                    <a:pt x="25780" y="12213"/>
                  </a:cubicBezTo>
                  <a:cubicBezTo>
                    <a:pt x="25778" y="12193"/>
                    <a:pt x="25768" y="12163"/>
                    <a:pt x="25733" y="12137"/>
                  </a:cubicBezTo>
                  <a:lnTo>
                    <a:pt x="25658" y="12071"/>
                  </a:lnTo>
                  <a:lnTo>
                    <a:pt x="25649" y="12065"/>
                  </a:lnTo>
                  <a:cubicBezTo>
                    <a:pt x="25433" y="11952"/>
                    <a:pt x="25096" y="12041"/>
                    <a:pt x="24660" y="12332"/>
                  </a:cubicBezTo>
                  <a:lnTo>
                    <a:pt x="24342" y="12577"/>
                  </a:lnTo>
                  <a:lnTo>
                    <a:pt x="24733" y="12043"/>
                  </a:lnTo>
                  <a:lnTo>
                    <a:pt x="24974" y="11985"/>
                  </a:lnTo>
                  <a:lnTo>
                    <a:pt x="25042" y="11838"/>
                  </a:lnTo>
                  <a:cubicBezTo>
                    <a:pt x="25054" y="11801"/>
                    <a:pt x="25063" y="11783"/>
                    <a:pt x="25068" y="11775"/>
                  </a:cubicBezTo>
                  <a:lnTo>
                    <a:pt x="25079" y="11768"/>
                  </a:lnTo>
                  <a:cubicBezTo>
                    <a:pt x="25247" y="11662"/>
                    <a:pt x="25434" y="11618"/>
                    <a:pt x="25643" y="11634"/>
                  </a:cubicBezTo>
                  <a:cubicBezTo>
                    <a:pt x="25871" y="11651"/>
                    <a:pt x="26074" y="11660"/>
                    <a:pt x="26247" y="11660"/>
                  </a:cubicBezTo>
                  <a:cubicBezTo>
                    <a:pt x="26664" y="11660"/>
                    <a:pt x="26895" y="11610"/>
                    <a:pt x="26969" y="11507"/>
                  </a:cubicBezTo>
                  <a:lnTo>
                    <a:pt x="27117" y="11339"/>
                  </a:lnTo>
                  <a:cubicBezTo>
                    <a:pt x="27187" y="11270"/>
                    <a:pt x="27233" y="11240"/>
                    <a:pt x="27273" y="11240"/>
                  </a:cubicBezTo>
                  <a:lnTo>
                    <a:pt x="27498" y="11192"/>
                  </a:lnTo>
                  <a:lnTo>
                    <a:pt x="27755" y="11075"/>
                  </a:lnTo>
                  <a:cubicBezTo>
                    <a:pt x="27831" y="11033"/>
                    <a:pt x="27876" y="10983"/>
                    <a:pt x="27888" y="10925"/>
                  </a:cubicBezTo>
                  <a:cubicBezTo>
                    <a:pt x="27896" y="10890"/>
                    <a:pt x="27894" y="10835"/>
                    <a:pt x="27848" y="10776"/>
                  </a:cubicBezTo>
                  <a:cubicBezTo>
                    <a:pt x="27831" y="10747"/>
                    <a:pt x="27816" y="10706"/>
                    <a:pt x="27836" y="10613"/>
                  </a:cubicBezTo>
                  <a:lnTo>
                    <a:pt x="27844" y="10388"/>
                  </a:lnTo>
                  <a:cubicBezTo>
                    <a:pt x="27831" y="10300"/>
                    <a:pt x="27761" y="10250"/>
                    <a:pt x="27670" y="10265"/>
                  </a:cubicBezTo>
                  <a:lnTo>
                    <a:pt x="27562" y="10280"/>
                  </a:lnTo>
                  <a:cubicBezTo>
                    <a:pt x="27563" y="10273"/>
                    <a:pt x="27564" y="10262"/>
                    <a:pt x="27569" y="10244"/>
                  </a:cubicBezTo>
                  <a:cubicBezTo>
                    <a:pt x="27592" y="10190"/>
                    <a:pt x="27595" y="10148"/>
                    <a:pt x="27579" y="10115"/>
                  </a:cubicBezTo>
                  <a:cubicBezTo>
                    <a:pt x="27567" y="10091"/>
                    <a:pt x="27546" y="10075"/>
                    <a:pt x="27523" y="10070"/>
                  </a:cubicBezTo>
                  <a:cubicBezTo>
                    <a:pt x="27375" y="10017"/>
                    <a:pt x="27224" y="10059"/>
                    <a:pt x="27090" y="10193"/>
                  </a:cubicBezTo>
                  <a:cubicBezTo>
                    <a:pt x="27049" y="10233"/>
                    <a:pt x="26997" y="10261"/>
                    <a:pt x="26933" y="10275"/>
                  </a:cubicBezTo>
                  <a:lnTo>
                    <a:pt x="26810" y="10306"/>
                  </a:lnTo>
                  <a:cubicBezTo>
                    <a:pt x="26824" y="10277"/>
                    <a:pt x="26854" y="10241"/>
                    <a:pt x="26920" y="10199"/>
                  </a:cubicBezTo>
                  <a:cubicBezTo>
                    <a:pt x="26948" y="10182"/>
                    <a:pt x="27010" y="10159"/>
                    <a:pt x="27087" y="10130"/>
                  </a:cubicBezTo>
                  <a:cubicBezTo>
                    <a:pt x="27126" y="10115"/>
                    <a:pt x="27169" y="10099"/>
                    <a:pt x="27209" y="10082"/>
                  </a:cubicBezTo>
                  <a:cubicBezTo>
                    <a:pt x="27278" y="10065"/>
                    <a:pt x="27396" y="10026"/>
                    <a:pt x="27421" y="9953"/>
                  </a:cubicBezTo>
                  <a:cubicBezTo>
                    <a:pt x="27440" y="9857"/>
                    <a:pt x="27307" y="9785"/>
                    <a:pt x="27181" y="9730"/>
                  </a:cubicBezTo>
                  <a:lnTo>
                    <a:pt x="26698" y="9605"/>
                  </a:lnTo>
                  <a:cubicBezTo>
                    <a:pt x="26699" y="9581"/>
                    <a:pt x="26707" y="9530"/>
                    <a:pt x="26727" y="9427"/>
                  </a:cubicBezTo>
                  <a:cubicBezTo>
                    <a:pt x="26727" y="9371"/>
                    <a:pt x="26679" y="9303"/>
                    <a:pt x="26594" y="9239"/>
                  </a:cubicBezTo>
                  <a:lnTo>
                    <a:pt x="26375" y="9084"/>
                  </a:lnTo>
                  <a:lnTo>
                    <a:pt x="26278" y="8988"/>
                  </a:lnTo>
                  <a:cubicBezTo>
                    <a:pt x="26294" y="8986"/>
                    <a:pt x="26318" y="8984"/>
                    <a:pt x="26352" y="8984"/>
                  </a:cubicBezTo>
                  <a:cubicBezTo>
                    <a:pt x="26384" y="8984"/>
                    <a:pt x="26411" y="8970"/>
                    <a:pt x="26428" y="8945"/>
                  </a:cubicBezTo>
                  <a:cubicBezTo>
                    <a:pt x="26465" y="8888"/>
                    <a:pt x="26456" y="8776"/>
                    <a:pt x="26289" y="8391"/>
                  </a:cubicBezTo>
                  <a:lnTo>
                    <a:pt x="25905" y="7641"/>
                  </a:lnTo>
                  <a:cubicBezTo>
                    <a:pt x="25814" y="7432"/>
                    <a:pt x="25724" y="7330"/>
                    <a:pt x="25629" y="7330"/>
                  </a:cubicBezTo>
                  <a:cubicBezTo>
                    <a:pt x="25581" y="7330"/>
                    <a:pt x="25536" y="7356"/>
                    <a:pt x="25497" y="7406"/>
                  </a:cubicBezTo>
                  <a:lnTo>
                    <a:pt x="25276" y="7914"/>
                  </a:lnTo>
                  <a:lnTo>
                    <a:pt x="25260" y="8018"/>
                  </a:lnTo>
                  <a:lnTo>
                    <a:pt x="25243" y="7955"/>
                  </a:lnTo>
                  <a:lnTo>
                    <a:pt x="25199" y="7937"/>
                  </a:lnTo>
                  <a:lnTo>
                    <a:pt x="25184" y="7885"/>
                  </a:lnTo>
                  <a:lnTo>
                    <a:pt x="25167" y="7924"/>
                  </a:lnTo>
                  <a:lnTo>
                    <a:pt x="25133" y="7911"/>
                  </a:lnTo>
                  <a:lnTo>
                    <a:pt x="25069" y="8064"/>
                  </a:lnTo>
                  <a:cubicBezTo>
                    <a:pt x="25036" y="8136"/>
                    <a:pt x="25005" y="8175"/>
                    <a:pt x="24974" y="8178"/>
                  </a:cubicBezTo>
                  <a:lnTo>
                    <a:pt x="24858" y="8114"/>
                  </a:lnTo>
                  <a:lnTo>
                    <a:pt x="24730" y="8006"/>
                  </a:lnTo>
                  <a:cubicBezTo>
                    <a:pt x="24622" y="7940"/>
                    <a:pt x="24515" y="7944"/>
                    <a:pt x="24417" y="8029"/>
                  </a:cubicBezTo>
                  <a:cubicBezTo>
                    <a:pt x="24415" y="8023"/>
                    <a:pt x="24414" y="8015"/>
                    <a:pt x="24413" y="8006"/>
                  </a:cubicBezTo>
                  <a:cubicBezTo>
                    <a:pt x="24401" y="7957"/>
                    <a:pt x="24406" y="7947"/>
                    <a:pt x="24406" y="7950"/>
                  </a:cubicBezTo>
                  <a:cubicBezTo>
                    <a:pt x="24431" y="7950"/>
                    <a:pt x="24453" y="7940"/>
                    <a:pt x="24468" y="7922"/>
                  </a:cubicBezTo>
                  <a:cubicBezTo>
                    <a:pt x="24497" y="7886"/>
                    <a:pt x="24497" y="7827"/>
                    <a:pt x="24468" y="7691"/>
                  </a:cubicBezTo>
                  <a:lnTo>
                    <a:pt x="24375" y="7442"/>
                  </a:lnTo>
                  <a:cubicBezTo>
                    <a:pt x="24359" y="7379"/>
                    <a:pt x="24367" y="7325"/>
                    <a:pt x="24401" y="7264"/>
                  </a:cubicBezTo>
                  <a:lnTo>
                    <a:pt x="24470" y="7099"/>
                  </a:lnTo>
                  <a:cubicBezTo>
                    <a:pt x="24492" y="7016"/>
                    <a:pt x="24469" y="6941"/>
                    <a:pt x="24403" y="6889"/>
                  </a:cubicBezTo>
                  <a:cubicBezTo>
                    <a:pt x="24370" y="6866"/>
                    <a:pt x="24301" y="6837"/>
                    <a:pt x="24215" y="6809"/>
                  </a:cubicBezTo>
                  <a:cubicBezTo>
                    <a:pt x="24104" y="6768"/>
                    <a:pt x="24034" y="6719"/>
                    <a:pt x="23997" y="6690"/>
                  </a:cubicBezTo>
                  <a:cubicBezTo>
                    <a:pt x="23909" y="6637"/>
                    <a:pt x="23841" y="6568"/>
                    <a:pt x="23788" y="6481"/>
                  </a:cubicBezTo>
                  <a:cubicBezTo>
                    <a:pt x="23700" y="6327"/>
                    <a:pt x="23618" y="6237"/>
                    <a:pt x="23532" y="6198"/>
                  </a:cubicBezTo>
                  <a:lnTo>
                    <a:pt x="23301" y="6185"/>
                  </a:lnTo>
                  <a:lnTo>
                    <a:pt x="23103" y="6242"/>
                  </a:lnTo>
                  <a:cubicBezTo>
                    <a:pt x="23032" y="6248"/>
                    <a:pt x="22966" y="6235"/>
                    <a:pt x="22889" y="6192"/>
                  </a:cubicBezTo>
                  <a:cubicBezTo>
                    <a:pt x="22746" y="6104"/>
                    <a:pt x="22631" y="6063"/>
                    <a:pt x="22526" y="6063"/>
                  </a:cubicBezTo>
                  <a:cubicBezTo>
                    <a:pt x="22411" y="6063"/>
                    <a:pt x="22273" y="6112"/>
                    <a:pt x="22274" y="6335"/>
                  </a:cubicBezTo>
                  <a:cubicBezTo>
                    <a:pt x="22263" y="6391"/>
                    <a:pt x="22287" y="6449"/>
                    <a:pt x="22346" y="6511"/>
                  </a:cubicBezTo>
                  <a:lnTo>
                    <a:pt x="22392" y="6626"/>
                  </a:lnTo>
                  <a:lnTo>
                    <a:pt x="22315" y="6824"/>
                  </a:lnTo>
                  <a:cubicBezTo>
                    <a:pt x="22253" y="6972"/>
                    <a:pt x="22242" y="7016"/>
                    <a:pt x="22260" y="7051"/>
                  </a:cubicBezTo>
                  <a:lnTo>
                    <a:pt x="22273" y="7067"/>
                  </a:lnTo>
                  <a:cubicBezTo>
                    <a:pt x="22301" y="7088"/>
                    <a:pt x="22337" y="7111"/>
                    <a:pt x="22384" y="7119"/>
                  </a:cubicBezTo>
                  <a:lnTo>
                    <a:pt x="22450" y="7450"/>
                  </a:lnTo>
                  <a:lnTo>
                    <a:pt x="22391" y="7620"/>
                  </a:lnTo>
                  <a:lnTo>
                    <a:pt x="22305" y="7783"/>
                  </a:lnTo>
                  <a:cubicBezTo>
                    <a:pt x="22243" y="7929"/>
                    <a:pt x="22236" y="8063"/>
                    <a:pt x="22285" y="8192"/>
                  </a:cubicBezTo>
                  <a:cubicBezTo>
                    <a:pt x="22315" y="8278"/>
                    <a:pt x="22381" y="8387"/>
                    <a:pt x="22470" y="8495"/>
                  </a:cubicBezTo>
                  <a:lnTo>
                    <a:pt x="22646" y="8744"/>
                  </a:lnTo>
                  <a:cubicBezTo>
                    <a:pt x="22689" y="8822"/>
                    <a:pt x="22704" y="8906"/>
                    <a:pt x="22688" y="8988"/>
                  </a:cubicBezTo>
                  <a:cubicBezTo>
                    <a:pt x="22672" y="9088"/>
                    <a:pt x="22608" y="9202"/>
                    <a:pt x="22472" y="9370"/>
                  </a:cubicBezTo>
                  <a:cubicBezTo>
                    <a:pt x="22338" y="9535"/>
                    <a:pt x="22222" y="9629"/>
                    <a:pt x="22082" y="9687"/>
                  </a:cubicBezTo>
                  <a:lnTo>
                    <a:pt x="21965" y="9746"/>
                  </a:lnTo>
                  <a:cubicBezTo>
                    <a:pt x="21914" y="9780"/>
                    <a:pt x="21907" y="9834"/>
                    <a:pt x="21907" y="9878"/>
                  </a:cubicBezTo>
                  <a:lnTo>
                    <a:pt x="21937" y="9977"/>
                  </a:lnTo>
                  <a:lnTo>
                    <a:pt x="22009" y="10063"/>
                  </a:lnTo>
                  <a:cubicBezTo>
                    <a:pt x="22056" y="10134"/>
                    <a:pt x="22076" y="10225"/>
                    <a:pt x="22076" y="10367"/>
                  </a:cubicBezTo>
                  <a:cubicBezTo>
                    <a:pt x="22076" y="10460"/>
                    <a:pt x="22093" y="10575"/>
                    <a:pt x="22124" y="10684"/>
                  </a:cubicBezTo>
                  <a:lnTo>
                    <a:pt x="22159" y="10908"/>
                  </a:lnTo>
                  <a:lnTo>
                    <a:pt x="22093" y="11122"/>
                  </a:lnTo>
                  <a:lnTo>
                    <a:pt x="21992" y="11109"/>
                  </a:lnTo>
                  <a:lnTo>
                    <a:pt x="21979" y="11115"/>
                  </a:lnTo>
                  <a:cubicBezTo>
                    <a:pt x="21948" y="11131"/>
                    <a:pt x="21898" y="11174"/>
                    <a:pt x="21916" y="11279"/>
                  </a:cubicBezTo>
                  <a:lnTo>
                    <a:pt x="21916" y="11336"/>
                  </a:lnTo>
                  <a:cubicBezTo>
                    <a:pt x="21889" y="11328"/>
                    <a:pt x="21849" y="11289"/>
                    <a:pt x="21839" y="11279"/>
                  </a:cubicBezTo>
                  <a:cubicBezTo>
                    <a:pt x="21794" y="11219"/>
                    <a:pt x="21735" y="11128"/>
                    <a:pt x="21706" y="11032"/>
                  </a:cubicBezTo>
                  <a:cubicBezTo>
                    <a:pt x="21691" y="10971"/>
                    <a:pt x="21625" y="10936"/>
                    <a:pt x="21550" y="10905"/>
                  </a:cubicBezTo>
                  <a:cubicBezTo>
                    <a:pt x="21468" y="10885"/>
                    <a:pt x="21445" y="10861"/>
                    <a:pt x="21443" y="10854"/>
                  </a:cubicBezTo>
                  <a:lnTo>
                    <a:pt x="21438" y="10842"/>
                  </a:lnTo>
                  <a:cubicBezTo>
                    <a:pt x="21341" y="10672"/>
                    <a:pt x="21302" y="10479"/>
                    <a:pt x="21322" y="10262"/>
                  </a:cubicBezTo>
                  <a:lnTo>
                    <a:pt x="21312" y="9921"/>
                  </a:lnTo>
                  <a:cubicBezTo>
                    <a:pt x="21298" y="9770"/>
                    <a:pt x="21263" y="9569"/>
                    <a:pt x="21116" y="9569"/>
                  </a:cubicBezTo>
                  <a:cubicBezTo>
                    <a:pt x="20740" y="9569"/>
                    <a:pt x="20385" y="9464"/>
                    <a:pt x="20065" y="9261"/>
                  </a:cubicBezTo>
                  <a:lnTo>
                    <a:pt x="19610" y="8872"/>
                  </a:lnTo>
                  <a:cubicBezTo>
                    <a:pt x="19462" y="8770"/>
                    <a:pt x="19310" y="8719"/>
                    <a:pt x="19160" y="8719"/>
                  </a:cubicBezTo>
                  <a:cubicBezTo>
                    <a:pt x="19133" y="8719"/>
                    <a:pt x="19106" y="8720"/>
                    <a:pt x="19073" y="8725"/>
                  </a:cubicBezTo>
                  <a:lnTo>
                    <a:pt x="18920" y="8770"/>
                  </a:lnTo>
                  <a:lnTo>
                    <a:pt x="18820" y="8770"/>
                  </a:lnTo>
                  <a:cubicBezTo>
                    <a:pt x="18802" y="8749"/>
                    <a:pt x="18763" y="8671"/>
                    <a:pt x="18737" y="8481"/>
                  </a:cubicBezTo>
                  <a:cubicBezTo>
                    <a:pt x="18706" y="8248"/>
                    <a:pt x="18654" y="8117"/>
                    <a:pt x="18573" y="8071"/>
                  </a:cubicBezTo>
                  <a:lnTo>
                    <a:pt x="18422" y="8039"/>
                  </a:lnTo>
                  <a:cubicBezTo>
                    <a:pt x="18366" y="8023"/>
                    <a:pt x="18327" y="8000"/>
                    <a:pt x="18303" y="7968"/>
                  </a:cubicBezTo>
                  <a:cubicBezTo>
                    <a:pt x="18245" y="7902"/>
                    <a:pt x="18220" y="7810"/>
                    <a:pt x="18220" y="7666"/>
                  </a:cubicBezTo>
                  <a:cubicBezTo>
                    <a:pt x="18211" y="7548"/>
                    <a:pt x="18220" y="7409"/>
                    <a:pt x="18246" y="7260"/>
                  </a:cubicBezTo>
                  <a:lnTo>
                    <a:pt x="18262" y="7209"/>
                  </a:lnTo>
                  <a:cubicBezTo>
                    <a:pt x="18302" y="7081"/>
                    <a:pt x="18336" y="6970"/>
                    <a:pt x="18383" y="6884"/>
                  </a:cubicBezTo>
                  <a:cubicBezTo>
                    <a:pt x="18470" y="6736"/>
                    <a:pt x="18526" y="6705"/>
                    <a:pt x="18546" y="6698"/>
                  </a:cubicBezTo>
                  <a:lnTo>
                    <a:pt x="18580" y="6687"/>
                  </a:lnTo>
                  <a:lnTo>
                    <a:pt x="18578" y="6651"/>
                  </a:lnTo>
                  <a:cubicBezTo>
                    <a:pt x="18569" y="6520"/>
                    <a:pt x="18626" y="6400"/>
                    <a:pt x="18747" y="6287"/>
                  </a:cubicBezTo>
                  <a:lnTo>
                    <a:pt x="18902" y="6173"/>
                  </a:lnTo>
                  <a:lnTo>
                    <a:pt x="18929" y="6050"/>
                  </a:lnTo>
                  <a:lnTo>
                    <a:pt x="18914" y="6032"/>
                  </a:lnTo>
                  <a:cubicBezTo>
                    <a:pt x="18892" y="6006"/>
                    <a:pt x="18878" y="5988"/>
                    <a:pt x="18870" y="5975"/>
                  </a:cubicBezTo>
                  <a:lnTo>
                    <a:pt x="19073" y="5947"/>
                  </a:lnTo>
                  <a:cubicBezTo>
                    <a:pt x="19149" y="5937"/>
                    <a:pt x="19205" y="5894"/>
                    <a:pt x="19233" y="5821"/>
                  </a:cubicBezTo>
                  <a:cubicBezTo>
                    <a:pt x="19261" y="5724"/>
                    <a:pt x="19155" y="5617"/>
                    <a:pt x="18920" y="5505"/>
                  </a:cubicBezTo>
                  <a:lnTo>
                    <a:pt x="18693" y="5382"/>
                  </a:lnTo>
                  <a:cubicBezTo>
                    <a:pt x="18677" y="5374"/>
                    <a:pt x="18665" y="5366"/>
                    <a:pt x="18656" y="5359"/>
                  </a:cubicBezTo>
                  <a:cubicBezTo>
                    <a:pt x="18697" y="5366"/>
                    <a:pt x="18773" y="5388"/>
                    <a:pt x="18910" y="5447"/>
                  </a:cubicBezTo>
                  <a:cubicBezTo>
                    <a:pt x="19060" y="5505"/>
                    <a:pt x="19259" y="5574"/>
                    <a:pt x="19358" y="5574"/>
                  </a:cubicBezTo>
                  <a:cubicBezTo>
                    <a:pt x="19368" y="5574"/>
                    <a:pt x="19377" y="5573"/>
                    <a:pt x="19377" y="5572"/>
                  </a:cubicBezTo>
                  <a:lnTo>
                    <a:pt x="19405" y="5568"/>
                  </a:lnTo>
                  <a:lnTo>
                    <a:pt x="19419" y="5553"/>
                  </a:lnTo>
                  <a:cubicBezTo>
                    <a:pt x="19450" y="5519"/>
                    <a:pt x="19449" y="5430"/>
                    <a:pt x="19441" y="5358"/>
                  </a:cubicBezTo>
                  <a:cubicBezTo>
                    <a:pt x="19436" y="5330"/>
                    <a:pt x="19433" y="5308"/>
                    <a:pt x="19431" y="5290"/>
                  </a:cubicBezTo>
                  <a:cubicBezTo>
                    <a:pt x="19476" y="5320"/>
                    <a:pt x="19527" y="5337"/>
                    <a:pt x="19577" y="5337"/>
                  </a:cubicBezTo>
                  <a:lnTo>
                    <a:pt x="19578" y="5337"/>
                  </a:lnTo>
                  <a:cubicBezTo>
                    <a:pt x="19677" y="5349"/>
                    <a:pt x="19760" y="5304"/>
                    <a:pt x="19834" y="5255"/>
                  </a:cubicBezTo>
                  <a:cubicBezTo>
                    <a:pt x="19911" y="5207"/>
                    <a:pt x="19976" y="5121"/>
                    <a:pt x="20020" y="5009"/>
                  </a:cubicBezTo>
                  <a:cubicBezTo>
                    <a:pt x="20065" y="4908"/>
                    <a:pt x="20080" y="4786"/>
                    <a:pt x="20061" y="4682"/>
                  </a:cubicBezTo>
                  <a:lnTo>
                    <a:pt x="20054" y="4641"/>
                  </a:lnTo>
                  <a:lnTo>
                    <a:pt x="20013" y="4644"/>
                  </a:lnTo>
                  <a:cubicBezTo>
                    <a:pt x="19920" y="4651"/>
                    <a:pt x="19833" y="4633"/>
                    <a:pt x="19776" y="4591"/>
                  </a:cubicBezTo>
                  <a:lnTo>
                    <a:pt x="19424" y="4258"/>
                  </a:lnTo>
                  <a:cubicBezTo>
                    <a:pt x="19378" y="4224"/>
                    <a:pt x="19329" y="4199"/>
                    <a:pt x="19277" y="4183"/>
                  </a:cubicBezTo>
                  <a:cubicBezTo>
                    <a:pt x="19304" y="4183"/>
                    <a:pt x="19333" y="4185"/>
                    <a:pt x="19365" y="4189"/>
                  </a:cubicBezTo>
                  <a:cubicBezTo>
                    <a:pt x="19505" y="4226"/>
                    <a:pt x="19668" y="4331"/>
                    <a:pt x="19815" y="4478"/>
                  </a:cubicBezTo>
                  <a:lnTo>
                    <a:pt x="19831" y="4494"/>
                  </a:lnTo>
                  <a:lnTo>
                    <a:pt x="19997" y="4471"/>
                  </a:lnTo>
                  <a:lnTo>
                    <a:pt x="20195" y="4322"/>
                  </a:lnTo>
                  <a:lnTo>
                    <a:pt x="20328" y="4112"/>
                  </a:lnTo>
                  <a:lnTo>
                    <a:pt x="20333" y="4101"/>
                  </a:lnTo>
                  <a:cubicBezTo>
                    <a:pt x="20358" y="4014"/>
                    <a:pt x="20330" y="3942"/>
                    <a:pt x="20266" y="3917"/>
                  </a:cubicBezTo>
                  <a:cubicBezTo>
                    <a:pt x="20201" y="3878"/>
                    <a:pt x="20190" y="3858"/>
                    <a:pt x="20188" y="3857"/>
                  </a:cubicBezTo>
                  <a:cubicBezTo>
                    <a:pt x="20196" y="3844"/>
                    <a:pt x="20213" y="3826"/>
                    <a:pt x="20261" y="3826"/>
                  </a:cubicBezTo>
                  <a:cubicBezTo>
                    <a:pt x="20277" y="3826"/>
                    <a:pt x="20295" y="3828"/>
                    <a:pt x="20326" y="3833"/>
                  </a:cubicBezTo>
                  <a:cubicBezTo>
                    <a:pt x="20369" y="3833"/>
                    <a:pt x="20416" y="3855"/>
                    <a:pt x="20469" y="3900"/>
                  </a:cubicBezTo>
                  <a:lnTo>
                    <a:pt x="20589" y="3984"/>
                  </a:lnTo>
                  <a:lnTo>
                    <a:pt x="20615" y="3967"/>
                  </a:lnTo>
                  <a:cubicBezTo>
                    <a:pt x="20616" y="3966"/>
                    <a:pt x="20626" y="3960"/>
                    <a:pt x="20660" y="3960"/>
                  </a:cubicBezTo>
                  <a:cubicBezTo>
                    <a:pt x="20692" y="3960"/>
                    <a:pt x="20731" y="3965"/>
                    <a:pt x="20774" y="3972"/>
                  </a:cubicBezTo>
                  <a:cubicBezTo>
                    <a:pt x="20791" y="3977"/>
                    <a:pt x="20808" y="3980"/>
                    <a:pt x="20824" y="3980"/>
                  </a:cubicBezTo>
                  <a:cubicBezTo>
                    <a:pt x="20863" y="3980"/>
                    <a:pt x="20886" y="3963"/>
                    <a:pt x="20898" y="3948"/>
                  </a:cubicBezTo>
                  <a:cubicBezTo>
                    <a:pt x="20911" y="3932"/>
                    <a:pt x="20925" y="3903"/>
                    <a:pt x="20917" y="3855"/>
                  </a:cubicBezTo>
                  <a:lnTo>
                    <a:pt x="20915" y="3842"/>
                  </a:lnTo>
                  <a:lnTo>
                    <a:pt x="20756" y="3663"/>
                  </a:lnTo>
                  <a:cubicBezTo>
                    <a:pt x="20664" y="3560"/>
                    <a:pt x="20659" y="3526"/>
                    <a:pt x="20661" y="3526"/>
                  </a:cubicBezTo>
                  <a:lnTo>
                    <a:pt x="20662" y="3526"/>
                  </a:lnTo>
                  <a:cubicBezTo>
                    <a:pt x="20662" y="3526"/>
                    <a:pt x="20704" y="3528"/>
                    <a:pt x="20799" y="3657"/>
                  </a:cubicBezTo>
                  <a:lnTo>
                    <a:pt x="20935" y="3821"/>
                  </a:lnTo>
                  <a:lnTo>
                    <a:pt x="21039" y="3915"/>
                  </a:lnTo>
                  <a:lnTo>
                    <a:pt x="21050" y="3923"/>
                  </a:lnTo>
                  <a:cubicBezTo>
                    <a:pt x="21060" y="3928"/>
                    <a:pt x="21072" y="3930"/>
                    <a:pt x="21086" y="3930"/>
                  </a:cubicBezTo>
                  <a:cubicBezTo>
                    <a:pt x="21131" y="3930"/>
                    <a:pt x="21210" y="3906"/>
                    <a:pt x="21388" y="3693"/>
                  </a:cubicBezTo>
                  <a:cubicBezTo>
                    <a:pt x="21532" y="3498"/>
                    <a:pt x="21586" y="3346"/>
                    <a:pt x="21554" y="3227"/>
                  </a:cubicBezTo>
                  <a:lnTo>
                    <a:pt x="21489" y="3039"/>
                  </a:lnTo>
                  <a:lnTo>
                    <a:pt x="21388" y="2886"/>
                  </a:lnTo>
                  <a:cubicBezTo>
                    <a:pt x="21282" y="2741"/>
                    <a:pt x="21228" y="2588"/>
                    <a:pt x="21227" y="2425"/>
                  </a:cubicBezTo>
                  <a:cubicBezTo>
                    <a:pt x="21223" y="2405"/>
                    <a:pt x="21242" y="2380"/>
                    <a:pt x="21278" y="2355"/>
                  </a:cubicBezTo>
                  <a:cubicBezTo>
                    <a:pt x="21284" y="2365"/>
                    <a:pt x="21295" y="2385"/>
                    <a:pt x="21312" y="2429"/>
                  </a:cubicBezTo>
                  <a:lnTo>
                    <a:pt x="21400" y="2577"/>
                  </a:lnTo>
                  <a:lnTo>
                    <a:pt x="21442" y="2531"/>
                  </a:lnTo>
                  <a:cubicBezTo>
                    <a:pt x="21531" y="2431"/>
                    <a:pt x="21560" y="2305"/>
                    <a:pt x="21538" y="2109"/>
                  </a:cubicBezTo>
                  <a:lnTo>
                    <a:pt x="21443" y="1925"/>
                  </a:lnTo>
                  <a:lnTo>
                    <a:pt x="21331" y="1935"/>
                  </a:lnTo>
                  <a:lnTo>
                    <a:pt x="21183" y="1778"/>
                  </a:lnTo>
                  <a:cubicBezTo>
                    <a:pt x="21055" y="1672"/>
                    <a:pt x="20948" y="1609"/>
                    <a:pt x="20846" y="1582"/>
                  </a:cubicBezTo>
                  <a:lnTo>
                    <a:pt x="20564" y="1570"/>
                  </a:lnTo>
                  <a:lnTo>
                    <a:pt x="20555" y="1573"/>
                  </a:lnTo>
                  <a:cubicBezTo>
                    <a:pt x="20460" y="1608"/>
                    <a:pt x="20412" y="1674"/>
                    <a:pt x="20413" y="1760"/>
                  </a:cubicBezTo>
                  <a:cubicBezTo>
                    <a:pt x="20401" y="1845"/>
                    <a:pt x="20439" y="1942"/>
                    <a:pt x="20526" y="2049"/>
                  </a:cubicBezTo>
                  <a:cubicBezTo>
                    <a:pt x="20634" y="2182"/>
                    <a:pt x="20651" y="2272"/>
                    <a:pt x="20636" y="2309"/>
                  </a:cubicBezTo>
                  <a:lnTo>
                    <a:pt x="20547" y="2332"/>
                  </a:lnTo>
                  <a:cubicBezTo>
                    <a:pt x="20481" y="2333"/>
                    <a:pt x="20430" y="2364"/>
                    <a:pt x="20414" y="2415"/>
                  </a:cubicBezTo>
                  <a:lnTo>
                    <a:pt x="20301" y="2930"/>
                  </a:lnTo>
                  <a:cubicBezTo>
                    <a:pt x="20239" y="3159"/>
                    <a:pt x="20174" y="3254"/>
                    <a:pt x="20129" y="3293"/>
                  </a:cubicBezTo>
                  <a:cubicBezTo>
                    <a:pt x="20117" y="3291"/>
                    <a:pt x="20091" y="3280"/>
                    <a:pt x="20058" y="3247"/>
                  </a:cubicBezTo>
                  <a:lnTo>
                    <a:pt x="19884" y="3083"/>
                  </a:lnTo>
                  <a:cubicBezTo>
                    <a:pt x="19696" y="2833"/>
                    <a:pt x="19799" y="2754"/>
                    <a:pt x="19837" y="2724"/>
                  </a:cubicBezTo>
                  <a:cubicBezTo>
                    <a:pt x="19924" y="2659"/>
                    <a:pt x="19962" y="2550"/>
                    <a:pt x="19938" y="2421"/>
                  </a:cubicBezTo>
                  <a:cubicBezTo>
                    <a:pt x="19905" y="2310"/>
                    <a:pt x="19859" y="2231"/>
                    <a:pt x="19789" y="2162"/>
                  </a:cubicBezTo>
                  <a:cubicBezTo>
                    <a:pt x="19716" y="2067"/>
                    <a:pt x="19633" y="2029"/>
                    <a:pt x="19549" y="2050"/>
                  </a:cubicBezTo>
                  <a:cubicBezTo>
                    <a:pt x="19461" y="2054"/>
                    <a:pt x="19416" y="2139"/>
                    <a:pt x="19416" y="2303"/>
                  </a:cubicBezTo>
                  <a:cubicBezTo>
                    <a:pt x="19416" y="2463"/>
                    <a:pt x="19383" y="2519"/>
                    <a:pt x="19382" y="2525"/>
                  </a:cubicBezTo>
                  <a:cubicBezTo>
                    <a:pt x="19381" y="2525"/>
                    <a:pt x="19361" y="2517"/>
                    <a:pt x="19326" y="2453"/>
                  </a:cubicBezTo>
                  <a:lnTo>
                    <a:pt x="19215" y="2196"/>
                  </a:lnTo>
                  <a:cubicBezTo>
                    <a:pt x="19179" y="2063"/>
                    <a:pt x="19190" y="2014"/>
                    <a:pt x="19201" y="1997"/>
                  </a:cubicBezTo>
                  <a:lnTo>
                    <a:pt x="19205" y="1987"/>
                  </a:lnTo>
                  <a:cubicBezTo>
                    <a:pt x="19239" y="1873"/>
                    <a:pt x="19225" y="1790"/>
                    <a:pt x="19162" y="1740"/>
                  </a:cubicBezTo>
                  <a:lnTo>
                    <a:pt x="18787" y="1613"/>
                  </a:lnTo>
                  <a:cubicBezTo>
                    <a:pt x="18768" y="1604"/>
                    <a:pt x="18753" y="1596"/>
                    <a:pt x="18781" y="1511"/>
                  </a:cubicBezTo>
                  <a:cubicBezTo>
                    <a:pt x="18796" y="1474"/>
                    <a:pt x="18816" y="1437"/>
                    <a:pt x="18869" y="1414"/>
                  </a:cubicBezTo>
                  <a:lnTo>
                    <a:pt x="18987" y="1291"/>
                  </a:lnTo>
                  <a:lnTo>
                    <a:pt x="18990" y="1279"/>
                  </a:lnTo>
                  <a:cubicBezTo>
                    <a:pt x="19002" y="1227"/>
                    <a:pt x="18970" y="1164"/>
                    <a:pt x="18840" y="986"/>
                  </a:cubicBezTo>
                  <a:cubicBezTo>
                    <a:pt x="18693" y="803"/>
                    <a:pt x="18671" y="737"/>
                    <a:pt x="18671" y="712"/>
                  </a:cubicBezTo>
                  <a:cubicBezTo>
                    <a:pt x="18663" y="512"/>
                    <a:pt x="18622" y="356"/>
                    <a:pt x="18541" y="217"/>
                  </a:cubicBezTo>
                  <a:cubicBezTo>
                    <a:pt x="18475" y="124"/>
                    <a:pt x="18385" y="60"/>
                    <a:pt x="18238" y="4"/>
                  </a:cubicBezTo>
                  <a:lnTo>
                    <a:pt x="18229" y="0"/>
                  </a:lnTo>
                  <a:lnTo>
                    <a:pt x="18050" y="11"/>
                  </a:lnTo>
                  <a:cubicBezTo>
                    <a:pt x="17941" y="39"/>
                    <a:pt x="17922" y="118"/>
                    <a:pt x="17912" y="191"/>
                  </a:cubicBezTo>
                  <a:lnTo>
                    <a:pt x="17911" y="200"/>
                  </a:lnTo>
                  <a:lnTo>
                    <a:pt x="17963" y="406"/>
                  </a:lnTo>
                  <a:lnTo>
                    <a:pt x="17927" y="377"/>
                  </a:lnTo>
                  <a:lnTo>
                    <a:pt x="17911" y="377"/>
                  </a:lnTo>
                  <a:cubicBezTo>
                    <a:pt x="17811" y="377"/>
                    <a:pt x="17753" y="478"/>
                    <a:pt x="17720" y="552"/>
                  </a:cubicBezTo>
                  <a:cubicBezTo>
                    <a:pt x="17661" y="669"/>
                    <a:pt x="17641" y="767"/>
                    <a:pt x="17659" y="851"/>
                  </a:cubicBezTo>
                  <a:cubicBezTo>
                    <a:pt x="17661" y="895"/>
                    <a:pt x="17690" y="933"/>
                    <a:pt x="17739" y="983"/>
                  </a:cubicBezTo>
                  <a:lnTo>
                    <a:pt x="17817" y="1053"/>
                  </a:lnTo>
                  <a:cubicBezTo>
                    <a:pt x="17815" y="1075"/>
                    <a:pt x="17808" y="1086"/>
                    <a:pt x="17789" y="1100"/>
                  </a:cubicBezTo>
                  <a:lnTo>
                    <a:pt x="17714" y="1157"/>
                  </a:lnTo>
                  <a:lnTo>
                    <a:pt x="17703" y="1170"/>
                  </a:lnTo>
                  <a:cubicBezTo>
                    <a:pt x="17614" y="1316"/>
                    <a:pt x="17697" y="1418"/>
                    <a:pt x="17768" y="1481"/>
                  </a:cubicBezTo>
                  <a:lnTo>
                    <a:pt x="18131" y="1650"/>
                  </a:lnTo>
                  <a:cubicBezTo>
                    <a:pt x="18286" y="1704"/>
                    <a:pt x="18428" y="1756"/>
                    <a:pt x="18471" y="1799"/>
                  </a:cubicBezTo>
                  <a:lnTo>
                    <a:pt x="18483" y="1808"/>
                  </a:lnTo>
                  <a:cubicBezTo>
                    <a:pt x="18567" y="1849"/>
                    <a:pt x="18604" y="1909"/>
                    <a:pt x="18583" y="1964"/>
                  </a:cubicBezTo>
                  <a:cubicBezTo>
                    <a:pt x="18564" y="2008"/>
                    <a:pt x="18547" y="2031"/>
                    <a:pt x="18527" y="2031"/>
                  </a:cubicBezTo>
                  <a:lnTo>
                    <a:pt x="18321" y="2050"/>
                  </a:lnTo>
                  <a:lnTo>
                    <a:pt x="18308" y="2053"/>
                  </a:lnTo>
                  <a:cubicBezTo>
                    <a:pt x="18294" y="2059"/>
                    <a:pt x="18280" y="2064"/>
                    <a:pt x="18268" y="2071"/>
                  </a:cubicBezTo>
                  <a:lnTo>
                    <a:pt x="18064" y="1994"/>
                  </a:lnTo>
                  <a:lnTo>
                    <a:pt x="18229" y="2136"/>
                  </a:lnTo>
                  <a:cubicBezTo>
                    <a:pt x="18229" y="2144"/>
                    <a:pt x="18232" y="2153"/>
                    <a:pt x="18237" y="2164"/>
                  </a:cubicBezTo>
                  <a:lnTo>
                    <a:pt x="18320" y="2239"/>
                  </a:lnTo>
                  <a:cubicBezTo>
                    <a:pt x="18450" y="2314"/>
                    <a:pt x="18442" y="2371"/>
                    <a:pt x="18439" y="2392"/>
                  </a:cubicBezTo>
                  <a:cubicBezTo>
                    <a:pt x="18432" y="2462"/>
                    <a:pt x="18385" y="2543"/>
                    <a:pt x="18295" y="2643"/>
                  </a:cubicBezTo>
                  <a:cubicBezTo>
                    <a:pt x="18157" y="2760"/>
                    <a:pt x="18085" y="2847"/>
                    <a:pt x="18056" y="2936"/>
                  </a:cubicBezTo>
                  <a:lnTo>
                    <a:pt x="18053" y="2950"/>
                  </a:lnTo>
                  <a:cubicBezTo>
                    <a:pt x="18053" y="2953"/>
                    <a:pt x="18052" y="2956"/>
                    <a:pt x="18051" y="2960"/>
                  </a:cubicBezTo>
                  <a:cubicBezTo>
                    <a:pt x="18047" y="2982"/>
                    <a:pt x="18039" y="3023"/>
                    <a:pt x="18053" y="3079"/>
                  </a:cubicBezTo>
                  <a:lnTo>
                    <a:pt x="18053" y="3261"/>
                  </a:lnTo>
                  <a:cubicBezTo>
                    <a:pt x="18053" y="3293"/>
                    <a:pt x="18050" y="3397"/>
                    <a:pt x="18012" y="3397"/>
                  </a:cubicBezTo>
                  <a:cubicBezTo>
                    <a:pt x="18009" y="3397"/>
                    <a:pt x="18005" y="3397"/>
                    <a:pt x="18002" y="3396"/>
                  </a:cubicBezTo>
                  <a:cubicBezTo>
                    <a:pt x="17903" y="3345"/>
                    <a:pt x="17865" y="3275"/>
                    <a:pt x="17872" y="3160"/>
                  </a:cubicBezTo>
                  <a:lnTo>
                    <a:pt x="17891" y="2813"/>
                  </a:lnTo>
                  <a:cubicBezTo>
                    <a:pt x="17876" y="2710"/>
                    <a:pt x="17801" y="2667"/>
                    <a:pt x="17722" y="2636"/>
                  </a:cubicBezTo>
                  <a:lnTo>
                    <a:pt x="17438" y="2594"/>
                  </a:lnTo>
                  <a:lnTo>
                    <a:pt x="17234" y="2648"/>
                  </a:lnTo>
                  <a:lnTo>
                    <a:pt x="17224" y="2662"/>
                  </a:lnTo>
                  <a:cubicBezTo>
                    <a:pt x="17218" y="2672"/>
                    <a:pt x="17214" y="2682"/>
                    <a:pt x="17213" y="2692"/>
                  </a:cubicBezTo>
                  <a:lnTo>
                    <a:pt x="17205" y="2694"/>
                  </a:lnTo>
                  <a:lnTo>
                    <a:pt x="17212" y="2700"/>
                  </a:lnTo>
                  <a:cubicBezTo>
                    <a:pt x="17212" y="2709"/>
                    <a:pt x="17213" y="2718"/>
                    <a:pt x="17216" y="2727"/>
                  </a:cubicBezTo>
                  <a:cubicBezTo>
                    <a:pt x="17233" y="2777"/>
                    <a:pt x="17299" y="2808"/>
                    <a:pt x="17348" y="2824"/>
                  </a:cubicBezTo>
                  <a:cubicBezTo>
                    <a:pt x="17491" y="2883"/>
                    <a:pt x="17572" y="2942"/>
                    <a:pt x="17599" y="3011"/>
                  </a:cubicBezTo>
                  <a:cubicBezTo>
                    <a:pt x="17605" y="3022"/>
                    <a:pt x="17607" y="3031"/>
                    <a:pt x="17605" y="3036"/>
                  </a:cubicBezTo>
                  <a:cubicBezTo>
                    <a:pt x="17600" y="3043"/>
                    <a:pt x="17582" y="3053"/>
                    <a:pt x="17546" y="3055"/>
                  </a:cubicBezTo>
                  <a:lnTo>
                    <a:pt x="17293" y="2914"/>
                  </a:lnTo>
                  <a:lnTo>
                    <a:pt x="16717" y="2914"/>
                  </a:lnTo>
                  <a:lnTo>
                    <a:pt x="16595" y="2962"/>
                  </a:lnTo>
                  <a:lnTo>
                    <a:pt x="16462" y="2988"/>
                  </a:lnTo>
                  <a:cubicBezTo>
                    <a:pt x="16399" y="2979"/>
                    <a:pt x="16308" y="2949"/>
                    <a:pt x="16169" y="2889"/>
                  </a:cubicBezTo>
                  <a:lnTo>
                    <a:pt x="15855" y="2778"/>
                  </a:lnTo>
                  <a:lnTo>
                    <a:pt x="15683" y="2689"/>
                  </a:lnTo>
                  <a:cubicBezTo>
                    <a:pt x="15634" y="2650"/>
                    <a:pt x="15543" y="2585"/>
                    <a:pt x="15496" y="2585"/>
                  </a:cubicBezTo>
                  <a:lnTo>
                    <a:pt x="15477" y="2585"/>
                  </a:lnTo>
                  <a:lnTo>
                    <a:pt x="15383" y="2680"/>
                  </a:lnTo>
                  <a:lnTo>
                    <a:pt x="15350" y="2725"/>
                  </a:lnTo>
                  <a:cubicBezTo>
                    <a:pt x="15156" y="2719"/>
                    <a:pt x="15033" y="2755"/>
                    <a:pt x="14973" y="2840"/>
                  </a:cubicBezTo>
                  <a:cubicBezTo>
                    <a:pt x="14925" y="2908"/>
                    <a:pt x="14921" y="3004"/>
                    <a:pt x="14964" y="3128"/>
                  </a:cubicBezTo>
                  <a:cubicBezTo>
                    <a:pt x="15017" y="3251"/>
                    <a:pt x="15035" y="3356"/>
                    <a:pt x="15018" y="3438"/>
                  </a:cubicBezTo>
                  <a:cubicBezTo>
                    <a:pt x="15000" y="3511"/>
                    <a:pt x="14984" y="3555"/>
                    <a:pt x="14955" y="3579"/>
                  </a:cubicBezTo>
                  <a:cubicBezTo>
                    <a:pt x="14938" y="3589"/>
                    <a:pt x="14927" y="3591"/>
                    <a:pt x="14922" y="3591"/>
                  </a:cubicBezTo>
                  <a:cubicBezTo>
                    <a:pt x="14918" y="3591"/>
                    <a:pt x="14909" y="3591"/>
                    <a:pt x="14895" y="3576"/>
                  </a:cubicBezTo>
                  <a:cubicBezTo>
                    <a:pt x="14875" y="3542"/>
                    <a:pt x="14856" y="3479"/>
                    <a:pt x="14884" y="3369"/>
                  </a:cubicBezTo>
                  <a:cubicBezTo>
                    <a:pt x="14892" y="3279"/>
                    <a:pt x="14867" y="3148"/>
                    <a:pt x="14707" y="3037"/>
                  </a:cubicBezTo>
                  <a:cubicBezTo>
                    <a:pt x="14598" y="2949"/>
                    <a:pt x="14450" y="2897"/>
                    <a:pt x="14276" y="2886"/>
                  </a:cubicBezTo>
                  <a:lnTo>
                    <a:pt x="14270" y="2886"/>
                  </a:lnTo>
                  <a:lnTo>
                    <a:pt x="13864" y="2980"/>
                  </a:lnTo>
                  <a:lnTo>
                    <a:pt x="13374" y="2989"/>
                  </a:lnTo>
                  <a:cubicBezTo>
                    <a:pt x="13211" y="2980"/>
                    <a:pt x="13109" y="2943"/>
                    <a:pt x="13066" y="2910"/>
                  </a:cubicBezTo>
                  <a:cubicBezTo>
                    <a:pt x="13047" y="2883"/>
                    <a:pt x="13016" y="2825"/>
                    <a:pt x="13139" y="2712"/>
                  </a:cubicBezTo>
                  <a:lnTo>
                    <a:pt x="13149" y="2700"/>
                  </a:lnTo>
                  <a:cubicBezTo>
                    <a:pt x="13151" y="2697"/>
                    <a:pt x="13173" y="2671"/>
                    <a:pt x="13337" y="2658"/>
                  </a:cubicBezTo>
                  <a:lnTo>
                    <a:pt x="13352" y="2655"/>
                  </a:lnTo>
                  <a:cubicBezTo>
                    <a:pt x="13402" y="2633"/>
                    <a:pt x="13414" y="2597"/>
                    <a:pt x="13416" y="2577"/>
                  </a:cubicBezTo>
                  <a:cubicBezTo>
                    <a:pt x="13423" y="2522"/>
                    <a:pt x="13381" y="2460"/>
                    <a:pt x="13286" y="2388"/>
                  </a:cubicBezTo>
                  <a:cubicBezTo>
                    <a:pt x="13186" y="2313"/>
                    <a:pt x="13058" y="2228"/>
                    <a:pt x="12871" y="2165"/>
                  </a:cubicBezTo>
                  <a:cubicBezTo>
                    <a:pt x="12764" y="2123"/>
                    <a:pt x="12614" y="2068"/>
                    <a:pt x="12409" y="2024"/>
                  </a:cubicBezTo>
                  <a:lnTo>
                    <a:pt x="11941" y="1865"/>
                  </a:lnTo>
                  <a:cubicBezTo>
                    <a:pt x="11755" y="1793"/>
                    <a:pt x="11618" y="1718"/>
                    <a:pt x="11522" y="1638"/>
                  </a:cubicBezTo>
                  <a:cubicBezTo>
                    <a:pt x="11422" y="1548"/>
                    <a:pt x="11338" y="1504"/>
                    <a:pt x="11268" y="1504"/>
                  </a:cubicBezTo>
                  <a:cubicBezTo>
                    <a:pt x="11216" y="1504"/>
                    <a:pt x="11147" y="1528"/>
                    <a:pt x="11111" y="1635"/>
                  </a:cubicBezTo>
                  <a:cubicBezTo>
                    <a:pt x="11037" y="1805"/>
                    <a:pt x="10956" y="1825"/>
                    <a:pt x="10901" y="1825"/>
                  </a:cubicBezTo>
                  <a:lnTo>
                    <a:pt x="10894" y="1825"/>
                  </a:lnTo>
                  <a:lnTo>
                    <a:pt x="10813" y="1781"/>
                  </a:lnTo>
                  <a:cubicBezTo>
                    <a:pt x="10807" y="1763"/>
                    <a:pt x="10809" y="1743"/>
                    <a:pt x="10828" y="1712"/>
                  </a:cubicBezTo>
                  <a:cubicBezTo>
                    <a:pt x="10849" y="1671"/>
                    <a:pt x="10866" y="1627"/>
                    <a:pt x="10846" y="1585"/>
                  </a:cubicBezTo>
                  <a:cubicBezTo>
                    <a:pt x="10831" y="1557"/>
                    <a:pt x="10799" y="1538"/>
                    <a:pt x="10766" y="1538"/>
                  </a:cubicBezTo>
                  <a:cubicBezTo>
                    <a:pt x="10752" y="1538"/>
                    <a:pt x="10739" y="1541"/>
                    <a:pt x="10730" y="1546"/>
                  </a:cubicBezTo>
                  <a:cubicBezTo>
                    <a:pt x="10640" y="1586"/>
                    <a:pt x="10577" y="1690"/>
                    <a:pt x="10543" y="1855"/>
                  </a:cubicBezTo>
                  <a:cubicBezTo>
                    <a:pt x="10422" y="1830"/>
                    <a:pt x="10337" y="1758"/>
                    <a:pt x="10284" y="1638"/>
                  </a:cubicBezTo>
                  <a:lnTo>
                    <a:pt x="10123" y="1201"/>
                  </a:lnTo>
                  <a:cubicBezTo>
                    <a:pt x="10080" y="1115"/>
                    <a:pt x="10036" y="1051"/>
                    <a:pt x="10002" y="1000"/>
                  </a:cubicBezTo>
                  <a:lnTo>
                    <a:pt x="9983" y="973"/>
                  </a:lnTo>
                  <a:cubicBezTo>
                    <a:pt x="9940" y="930"/>
                    <a:pt x="9892" y="913"/>
                    <a:pt x="9858" y="926"/>
                  </a:cubicBezTo>
                  <a:lnTo>
                    <a:pt x="9857" y="925"/>
                  </a:lnTo>
                  <a:lnTo>
                    <a:pt x="9857" y="926"/>
                  </a:lnTo>
                  <a:cubicBezTo>
                    <a:pt x="9854" y="928"/>
                    <a:pt x="9851" y="929"/>
                    <a:pt x="9848" y="931"/>
                  </a:cubicBezTo>
                  <a:lnTo>
                    <a:pt x="9838" y="929"/>
                  </a:lnTo>
                  <a:lnTo>
                    <a:pt x="9838" y="938"/>
                  </a:lnTo>
                  <a:cubicBezTo>
                    <a:pt x="9832" y="944"/>
                    <a:pt x="9827" y="951"/>
                    <a:pt x="9824" y="959"/>
                  </a:cubicBezTo>
                  <a:lnTo>
                    <a:pt x="9820" y="1101"/>
                  </a:lnTo>
                  <a:lnTo>
                    <a:pt x="9955" y="1358"/>
                  </a:lnTo>
                  <a:cubicBezTo>
                    <a:pt x="9955" y="1359"/>
                    <a:pt x="9947" y="1401"/>
                    <a:pt x="9798" y="1490"/>
                  </a:cubicBezTo>
                  <a:cubicBezTo>
                    <a:pt x="9641" y="1569"/>
                    <a:pt x="9532" y="1631"/>
                    <a:pt x="9507" y="1656"/>
                  </a:cubicBezTo>
                  <a:lnTo>
                    <a:pt x="9278" y="1847"/>
                  </a:lnTo>
                  <a:cubicBezTo>
                    <a:pt x="9212" y="1914"/>
                    <a:pt x="9146" y="1949"/>
                    <a:pt x="9070" y="1956"/>
                  </a:cubicBezTo>
                  <a:cubicBezTo>
                    <a:pt x="8986" y="1968"/>
                    <a:pt x="8900" y="2036"/>
                    <a:pt x="8841" y="2135"/>
                  </a:cubicBezTo>
                  <a:cubicBezTo>
                    <a:pt x="8769" y="2238"/>
                    <a:pt x="8738" y="2334"/>
                    <a:pt x="8748" y="2412"/>
                  </a:cubicBezTo>
                  <a:cubicBezTo>
                    <a:pt x="8746" y="2442"/>
                    <a:pt x="8744" y="2463"/>
                    <a:pt x="8741" y="2479"/>
                  </a:cubicBezTo>
                  <a:lnTo>
                    <a:pt x="8695" y="2385"/>
                  </a:lnTo>
                  <a:lnTo>
                    <a:pt x="8603" y="2282"/>
                  </a:lnTo>
                  <a:cubicBezTo>
                    <a:pt x="8552" y="2224"/>
                    <a:pt x="8544" y="2204"/>
                    <a:pt x="8543" y="2202"/>
                  </a:cubicBezTo>
                  <a:lnTo>
                    <a:pt x="8721" y="2108"/>
                  </a:lnTo>
                  <a:lnTo>
                    <a:pt x="9284" y="1613"/>
                  </a:lnTo>
                  <a:cubicBezTo>
                    <a:pt x="9342" y="1564"/>
                    <a:pt x="9417" y="1493"/>
                    <a:pt x="9484" y="1381"/>
                  </a:cubicBezTo>
                  <a:cubicBezTo>
                    <a:pt x="9503" y="1340"/>
                    <a:pt x="9520" y="1292"/>
                    <a:pt x="9497" y="1257"/>
                  </a:cubicBezTo>
                  <a:cubicBezTo>
                    <a:pt x="9484" y="1236"/>
                    <a:pt x="9445" y="1202"/>
                    <a:pt x="9308" y="1265"/>
                  </a:cubicBezTo>
                  <a:lnTo>
                    <a:pt x="8941" y="1454"/>
                  </a:lnTo>
                  <a:cubicBezTo>
                    <a:pt x="8781" y="1544"/>
                    <a:pt x="8671" y="1609"/>
                    <a:pt x="8593" y="1687"/>
                  </a:cubicBezTo>
                  <a:cubicBezTo>
                    <a:pt x="8586" y="1693"/>
                    <a:pt x="8536" y="1725"/>
                    <a:pt x="8209" y="1788"/>
                  </a:cubicBezTo>
                  <a:cubicBezTo>
                    <a:pt x="8057" y="1826"/>
                    <a:pt x="7967" y="1882"/>
                    <a:pt x="7934" y="1958"/>
                  </a:cubicBezTo>
                  <a:cubicBezTo>
                    <a:pt x="7911" y="2012"/>
                    <a:pt x="7918" y="2072"/>
                    <a:pt x="7954" y="2135"/>
                  </a:cubicBezTo>
                  <a:cubicBezTo>
                    <a:pt x="8003" y="2233"/>
                    <a:pt x="7992" y="2254"/>
                    <a:pt x="7991" y="2255"/>
                  </a:cubicBezTo>
                  <a:cubicBezTo>
                    <a:pt x="7991" y="2255"/>
                    <a:pt x="7984" y="2264"/>
                    <a:pt x="7946" y="2264"/>
                  </a:cubicBezTo>
                  <a:cubicBezTo>
                    <a:pt x="7926" y="2264"/>
                    <a:pt x="7903" y="2262"/>
                    <a:pt x="7876" y="2258"/>
                  </a:cubicBezTo>
                  <a:lnTo>
                    <a:pt x="7502" y="2102"/>
                  </a:lnTo>
                  <a:lnTo>
                    <a:pt x="7235" y="1892"/>
                  </a:lnTo>
                  <a:cubicBezTo>
                    <a:pt x="7095" y="1771"/>
                    <a:pt x="7003" y="1704"/>
                    <a:pt x="6915" y="1719"/>
                  </a:cubicBezTo>
                  <a:lnTo>
                    <a:pt x="6721" y="1665"/>
                  </a:lnTo>
                  <a:cubicBezTo>
                    <a:pt x="6656" y="1629"/>
                    <a:pt x="6589" y="1577"/>
                    <a:pt x="6511" y="1515"/>
                  </a:cubicBezTo>
                  <a:lnTo>
                    <a:pt x="6342" y="1374"/>
                  </a:lnTo>
                  <a:cubicBezTo>
                    <a:pt x="6281" y="1324"/>
                    <a:pt x="6189" y="1289"/>
                    <a:pt x="6122" y="1289"/>
                  </a:cubicBezTo>
                  <a:lnTo>
                    <a:pt x="6121" y="1289"/>
                  </a:lnTo>
                  <a:lnTo>
                    <a:pt x="5577" y="1223"/>
                  </a:lnTo>
                  <a:lnTo>
                    <a:pt x="5027" y="1139"/>
                  </a:lnTo>
                  <a:lnTo>
                    <a:pt x="4709" y="1053"/>
                  </a:lnTo>
                  <a:lnTo>
                    <a:pt x="4435" y="1082"/>
                  </a:lnTo>
                  <a:lnTo>
                    <a:pt x="4007" y="1064"/>
                  </a:lnTo>
                  <a:lnTo>
                    <a:pt x="3807" y="766"/>
                  </a:lnTo>
                  <a:cubicBezTo>
                    <a:pt x="3763" y="722"/>
                    <a:pt x="3696" y="696"/>
                    <a:pt x="3622" y="696"/>
                  </a:cubicBezTo>
                  <a:lnTo>
                    <a:pt x="3622" y="696"/>
                  </a:lnTo>
                  <a:lnTo>
                    <a:pt x="3459" y="705"/>
                  </a:lnTo>
                  <a:lnTo>
                    <a:pt x="3326" y="620"/>
                  </a:lnTo>
                  <a:lnTo>
                    <a:pt x="3197" y="633"/>
                  </a:lnTo>
                  <a:lnTo>
                    <a:pt x="3185" y="647"/>
                  </a:lnTo>
                  <a:cubicBezTo>
                    <a:pt x="3128" y="717"/>
                    <a:pt x="3094" y="728"/>
                    <a:pt x="3080" y="728"/>
                  </a:cubicBezTo>
                  <a:cubicBezTo>
                    <a:pt x="3076" y="728"/>
                    <a:pt x="3066" y="728"/>
                    <a:pt x="3051" y="714"/>
                  </a:cubicBezTo>
                  <a:lnTo>
                    <a:pt x="3014" y="640"/>
                  </a:lnTo>
                  <a:lnTo>
                    <a:pt x="3034" y="512"/>
                  </a:lnTo>
                  <a:lnTo>
                    <a:pt x="2974" y="440"/>
                  </a:lnTo>
                  <a:lnTo>
                    <a:pt x="2962" y="430"/>
                  </a:lnTo>
                  <a:cubicBezTo>
                    <a:pt x="2951" y="423"/>
                    <a:pt x="2941" y="417"/>
                    <a:pt x="2933" y="412"/>
                  </a:cubicBezTo>
                  <a:cubicBezTo>
                    <a:pt x="2908" y="396"/>
                    <a:pt x="2889" y="383"/>
                    <a:pt x="2864" y="383"/>
                  </a:cubicBezTo>
                  <a:cubicBezTo>
                    <a:pt x="2853" y="383"/>
                    <a:pt x="2843" y="386"/>
                    <a:pt x="2828" y="394"/>
                  </a:cubicBezTo>
                  <a:lnTo>
                    <a:pt x="2705" y="479"/>
                  </a:lnTo>
                  <a:lnTo>
                    <a:pt x="2576" y="626"/>
                  </a:lnTo>
                  <a:cubicBezTo>
                    <a:pt x="2474" y="736"/>
                    <a:pt x="2374" y="769"/>
                    <a:pt x="2248" y="727"/>
                  </a:cubicBezTo>
                  <a:lnTo>
                    <a:pt x="2239" y="724"/>
                  </a:lnTo>
                  <a:lnTo>
                    <a:pt x="2071" y="734"/>
                  </a:lnTo>
                  <a:lnTo>
                    <a:pt x="2059" y="736"/>
                  </a:lnTo>
                  <a:cubicBezTo>
                    <a:pt x="1985" y="761"/>
                    <a:pt x="1937" y="813"/>
                    <a:pt x="1925" y="884"/>
                  </a:cubicBezTo>
                  <a:lnTo>
                    <a:pt x="1923" y="893"/>
                  </a:lnTo>
                  <a:lnTo>
                    <a:pt x="1953" y="1042"/>
                  </a:lnTo>
                  <a:cubicBezTo>
                    <a:pt x="1960" y="1074"/>
                    <a:pt x="1956" y="1076"/>
                    <a:pt x="1942" y="1083"/>
                  </a:cubicBezTo>
                  <a:cubicBezTo>
                    <a:pt x="1749" y="1121"/>
                    <a:pt x="1600" y="1189"/>
                    <a:pt x="1491" y="1289"/>
                  </a:cubicBezTo>
                  <a:cubicBezTo>
                    <a:pt x="1394" y="1364"/>
                    <a:pt x="1342" y="1483"/>
                    <a:pt x="1297" y="1600"/>
                  </a:cubicBezTo>
                  <a:lnTo>
                    <a:pt x="1186" y="1898"/>
                  </a:lnTo>
                  <a:cubicBezTo>
                    <a:pt x="1142" y="1995"/>
                    <a:pt x="1064" y="2080"/>
                    <a:pt x="979" y="2127"/>
                  </a:cubicBezTo>
                  <a:lnTo>
                    <a:pt x="459" y="2298"/>
                  </a:lnTo>
                  <a:cubicBezTo>
                    <a:pt x="352" y="2341"/>
                    <a:pt x="295" y="2398"/>
                    <a:pt x="289" y="2466"/>
                  </a:cubicBezTo>
                  <a:cubicBezTo>
                    <a:pt x="281" y="2554"/>
                    <a:pt x="354" y="2643"/>
                    <a:pt x="511" y="2741"/>
                  </a:cubicBezTo>
                  <a:lnTo>
                    <a:pt x="932" y="3105"/>
                  </a:lnTo>
                  <a:cubicBezTo>
                    <a:pt x="1177" y="3351"/>
                    <a:pt x="1269" y="3382"/>
                    <a:pt x="1321" y="3382"/>
                  </a:cubicBezTo>
                  <a:cubicBezTo>
                    <a:pt x="1356" y="3382"/>
                    <a:pt x="1462" y="3382"/>
                    <a:pt x="1496" y="3416"/>
                  </a:cubicBezTo>
                  <a:lnTo>
                    <a:pt x="1505" y="3423"/>
                  </a:lnTo>
                  <a:cubicBezTo>
                    <a:pt x="1531" y="3439"/>
                    <a:pt x="1558" y="3493"/>
                    <a:pt x="1558" y="3581"/>
                  </a:cubicBezTo>
                  <a:cubicBezTo>
                    <a:pt x="1558" y="3611"/>
                    <a:pt x="1573" y="3711"/>
                    <a:pt x="1755" y="3711"/>
                  </a:cubicBezTo>
                  <a:lnTo>
                    <a:pt x="1756" y="3711"/>
                  </a:lnTo>
                  <a:lnTo>
                    <a:pt x="1957" y="3745"/>
                  </a:lnTo>
                  <a:cubicBezTo>
                    <a:pt x="1958" y="3747"/>
                    <a:pt x="1959" y="3748"/>
                    <a:pt x="1959" y="3750"/>
                  </a:cubicBezTo>
                  <a:cubicBezTo>
                    <a:pt x="1958" y="3754"/>
                    <a:pt x="1948" y="3799"/>
                    <a:pt x="1773" y="3887"/>
                  </a:cubicBezTo>
                  <a:cubicBezTo>
                    <a:pt x="1608" y="3960"/>
                    <a:pt x="1491" y="4005"/>
                    <a:pt x="1416" y="4005"/>
                  </a:cubicBezTo>
                  <a:cubicBezTo>
                    <a:pt x="1283" y="4005"/>
                    <a:pt x="1180" y="3966"/>
                    <a:pt x="1102" y="3888"/>
                  </a:cubicBezTo>
                  <a:lnTo>
                    <a:pt x="1018" y="3793"/>
                  </a:lnTo>
                  <a:lnTo>
                    <a:pt x="883" y="3760"/>
                  </a:lnTo>
                  <a:lnTo>
                    <a:pt x="874" y="3761"/>
                  </a:lnTo>
                  <a:cubicBezTo>
                    <a:pt x="716" y="3780"/>
                    <a:pt x="548" y="3877"/>
                    <a:pt x="359" y="4055"/>
                  </a:cubicBezTo>
                  <a:lnTo>
                    <a:pt x="350" y="4067"/>
                  </a:lnTo>
                  <a:cubicBezTo>
                    <a:pt x="347" y="4072"/>
                    <a:pt x="324" y="4092"/>
                    <a:pt x="272" y="4099"/>
                  </a:cubicBezTo>
                  <a:lnTo>
                    <a:pt x="98" y="4169"/>
                  </a:lnTo>
                  <a:cubicBezTo>
                    <a:pt x="69" y="4184"/>
                    <a:pt x="0" y="4218"/>
                    <a:pt x="6" y="4277"/>
                  </a:cubicBezTo>
                  <a:cubicBezTo>
                    <a:pt x="12" y="4335"/>
                    <a:pt x="82" y="4364"/>
                    <a:pt x="200" y="4395"/>
                  </a:cubicBezTo>
                  <a:lnTo>
                    <a:pt x="505" y="4478"/>
                  </a:lnTo>
                  <a:cubicBezTo>
                    <a:pt x="540" y="4492"/>
                    <a:pt x="546" y="4503"/>
                    <a:pt x="546" y="4503"/>
                  </a:cubicBezTo>
                  <a:cubicBezTo>
                    <a:pt x="546" y="4504"/>
                    <a:pt x="542" y="4523"/>
                    <a:pt x="493" y="4555"/>
                  </a:cubicBezTo>
                  <a:cubicBezTo>
                    <a:pt x="408" y="4597"/>
                    <a:pt x="348" y="4675"/>
                    <a:pt x="337" y="4754"/>
                  </a:cubicBezTo>
                  <a:cubicBezTo>
                    <a:pt x="321" y="4816"/>
                    <a:pt x="339" y="4856"/>
                    <a:pt x="357" y="4879"/>
                  </a:cubicBezTo>
                  <a:cubicBezTo>
                    <a:pt x="384" y="4914"/>
                    <a:pt x="431" y="4933"/>
                    <a:pt x="490" y="4933"/>
                  </a:cubicBezTo>
                  <a:lnTo>
                    <a:pt x="491" y="4933"/>
                  </a:lnTo>
                  <a:lnTo>
                    <a:pt x="1234" y="4997"/>
                  </a:lnTo>
                  <a:lnTo>
                    <a:pt x="1255" y="5000"/>
                  </a:lnTo>
                  <a:cubicBezTo>
                    <a:pt x="1293" y="5000"/>
                    <a:pt x="1355" y="4977"/>
                    <a:pt x="1554" y="4859"/>
                  </a:cubicBezTo>
                  <a:cubicBezTo>
                    <a:pt x="1662" y="4787"/>
                    <a:pt x="1715" y="4779"/>
                    <a:pt x="1733" y="4779"/>
                  </a:cubicBezTo>
                  <a:cubicBezTo>
                    <a:pt x="1747" y="4779"/>
                    <a:pt x="1749" y="4782"/>
                    <a:pt x="1748" y="4780"/>
                  </a:cubicBezTo>
                  <a:cubicBezTo>
                    <a:pt x="1761" y="4821"/>
                    <a:pt x="1766" y="4945"/>
                    <a:pt x="1737" y="5161"/>
                  </a:cubicBezTo>
                  <a:cubicBezTo>
                    <a:pt x="1685" y="5446"/>
                    <a:pt x="1632" y="5502"/>
                    <a:pt x="1627" y="5506"/>
                  </a:cubicBezTo>
                  <a:cubicBezTo>
                    <a:pt x="1451" y="5613"/>
                    <a:pt x="1346" y="5674"/>
                    <a:pt x="1303" y="5691"/>
                  </a:cubicBezTo>
                  <a:cubicBezTo>
                    <a:pt x="1212" y="5732"/>
                    <a:pt x="1082" y="5762"/>
                    <a:pt x="903" y="5781"/>
                  </a:cubicBezTo>
                  <a:lnTo>
                    <a:pt x="876" y="5784"/>
                  </a:lnTo>
                  <a:lnTo>
                    <a:pt x="691" y="6235"/>
                  </a:lnTo>
                  <a:lnTo>
                    <a:pt x="485" y="6562"/>
                  </a:lnTo>
                  <a:cubicBezTo>
                    <a:pt x="459" y="6598"/>
                    <a:pt x="460" y="6632"/>
                    <a:pt x="464" y="6654"/>
                  </a:cubicBezTo>
                  <a:cubicBezTo>
                    <a:pt x="477" y="6714"/>
                    <a:pt x="537" y="6770"/>
                    <a:pt x="682" y="6856"/>
                  </a:cubicBezTo>
                  <a:cubicBezTo>
                    <a:pt x="873" y="6945"/>
                    <a:pt x="974" y="6966"/>
                    <a:pt x="1035" y="6928"/>
                  </a:cubicBezTo>
                  <a:cubicBezTo>
                    <a:pt x="1039" y="6928"/>
                    <a:pt x="1061" y="6937"/>
                    <a:pt x="1089" y="6985"/>
                  </a:cubicBezTo>
                  <a:cubicBezTo>
                    <a:pt x="1113" y="7012"/>
                    <a:pt x="1121" y="7029"/>
                    <a:pt x="1124" y="7039"/>
                  </a:cubicBezTo>
                  <a:lnTo>
                    <a:pt x="1027" y="7032"/>
                  </a:lnTo>
                  <a:lnTo>
                    <a:pt x="909" y="6954"/>
                  </a:lnTo>
                  <a:lnTo>
                    <a:pt x="891" y="6956"/>
                  </a:lnTo>
                  <a:cubicBezTo>
                    <a:pt x="818" y="6968"/>
                    <a:pt x="770" y="6998"/>
                    <a:pt x="748" y="7045"/>
                  </a:cubicBezTo>
                  <a:cubicBezTo>
                    <a:pt x="724" y="7097"/>
                    <a:pt x="736" y="7164"/>
                    <a:pt x="787" y="7245"/>
                  </a:cubicBezTo>
                  <a:lnTo>
                    <a:pt x="995" y="7527"/>
                  </a:lnTo>
                  <a:lnTo>
                    <a:pt x="1147" y="7469"/>
                  </a:lnTo>
                  <a:lnTo>
                    <a:pt x="1392" y="7395"/>
                  </a:lnTo>
                  <a:cubicBezTo>
                    <a:pt x="1408" y="7393"/>
                    <a:pt x="1422" y="7392"/>
                    <a:pt x="1436" y="7392"/>
                  </a:cubicBezTo>
                  <a:cubicBezTo>
                    <a:pt x="1505" y="7392"/>
                    <a:pt x="1524" y="7420"/>
                    <a:pt x="1530" y="7430"/>
                  </a:cubicBezTo>
                  <a:cubicBezTo>
                    <a:pt x="1551" y="7460"/>
                    <a:pt x="1572" y="7543"/>
                    <a:pt x="1486" y="7755"/>
                  </a:cubicBezTo>
                  <a:cubicBezTo>
                    <a:pt x="1424" y="7903"/>
                    <a:pt x="1413" y="7998"/>
                    <a:pt x="1449" y="8053"/>
                  </a:cubicBezTo>
                  <a:cubicBezTo>
                    <a:pt x="1470" y="8084"/>
                    <a:pt x="1519" y="8119"/>
                    <a:pt x="1631" y="8078"/>
                  </a:cubicBezTo>
                  <a:lnTo>
                    <a:pt x="1812" y="8002"/>
                  </a:lnTo>
                  <a:lnTo>
                    <a:pt x="1905" y="7955"/>
                  </a:lnTo>
                  <a:lnTo>
                    <a:pt x="2167" y="8077"/>
                  </a:lnTo>
                  <a:lnTo>
                    <a:pt x="2409" y="8107"/>
                  </a:lnTo>
                  <a:lnTo>
                    <a:pt x="2401" y="8048"/>
                  </a:lnTo>
                  <a:cubicBezTo>
                    <a:pt x="2399" y="8036"/>
                    <a:pt x="2398" y="8024"/>
                    <a:pt x="2397" y="8014"/>
                  </a:cubicBezTo>
                  <a:lnTo>
                    <a:pt x="2434" y="8058"/>
                  </a:lnTo>
                  <a:lnTo>
                    <a:pt x="2449" y="8062"/>
                  </a:lnTo>
                  <a:cubicBezTo>
                    <a:pt x="2490" y="8072"/>
                    <a:pt x="2552" y="8063"/>
                    <a:pt x="2609" y="8032"/>
                  </a:cubicBezTo>
                  <a:lnTo>
                    <a:pt x="2688" y="8009"/>
                  </a:lnTo>
                  <a:cubicBezTo>
                    <a:pt x="2687" y="8037"/>
                    <a:pt x="2681" y="8088"/>
                    <a:pt x="2659" y="8176"/>
                  </a:cubicBezTo>
                  <a:lnTo>
                    <a:pt x="2593" y="8467"/>
                  </a:lnTo>
                  <a:lnTo>
                    <a:pt x="2592" y="8477"/>
                  </a:lnTo>
                  <a:cubicBezTo>
                    <a:pt x="2592" y="8551"/>
                    <a:pt x="2558" y="8614"/>
                    <a:pt x="2480" y="8682"/>
                  </a:cubicBezTo>
                  <a:lnTo>
                    <a:pt x="2302" y="8888"/>
                  </a:lnTo>
                  <a:cubicBezTo>
                    <a:pt x="2118" y="8937"/>
                    <a:pt x="1976" y="9034"/>
                    <a:pt x="1892" y="9171"/>
                  </a:cubicBezTo>
                  <a:cubicBezTo>
                    <a:pt x="1860" y="9235"/>
                    <a:pt x="1853" y="9286"/>
                    <a:pt x="1871" y="9326"/>
                  </a:cubicBezTo>
                  <a:cubicBezTo>
                    <a:pt x="1875" y="9335"/>
                    <a:pt x="1881" y="9343"/>
                    <a:pt x="1887" y="9350"/>
                  </a:cubicBezTo>
                  <a:lnTo>
                    <a:pt x="1813" y="9311"/>
                  </a:lnTo>
                  <a:lnTo>
                    <a:pt x="1637" y="9285"/>
                  </a:lnTo>
                  <a:lnTo>
                    <a:pt x="1476" y="9414"/>
                  </a:lnTo>
                  <a:lnTo>
                    <a:pt x="1343" y="9558"/>
                  </a:lnTo>
                  <a:lnTo>
                    <a:pt x="1375" y="9636"/>
                  </a:lnTo>
                  <a:lnTo>
                    <a:pt x="1275" y="9531"/>
                  </a:lnTo>
                  <a:lnTo>
                    <a:pt x="1163" y="9643"/>
                  </a:lnTo>
                  <a:lnTo>
                    <a:pt x="1183" y="9663"/>
                  </a:lnTo>
                  <a:lnTo>
                    <a:pt x="1095" y="9663"/>
                  </a:lnTo>
                  <a:lnTo>
                    <a:pt x="1013" y="9704"/>
                  </a:lnTo>
                  <a:lnTo>
                    <a:pt x="900" y="9751"/>
                  </a:lnTo>
                  <a:lnTo>
                    <a:pt x="799" y="9839"/>
                  </a:lnTo>
                  <a:cubicBezTo>
                    <a:pt x="775" y="9849"/>
                    <a:pt x="748" y="9866"/>
                    <a:pt x="741" y="9898"/>
                  </a:cubicBezTo>
                  <a:cubicBezTo>
                    <a:pt x="734" y="9933"/>
                    <a:pt x="757" y="9960"/>
                    <a:pt x="769" y="9972"/>
                  </a:cubicBezTo>
                  <a:cubicBezTo>
                    <a:pt x="796" y="10015"/>
                    <a:pt x="836" y="10040"/>
                    <a:pt x="879" y="10040"/>
                  </a:cubicBezTo>
                  <a:cubicBezTo>
                    <a:pt x="887" y="10040"/>
                    <a:pt x="900" y="10039"/>
                    <a:pt x="913" y="10034"/>
                  </a:cubicBezTo>
                  <a:lnTo>
                    <a:pt x="923" y="10031"/>
                  </a:lnTo>
                  <a:lnTo>
                    <a:pt x="1016" y="9939"/>
                  </a:lnTo>
                  <a:lnTo>
                    <a:pt x="1024" y="9927"/>
                  </a:lnTo>
                  <a:cubicBezTo>
                    <a:pt x="1033" y="9910"/>
                    <a:pt x="1040" y="9899"/>
                    <a:pt x="1043" y="9894"/>
                  </a:cubicBezTo>
                  <a:cubicBezTo>
                    <a:pt x="1109" y="9930"/>
                    <a:pt x="1186" y="9918"/>
                    <a:pt x="1258" y="9856"/>
                  </a:cubicBezTo>
                  <a:lnTo>
                    <a:pt x="1274" y="9843"/>
                  </a:lnTo>
                  <a:lnTo>
                    <a:pt x="1274" y="9784"/>
                  </a:lnTo>
                  <a:lnTo>
                    <a:pt x="1266" y="9756"/>
                  </a:lnTo>
                  <a:lnTo>
                    <a:pt x="1268" y="9758"/>
                  </a:lnTo>
                  <a:lnTo>
                    <a:pt x="1379" y="9795"/>
                  </a:lnTo>
                  <a:lnTo>
                    <a:pt x="1406" y="9713"/>
                  </a:lnTo>
                  <a:lnTo>
                    <a:pt x="1408" y="9718"/>
                  </a:lnTo>
                  <a:lnTo>
                    <a:pt x="1542" y="9678"/>
                  </a:lnTo>
                  <a:lnTo>
                    <a:pt x="1677" y="9569"/>
                  </a:lnTo>
                  <a:cubicBezTo>
                    <a:pt x="1707" y="9531"/>
                    <a:pt x="1732" y="9520"/>
                    <a:pt x="1782" y="9520"/>
                  </a:cubicBezTo>
                  <a:lnTo>
                    <a:pt x="1857" y="9520"/>
                  </a:lnTo>
                  <a:cubicBezTo>
                    <a:pt x="1921" y="9520"/>
                    <a:pt x="1957" y="9493"/>
                    <a:pt x="1972" y="9460"/>
                  </a:cubicBezTo>
                  <a:lnTo>
                    <a:pt x="2001" y="9453"/>
                  </a:lnTo>
                  <a:lnTo>
                    <a:pt x="1977" y="9441"/>
                  </a:lnTo>
                  <a:cubicBezTo>
                    <a:pt x="1978" y="9436"/>
                    <a:pt x="1979" y="9431"/>
                    <a:pt x="1979" y="9427"/>
                  </a:cubicBezTo>
                  <a:lnTo>
                    <a:pt x="1979" y="9399"/>
                  </a:lnTo>
                  <a:lnTo>
                    <a:pt x="1977" y="9398"/>
                  </a:lnTo>
                  <a:lnTo>
                    <a:pt x="2213" y="9378"/>
                  </a:lnTo>
                  <a:lnTo>
                    <a:pt x="2356" y="9265"/>
                  </a:lnTo>
                  <a:lnTo>
                    <a:pt x="2468" y="9096"/>
                  </a:lnTo>
                  <a:cubicBezTo>
                    <a:pt x="2581" y="8935"/>
                    <a:pt x="2684" y="8860"/>
                    <a:pt x="2801" y="8852"/>
                  </a:cubicBezTo>
                  <a:lnTo>
                    <a:pt x="2820" y="8851"/>
                  </a:lnTo>
                  <a:lnTo>
                    <a:pt x="3000" y="8640"/>
                  </a:lnTo>
                  <a:lnTo>
                    <a:pt x="3232" y="8381"/>
                  </a:lnTo>
                  <a:cubicBezTo>
                    <a:pt x="3395" y="8274"/>
                    <a:pt x="3558" y="8154"/>
                    <a:pt x="3655" y="7994"/>
                  </a:cubicBezTo>
                  <a:lnTo>
                    <a:pt x="3661" y="7983"/>
                  </a:lnTo>
                  <a:lnTo>
                    <a:pt x="3661" y="7970"/>
                  </a:lnTo>
                  <a:cubicBezTo>
                    <a:pt x="3661" y="7948"/>
                    <a:pt x="3661" y="7918"/>
                    <a:pt x="3633" y="7876"/>
                  </a:cubicBezTo>
                  <a:lnTo>
                    <a:pt x="3570" y="7796"/>
                  </a:lnTo>
                  <a:cubicBezTo>
                    <a:pt x="3538" y="7714"/>
                    <a:pt x="3614" y="7660"/>
                    <a:pt x="3664" y="7635"/>
                  </a:cubicBezTo>
                  <a:lnTo>
                    <a:pt x="3704" y="7599"/>
                  </a:lnTo>
                  <a:cubicBezTo>
                    <a:pt x="3742" y="7563"/>
                    <a:pt x="3781" y="7525"/>
                    <a:pt x="3817" y="7463"/>
                  </a:cubicBezTo>
                  <a:lnTo>
                    <a:pt x="3911" y="7256"/>
                  </a:lnTo>
                  <a:cubicBezTo>
                    <a:pt x="3982" y="7107"/>
                    <a:pt x="4080" y="7000"/>
                    <a:pt x="4210" y="6930"/>
                  </a:cubicBezTo>
                  <a:lnTo>
                    <a:pt x="4346" y="6815"/>
                  </a:lnTo>
                  <a:cubicBezTo>
                    <a:pt x="4374" y="6781"/>
                    <a:pt x="4401" y="6769"/>
                    <a:pt x="4421" y="6766"/>
                  </a:cubicBezTo>
                  <a:lnTo>
                    <a:pt x="4527" y="6831"/>
                  </a:lnTo>
                  <a:lnTo>
                    <a:pt x="4581" y="6886"/>
                  </a:lnTo>
                  <a:cubicBezTo>
                    <a:pt x="4574" y="6887"/>
                    <a:pt x="4565" y="6889"/>
                    <a:pt x="4555" y="6890"/>
                  </a:cubicBezTo>
                  <a:lnTo>
                    <a:pt x="4394" y="6890"/>
                  </a:lnTo>
                  <a:lnTo>
                    <a:pt x="4384" y="6895"/>
                  </a:lnTo>
                  <a:cubicBezTo>
                    <a:pt x="4272" y="6951"/>
                    <a:pt x="4182" y="7094"/>
                    <a:pt x="4116" y="7319"/>
                  </a:cubicBezTo>
                  <a:cubicBezTo>
                    <a:pt x="4065" y="7501"/>
                    <a:pt x="4039" y="7664"/>
                    <a:pt x="4039" y="7801"/>
                  </a:cubicBezTo>
                  <a:cubicBezTo>
                    <a:pt x="4039" y="7819"/>
                    <a:pt x="4046" y="7834"/>
                    <a:pt x="4058" y="7844"/>
                  </a:cubicBezTo>
                  <a:lnTo>
                    <a:pt x="4057" y="7865"/>
                  </a:lnTo>
                  <a:lnTo>
                    <a:pt x="4077" y="7855"/>
                  </a:lnTo>
                  <a:cubicBezTo>
                    <a:pt x="4082" y="7857"/>
                    <a:pt x="4088" y="7858"/>
                    <a:pt x="4095" y="7858"/>
                  </a:cubicBezTo>
                  <a:cubicBezTo>
                    <a:pt x="4131" y="7858"/>
                    <a:pt x="4181" y="7836"/>
                    <a:pt x="4459" y="7557"/>
                  </a:cubicBezTo>
                  <a:cubicBezTo>
                    <a:pt x="4721" y="7376"/>
                    <a:pt x="4793" y="7389"/>
                    <a:pt x="4798" y="7393"/>
                  </a:cubicBezTo>
                  <a:cubicBezTo>
                    <a:pt x="4798" y="7393"/>
                    <a:pt x="4805" y="7402"/>
                    <a:pt x="4801" y="7438"/>
                  </a:cubicBezTo>
                  <a:lnTo>
                    <a:pt x="4790" y="7531"/>
                  </a:lnTo>
                  <a:lnTo>
                    <a:pt x="4870" y="7483"/>
                  </a:lnTo>
                  <a:cubicBezTo>
                    <a:pt x="5019" y="7393"/>
                    <a:pt x="5002" y="7287"/>
                    <a:pt x="4961" y="7214"/>
                  </a:cubicBezTo>
                  <a:lnTo>
                    <a:pt x="4881" y="7131"/>
                  </a:lnTo>
                  <a:lnTo>
                    <a:pt x="4875" y="7086"/>
                  </a:lnTo>
                  <a:cubicBezTo>
                    <a:pt x="4905" y="7031"/>
                    <a:pt x="4932" y="6964"/>
                    <a:pt x="4920" y="6884"/>
                  </a:cubicBezTo>
                  <a:cubicBezTo>
                    <a:pt x="4918" y="6862"/>
                    <a:pt x="4921" y="6855"/>
                    <a:pt x="4920" y="6854"/>
                  </a:cubicBezTo>
                  <a:cubicBezTo>
                    <a:pt x="4922" y="6854"/>
                    <a:pt x="4919" y="6847"/>
                    <a:pt x="4969" y="6859"/>
                  </a:cubicBezTo>
                  <a:cubicBezTo>
                    <a:pt x="5003" y="6866"/>
                    <a:pt x="5044" y="6879"/>
                    <a:pt x="5099" y="6924"/>
                  </a:cubicBezTo>
                  <a:lnTo>
                    <a:pt x="5245" y="6979"/>
                  </a:lnTo>
                  <a:lnTo>
                    <a:pt x="5260" y="6982"/>
                  </a:lnTo>
                  <a:cubicBezTo>
                    <a:pt x="5307" y="6982"/>
                    <a:pt x="5333" y="6999"/>
                    <a:pt x="5359" y="7025"/>
                  </a:cubicBezTo>
                  <a:lnTo>
                    <a:pt x="5563" y="7228"/>
                  </a:lnTo>
                  <a:cubicBezTo>
                    <a:pt x="5604" y="7255"/>
                    <a:pt x="5648" y="7260"/>
                    <a:pt x="5732" y="7231"/>
                  </a:cubicBezTo>
                  <a:cubicBezTo>
                    <a:pt x="5742" y="7226"/>
                    <a:pt x="5748" y="7224"/>
                    <a:pt x="5753" y="7223"/>
                  </a:cubicBezTo>
                  <a:cubicBezTo>
                    <a:pt x="5827" y="7322"/>
                    <a:pt x="5985" y="7375"/>
                    <a:pt x="6261" y="7395"/>
                  </a:cubicBezTo>
                  <a:lnTo>
                    <a:pt x="6529" y="7424"/>
                  </a:lnTo>
                  <a:cubicBezTo>
                    <a:pt x="6547" y="7424"/>
                    <a:pt x="6591" y="7426"/>
                    <a:pt x="6596" y="7441"/>
                  </a:cubicBezTo>
                  <a:cubicBezTo>
                    <a:pt x="6610" y="7533"/>
                    <a:pt x="6690" y="7593"/>
                    <a:pt x="6801" y="7593"/>
                  </a:cubicBezTo>
                  <a:cubicBezTo>
                    <a:pt x="6894" y="7593"/>
                    <a:pt x="6968" y="7584"/>
                    <a:pt x="7043" y="7544"/>
                  </a:cubicBezTo>
                  <a:lnTo>
                    <a:pt x="7126" y="7530"/>
                  </a:lnTo>
                  <a:cubicBezTo>
                    <a:pt x="7125" y="7536"/>
                    <a:pt x="7123" y="7544"/>
                    <a:pt x="7118" y="7554"/>
                  </a:cubicBezTo>
                  <a:lnTo>
                    <a:pt x="7091" y="7712"/>
                  </a:lnTo>
                  <a:lnTo>
                    <a:pt x="7178" y="7811"/>
                  </a:lnTo>
                  <a:lnTo>
                    <a:pt x="7188" y="7815"/>
                  </a:lnTo>
                  <a:cubicBezTo>
                    <a:pt x="7311" y="7866"/>
                    <a:pt x="7387" y="7921"/>
                    <a:pt x="7440" y="7997"/>
                  </a:cubicBezTo>
                  <a:lnTo>
                    <a:pt x="7638" y="8174"/>
                  </a:lnTo>
                  <a:lnTo>
                    <a:pt x="7764" y="8185"/>
                  </a:lnTo>
                  <a:lnTo>
                    <a:pt x="7888" y="8175"/>
                  </a:lnTo>
                  <a:lnTo>
                    <a:pt x="7898" y="8168"/>
                  </a:lnTo>
                  <a:cubicBezTo>
                    <a:pt x="7915" y="8157"/>
                    <a:pt x="7927" y="8144"/>
                    <a:pt x="7934" y="8129"/>
                  </a:cubicBezTo>
                  <a:lnTo>
                    <a:pt x="7949" y="8128"/>
                  </a:lnTo>
                  <a:lnTo>
                    <a:pt x="7938" y="8117"/>
                  </a:lnTo>
                  <a:cubicBezTo>
                    <a:pt x="7939" y="8114"/>
                    <a:pt x="7940" y="8111"/>
                    <a:pt x="7940" y="8107"/>
                  </a:cubicBezTo>
                  <a:cubicBezTo>
                    <a:pt x="7944" y="8070"/>
                    <a:pt x="7915" y="8041"/>
                    <a:pt x="7905" y="8031"/>
                  </a:cubicBezTo>
                  <a:lnTo>
                    <a:pt x="7882" y="8008"/>
                  </a:lnTo>
                  <a:cubicBezTo>
                    <a:pt x="7896" y="8013"/>
                    <a:pt x="7907" y="8019"/>
                    <a:pt x="7913" y="8027"/>
                  </a:cubicBezTo>
                  <a:cubicBezTo>
                    <a:pt x="7995" y="8126"/>
                    <a:pt x="8055" y="8170"/>
                    <a:pt x="8108" y="8170"/>
                  </a:cubicBezTo>
                  <a:cubicBezTo>
                    <a:pt x="8176" y="8170"/>
                    <a:pt x="8210" y="8109"/>
                    <a:pt x="8210" y="7985"/>
                  </a:cubicBezTo>
                  <a:lnTo>
                    <a:pt x="8205" y="7934"/>
                  </a:lnTo>
                  <a:lnTo>
                    <a:pt x="8751" y="8898"/>
                  </a:lnTo>
                  <a:lnTo>
                    <a:pt x="8844" y="9138"/>
                  </a:lnTo>
                  <a:lnTo>
                    <a:pt x="8900" y="9352"/>
                  </a:lnTo>
                  <a:lnTo>
                    <a:pt x="9159" y="9342"/>
                  </a:lnTo>
                  <a:cubicBezTo>
                    <a:pt x="9170" y="9353"/>
                    <a:pt x="9197" y="9388"/>
                    <a:pt x="9231" y="9472"/>
                  </a:cubicBezTo>
                  <a:cubicBezTo>
                    <a:pt x="9265" y="9557"/>
                    <a:pt x="9263" y="9612"/>
                    <a:pt x="9258" y="9629"/>
                  </a:cubicBezTo>
                  <a:lnTo>
                    <a:pt x="9244" y="9673"/>
                  </a:lnTo>
                  <a:lnTo>
                    <a:pt x="9404" y="9723"/>
                  </a:lnTo>
                  <a:cubicBezTo>
                    <a:pt x="9403" y="9734"/>
                    <a:pt x="9402" y="9750"/>
                    <a:pt x="9398" y="9773"/>
                  </a:cubicBezTo>
                  <a:lnTo>
                    <a:pt x="9349" y="9968"/>
                  </a:lnTo>
                  <a:lnTo>
                    <a:pt x="9350" y="9975"/>
                  </a:lnTo>
                  <a:cubicBezTo>
                    <a:pt x="9357" y="10067"/>
                    <a:pt x="9380" y="10178"/>
                    <a:pt x="9496" y="10226"/>
                  </a:cubicBezTo>
                  <a:lnTo>
                    <a:pt x="9530" y="10284"/>
                  </a:lnTo>
                  <a:lnTo>
                    <a:pt x="9614" y="10381"/>
                  </a:lnTo>
                  <a:lnTo>
                    <a:pt x="9714" y="10310"/>
                  </a:lnTo>
                  <a:lnTo>
                    <a:pt x="9722" y="10302"/>
                  </a:lnTo>
                  <a:lnTo>
                    <a:pt x="9735" y="10318"/>
                  </a:lnTo>
                  <a:lnTo>
                    <a:pt x="9735" y="10385"/>
                  </a:lnTo>
                  <a:lnTo>
                    <a:pt x="9781" y="10553"/>
                  </a:lnTo>
                  <a:lnTo>
                    <a:pt x="9898" y="10592"/>
                  </a:lnTo>
                  <a:lnTo>
                    <a:pt x="9921" y="10589"/>
                  </a:lnTo>
                  <a:lnTo>
                    <a:pt x="9912" y="10795"/>
                  </a:lnTo>
                  <a:lnTo>
                    <a:pt x="10068" y="10843"/>
                  </a:lnTo>
                  <a:lnTo>
                    <a:pt x="10095" y="10845"/>
                  </a:lnTo>
                  <a:cubicBezTo>
                    <a:pt x="10086" y="10855"/>
                    <a:pt x="10075" y="10866"/>
                    <a:pt x="10059" y="10879"/>
                  </a:cubicBezTo>
                  <a:lnTo>
                    <a:pt x="9877" y="11061"/>
                  </a:lnTo>
                  <a:lnTo>
                    <a:pt x="10039" y="11096"/>
                  </a:lnTo>
                  <a:cubicBezTo>
                    <a:pt x="10041" y="11097"/>
                    <a:pt x="10043" y="11098"/>
                    <a:pt x="10046" y="11099"/>
                  </a:cubicBezTo>
                  <a:cubicBezTo>
                    <a:pt x="9984" y="11247"/>
                    <a:pt x="10051" y="11313"/>
                    <a:pt x="10084" y="11335"/>
                  </a:cubicBezTo>
                  <a:lnTo>
                    <a:pt x="10275" y="11367"/>
                  </a:lnTo>
                  <a:cubicBezTo>
                    <a:pt x="10299" y="11417"/>
                    <a:pt x="10356" y="11487"/>
                    <a:pt x="10485" y="11537"/>
                  </a:cubicBezTo>
                  <a:cubicBezTo>
                    <a:pt x="10568" y="11574"/>
                    <a:pt x="10635" y="11594"/>
                    <a:pt x="10677" y="11591"/>
                  </a:cubicBezTo>
                  <a:cubicBezTo>
                    <a:pt x="10676" y="11665"/>
                    <a:pt x="10696" y="11743"/>
                    <a:pt x="10776" y="11802"/>
                  </a:cubicBezTo>
                  <a:cubicBezTo>
                    <a:pt x="10819" y="11839"/>
                    <a:pt x="10869" y="11850"/>
                    <a:pt x="10912" y="11837"/>
                  </a:cubicBezTo>
                  <a:cubicBezTo>
                    <a:pt x="10921" y="11890"/>
                    <a:pt x="10949" y="11920"/>
                    <a:pt x="10974" y="11935"/>
                  </a:cubicBezTo>
                  <a:cubicBezTo>
                    <a:pt x="11014" y="11967"/>
                    <a:pt x="11057" y="11972"/>
                    <a:pt x="11097" y="11958"/>
                  </a:cubicBezTo>
                  <a:cubicBezTo>
                    <a:pt x="11103" y="12021"/>
                    <a:pt x="11126" y="12081"/>
                    <a:pt x="11168" y="12138"/>
                  </a:cubicBezTo>
                  <a:lnTo>
                    <a:pt x="11200" y="12171"/>
                  </a:lnTo>
                  <a:lnTo>
                    <a:pt x="11297" y="12170"/>
                  </a:lnTo>
                  <a:lnTo>
                    <a:pt x="11323" y="12204"/>
                  </a:lnTo>
                  <a:cubicBezTo>
                    <a:pt x="11372" y="12385"/>
                    <a:pt x="11356" y="12527"/>
                    <a:pt x="11275" y="12636"/>
                  </a:cubicBezTo>
                  <a:lnTo>
                    <a:pt x="11220" y="12650"/>
                  </a:lnTo>
                  <a:cubicBezTo>
                    <a:pt x="11208" y="12642"/>
                    <a:pt x="11207" y="12636"/>
                    <a:pt x="11208" y="12615"/>
                  </a:cubicBezTo>
                  <a:lnTo>
                    <a:pt x="11250" y="12505"/>
                  </a:lnTo>
                  <a:cubicBezTo>
                    <a:pt x="11270" y="12470"/>
                    <a:pt x="11276" y="12437"/>
                    <a:pt x="11266" y="12410"/>
                  </a:cubicBezTo>
                  <a:cubicBezTo>
                    <a:pt x="11259" y="12391"/>
                    <a:pt x="11245" y="12378"/>
                    <a:pt x="11224" y="12371"/>
                  </a:cubicBezTo>
                  <a:lnTo>
                    <a:pt x="11128" y="12342"/>
                  </a:lnTo>
                  <a:lnTo>
                    <a:pt x="11029" y="12324"/>
                  </a:lnTo>
                  <a:lnTo>
                    <a:pt x="10958" y="12276"/>
                  </a:lnTo>
                  <a:lnTo>
                    <a:pt x="11055" y="12284"/>
                  </a:lnTo>
                  <a:lnTo>
                    <a:pt x="11069" y="12273"/>
                  </a:lnTo>
                  <a:cubicBezTo>
                    <a:pt x="11098" y="12250"/>
                    <a:pt x="11114" y="12218"/>
                    <a:pt x="11114" y="12183"/>
                  </a:cubicBezTo>
                  <a:cubicBezTo>
                    <a:pt x="11114" y="12130"/>
                    <a:pt x="11080" y="12076"/>
                    <a:pt x="11010" y="12021"/>
                  </a:cubicBezTo>
                  <a:lnTo>
                    <a:pt x="10707" y="11810"/>
                  </a:lnTo>
                  <a:lnTo>
                    <a:pt x="10570" y="11610"/>
                  </a:lnTo>
                  <a:lnTo>
                    <a:pt x="10556" y="11597"/>
                  </a:lnTo>
                  <a:cubicBezTo>
                    <a:pt x="10511" y="11569"/>
                    <a:pt x="10459" y="11538"/>
                    <a:pt x="10362" y="11509"/>
                  </a:cubicBezTo>
                  <a:lnTo>
                    <a:pt x="10156" y="11424"/>
                  </a:lnTo>
                  <a:cubicBezTo>
                    <a:pt x="10118" y="11405"/>
                    <a:pt x="10062" y="11377"/>
                    <a:pt x="9979" y="11349"/>
                  </a:cubicBezTo>
                  <a:cubicBezTo>
                    <a:pt x="9940" y="11326"/>
                    <a:pt x="9888" y="11325"/>
                    <a:pt x="9848" y="11348"/>
                  </a:cubicBezTo>
                  <a:cubicBezTo>
                    <a:pt x="9791" y="11362"/>
                    <a:pt x="9777" y="11390"/>
                    <a:pt x="9776" y="11412"/>
                  </a:cubicBezTo>
                  <a:cubicBezTo>
                    <a:pt x="9774" y="11430"/>
                    <a:pt x="9783" y="11454"/>
                    <a:pt x="9810" y="11467"/>
                  </a:cubicBezTo>
                  <a:lnTo>
                    <a:pt x="10030" y="11696"/>
                  </a:lnTo>
                  <a:lnTo>
                    <a:pt x="10212" y="11780"/>
                  </a:lnTo>
                  <a:cubicBezTo>
                    <a:pt x="10260" y="11804"/>
                    <a:pt x="10270" y="11825"/>
                    <a:pt x="10271" y="11830"/>
                  </a:cubicBezTo>
                  <a:cubicBezTo>
                    <a:pt x="10272" y="11833"/>
                    <a:pt x="10273" y="11838"/>
                    <a:pt x="10268" y="11847"/>
                  </a:cubicBezTo>
                  <a:lnTo>
                    <a:pt x="10261" y="11858"/>
                  </a:lnTo>
                  <a:lnTo>
                    <a:pt x="10261" y="11871"/>
                  </a:lnTo>
                  <a:cubicBezTo>
                    <a:pt x="10261" y="11926"/>
                    <a:pt x="10319" y="11955"/>
                    <a:pt x="10374" y="11978"/>
                  </a:cubicBezTo>
                  <a:lnTo>
                    <a:pt x="10386" y="11982"/>
                  </a:lnTo>
                  <a:cubicBezTo>
                    <a:pt x="10426" y="11987"/>
                    <a:pt x="10448" y="12005"/>
                    <a:pt x="10449" y="12036"/>
                  </a:cubicBezTo>
                  <a:cubicBezTo>
                    <a:pt x="10445" y="12068"/>
                    <a:pt x="10455" y="12089"/>
                    <a:pt x="10465" y="12101"/>
                  </a:cubicBezTo>
                  <a:cubicBezTo>
                    <a:pt x="10482" y="12121"/>
                    <a:pt x="10527" y="12144"/>
                    <a:pt x="10605" y="12123"/>
                  </a:cubicBezTo>
                  <a:lnTo>
                    <a:pt x="10672" y="12123"/>
                  </a:lnTo>
                  <a:lnTo>
                    <a:pt x="10689" y="12226"/>
                  </a:lnTo>
                  <a:lnTo>
                    <a:pt x="10777" y="12253"/>
                  </a:lnTo>
                  <a:lnTo>
                    <a:pt x="10773" y="12255"/>
                  </a:lnTo>
                  <a:cubicBezTo>
                    <a:pt x="10750" y="12271"/>
                    <a:pt x="10735" y="12295"/>
                    <a:pt x="10730" y="12327"/>
                  </a:cubicBezTo>
                  <a:cubicBezTo>
                    <a:pt x="10724" y="12371"/>
                    <a:pt x="10743" y="12425"/>
                    <a:pt x="10788" y="12491"/>
                  </a:cubicBezTo>
                  <a:cubicBezTo>
                    <a:pt x="10804" y="12530"/>
                    <a:pt x="10835" y="12577"/>
                    <a:pt x="10880" y="12630"/>
                  </a:cubicBezTo>
                  <a:lnTo>
                    <a:pt x="10906" y="13637"/>
                  </a:lnTo>
                  <a:lnTo>
                    <a:pt x="10860" y="13836"/>
                  </a:lnTo>
                  <a:lnTo>
                    <a:pt x="10905" y="13982"/>
                  </a:lnTo>
                  <a:lnTo>
                    <a:pt x="10781" y="14214"/>
                  </a:lnTo>
                  <a:cubicBezTo>
                    <a:pt x="10753" y="14254"/>
                    <a:pt x="10767" y="14322"/>
                    <a:pt x="10816" y="14401"/>
                  </a:cubicBezTo>
                  <a:lnTo>
                    <a:pt x="10890" y="14558"/>
                  </a:lnTo>
                  <a:cubicBezTo>
                    <a:pt x="10903" y="14596"/>
                    <a:pt x="10907" y="14629"/>
                    <a:pt x="10911" y="14669"/>
                  </a:cubicBezTo>
                  <a:cubicBezTo>
                    <a:pt x="10912" y="14680"/>
                    <a:pt x="10913" y="14692"/>
                    <a:pt x="10915" y="14706"/>
                  </a:cubicBezTo>
                  <a:lnTo>
                    <a:pt x="10916" y="14719"/>
                  </a:lnTo>
                  <a:lnTo>
                    <a:pt x="10880" y="14881"/>
                  </a:lnTo>
                  <a:cubicBezTo>
                    <a:pt x="10822" y="15008"/>
                    <a:pt x="10892" y="15267"/>
                    <a:pt x="11090" y="15653"/>
                  </a:cubicBezTo>
                  <a:lnTo>
                    <a:pt x="11119" y="15704"/>
                  </a:lnTo>
                  <a:cubicBezTo>
                    <a:pt x="11123" y="15710"/>
                    <a:pt x="11126" y="15717"/>
                    <a:pt x="11129" y="15723"/>
                  </a:cubicBezTo>
                  <a:lnTo>
                    <a:pt x="11542" y="16427"/>
                  </a:lnTo>
                  <a:lnTo>
                    <a:pt x="11820" y="16826"/>
                  </a:lnTo>
                  <a:lnTo>
                    <a:pt x="12212" y="17107"/>
                  </a:lnTo>
                  <a:lnTo>
                    <a:pt x="12349" y="17172"/>
                  </a:lnTo>
                  <a:lnTo>
                    <a:pt x="12453" y="17200"/>
                  </a:lnTo>
                  <a:cubicBezTo>
                    <a:pt x="12491" y="17211"/>
                    <a:pt x="12527" y="17241"/>
                    <a:pt x="12560" y="17290"/>
                  </a:cubicBezTo>
                  <a:cubicBezTo>
                    <a:pt x="12570" y="17312"/>
                    <a:pt x="12580" y="17337"/>
                    <a:pt x="12590" y="17364"/>
                  </a:cubicBezTo>
                  <a:lnTo>
                    <a:pt x="12613" y="17499"/>
                  </a:lnTo>
                  <a:lnTo>
                    <a:pt x="12644" y="17499"/>
                  </a:lnTo>
                  <a:lnTo>
                    <a:pt x="12649" y="17529"/>
                  </a:lnTo>
                  <a:lnTo>
                    <a:pt x="12570" y="17532"/>
                  </a:lnTo>
                  <a:lnTo>
                    <a:pt x="12680" y="17712"/>
                  </a:lnTo>
                  <a:lnTo>
                    <a:pt x="12716" y="17831"/>
                  </a:lnTo>
                  <a:lnTo>
                    <a:pt x="12788" y="18004"/>
                  </a:lnTo>
                  <a:lnTo>
                    <a:pt x="13228" y="18513"/>
                  </a:lnTo>
                  <a:cubicBezTo>
                    <a:pt x="13369" y="18700"/>
                    <a:pt x="13382" y="18789"/>
                    <a:pt x="13367" y="18832"/>
                  </a:cubicBezTo>
                  <a:cubicBezTo>
                    <a:pt x="13364" y="18841"/>
                    <a:pt x="13355" y="18868"/>
                    <a:pt x="13299" y="18883"/>
                  </a:cubicBezTo>
                  <a:lnTo>
                    <a:pt x="13195" y="18883"/>
                  </a:lnTo>
                  <a:lnTo>
                    <a:pt x="13116" y="18930"/>
                  </a:lnTo>
                  <a:lnTo>
                    <a:pt x="13132" y="18967"/>
                  </a:lnTo>
                  <a:cubicBezTo>
                    <a:pt x="13148" y="19005"/>
                    <a:pt x="13219" y="19071"/>
                    <a:pt x="13368" y="19141"/>
                  </a:cubicBezTo>
                  <a:lnTo>
                    <a:pt x="13658" y="19301"/>
                  </a:lnTo>
                  <a:lnTo>
                    <a:pt x="13811" y="19435"/>
                  </a:lnTo>
                  <a:cubicBezTo>
                    <a:pt x="13848" y="19481"/>
                    <a:pt x="13870" y="19576"/>
                    <a:pt x="13870" y="19682"/>
                  </a:cubicBezTo>
                  <a:cubicBezTo>
                    <a:pt x="13870" y="19729"/>
                    <a:pt x="13926" y="19797"/>
                    <a:pt x="14041" y="19891"/>
                  </a:cubicBezTo>
                  <a:lnTo>
                    <a:pt x="14274" y="20070"/>
                  </a:lnTo>
                  <a:lnTo>
                    <a:pt x="14345" y="20186"/>
                  </a:lnTo>
                  <a:lnTo>
                    <a:pt x="14422" y="20295"/>
                  </a:lnTo>
                  <a:lnTo>
                    <a:pt x="14451" y="20288"/>
                  </a:lnTo>
                  <a:cubicBezTo>
                    <a:pt x="14541" y="20269"/>
                    <a:pt x="14593" y="20241"/>
                    <a:pt x="14617" y="20199"/>
                  </a:cubicBezTo>
                  <a:cubicBezTo>
                    <a:pt x="14631" y="20172"/>
                    <a:pt x="14632" y="20140"/>
                    <a:pt x="14619" y="20105"/>
                  </a:cubicBezTo>
                  <a:cubicBezTo>
                    <a:pt x="14593" y="20028"/>
                    <a:pt x="14515" y="19954"/>
                    <a:pt x="14446" y="19902"/>
                  </a:cubicBezTo>
                  <a:lnTo>
                    <a:pt x="14357" y="19856"/>
                  </a:lnTo>
                  <a:lnTo>
                    <a:pt x="14290" y="19843"/>
                  </a:lnTo>
                  <a:cubicBezTo>
                    <a:pt x="14275" y="19839"/>
                    <a:pt x="14245" y="19799"/>
                    <a:pt x="14235" y="19668"/>
                  </a:cubicBezTo>
                  <a:cubicBezTo>
                    <a:pt x="14228" y="19622"/>
                    <a:pt x="14200" y="19492"/>
                    <a:pt x="14091" y="19273"/>
                  </a:cubicBezTo>
                  <a:cubicBezTo>
                    <a:pt x="13992" y="19076"/>
                    <a:pt x="13938" y="18967"/>
                    <a:pt x="13877" y="18927"/>
                  </a:cubicBezTo>
                  <a:cubicBezTo>
                    <a:pt x="13781" y="18850"/>
                    <a:pt x="13651" y="18698"/>
                    <a:pt x="13478" y="18462"/>
                  </a:cubicBezTo>
                  <a:cubicBezTo>
                    <a:pt x="13272" y="18178"/>
                    <a:pt x="13183" y="18005"/>
                    <a:pt x="13191" y="17902"/>
                  </a:cubicBezTo>
                  <a:lnTo>
                    <a:pt x="13192" y="17897"/>
                  </a:lnTo>
                  <a:lnTo>
                    <a:pt x="13191" y="17892"/>
                  </a:lnTo>
                  <a:cubicBezTo>
                    <a:pt x="13188" y="17872"/>
                    <a:pt x="13193" y="17854"/>
                    <a:pt x="13204" y="17839"/>
                  </a:cubicBezTo>
                  <a:cubicBezTo>
                    <a:pt x="13220" y="17819"/>
                    <a:pt x="13249" y="17806"/>
                    <a:pt x="13289" y="17801"/>
                  </a:cubicBezTo>
                  <a:lnTo>
                    <a:pt x="13455" y="17819"/>
                  </a:lnTo>
                  <a:cubicBezTo>
                    <a:pt x="13523" y="17864"/>
                    <a:pt x="13594" y="17980"/>
                    <a:pt x="13656" y="18150"/>
                  </a:cubicBezTo>
                  <a:lnTo>
                    <a:pt x="13856" y="18627"/>
                  </a:lnTo>
                  <a:lnTo>
                    <a:pt x="14312" y="19025"/>
                  </a:lnTo>
                  <a:cubicBezTo>
                    <a:pt x="14407" y="19112"/>
                    <a:pt x="14604" y="19292"/>
                    <a:pt x="14617" y="19338"/>
                  </a:cubicBezTo>
                  <a:lnTo>
                    <a:pt x="14616" y="19340"/>
                  </a:lnTo>
                  <a:cubicBezTo>
                    <a:pt x="14592" y="19388"/>
                    <a:pt x="14589" y="19472"/>
                    <a:pt x="14716" y="19599"/>
                  </a:cubicBezTo>
                  <a:lnTo>
                    <a:pt x="14939" y="19793"/>
                  </a:lnTo>
                  <a:lnTo>
                    <a:pt x="15244" y="20136"/>
                  </a:lnTo>
                  <a:cubicBezTo>
                    <a:pt x="15368" y="20231"/>
                    <a:pt x="15443" y="20339"/>
                    <a:pt x="15469" y="20460"/>
                  </a:cubicBezTo>
                  <a:lnTo>
                    <a:pt x="15536" y="20698"/>
                  </a:lnTo>
                  <a:cubicBezTo>
                    <a:pt x="15561" y="20754"/>
                    <a:pt x="15562" y="20812"/>
                    <a:pt x="15562" y="20867"/>
                  </a:cubicBezTo>
                  <a:lnTo>
                    <a:pt x="15531" y="20924"/>
                  </a:lnTo>
                  <a:lnTo>
                    <a:pt x="15488" y="20978"/>
                  </a:lnTo>
                  <a:lnTo>
                    <a:pt x="15486" y="20991"/>
                  </a:lnTo>
                  <a:cubicBezTo>
                    <a:pt x="15481" y="21050"/>
                    <a:pt x="15532" y="21103"/>
                    <a:pt x="15645" y="21154"/>
                  </a:cubicBezTo>
                  <a:cubicBezTo>
                    <a:pt x="15709" y="21181"/>
                    <a:pt x="15793" y="21238"/>
                    <a:pt x="15899" y="21327"/>
                  </a:cubicBezTo>
                  <a:cubicBezTo>
                    <a:pt x="15974" y="21401"/>
                    <a:pt x="16067" y="21452"/>
                    <a:pt x="16183" y="21484"/>
                  </a:cubicBezTo>
                  <a:cubicBezTo>
                    <a:pt x="16282" y="21514"/>
                    <a:pt x="16373" y="21558"/>
                    <a:pt x="16429" y="21603"/>
                  </a:cubicBezTo>
                  <a:lnTo>
                    <a:pt x="16655" y="21753"/>
                  </a:lnTo>
                  <a:cubicBezTo>
                    <a:pt x="16815" y="21866"/>
                    <a:pt x="17073" y="21972"/>
                    <a:pt x="17442" y="22075"/>
                  </a:cubicBezTo>
                  <a:cubicBezTo>
                    <a:pt x="17567" y="22115"/>
                    <a:pt x="17715" y="22114"/>
                    <a:pt x="17839" y="22077"/>
                  </a:cubicBezTo>
                  <a:lnTo>
                    <a:pt x="18238" y="22030"/>
                  </a:lnTo>
                  <a:cubicBezTo>
                    <a:pt x="18358" y="22039"/>
                    <a:pt x="18492" y="22115"/>
                    <a:pt x="18624" y="22247"/>
                  </a:cubicBezTo>
                  <a:lnTo>
                    <a:pt x="18834" y="22474"/>
                  </a:lnTo>
                  <a:lnTo>
                    <a:pt x="18830" y="22434"/>
                  </a:lnTo>
                  <a:lnTo>
                    <a:pt x="18906" y="22484"/>
                  </a:lnTo>
                  <a:lnTo>
                    <a:pt x="19265" y="22580"/>
                  </a:lnTo>
                  <a:lnTo>
                    <a:pt x="19259" y="22584"/>
                  </a:lnTo>
                  <a:lnTo>
                    <a:pt x="19549" y="22681"/>
                  </a:lnTo>
                  <a:cubicBezTo>
                    <a:pt x="19770" y="22753"/>
                    <a:pt x="19897" y="22795"/>
                    <a:pt x="19936" y="22817"/>
                  </a:cubicBezTo>
                  <a:cubicBezTo>
                    <a:pt x="19947" y="22848"/>
                    <a:pt x="19978" y="22878"/>
                    <a:pt x="20037" y="22917"/>
                  </a:cubicBezTo>
                  <a:lnTo>
                    <a:pt x="20220" y="23064"/>
                  </a:lnTo>
                  <a:lnTo>
                    <a:pt x="20306" y="23253"/>
                  </a:lnTo>
                  <a:lnTo>
                    <a:pt x="20319" y="23270"/>
                  </a:lnTo>
                  <a:lnTo>
                    <a:pt x="20348" y="23374"/>
                  </a:lnTo>
                  <a:cubicBezTo>
                    <a:pt x="20371" y="23447"/>
                    <a:pt x="20452" y="23525"/>
                    <a:pt x="20565" y="23586"/>
                  </a:cubicBezTo>
                  <a:lnTo>
                    <a:pt x="21017" y="23887"/>
                  </a:lnTo>
                  <a:lnTo>
                    <a:pt x="21116" y="23952"/>
                  </a:lnTo>
                  <a:lnTo>
                    <a:pt x="21116" y="23939"/>
                  </a:lnTo>
                  <a:cubicBezTo>
                    <a:pt x="21272" y="24037"/>
                    <a:pt x="21368" y="24085"/>
                    <a:pt x="21430" y="24097"/>
                  </a:cubicBezTo>
                  <a:lnTo>
                    <a:pt x="21430" y="24276"/>
                  </a:lnTo>
                  <a:lnTo>
                    <a:pt x="21512" y="24086"/>
                  </a:lnTo>
                  <a:cubicBezTo>
                    <a:pt x="21523" y="24093"/>
                    <a:pt x="21541" y="24106"/>
                    <a:pt x="21565" y="24126"/>
                  </a:cubicBezTo>
                  <a:lnTo>
                    <a:pt x="21707" y="24167"/>
                  </a:lnTo>
                  <a:lnTo>
                    <a:pt x="21725" y="24152"/>
                  </a:lnTo>
                  <a:cubicBezTo>
                    <a:pt x="21754" y="24127"/>
                    <a:pt x="21754" y="24098"/>
                    <a:pt x="21754" y="24076"/>
                  </a:cubicBezTo>
                  <a:lnTo>
                    <a:pt x="21754" y="24063"/>
                  </a:lnTo>
                  <a:lnTo>
                    <a:pt x="21705" y="23985"/>
                  </a:lnTo>
                  <a:lnTo>
                    <a:pt x="21682" y="23931"/>
                  </a:lnTo>
                  <a:cubicBezTo>
                    <a:pt x="21691" y="23922"/>
                    <a:pt x="21714" y="23911"/>
                    <a:pt x="21760" y="23910"/>
                  </a:cubicBezTo>
                  <a:lnTo>
                    <a:pt x="21772" y="23910"/>
                  </a:lnTo>
                  <a:lnTo>
                    <a:pt x="21925" y="23823"/>
                  </a:lnTo>
                  <a:cubicBezTo>
                    <a:pt x="21948" y="23814"/>
                    <a:pt x="21970" y="23810"/>
                    <a:pt x="21989" y="23810"/>
                  </a:cubicBezTo>
                  <a:cubicBezTo>
                    <a:pt x="22017" y="23810"/>
                    <a:pt x="22059" y="23818"/>
                    <a:pt x="22099" y="23897"/>
                  </a:cubicBezTo>
                  <a:lnTo>
                    <a:pt x="22252" y="24146"/>
                  </a:lnTo>
                  <a:lnTo>
                    <a:pt x="22251" y="24148"/>
                  </a:lnTo>
                  <a:lnTo>
                    <a:pt x="22333" y="24290"/>
                  </a:lnTo>
                  <a:cubicBezTo>
                    <a:pt x="22349" y="24321"/>
                    <a:pt x="22349" y="24361"/>
                    <a:pt x="22349" y="24442"/>
                  </a:cubicBezTo>
                  <a:lnTo>
                    <a:pt x="22319" y="24603"/>
                  </a:lnTo>
                  <a:lnTo>
                    <a:pt x="22349" y="24799"/>
                  </a:lnTo>
                  <a:lnTo>
                    <a:pt x="22377" y="24956"/>
                  </a:lnTo>
                  <a:cubicBezTo>
                    <a:pt x="22385" y="25067"/>
                    <a:pt x="22353" y="25179"/>
                    <a:pt x="22275" y="25305"/>
                  </a:cubicBezTo>
                  <a:lnTo>
                    <a:pt x="22223" y="25312"/>
                  </a:lnTo>
                  <a:lnTo>
                    <a:pt x="22135" y="25301"/>
                  </a:lnTo>
                  <a:lnTo>
                    <a:pt x="22031" y="25479"/>
                  </a:lnTo>
                  <a:lnTo>
                    <a:pt x="21993" y="25571"/>
                  </a:lnTo>
                  <a:lnTo>
                    <a:pt x="21914" y="25658"/>
                  </a:lnTo>
                  <a:lnTo>
                    <a:pt x="21825" y="25720"/>
                  </a:lnTo>
                  <a:lnTo>
                    <a:pt x="21774" y="25741"/>
                  </a:lnTo>
                  <a:lnTo>
                    <a:pt x="21675" y="25911"/>
                  </a:lnTo>
                  <a:lnTo>
                    <a:pt x="21563" y="26150"/>
                  </a:lnTo>
                  <a:lnTo>
                    <a:pt x="21512" y="26468"/>
                  </a:lnTo>
                  <a:cubicBezTo>
                    <a:pt x="21512" y="26547"/>
                    <a:pt x="21552" y="26591"/>
                    <a:pt x="21624" y="26591"/>
                  </a:cubicBezTo>
                  <a:lnTo>
                    <a:pt x="21644" y="26591"/>
                  </a:lnTo>
                  <a:lnTo>
                    <a:pt x="21794" y="26530"/>
                  </a:lnTo>
                  <a:cubicBezTo>
                    <a:pt x="21791" y="26539"/>
                    <a:pt x="21786" y="26552"/>
                    <a:pt x="21778" y="26568"/>
                  </a:cubicBezTo>
                  <a:lnTo>
                    <a:pt x="21701" y="26721"/>
                  </a:lnTo>
                  <a:lnTo>
                    <a:pt x="21700" y="26722"/>
                  </a:lnTo>
                  <a:lnTo>
                    <a:pt x="21672" y="26722"/>
                  </a:lnTo>
                  <a:lnTo>
                    <a:pt x="21672" y="26738"/>
                  </a:lnTo>
                  <a:lnTo>
                    <a:pt x="21665" y="26742"/>
                  </a:lnTo>
                  <a:cubicBezTo>
                    <a:pt x="21610" y="26773"/>
                    <a:pt x="21528" y="26828"/>
                    <a:pt x="21442" y="26949"/>
                  </a:cubicBezTo>
                  <a:cubicBezTo>
                    <a:pt x="21392" y="26991"/>
                    <a:pt x="21385" y="27050"/>
                    <a:pt x="21423" y="27113"/>
                  </a:cubicBezTo>
                  <a:lnTo>
                    <a:pt x="21506" y="27234"/>
                  </a:lnTo>
                  <a:lnTo>
                    <a:pt x="21520" y="27270"/>
                  </a:lnTo>
                  <a:lnTo>
                    <a:pt x="21514" y="27310"/>
                  </a:lnTo>
                  <a:cubicBezTo>
                    <a:pt x="21486" y="27340"/>
                    <a:pt x="21481" y="27368"/>
                    <a:pt x="21482" y="27389"/>
                  </a:cubicBezTo>
                  <a:cubicBezTo>
                    <a:pt x="21484" y="27421"/>
                    <a:pt x="21504" y="27454"/>
                    <a:pt x="21543" y="27486"/>
                  </a:cubicBezTo>
                  <a:lnTo>
                    <a:pt x="21755" y="27625"/>
                  </a:lnTo>
                  <a:cubicBezTo>
                    <a:pt x="21787" y="27656"/>
                    <a:pt x="21879" y="27773"/>
                    <a:pt x="22005" y="27996"/>
                  </a:cubicBezTo>
                  <a:cubicBezTo>
                    <a:pt x="22164" y="28239"/>
                    <a:pt x="22207" y="28344"/>
                    <a:pt x="22207" y="28366"/>
                  </a:cubicBezTo>
                  <a:cubicBezTo>
                    <a:pt x="22207" y="28442"/>
                    <a:pt x="22249" y="28559"/>
                    <a:pt x="22341" y="28744"/>
                  </a:cubicBezTo>
                  <a:cubicBezTo>
                    <a:pt x="22421" y="28920"/>
                    <a:pt x="22495" y="29030"/>
                    <a:pt x="22569" y="29079"/>
                  </a:cubicBezTo>
                  <a:cubicBezTo>
                    <a:pt x="22637" y="29296"/>
                    <a:pt x="22758" y="29483"/>
                    <a:pt x="22935" y="29640"/>
                  </a:cubicBezTo>
                  <a:lnTo>
                    <a:pt x="23453" y="29960"/>
                  </a:lnTo>
                  <a:cubicBezTo>
                    <a:pt x="23674" y="30081"/>
                    <a:pt x="23812" y="30180"/>
                    <a:pt x="23885" y="30272"/>
                  </a:cubicBezTo>
                  <a:lnTo>
                    <a:pt x="23970" y="30386"/>
                  </a:lnTo>
                  <a:lnTo>
                    <a:pt x="23985" y="30429"/>
                  </a:lnTo>
                  <a:cubicBezTo>
                    <a:pt x="24029" y="30551"/>
                    <a:pt x="24050" y="30685"/>
                    <a:pt x="24050" y="30837"/>
                  </a:cubicBezTo>
                  <a:lnTo>
                    <a:pt x="23994" y="31980"/>
                  </a:lnTo>
                  <a:lnTo>
                    <a:pt x="23891" y="32541"/>
                  </a:lnTo>
                  <a:cubicBezTo>
                    <a:pt x="23804" y="32845"/>
                    <a:pt x="23786" y="33035"/>
                    <a:pt x="23786" y="33140"/>
                  </a:cubicBezTo>
                  <a:cubicBezTo>
                    <a:pt x="23786" y="33435"/>
                    <a:pt x="23770" y="33712"/>
                    <a:pt x="23740" y="33942"/>
                  </a:cubicBezTo>
                  <a:lnTo>
                    <a:pt x="23739" y="33946"/>
                  </a:lnTo>
                  <a:lnTo>
                    <a:pt x="23749" y="34085"/>
                  </a:lnTo>
                  <a:lnTo>
                    <a:pt x="23766" y="34215"/>
                  </a:lnTo>
                  <a:lnTo>
                    <a:pt x="23738" y="34259"/>
                  </a:lnTo>
                  <a:lnTo>
                    <a:pt x="23669" y="34328"/>
                  </a:lnTo>
                  <a:lnTo>
                    <a:pt x="23703" y="34416"/>
                  </a:lnTo>
                  <a:lnTo>
                    <a:pt x="23719" y="34490"/>
                  </a:lnTo>
                  <a:lnTo>
                    <a:pt x="23669" y="34583"/>
                  </a:lnTo>
                  <a:lnTo>
                    <a:pt x="23605" y="34681"/>
                  </a:lnTo>
                  <a:lnTo>
                    <a:pt x="23439" y="35298"/>
                  </a:lnTo>
                  <a:cubicBezTo>
                    <a:pt x="23431" y="35348"/>
                    <a:pt x="23397" y="35409"/>
                    <a:pt x="23329" y="35497"/>
                  </a:cubicBezTo>
                  <a:cubicBezTo>
                    <a:pt x="23296" y="35562"/>
                    <a:pt x="23289" y="35635"/>
                    <a:pt x="23308" y="35734"/>
                  </a:cubicBezTo>
                  <a:cubicBezTo>
                    <a:pt x="23343" y="35846"/>
                    <a:pt x="23346" y="35988"/>
                    <a:pt x="23317" y="36132"/>
                  </a:cubicBezTo>
                  <a:lnTo>
                    <a:pt x="23205" y="36536"/>
                  </a:lnTo>
                  <a:cubicBezTo>
                    <a:pt x="23153" y="36712"/>
                    <a:pt x="23182" y="36828"/>
                    <a:pt x="23298" y="36880"/>
                  </a:cubicBezTo>
                  <a:lnTo>
                    <a:pt x="23424" y="36918"/>
                  </a:lnTo>
                  <a:cubicBezTo>
                    <a:pt x="23463" y="36925"/>
                    <a:pt x="23487" y="36942"/>
                    <a:pt x="23506" y="36978"/>
                  </a:cubicBezTo>
                  <a:cubicBezTo>
                    <a:pt x="23513" y="37062"/>
                    <a:pt x="23501" y="37160"/>
                    <a:pt x="23468" y="37280"/>
                  </a:cubicBezTo>
                  <a:lnTo>
                    <a:pt x="23411" y="37587"/>
                  </a:lnTo>
                  <a:cubicBezTo>
                    <a:pt x="23411" y="37657"/>
                    <a:pt x="23432" y="37721"/>
                    <a:pt x="23475" y="37775"/>
                  </a:cubicBezTo>
                  <a:cubicBezTo>
                    <a:pt x="23512" y="37813"/>
                    <a:pt x="23517" y="37838"/>
                    <a:pt x="23516" y="37855"/>
                  </a:cubicBezTo>
                  <a:lnTo>
                    <a:pt x="23401" y="37960"/>
                  </a:lnTo>
                  <a:cubicBezTo>
                    <a:pt x="23301" y="38007"/>
                    <a:pt x="23312" y="38068"/>
                    <a:pt x="23317" y="38082"/>
                  </a:cubicBezTo>
                  <a:cubicBezTo>
                    <a:pt x="23321" y="38096"/>
                    <a:pt x="23328" y="38157"/>
                    <a:pt x="23270" y="38341"/>
                  </a:cubicBezTo>
                  <a:cubicBezTo>
                    <a:pt x="23222" y="38515"/>
                    <a:pt x="23187" y="38520"/>
                    <a:pt x="23182" y="38520"/>
                  </a:cubicBezTo>
                  <a:cubicBezTo>
                    <a:pt x="23182" y="38520"/>
                    <a:pt x="23178" y="38519"/>
                    <a:pt x="23175" y="38517"/>
                  </a:cubicBezTo>
                  <a:cubicBezTo>
                    <a:pt x="23160" y="38501"/>
                    <a:pt x="23142" y="38489"/>
                    <a:pt x="23125" y="38481"/>
                  </a:cubicBezTo>
                  <a:lnTo>
                    <a:pt x="23178" y="38401"/>
                  </a:lnTo>
                  <a:cubicBezTo>
                    <a:pt x="23190" y="38384"/>
                    <a:pt x="23203" y="38362"/>
                    <a:pt x="23199" y="38337"/>
                  </a:cubicBezTo>
                  <a:cubicBezTo>
                    <a:pt x="23196" y="38314"/>
                    <a:pt x="23183" y="38293"/>
                    <a:pt x="23158" y="38273"/>
                  </a:cubicBezTo>
                  <a:lnTo>
                    <a:pt x="23148" y="38265"/>
                  </a:lnTo>
                  <a:lnTo>
                    <a:pt x="23135" y="38263"/>
                  </a:lnTo>
                  <a:cubicBezTo>
                    <a:pt x="23081" y="38257"/>
                    <a:pt x="23041" y="38273"/>
                    <a:pt x="23013" y="38320"/>
                  </a:cubicBezTo>
                  <a:lnTo>
                    <a:pt x="22858" y="38494"/>
                  </a:lnTo>
                  <a:cubicBezTo>
                    <a:pt x="22854" y="38496"/>
                    <a:pt x="22851" y="38498"/>
                    <a:pt x="22848" y="38499"/>
                  </a:cubicBezTo>
                  <a:lnTo>
                    <a:pt x="22787" y="38533"/>
                  </a:lnTo>
                  <a:lnTo>
                    <a:pt x="22842" y="38575"/>
                  </a:lnTo>
                  <a:cubicBezTo>
                    <a:pt x="22856" y="38586"/>
                    <a:pt x="22878" y="38597"/>
                    <a:pt x="22913" y="38608"/>
                  </a:cubicBezTo>
                  <a:lnTo>
                    <a:pt x="23085" y="38665"/>
                  </a:lnTo>
                  <a:lnTo>
                    <a:pt x="23099" y="38667"/>
                  </a:lnTo>
                  <a:cubicBezTo>
                    <a:pt x="23129" y="38667"/>
                    <a:pt x="23149" y="38673"/>
                    <a:pt x="23158" y="38684"/>
                  </a:cubicBezTo>
                  <a:cubicBezTo>
                    <a:pt x="23165" y="38694"/>
                    <a:pt x="23162" y="38710"/>
                    <a:pt x="23158" y="38724"/>
                  </a:cubicBezTo>
                  <a:lnTo>
                    <a:pt x="23076" y="38851"/>
                  </a:lnTo>
                  <a:cubicBezTo>
                    <a:pt x="23062" y="38876"/>
                    <a:pt x="23045" y="38912"/>
                    <a:pt x="23057" y="38949"/>
                  </a:cubicBezTo>
                  <a:cubicBezTo>
                    <a:pt x="23067" y="38972"/>
                    <a:pt x="23088" y="38989"/>
                    <a:pt x="23122" y="39002"/>
                  </a:cubicBezTo>
                  <a:lnTo>
                    <a:pt x="23297" y="39015"/>
                  </a:lnTo>
                  <a:cubicBezTo>
                    <a:pt x="23313" y="39015"/>
                    <a:pt x="23326" y="39015"/>
                    <a:pt x="23326" y="39054"/>
                  </a:cubicBezTo>
                  <a:cubicBezTo>
                    <a:pt x="23324" y="39056"/>
                    <a:pt x="23310" y="39066"/>
                    <a:pt x="23266" y="39066"/>
                  </a:cubicBezTo>
                  <a:cubicBezTo>
                    <a:pt x="23254" y="39066"/>
                    <a:pt x="23240" y="39065"/>
                    <a:pt x="23228" y="39064"/>
                  </a:cubicBezTo>
                  <a:lnTo>
                    <a:pt x="23210" y="39062"/>
                  </a:lnTo>
                  <a:cubicBezTo>
                    <a:pt x="23151" y="39062"/>
                    <a:pt x="23110" y="39121"/>
                    <a:pt x="23101" y="39221"/>
                  </a:cubicBezTo>
                  <a:lnTo>
                    <a:pt x="23091" y="39459"/>
                  </a:lnTo>
                  <a:lnTo>
                    <a:pt x="23110" y="39691"/>
                  </a:lnTo>
                  <a:lnTo>
                    <a:pt x="23112" y="39689"/>
                  </a:lnTo>
                  <a:cubicBezTo>
                    <a:pt x="23121" y="39813"/>
                    <a:pt x="23154" y="39957"/>
                    <a:pt x="23264" y="39936"/>
                  </a:cubicBezTo>
                  <a:cubicBezTo>
                    <a:pt x="23266" y="39936"/>
                    <a:pt x="23268" y="39936"/>
                    <a:pt x="23270" y="39936"/>
                  </a:cubicBezTo>
                  <a:lnTo>
                    <a:pt x="23198" y="40036"/>
                  </a:lnTo>
                  <a:cubicBezTo>
                    <a:pt x="23149" y="40121"/>
                    <a:pt x="23136" y="40169"/>
                    <a:pt x="23153" y="40203"/>
                  </a:cubicBezTo>
                  <a:cubicBezTo>
                    <a:pt x="23167" y="40231"/>
                    <a:pt x="23197" y="40240"/>
                    <a:pt x="23215" y="40244"/>
                  </a:cubicBezTo>
                  <a:cubicBezTo>
                    <a:pt x="23228" y="40266"/>
                    <a:pt x="23230" y="40290"/>
                    <a:pt x="23208" y="40334"/>
                  </a:cubicBezTo>
                  <a:lnTo>
                    <a:pt x="23205" y="40343"/>
                  </a:lnTo>
                  <a:cubicBezTo>
                    <a:pt x="23191" y="40397"/>
                    <a:pt x="23213" y="40442"/>
                    <a:pt x="23272" y="40480"/>
                  </a:cubicBezTo>
                  <a:lnTo>
                    <a:pt x="23297" y="40496"/>
                  </a:lnTo>
                  <a:lnTo>
                    <a:pt x="23345" y="40466"/>
                  </a:lnTo>
                  <a:lnTo>
                    <a:pt x="23345" y="40472"/>
                  </a:lnTo>
                  <a:lnTo>
                    <a:pt x="23345" y="40581"/>
                  </a:lnTo>
                  <a:lnTo>
                    <a:pt x="23367" y="40617"/>
                  </a:lnTo>
                  <a:lnTo>
                    <a:pt x="23395" y="40617"/>
                  </a:lnTo>
                  <a:cubicBezTo>
                    <a:pt x="23424" y="40617"/>
                    <a:pt x="23451" y="40594"/>
                    <a:pt x="23478" y="40545"/>
                  </a:cubicBezTo>
                  <a:cubicBezTo>
                    <a:pt x="23482" y="40540"/>
                    <a:pt x="23485" y="40538"/>
                    <a:pt x="23485" y="40538"/>
                  </a:cubicBezTo>
                  <a:cubicBezTo>
                    <a:pt x="23486" y="40539"/>
                    <a:pt x="23504" y="40544"/>
                    <a:pt x="23539" y="40622"/>
                  </a:cubicBezTo>
                  <a:cubicBezTo>
                    <a:pt x="23521" y="40664"/>
                    <a:pt x="23519" y="40701"/>
                    <a:pt x="23534" y="40732"/>
                  </a:cubicBezTo>
                  <a:cubicBezTo>
                    <a:pt x="23555" y="40777"/>
                    <a:pt x="23605" y="40792"/>
                    <a:pt x="23635" y="40799"/>
                  </a:cubicBezTo>
                  <a:lnTo>
                    <a:pt x="23656" y="40807"/>
                  </a:lnTo>
                  <a:lnTo>
                    <a:pt x="23499" y="40842"/>
                  </a:lnTo>
                  <a:lnTo>
                    <a:pt x="23491" y="40850"/>
                  </a:lnTo>
                  <a:cubicBezTo>
                    <a:pt x="23457" y="40881"/>
                    <a:pt x="23442" y="40906"/>
                    <a:pt x="23443" y="40927"/>
                  </a:cubicBezTo>
                  <a:cubicBezTo>
                    <a:pt x="23443" y="40943"/>
                    <a:pt x="23451" y="40981"/>
                    <a:pt x="23528" y="40981"/>
                  </a:cubicBezTo>
                  <a:cubicBezTo>
                    <a:pt x="23537" y="40981"/>
                    <a:pt x="23546" y="40980"/>
                    <a:pt x="23560" y="40979"/>
                  </a:cubicBezTo>
                  <a:cubicBezTo>
                    <a:pt x="23656" y="40979"/>
                    <a:pt x="23735" y="40955"/>
                    <a:pt x="23773" y="40918"/>
                  </a:cubicBezTo>
                  <a:lnTo>
                    <a:pt x="23810" y="40893"/>
                  </a:lnTo>
                  <a:lnTo>
                    <a:pt x="23828" y="40911"/>
                  </a:lnTo>
                  <a:lnTo>
                    <a:pt x="23761" y="41052"/>
                  </a:lnTo>
                  <a:cubicBezTo>
                    <a:pt x="23677" y="41164"/>
                    <a:pt x="23711" y="41226"/>
                    <a:pt x="23737" y="41251"/>
                  </a:cubicBezTo>
                  <a:cubicBezTo>
                    <a:pt x="23782" y="41301"/>
                    <a:pt x="23822" y="41325"/>
                    <a:pt x="23859" y="41325"/>
                  </a:cubicBezTo>
                  <a:cubicBezTo>
                    <a:pt x="23921" y="41325"/>
                    <a:pt x="23962" y="41261"/>
                    <a:pt x="23982" y="41133"/>
                  </a:cubicBezTo>
                  <a:lnTo>
                    <a:pt x="24001" y="40928"/>
                  </a:lnTo>
                  <a:lnTo>
                    <a:pt x="24016" y="40826"/>
                  </a:lnTo>
                  <a:lnTo>
                    <a:pt x="24076" y="40820"/>
                  </a:lnTo>
                  <a:lnTo>
                    <a:pt x="24177" y="40787"/>
                  </a:lnTo>
                  <a:lnTo>
                    <a:pt x="24185" y="40778"/>
                  </a:lnTo>
                  <a:cubicBezTo>
                    <a:pt x="24218" y="40741"/>
                    <a:pt x="24252" y="40719"/>
                    <a:pt x="24291" y="40710"/>
                  </a:cubicBezTo>
                  <a:lnTo>
                    <a:pt x="24348" y="40695"/>
                  </a:lnTo>
                  <a:cubicBezTo>
                    <a:pt x="24356" y="40699"/>
                    <a:pt x="24363" y="40702"/>
                    <a:pt x="24371" y="40705"/>
                  </a:cubicBezTo>
                  <a:lnTo>
                    <a:pt x="24453" y="40726"/>
                  </a:lnTo>
                  <a:lnTo>
                    <a:pt x="24536" y="40702"/>
                  </a:lnTo>
                  <a:lnTo>
                    <a:pt x="24546" y="40689"/>
                  </a:lnTo>
                  <a:cubicBezTo>
                    <a:pt x="24585" y="40633"/>
                    <a:pt x="24540" y="40523"/>
                    <a:pt x="24496" y="40441"/>
                  </a:cubicBezTo>
                  <a:cubicBezTo>
                    <a:pt x="24422" y="40302"/>
                    <a:pt x="24387" y="40184"/>
                    <a:pt x="24396" y="40099"/>
                  </a:cubicBezTo>
                  <a:cubicBezTo>
                    <a:pt x="24404" y="40008"/>
                    <a:pt x="24443" y="39941"/>
                    <a:pt x="24512" y="39886"/>
                  </a:cubicBezTo>
                  <a:lnTo>
                    <a:pt x="24620" y="39833"/>
                  </a:lnTo>
                  <a:lnTo>
                    <a:pt x="24699" y="39757"/>
                  </a:lnTo>
                  <a:cubicBezTo>
                    <a:pt x="24713" y="39742"/>
                    <a:pt x="24734" y="39699"/>
                    <a:pt x="24733" y="39649"/>
                  </a:cubicBezTo>
                  <a:lnTo>
                    <a:pt x="24752" y="39492"/>
                  </a:lnTo>
                  <a:cubicBezTo>
                    <a:pt x="24788" y="39348"/>
                    <a:pt x="24897" y="39213"/>
                    <a:pt x="25075" y="39089"/>
                  </a:cubicBezTo>
                  <a:lnTo>
                    <a:pt x="25086" y="39079"/>
                  </a:lnTo>
                  <a:cubicBezTo>
                    <a:pt x="25154" y="38986"/>
                    <a:pt x="25188" y="38882"/>
                    <a:pt x="25177" y="38802"/>
                  </a:cubicBezTo>
                  <a:lnTo>
                    <a:pt x="25173" y="38787"/>
                  </a:lnTo>
                  <a:cubicBezTo>
                    <a:pt x="25152" y="38745"/>
                    <a:pt x="25103" y="38696"/>
                    <a:pt x="25023" y="38636"/>
                  </a:cubicBezTo>
                  <a:lnTo>
                    <a:pt x="24846" y="38515"/>
                  </a:lnTo>
                  <a:cubicBezTo>
                    <a:pt x="24797" y="38474"/>
                    <a:pt x="24784" y="38418"/>
                    <a:pt x="24808" y="38345"/>
                  </a:cubicBezTo>
                  <a:cubicBezTo>
                    <a:pt x="24826" y="38275"/>
                    <a:pt x="24862" y="38213"/>
                    <a:pt x="24911" y="38163"/>
                  </a:cubicBezTo>
                  <a:lnTo>
                    <a:pt x="25079" y="38032"/>
                  </a:lnTo>
                  <a:lnTo>
                    <a:pt x="25215" y="37934"/>
                  </a:lnTo>
                  <a:lnTo>
                    <a:pt x="25228" y="37921"/>
                  </a:lnTo>
                  <a:cubicBezTo>
                    <a:pt x="25259" y="37870"/>
                    <a:pt x="25278" y="37809"/>
                    <a:pt x="25288" y="37736"/>
                  </a:cubicBezTo>
                  <a:lnTo>
                    <a:pt x="25289" y="37730"/>
                  </a:lnTo>
                  <a:lnTo>
                    <a:pt x="25288" y="37725"/>
                  </a:lnTo>
                  <a:cubicBezTo>
                    <a:pt x="25280" y="37661"/>
                    <a:pt x="25320" y="37575"/>
                    <a:pt x="25407" y="37469"/>
                  </a:cubicBezTo>
                  <a:lnTo>
                    <a:pt x="25507" y="37303"/>
                  </a:lnTo>
                  <a:lnTo>
                    <a:pt x="25425" y="37260"/>
                  </a:lnTo>
                  <a:lnTo>
                    <a:pt x="25484" y="37248"/>
                  </a:lnTo>
                  <a:lnTo>
                    <a:pt x="25539" y="37272"/>
                  </a:lnTo>
                  <a:cubicBezTo>
                    <a:pt x="25547" y="37276"/>
                    <a:pt x="25556" y="37280"/>
                    <a:pt x="25566" y="37284"/>
                  </a:cubicBezTo>
                  <a:lnTo>
                    <a:pt x="25576" y="37288"/>
                  </a:lnTo>
                  <a:cubicBezTo>
                    <a:pt x="25585" y="37291"/>
                    <a:pt x="25594" y="37295"/>
                    <a:pt x="25599" y="37298"/>
                  </a:cubicBezTo>
                  <a:lnTo>
                    <a:pt x="25611" y="37303"/>
                  </a:lnTo>
                  <a:lnTo>
                    <a:pt x="25634" y="37306"/>
                  </a:lnTo>
                  <a:cubicBezTo>
                    <a:pt x="25673" y="37306"/>
                    <a:pt x="25709" y="37277"/>
                    <a:pt x="25725" y="37249"/>
                  </a:cubicBezTo>
                  <a:lnTo>
                    <a:pt x="25750" y="37115"/>
                  </a:lnTo>
                  <a:lnTo>
                    <a:pt x="25714" y="36996"/>
                  </a:lnTo>
                  <a:lnTo>
                    <a:pt x="25600" y="36996"/>
                  </a:lnTo>
                  <a:lnTo>
                    <a:pt x="25587" y="37006"/>
                  </a:lnTo>
                  <a:cubicBezTo>
                    <a:pt x="25535" y="37048"/>
                    <a:pt x="25475" y="37083"/>
                    <a:pt x="25423" y="37100"/>
                  </a:cubicBezTo>
                  <a:cubicBezTo>
                    <a:pt x="25400" y="37106"/>
                    <a:pt x="25386" y="37108"/>
                    <a:pt x="25379" y="37108"/>
                  </a:cubicBezTo>
                  <a:cubicBezTo>
                    <a:pt x="25361" y="37108"/>
                    <a:pt x="25357" y="37102"/>
                    <a:pt x="25355" y="37100"/>
                  </a:cubicBezTo>
                  <a:cubicBezTo>
                    <a:pt x="25351" y="37093"/>
                    <a:pt x="25342" y="37071"/>
                    <a:pt x="25363" y="37000"/>
                  </a:cubicBezTo>
                  <a:cubicBezTo>
                    <a:pt x="25373" y="36950"/>
                    <a:pt x="25373" y="36865"/>
                    <a:pt x="25363" y="36736"/>
                  </a:cubicBezTo>
                  <a:cubicBezTo>
                    <a:pt x="25358" y="36708"/>
                    <a:pt x="25360" y="36686"/>
                    <a:pt x="25368" y="36675"/>
                  </a:cubicBezTo>
                  <a:cubicBezTo>
                    <a:pt x="25378" y="36663"/>
                    <a:pt x="25394" y="36653"/>
                    <a:pt x="25457" y="36690"/>
                  </a:cubicBezTo>
                  <a:cubicBezTo>
                    <a:pt x="25686" y="36794"/>
                    <a:pt x="25799" y="36813"/>
                    <a:pt x="25878" y="36763"/>
                  </a:cubicBezTo>
                  <a:cubicBezTo>
                    <a:pt x="25944" y="36719"/>
                    <a:pt x="25983" y="36636"/>
                    <a:pt x="26002" y="36501"/>
                  </a:cubicBezTo>
                  <a:lnTo>
                    <a:pt x="26050" y="36182"/>
                  </a:lnTo>
                  <a:cubicBezTo>
                    <a:pt x="26086" y="36087"/>
                    <a:pt x="26144" y="36044"/>
                    <a:pt x="26240" y="36044"/>
                  </a:cubicBezTo>
                  <a:lnTo>
                    <a:pt x="26706" y="36016"/>
                  </a:lnTo>
                  <a:cubicBezTo>
                    <a:pt x="26839" y="35984"/>
                    <a:pt x="26982" y="35924"/>
                    <a:pt x="27116" y="35844"/>
                  </a:cubicBezTo>
                  <a:cubicBezTo>
                    <a:pt x="27220" y="35791"/>
                    <a:pt x="27331" y="35670"/>
                    <a:pt x="27271" y="35394"/>
                  </a:cubicBezTo>
                  <a:lnTo>
                    <a:pt x="27244" y="35162"/>
                  </a:lnTo>
                  <a:lnTo>
                    <a:pt x="27242" y="35153"/>
                  </a:lnTo>
                  <a:cubicBezTo>
                    <a:pt x="27211" y="35060"/>
                    <a:pt x="27225" y="35032"/>
                    <a:pt x="27228" y="35028"/>
                  </a:cubicBezTo>
                  <a:lnTo>
                    <a:pt x="27249" y="34996"/>
                  </a:lnTo>
                  <a:lnTo>
                    <a:pt x="27126" y="34873"/>
                  </a:lnTo>
                  <a:lnTo>
                    <a:pt x="27116" y="34865"/>
                  </a:lnTo>
                  <a:cubicBezTo>
                    <a:pt x="27017" y="34803"/>
                    <a:pt x="26989" y="34782"/>
                    <a:pt x="26982" y="34776"/>
                  </a:cubicBezTo>
                  <a:cubicBezTo>
                    <a:pt x="26933" y="34727"/>
                    <a:pt x="26927" y="34705"/>
                    <a:pt x="26924" y="34703"/>
                  </a:cubicBezTo>
                  <a:cubicBezTo>
                    <a:pt x="26927" y="34702"/>
                    <a:pt x="26940" y="34701"/>
                    <a:pt x="26955" y="34703"/>
                  </a:cubicBezTo>
                  <a:lnTo>
                    <a:pt x="27028" y="34716"/>
                  </a:lnTo>
                  <a:lnTo>
                    <a:pt x="27017" y="34678"/>
                  </a:lnTo>
                  <a:lnTo>
                    <a:pt x="27296" y="34740"/>
                  </a:lnTo>
                  <a:lnTo>
                    <a:pt x="27300" y="34741"/>
                  </a:lnTo>
                  <a:lnTo>
                    <a:pt x="27303" y="34744"/>
                  </a:lnTo>
                  <a:lnTo>
                    <a:pt x="27390" y="34820"/>
                  </a:lnTo>
                  <a:cubicBezTo>
                    <a:pt x="27413" y="34843"/>
                    <a:pt x="27437" y="34855"/>
                    <a:pt x="27458" y="34855"/>
                  </a:cubicBezTo>
                  <a:cubicBezTo>
                    <a:pt x="27463" y="34855"/>
                    <a:pt x="27469" y="34855"/>
                    <a:pt x="27478" y="34852"/>
                  </a:cubicBezTo>
                  <a:lnTo>
                    <a:pt x="27718" y="34824"/>
                  </a:lnTo>
                  <a:cubicBezTo>
                    <a:pt x="27736" y="34827"/>
                    <a:pt x="27754" y="34829"/>
                    <a:pt x="27771" y="34829"/>
                  </a:cubicBezTo>
                  <a:cubicBezTo>
                    <a:pt x="27831" y="34829"/>
                    <a:pt x="27884" y="34808"/>
                    <a:pt x="27936" y="34764"/>
                  </a:cubicBezTo>
                  <a:lnTo>
                    <a:pt x="28101" y="34590"/>
                  </a:lnTo>
                  <a:lnTo>
                    <a:pt x="28108" y="34646"/>
                  </a:lnTo>
                  <a:lnTo>
                    <a:pt x="28177" y="34562"/>
                  </a:lnTo>
                  <a:cubicBezTo>
                    <a:pt x="28370" y="34327"/>
                    <a:pt x="28465" y="34153"/>
                    <a:pt x="28466" y="34029"/>
                  </a:cubicBezTo>
                  <a:lnTo>
                    <a:pt x="28464" y="34018"/>
                  </a:lnTo>
                  <a:cubicBezTo>
                    <a:pt x="28449" y="33955"/>
                    <a:pt x="28490" y="33861"/>
                    <a:pt x="28584" y="33747"/>
                  </a:cubicBezTo>
                  <a:cubicBezTo>
                    <a:pt x="28669" y="33604"/>
                    <a:pt x="28724" y="33575"/>
                    <a:pt x="28749" y="33570"/>
                  </a:cubicBezTo>
                  <a:lnTo>
                    <a:pt x="28749" y="33592"/>
                  </a:lnTo>
                  <a:lnTo>
                    <a:pt x="28707" y="33652"/>
                  </a:lnTo>
                  <a:cubicBezTo>
                    <a:pt x="28695" y="33668"/>
                    <a:pt x="28660" y="33718"/>
                    <a:pt x="28618" y="33802"/>
                  </a:cubicBezTo>
                  <a:lnTo>
                    <a:pt x="28696" y="33849"/>
                  </a:lnTo>
                  <a:lnTo>
                    <a:pt x="29053" y="33344"/>
                  </a:lnTo>
                  <a:cubicBezTo>
                    <a:pt x="29261" y="33011"/>
                    <a:pt x="29327" y="32840"/>
                    <a:pt x="29292" y="32720"/>
                  </a:cubicBezTo>
                  <a:lnTo>
                    <a:pt x="29283" y="32396"/>
                  </a:lnTo>
                  <a:cubicBezTo>
                    <a:pt x="29274" y="32281"/>
                    <a:pt x="29291" y="32227"/>
                    <a:pt x="29346" y="32195"/>
                  </a:cubicBezTo>
                  <a:lnTo>
                    <a:pt x="29822" y="31871"/>
                  </a:lnTo>
                  <a:lnTo>
                    <a:pt x="29833" y="31860"/>
                  </a:lnTo>
                  <a:cubicBezTo>
                    <a:pt x="29854" y="31831"/>
                    <a:pt x="29903" y="31815"/>
                    <a:pt x="29970" y="31815"/>
                  </a:cubicBezTo>
                  <a:cubicBezTo>
                    <a:pt x="30036" y="31815"/>
                    <a:pt x="30102" y="31788"/>
                    <a:pt x="30150" y="31741"/>
                  </a:cubicBezTo>
                  <a:cubicBezTo>
                    <a:pt x="30232" y="31657"/>
                    <a:pt x="30280" y="31625"/>
                    <a:pt x="30330" y="31617"/>
                  </a:cubicBezTo>
                  <a:lnTo>
                    <a:pt x="30627" y="31589"/>
                  </a:lnTo>
                  <a:lnTo>
                    <a:pt x="30788" y="31598"/>
                  </a:lnTo>
                  <a:cubicBezTo>
                    <a:pt x="30864" y="31598"/>
                    <a:pt x="30890" y="31553"/>
                    <a:pt x="30899" y="31515"/>
                  </a:cubicBezTo>
                  <a:lnTo>
                    <a:pt x="30900" y="31505"/>
                  </a:lnTo>
                  <a:cubicBezTo>
                    <a:pt x="30900" y="31489"/>
                    <a:pt x="30932" y="31457"/>
                    <a:pt x="30963" y="31425"/>
                  </a:cubicBezTo>
                  <a:lnTo>
                    <a:pt x="31107" y="31323"/>
                  </a:lnTo>
                  <a:lnTo>
                    <a:pt x="31107" y="31299"/>
                  </a:lnTo>
                  <a:cubicBezTo>
                    <a:pt x="31109" y="31169"/>
                    <a:pt x="31159" y="31049"/>
                    <a:pt x="31261" y="30930"/>
                  </a:cubicBezTo>
                  <a:lnTo>
                    <a:pt x="31381" y="30774"/>
                  </a:lnTo>
                  <a:lnTo>
                    <a:pt x="31445" y="30628"/>
                  </a:lnTo>
                  <a:lnTo>
                    <a:pt x="31444" y="30392"/>
                  </a:lnTo>
                  <a:cubicBezTo>
                    <a:pt x="31455" y="30340"/>
                    <a:pt x="31488" y="30274"/>
                    <a:pt x="31543" y="30197"/>
                  </a:cubicBezTo>
                  <a:cubicBezTo>
                    <a:pt x="31584" y="30144"/>
                    <a:pt x="31594" y="30024"/>
                    <a:pt x="31605" y="29774"/>
                  </a:cubicBezTo>
                  <a:lnTo>
                    <a:pt x="31578" y="29357"/>
                  </a:lnTo>
                  <a:lnTo>
                    <a:pt x="31575" y="29345"/>
                  </a:lnTo>
                  <a:cubicBezTo>
                    <a:pt x="31569" y="29326"/>
                    <a:pt x="31566" y="29264"/>
                    <a:pt x="31576" y="29151"/>
                  </a:cubicBezTo>
                  <a:cubicBezTo>
                    <a:pt x="31588" y="29086"/>
                    <a:pt x="31600" y="29037"/>
                    <a:pt x="31613" y="29005"/>
                  </a:cubicBezTo>
                  <a:lnTo>
                    <a:pt x="31641" y="29034"/>
                  </a:lnTo>
                  <a:cubicBezTo>
                    <a:pt x="31666" y="29078"/>
                    <a:pt x="31697" y="29085"/>
                    <a:pt x="31721" y="29086"/>
                  </a:cubicBezTo>
                  <a:lnTo>
                    <a:pt x="31722" y="29043"/>
                  </a:lnTo>
                  <a:lnTo>
                    <a:pt x="31757" y="29070"/>
                  </a:lnTo>
                  <a:lnTo>
                    <a:pt x="31776" y="29047"/>
                  </a:lnTo>
                  <a:lnTo>
                    <a:pt x="31775" y="29045"/>
                  </a:lnTo>
                  <a:lnTo>
                    <a:pt x="31827" y="28972"/>
                  </a:lnTo>
                  <a:lnTo>
                    <a:pt x="31903" y="28838"/>
                  </a:lnTo>
                  <a:lnTo>
                    <a:pt x="31986" y="28643"/>
                  </a:lnTo>
                  <a:lnTo>
                    <a:pt x="32057" y="28528"/>
                  </a:lnTo>
                  <a:lnTo>
                    <a:pt x="32234" y="28422"/>
                  </a:lnTo>
                  <a:lnTo>
                    <a:pt x="32498" y="28078"/>
                  </a:lnTo>
                  <a:lnTo>
                    <a:pt x="32563" y="27884"/>
                  </a:lnTo>
                  <a:lnTo>
                    <a:pt x="32583" y="27787"/>
                  </a:lnTo>
                  <a:lnTo>
                    <a:pt x="32562" y="27672"/>
                  </a:lnTo>
                  <a:lnTo>
                    <a:pt x="32418" y="27192"/>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6" name="Freeform 177">
              <a:extLst>
                <a:ext uri="{FF2B5EF4-FFF2-40B4-BE49-F238E27FC236}">
                  <a16:creationId xmlns:a16="http://schemas.microsoft.com/office/drawing/2014/main" id="{FDE014EA-E717-41E4-A6BF-D7F9EB2289A7}"/>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7" name="Freeform 178">
              <a:extLst>
                <a:ext uri="{FF2B5EF4-FFF2-40B4-BE49-F238E27FC236}">
                  <a16:creationId xmlns:a16="http://schemas.microsoft.com/office/drawing/2014/main" id="{96867297-B60D-431D-8BDC-DA848DC90788}"/>
                </a:ext>
              </a:extLst>
            </p:cNvPr>
            <p:cNvSpPr>
              <a:spLocks/>
            </p:cNvSpPr>
            <p:nvPr userDrawn="1"/>
          </p:nvSpPr>
          <p:spPr bwMode="auto">
            <a:xfrm>
              <a:off x="9117013" y="4768851"/>
              <a:ext cx="49213" cy="33338"/>
            </a:xfrm>
            <a:custGeom>
              <a:avLst/>
              <a:gdLst>
                <a:gd name="T0" fmla="*/ 47 w 571"/>
                <a:gd name="T1" fmla="*/ 24 h 403"/>
                <a:gd name="T2" fmla="*/ 47 w 571"/>
                <a:gd name="T3" fmla="*/ 24 h 403"/>
                <a:gd name="T4" fmla="*/ 0 w 571"/>
                <a:gd name="T5" fmla="*/ 196 h 403"/>
                <a:gd name="T6" fmla="*/ 62 w 571"/>
                <a:gd name="T7" fmla="*/ 391 h 403"/>
                <a:gd name="T8" fmla="*/ 69 w 571"/>
                <a:gd name="T9" fmla="*/ 393 h 403"/>
                <a:gd name="T10" fmla="*/ 225 w 571"/>
                <a:gd name="T11" fmla="*/ 384 h 403"/>
                <a:gd name="T12" fmla="*/ 335 w 571"/>
                <a:gd name="T13" fmla="*/ 403 h 403"/>
                <a:gd name="T14" fmla="*/ 340 w 571"/>
                <a:gd name="T15" fmla="*/ 403 h 403"/>
                <a:gd name="T16" fmla="*/ 445 w 571"/>
                <a:gd name="T17" fmla="*/ 333 h 403"/>
                <a:gd name="T18" fmla="*/ 537 w 571"/>
                <a:gd name="T19" fmla="*/ 187 h 403"/>
                <a:gd name="T20" fmla="*/ 541 w 571"/>
                <a:gd name="T21" fmla="*/ 178 h 403"/>
                <a:gd name="T22" fmla="*/ 549 w 571"/>
                <a:gd name="T23" fmla="*/ 47 h 403"/>
                <a:gd name="T24" fmla="*/ 481 w 571"/>
                <a:gd name="T25" fmla="*/ 19 h 403"/>
                <a:gd name="T26" fmla="*/ 280 w 571"/>
                <a:gd name="T27" fmla="*/ 0 h 403"/>
                <a:gd name="T28" fmla="*/ 59 w 571"/>
                <a:gd name="T29" fmla="*/ 10 h 403"/>
                <a:gd name="T30" fmla="*/ 47 w 571"/>
                <a:gd name="T31" fmla="*/ 24 h 403"/>
                <a:gd name="T32" fmla="*/ 47 w 571"/>
                <a:gd name="T33"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403">
                  <a:moveTo>
                    <a:pt x="47" y="24"/>
                  </a:moveTo>
                  <a:lnTo>
                    <a:pt x="47" y="24"/>
                  </a:lnTo>
                  <a:cubicBezTo>
                    <a:pt x="23" y="49"/>
                    <a:pt x="8" y="104"/>
                    <a:pt x="0" y="196"/>
                  </a:cubicBezTo>
                  <a:cubicBezTo>
                    <a:pt x="0" y="294"/>
                    <a:pt x="5" y="376"/>
                    <a:pt x="62" y="391"/>
                  </a:cubicBezTo>
                  <a:lnTo>
                    <a:pt x="69" y="393"/>
                  </a:lnTo>
                  <a:lnTo>
                    <a:pt x="225" y="384"/>
                  </a:lnTo>
                  <a:lnTo>
                    <a:pt x="335" y="403"/>
                  </a:lnTo>
                  <a:lnTo>
                    <a:pt x="340" y="403"/>
                  </a:lnTo>
                  <a:cubicBezTo>
                    <a:pt x="387" y="401"/>
                    <a:pt x="423" y="377"/>
                    <a:pt x="445" y="333"/>
                  </a:cubicBezTo>
                  <a:lnTo>
                    <a:pt x="537" y="187"/>
                  </a:lnTo>
                  <a:lnTo>
                    <a:pt x="541" y="178"/>
                  </a:lnTo>
                  <a:cubicBezTo>
                    <a:pt x="571" y="94"/>
                    <a:pt x="562" y="65"/>
                    <a:pt x="549" y="47"/>
                  </a:cubicBezTo>
                  <a:cubicBezTo>
                    <a:pt x="531" y="21"/>
                    <a:pt x="500" y="19"/>
                    <a:pt x="481" y="19"/>
                  </a:cubicBezTo>
                  <a:lnTo>
                    <a:pt x="280" y="0"/>
                  </a:lnTo>
                  <a:lnTo>
                    <a:pt x="59" y="10"/>
                  </a:lnTo>
                  <a:lnTo>
                    <a:pt x="47" y="24"/>
                  </a:lnTo>
                  <a:lnTo>
                    <a:pt x="47" y="2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8" name="Freeform 179">
              <a:extLst>
                <a:ext uri="{FF2B5EF4-FFF2-40B4-BE49-F238E27FC236}">
                  <a16:creationId xmlns:a16="http://schemas.microsoft.com/office/drawing/2014/main" id="{8AF7510E-3C9A-44A6-AF74-7236702A3496}"/>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79" name="Freeform 180">
              <a:extLst>
                <a:ext uri="{FF2B5EF4-FFF2-40B4-BE49-F238E27FC236}">
                  <a16:creationId xmlns:a16="http://schemas.microsoft.com/office/drawing/2014/main" id="{758D62B7-D923-4FC2-9BCC-7788A30CD6FC}"/>
                </a:ext>
              </a:extLst>
            </p:cNvPr>
            <p:cNvSpPr>
              <a:spLocks/>
            </p:cNvSpPr>
            <p:nvPr userDrawn="1"/>
          </p:nvSpPr>
          <p:spPr bwMode="auto">
            <a:xfrm>
              <a:off x="8709026" y="6016626"/>
              <a:ext cx="49213" cy="90488"/>
            </a:xfrm>
            <a:custGeom>
              <a:avLst/>
              <a:gdLst>
                <a:gd name="T0" fmla="*/ 448 w 582"/>
                <a:gd name="T1" fmla="*/ 45 h 1068"/>
                <a:gd name="T2" fmla="*/ 448 w 582"/>
                <a:gd name="T3" fmla="*/ 45 h 1068"/>
                <a:gd name="T4" fmla="*/ 185 w 582"/>
                <a:gd name="T5" fmla="*/ 145 h 1068"/>
                <a:gd name="T6" fmla="*/ 95 w 582"/>
                <a:gd name="T7" fmla="*/ 378 h 1068"/>
                <a:gd name="T8" fmla="*/ 105 w 582"/>
                <a:gd name="T9" fmla="*/ 392 h 1068"/>
                <a:gd name="T10" fmla="*/ 212 w 582"/>
                <a:gd name="T11" fmla="*/ 417 h 1068"/>
                <a:gd name="T12" fmla="*/ 286 w 582"/>
                <a:gd name="T13" fmla="*/ 401 h 1068"/>
                <a:gd name="T14" fmla="*/ 272 w 582"/>
                <a:gd name="T15" fmla="*/ 416 h 1068"/>
                <a:gd name="T16" fmla="*/ 150 w 582"/>
                <a:gd name="T17" fmla="*/ 546 h 1068"/>
                <a:gd name="T18" fmla="*/ 150 w 582"/>
                <a:gd name="T19" fmla="*/ 564 h 1068"/>
                <a:gd name="T20" fmla="*/ 257 w 582"/>
                <a:gd name="T21" fmla="*/ 672 h 1068"/>
                <a:gd name="T22" fmla="*/ 376 w 582"/>
                <a:gd name="T23" fmla="*/ 775 h 1068"/>
                <a:gd name="T24" fmla="*/ 380 w 582"/>
                <a:gd name="T25" fmla="*/ 785 h 1068"/>
                <a:gd name="T26" fmla="*/ 302 w 582"/>
                <a:gd name="T27" fmla="*/ 766 h 1068"/>
                <a:gd name="T28" fmla="*/ 168 w 582"/>
                <a:gd name="T29" fmla="*/ 734 h 1068"/>
                <a:gd name="T30" fmla="*/ 50 w 582"/>
                <a:gd name="T31" fmla="*/ 810 h 1068"/>
                <a:gd name="T32" fmla="*/ 11 w 582"/>
                <a:gd name="T33" fmla="*/ 917 h 1068"/>
                <a:gd name="T34" fmla="*/ 33 w 582"/>
                <a:gd name="T35" fmla="*/ 1051 h 1068"/>
                <a:gd name="T36" fmla="*/ 43 w 582"/>
                <a:gd name="T37" fmla="*/ 1059 h 1068"/>
                <a:gd name="T38" fmla="*/ 76 w 582"/>
                <a:gd name="T39" fmla="*/ 1068 h 1068"/>
                <a:gd name="T40" fmla="*/ 148 w 582"/>
                <a:gd name="T41" fmla="*/ 1029 h 1068"/>
                <a:gd name="T42" fmla="*/ 233 w 582"/>
                <a:gd name="T43" fmla="*/ 964 h 1068"/>
                <a:gd name="T44" fmla="*/ 296 w 582"/>
                <a:gd name="T45" fmla="*/ 991 h 1068"/>
                <a:gd name="T46" fmla="*/ 344 w 582"/>
                <a:gd name="T47" fmla="*/ 1013 h 1068"/>
                <a:gd name="T48" fmla="*/ 506 w 582"/>
                <a:gd name="T49" fmla="*/ 987 h 1068"/>
                <a:gd name="T50" fmla="*/ 526 w 582"/>
                <a:gd name="T51" fmla="*/ 671 h 1068"/>
                <a:gd name="T52" fmla="*/ 544 w 582"/>
                <a:gd name="T53" fmla="*/ 365 h 1068"/>
                <a:gd name="T54" fmla="*/ 572 w 582"/>
                <a:gd name="T55" fmla="*/ 243 h 1068"/>
                <a:gd name="T56" fmla="*/ 555 w 582"/>
                <a:gd name="T57" fmla="*/ 124 h 1068"/>
                <a:gd name="T58" fmla="*/ 448 w 582"/>
                <a:gd name="T59" fmla="*/ 45 h 1068"/>
                <a:gd name="T60" fmla="*/ 448 w 582"/>
                <a:gd name="T61" fmla="*/ 4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2" h="1068">
                  <a:moveTo>
                    <a:pt x="448" y="45"/>
                  </a:moveTo>
                  <a:lnTo>
                    <a:pt x="448" y="45"/>
                  </a:lnTo>
                  <a:cubicBezTo>
                    <a:pt x="376" y="0"/>
                    <a:pt x="280" y="29"/>
                    <a:pt x="185" y="145"/>
                  </a:cubicBezTo>
                  <a:cubicBezTo>
                    <a:pt x="109" y="247"/>
                    <a:pt x="53" y="321"/>
                    <a:pt x="95" y="378"/>
                  </a:cubicBezTo>
                  <a:lnTo>
                    <a:pt x="105" y="392"/>
                  </a:lnTo>
                  <a:lnTo>
                    <a:pt x="212" y="417"/>
                  </a:lnTo>
                  <a:lnTo>
                    <a:pt x="286" y="401"/>
                  </a:lnTo>
                  <a:cubicBezTo>
                    <a:pt x="282" y="406"/>
                    <a:pt x="277" y="411"/>
                    <a:pt x="272" y="416"/>
                  </a:cubicBezTo>
                  <a:lnTo>
                    <a:pt x="150" y="546"/>
                  </a:lnTo>
                  <a:lnTo>
                    <a:pt x="150" y="564"/>
                  </a:lnTo>
                  <a:cubicBezTo>
                    <a:pt x="150" y="590"/>
                    <a:pt x="168" y="616"/>
                    <a:pt x="257" y="672"/>
                  </a:cubicBezTo>
                  <a:cubicBezTo>
                    <a:pt x="285" y="693"/>
                    <a:pt x="369" y="755"/>
                    <a:pt x="376" y="775"/>
                  </a:cubicBezTo>
                  <a:lnTo>
                    <a:pt x="380" y="785"/>
                  </a:lnTo>
                  <a:lnTo>
                    <a:pt x="302" y="766"/>
                  </a:lnTo>
                  <a:cubicBezTo>
                    <a:pt x="250" y="745"/>
                    <a:pt x="205" y="734"/>
                    <a:pt x="168" y="734"/>
                  </a:cubicBezTo>
                  <a:cubicBezTo>
                    <a:pt x="84" y="734"/>
                    <a:pt x="57" y="784"/>
                    <a:pt x="50" y="810"/>
                  </a:cubicBezTo>
                  <a:lnTo>
                    <a:pt x="11" y="917"/>
                  </a:lnTo>
                  <a:cubicBezTo>
                    <a:pt x="5" y="953"/>
                    <a:pt x="0" y="1017"/>
                    <a:pt x="33" y="1051"/>
                  </a:cubicBezTo>
                  <a:lnTo>
                    <a:pt x="43" y="1059"/>
                  </a:lnTo>
                  <a:cubicBezTo>
                    <a:pt x="51" y="1063"/>
                    <a:pt x="62" y="1068"/>
                    <a:pt x="76" y="1068"/>
                  </a:cubicBezTo>
                  <a:cubicBezTo>
                    <a:pt x="106" y="1068"/>
                    <a:pt x="131" y="1047"/>
                    <a:pt x="148" y="1029"/>
                  </a:cubicBezTo>
                  <a:lnTo>
                    <a:pt x="233" y="964"/>
                  </a:lnTo>
                  <a:cubicBezTo>
                    <a:pt x="247" y="967"/>
                    <a:pt x="276" y="982"/>
                    <a:pt x="296" y="991"/>
                  </a:cubicBezTo>
                  <a:cubicBezTo>
                    <a:pt x="311" y="998"/>
                    <a:pt x="328" y="1005"/>
                    <a:pt x="344" y="1013"/>
                  </a:cubicBezTo>
                  <a:cubicBezTo>
                    <a:pt x="430" y="1060"/>
                    <a:pt x="479" y="1053"/>
                    <a:pt x="506" y="987"/>
                  </a:cubicBezTo>
                  <a:cubicBezTo>
                    <a:pt x="526" y="917"/>
                    <a:pt x="526" y="813"/>
                    <a:pt x="526" y="671"/>
                  </a:cubicBezTo>
                  <a:lnTo>
                    <a:pt x="544" y="365"/>
                  </a:lnTo>
                  <a:lnTo>
                    <a:pt x="572" y="243"/>
                  </a:lnTo>
                  <a:cubicBezTo>
                    <a:pt x="582" y="203"/>
                    <a:pt x="575" y="157"/>
                    <a:pt x="555" y="124"/>
                  </a:cubicBezTo>
                  <a:lnTo>
                    <a:pt x="448" y="45"/>
                  </a:lnTo>
                  <a:lnTo>
                    <a:pt x="448" y="4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0" name="Freeform 181">
              <a:extLst>
                <a:ext uri="{FF2B5EF4-FFF2-40B4-BE49-F238E27FC236}">
                  <a16:creationId xmlns:a16="http://schemas.microsoft.com/office/drawing/2014/main" id="{B2CC7DCF-152B-406B-A2D4-7AA3E4FC8CB4}"/>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1" name="Freeform 182">
              <a:extLst>
                <a:ext uri="{FF2B5EF4-FFF2-40B4-BE49-F238E27FC236}">
                  <a16:creationId xmlns:a16="http://schemas.microsoft.com/office/drawing/2014/main" id="{A0D7F9D3-7D5F-4BC0-83D6-3D5A53464AA2}"/>
                </a:ext>
              </a:extLst>
            </p:cNvPr>
            <p:cNvSpPr>
              <a:spLocks/>
            </p:cNvSpPr>
            <p:nvPr userDrawn="1"/>
          </p:nvSpPr>
          <p:spPr bwMode="auto">
            <a:xfrm>
              <a:off x="5737226" y="5624513"/>
              <a:ext cx="82550" cy="82550"/>
            </a:xfrm>
            <a:custGeom>
              <a:avLst/>
              <a:gdLst>
                <a:gd name="T0" fmla="*/ 861 w 976"/>
                <a:gd name="T1" fmla="*/ 52 h 975"/>
                <a:gd name="T2" fmla="*/ 861 w 976"/>
                <a:gd name="T3" fmla="*/ 52 h 975"/>
                <a:gd name="T4" fmla="*/ 810 w 976"/>
                <a:gd name="T5" fmla="*/ 70 h 975"/>
                <a:gd name="T6" fmla="*/ 722 w 976"/>
                <a:gd name="T7" fmla="*/ 132 h 975"/>
                <a:gd name="T8" fmla="*/ 622 w 976"/>
                <a:gd name="T9" fmla="*/ 140 h 975"/>
                <a:gd name="T10" fmla="*/ 524 w 976"/>
                <a:gd name="T11" fmla="*/ 161 h 975"/>
                <a:gd name="T12" fmla="*/ 459 w 976"/>
                <a:gd name="T13" fmla="*/ 185 h 975"/>
                <a:gd name="T14" fmla="*/ 266 w 976"/>
                <a:gd name="T15" fmla="*/ 97 h 975"/>
                <a:gd name="T16" fmla="*/ 94 w 976"/>
                <a:gd name="T17" fmla="*/ 0 h 975"/>
                <a:gd name="T18" fmla="*/ 69 w 976"/>
                <a:gd name="T19" fmla="*/ 28 h 975"/>
                <a:gd name="T20" fmla="*/ 88 w 976"/>
                <a:gd name="T21" fmla="*/ 323 h 975"/>
                <a:gd name="T22" fmla="*/ 227 w 976"/>
                <a:gd name="T23" fmla="*/ 557 h 975"/>
                <a:gd name="T24" fmla="*/ 228 w 976"/>
                <a:gd name="T25" fmla="*/ 563 h 975"/>
                <a:gd name="T26" fmla="*/ 168 w 976"/>
                <a:gd name="T27" fmla="*/ 563 h 975"/>
                <a:gd name="T28" fmla="*/ 206 w 976"/>
                <a:gd name="T29" fmla="*/ 688 h 975"/>
                <a:gd name="T30" fmla="*/ 253 w 976"/>
                <a:gd name="T31" fmla="*/ 778 h 975"/>
                <a:gd name="T32" fmla="*/ 369 w 976"/>
                <a:gd name="T33" fmla="*/ 895 h 975"/>
                <a:gd name="T34" fmla="*/ 489 w 976"/>
                <a:gd name="T35" fmla="*/ 975 h 975"/>
                <a:gd name="T36" fmla="*/ 628 w 976"/>
                <a:gd name="T37" fmla="*/ 964 h 975"/>
                <a:gd name="T38" fmla="*/ 682 w 976"/>
                <a:gd name="T39" fmla="*/ 832 h 975"/>
                <a:gd name="T40" fmla="*/ 743 w 976"/>
                <a:gd name="T41" fmla="*/ 766 h 975"/>
                <a:gd name="T42" fmla="*/ 856 w 976"/>
                <a:gd name="T43" fmla="*/ 714 h 975"/>
                <a:gd name="T44" fmla="*/ 927 w 976"/>
                <a:gd name="T45" fmla="*/ 531 h 975"/>
                <a:gd name="T46" fmla="*/ 976 w 976"/>
                <a:gd name="T47" fmla="*/ 323 h 975"/>
                <a:gd name="T48" fmla="*/ 946 w 976"/>
                <a:gd name="T49" fmla="*/ 152 h 975"/>
                <a:gd name="T50" fmla="*/ 861 w 976"/>
                <a:gd name="T51" fmla="*/ 52 h 975"/>
                <a:gd name="T52" fmla="*/ 861 w 976"/>
                <a:gd name="T53" fmla="*/ 5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6" h="975">
                  <a:moveTo>
                    <a:pt x="861" y="52"/>
                  </a:moveTo>
                  <a:lnTo>
                    <a:pt x="861" y="52"/>
                  </a:lnTo>
                  <a:cubicBezTo>
                    <a:pt x="842" y="52"/>
                    <a:pt x="825" y="61"/>
                    <a:pt x="810" y="70"/>
                  </a:cubicBezTo>
                  <a:lnTo>
                    <a:pt x="722" y="132"/>
                  </a:lnTo>
                  <a:lnTo>
                    <a:pt x="622" y="140"/>
                  </a:lnTo>
                  <a:cubicBezTo>
                    <a:pt x="587" y="131"/>
                    <a:pt x="556" y="144"/>
                    <a:pt x="524" y="161"/>
                  </a:cubicBezTo>
                  <a:lnTo>
                    <a:pt x="459" y="185"/>
                  </a:lnTo>
                  <a:lnTo>
                    <a:pt x="266" y="97"/>
                  </a:lnTo>
                  <a:lnTo>
                    <a:pt x="94" y="0"/>
                  </a:lnTo>
                  <a:lnTo>
                    <a:pt x="69" y="28"/>
                  </a:lnTo>
                  <a:cubicBezTo>
                    <a:pt x="0" y="106"/>
                    <a:pt x="42" y="224"/>
                    <a:pt x="88" y="323"/>
                  </a:cubicBezTo>
                  <a:lnTo>
                    <a:pt x="227" y="557"/>
                  </a:lnTo>
                  <a:cubicBezTo>
                    <a:pt x="227" y="559"/>
                    <a:pt x="228" y="561"/>
                    <a:pt x="228" y="563"/>
                  </a:cubicBezTo>
                  <a:lnTo>
                    <a:pt x="168" y="563"/>
                  </a:lnTo>
                  <a:lnTo>
                    <a:pt x="206" y="688"/>
                  </a:lnTo>
                  <a:lnTo>
                    <a:pt x="253" y="778"/>
                  </a:lnTo>
                  <a:lnTo>
                    <a:pt x="369" y="895"/>
                  </a:lnTo>
                  <a:lnTo>
                    <a:pt x="489" y="975"/>
                  </a:lnTo>
                  <a:lnTo>
                    <a:pt x="628" y="964"/>
                  </a:lnTo>
                  <a:lnTo>
                    <a:pt x="682" y="832"/>
                  </a:lnTo>
                  <a:cubicBezTo>
                    <a:pt x="691" y="798"/>
                    <a:pt x="707" y="780"/>
                    <a:pt x="743" y="766"/>
                  </a:cubicBezTo>
                  <a:lnTo>
                    <a:pt x="856" y="714"/>
                  </a:lnTo>
                  <a:lnTo>
                    <a:pt x="927" y="531"/>
                  </a:lnTo>
                  <a:lnTo>
                    <a:pt x="976" y="323"/>
                  </a:lnTo>
                  <a:lnTo>
                    <a:pt x="946" y="152"/>
                  </a:lnTo>
                  <a:cubicBezTo>
                    <a:pt x="940" y="127"/>
                    <a:pt x="922" y="52"/>
                    <a:pt x="861" y="52"/>
                  </a:cubicBezTo>
                  <a:lnTo>
                    <a:pt x="861" y="5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2" name="Freeform 183">
              <a:extLst>
                <a:ext uri="{FF2B5EF4-FFF2-40B4-BE49-F238E27FC236}">
                  <a16:creationId xmlns:a16="http://schemas.microsoft.com/office/drawing/2014/main" id="{D6BEB623-FC21-446A-B0B4-C5B7A7940D3A}"/>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Lst>
              <a:ahLst/>
              <a:cxnLst>
                <a:cxn ang="0">
                  <a:pos x="T0" y="T1"/>
                </a:cxn>
                <a:cxn ang="0">
                  <a:pos x="T2" y="T3"/>
                </a:cxn>
                <a:cxn ang="0">
                  <a:pos x="T4" y="T5"/>
                </a:cxn>
                <a:cxn ang="0">
                  <a:pos x="T6" y="T7"/>
                </a:cxn>
                <a:cxn ang="0">
                  <a:pos x="T8" y="T9"/>
                </a:cxn>
                <a:cxn ang="0">
                  <a:pos x="T10" y="T11"/>
                </a:cxn>
              </a:cxnLst>
              <a:rect l="0" t="0" r="r" b="b"/>
              <a:pathLst>
                <a:path w="59" h="69">
                  <a:moveTo>
                    <a:pt x="59" y="69"/>
                  </a:moveTo>
                  <a:lnTo>
                    <a:pt x="59" y="69"/>
                  </a:lnTo>
                  <a:cubicBezTo>
                    <a:pt x="52" y="34"/>
                    <a:pt x="33" y="9"/>
                    <a:pt x="4" y="0"/>
                  </a:cubicBezTo>
                  <a:lnTo>
                    <a:pt x="0" y="6"/>
                  </a:lnTo>
                  <a:lnTo>
                    <a:pt x="44" y="58"/>
                  </a:lnTo>
                  <a:lnTo>
                    <a:pt x="59" y="69"/>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3" name="Freeform 184">
              <a:extLst>
                <a:ext uri="{FF2B5EF4-FFF2-40B4-BE49-F238E27FC236}">
                  <a16:creationId xmlns:a16="http://schemas.microsoft.com/office/drawing/2014/main" id="{7A9415D4-E9EA-4F47-932E-39D61644520C}"/>
                </a:ext>
              </a:extLst>
            </p:cNvPr>
            <p:cNvSpPr>
              <a:spLocks/>
            </p:cNvSpPr>
            <p:nvPr userDrawn="1"/>
          </p:nvSpPr>
          <p:spPr bwMode="auto">
            <a:xfrm>
              <a:off x="5108576" y="5265738"/>
              <a:ext cx="4763" cy="6350"/>
            </a:xfrm>
            <a:custGeom>
              <a:avLst/>
              <a:gdLst>
                <a:gd name="T0" fmla="*/ 59 w 59"/>
                <a:gd name="T1" fmla="*/ 69 h 69"/>
                <a:gd name="T2" fmla="*/ 59 w 59"/>
                <a:gd name="T3" fmla="*/ 69 h 69"/>
                <a:gd name="T4" fmla="*/ 4 w 59"/>
                <a:gd name="T5" fmla="*/ 0 h 69"/>
                <a:gd name="T6" fmla="*/ 0 w 59"/>
                <a:gd name="T7" fmla="*/ 6 h 69"/>
                <a:gd name="T8" fmla="*/ 44 w 59"/>
                <a:gd name="T9" fmla="*/ 58 h 69"/>
                <a:gd name="T10" fmla="*/ 59 w 59"/>
                <a:gd name="T11" fmla="*/ 69 h 69"/>
                <a:gd name="T12" fmla="*/ 59 w 5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59" y="69"/>
                  </a:moveTo>
                  <a:lnTo>
                    <a:pt x="59" y="69"/>
                  </a:lnTo>
                  <a:cubicBezTo>
                    <a:pt x="52" y="34"/>
                    <a:pt x="33" y="9"/>
                    <a:pt x="4" y="0"/>
                  </a:cubicBezTo>
                  <a:lnTo>
                    <a:pt x="0" y="6"/>
                  </a:lnTo>
                  <a:lnTo>
                    <a:pt x="44" y="58"/>
                  </a:lnTo>
                  <a:lnTo>
                    <a:pt x="59" y="69"/>
                  </a:lnTo>
                  <a:lnTo>
                    <a:pt x="59" y="69"/>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4" name="Freeform 185">
              <a:extLst>
                <a:ext uri="{FF2B5EF4-FFF2-40B4-BE49-F238E27FC236}">
                  <a16:creationId xmlns:a16="http://schemas.microsoft.com/office/drawing/2014/main" id="{12BC6DB4-1670-4240-A5A2-FD24669090C0}"/>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5" name="Freeform 186">
              <a:extLst>
                <a:ext uri="{FF2B5EF4-FFF2-40B4-BE49-F238E27FC236}">
                  <a16:creationId xmlns:a16="http://schemas.microsoft.com/office/drawing/2014/main" id="{E373E6AC-0158-45A9-B686-C762B9C4208C}"/>
                </a:ext>
              </a:extLst>
            </p:cNvPr>
            <p:cNvSpPr>
              <a:spLocks/>
            </p:cNvSpPr>
            <p:nvPr userDrawn="1"/>
          </p:nvSpPr>
          <p:spPr bwMode="auto">
            <a:xfrm>
              <a:off x="5105401" y="4948238"/>
              <a:ext cx="814388" cy="631825"/>
            </a:xfrm>
            <a:custGeom>
              <a:avLst/>
              <a:gdLst>
                <a:gd name="T0" fmla="*/ 9352 w 9608"/>
                <a:gd name="T1" fmla="*/ 3479 h 7476"/>
                <a:gd name="T2" fmla="*/ 8853 w 9608"/>
                <a:gd name="T3" fmla="*/ 2855 h 7476"/>
                <a:gd name="T4" fmla="*/ 8372 w 9608"/>
                <a:gd name="T5" fmla="*/ 2242 h 7476"/>
                <a:gd name="T6" fmla="*/ 7655 w 9608"/>
                <a:gd name="T7" fmla="*/ 1242 h 7476"/>
                <a:gd name="T8" fmla="*/ 7462 w 9608"/>
                <a:gd name="T9" fmla="*/ 864 h 7476"/>
                <a:gd name="T10" fmla="*/ 7288 w 9608"/>
                <a:gd name="T11" fmla="*/ 826 h 7476"/>
                <a:gd name="T12" fmla="*/ 7193 w 9608"/>
                <a:gd name="T13" fmla="*/ 390 h 7476"/>
                <a:gd name="T14" fmla="*/ 6990 w 9608"/>
                <a:gd name="T15" fmla="*/ 0 h 7476"/>
                <a:gd name="T16" fmla="*/ 6799 w 9608"/>
                <a:gd name="T17" fmla="*/ 1092 h 7476"/>
                <a:gd name="T18" fmla="*/ 6594 w 9608"/>
                <a:gd name="T19" fmla="*/ 1619 h 7476"/>
                <a:gd name="T20" fmla="*/ 6326 w 9608"/>
                <a:gd name="T21" fmla="*/ 1655 h 7476"/>
                <a:gd name="T22" fmla="*/ 5583 w 9608"/>
                <a:gd name="T23" fmla="*/ 1185 h 7476"/>
                <a:gd name="T24" fmla="*/ 5334 w 9608"/>
                <a:gd name="T25" fmla="*/ 991 h 7476"/>
                <a:gd name="T26" fmla="*/ 5622 w 9608"/>
                <a:gd name="T27" fmla="*/ 270 h 7476"/>
                <a:gd name="T28" fmla="*/ 5547 w 9608"/>
                <a:gd name="T29" fmla="*/ 333 h 7476"/>
                <a:gd name="T30" fmla="*/ 4872 w 9608"/>
                <a:gd name="T31" fmla="*/ 211 h 7476"/>
                <a:gd name="T32" fmla="*/ 4686 w 9608"/>
                <a:gd name="T33" fmla="*/ 268 h 7476"/>
                <a:gd name="T34" fmla="*/ 4270 w 9608"/>
                <a:gd name="T35" fmla="*/ 319 h 7476"/>
                <a:gd name="T36" fmla="*/ 3977 w 9608"/>
                <a:gd name="T37" fmla="*/ 692 h 7476"/>
                <a:gd name="T38" fmla="*/ 3989 w 9608"/>
                <a:gd name="T39" fmla="*/ 1002 h 7476"/>
                <a:gd name="T40" fmla="*/ 3900 w 9608"/>
                <a:gd name="T41" fmla="*/ 1053 h 7476"/>
                <a:gd name="T42" fmla="*/ 3781 w 9608"/>
                <a:gd name="T43" fmla="*/ 962 h 7476"/>
                <a:gd name="T44" fmla="*/ 3501 w 9608"/>
                <a:gd name="T45" fmla="*/ 980 h 7476"/>
                <a:gd name="T46" fmla="*/ 3196 w 9608"/>
                <a:gd name="T47" fmla="*/ 813 h 7476"/>
                <a:gd name="T48" fmla="*/ 3023 w 9608"/>
                <a:gd name="T49" fmla="*/ 866 h 7476"/>
                <a:gd name="T50" fmla="*/ 2747 w 9608"/>
                <a:gd name="T51" fmla="*/ 1267 h 7476"/>
                <a:gd name="T52" fmla="*/ 2493 w 9608"/>
                <a:gd name="T53" fmla="*/ 1375 h 7476"/>
                <a:gd name="T54" fmla="*/ 2586 w 9608"/>
                <a:gd name="T55" fmla="*/ 1518 h 7476"/>
                <a:gd name="T56" fmla="*/ 2464 w 9608"/>
                <a:gd name="T57" fmla="*/ 1509 h 7476"/>
                <a:gd name="T58" fmla="*/ 2384 w 9608"/>
                <a:gd name="T59" fmla="*/ 1603 h 7476"/>
                <a:gd name="T60" fmla="*/ 1550 w 9608"/>
                <a:gd name="T61" fmla="*/ 2261 h 7476"/>
                <a:gd name="T62" fmla="*/ 284 w 9608"/>
                <a:gd name="T63" fmla="*/ 2863 h 7476"/>
                <a:gd name="T64" fmla="*/ 230 w 9608"/>
                <a:gd name="T65" fmla="*/ 2861 h 7476"/>
                <a:gd name="T66" fmla="*/ 143 w 9608"/>
                <a:gd name="T67" fmla="*/ 3055 h 7476"/>
                <a:gd name="T68" fmla="*/ 220 w 9608"/>
                <a:gd name="T69" fmla="*/ 3851 h 7476"/>
                <a:gd name="T70" fmla="*/ 122 w 9608"/>
                <a:gd name="T71" fmla="*/ 3896 h 7476"/>
                <a:gd name="T72" fmla="*/ 199 w 9608"/>
                <a:gd name="T73" fmla="*/ 4322 h 7476"/>
                <a:gd name="T74" fmla="*/ 460 w 9608"/>
                <a:gd name="T75" fmla="*/ 5969 h 7476"/>
                <a:gd name="T76" fmla="*/ 1364 w 9608"/>
                <a:gd name="T77" fmla="*/ 6157 h 7476"/>
                <a:gd name="T78" fmla="*/ 3113 w 9608"/>
                <a:gd name="T79" fmla="*/ 5562 h 7476"/>
                <a:gd name="T80" fmla="*/ 4416 w 9608"/>
                <a:gd name="T81" fmla="*/ 5355 h 7476"/>
                <a:gd name="T82" fmla="*/ 5286 w 9608"/>
                <a:gd name="T83" fmla="*/ 6039 h 7476"/>
                <a:gd name="T84" fmla="*/ 5398 w 9608"/>
                <a:gd name="T85" fmla="*/ 6279 h 7476"/>
                <a:gd name="T86" fmla="*/ 5974 w 9608"/>
                <a:gd name="T87" fmla="*/ 5674 h 7476"/>
                <a:gd name="T88" fmla="*/ 5904 w 9608"/>
                <a:gd name="T89" fmla="*/ 6004 h 7476"/>
                <a:gd name="T90" fmla="*/ 5859 w 9608"/>
                <a:gd name="T91" fmla="*/ 6246 h 7476"/>
                <a:gd name="T92" fmla="*/ 5747 w 9608"/>
                <a:gd name="T93" fmla="*/ 6362 h 7476"/>
                <a:gd name="T94" fmla="*/ 6028 w 9608"/>
                <a:gd name="T95" fmla="*/ 6474 h 7476"/>
                <a:gd name="T96" fmla="*/ 6260 w 9608"/>
                <a:gd name="T97" fmla="*/ 6461 h 7476"/>
                <a:gd name="T98" fmla="*/ 6394 w 9608"/>
                <a:gd name="T99" fmla="*/ 6807 h 7476"/>
                <a:gd name="T100" fmla="*/ 7518 w 9608"/>
                <a:gd name="T101" fmla="*/ 7241 h 7476"/>
                <a:gd name="T102" fmla="*/ 7680 w 9608"/>
                <a:gd name="T103" fmla="*/ 7214 h 7476"/>
                <a:gd name="T104" fmla="*/ 8121 w 9608"/>
                <a:gd name="T105" fmla="*/ 7324 h 7476"/>
                <a:gd name="T106" fmla="*/ 9132 w 9608"/>
                <a:gd name="T107" fmla="*/ 5817 h 7476"/>
                <a:gd name="T108" fmla="*/ 9545 w 9608"/>
                <a:gd name="T109" fmla="*/ 4271 h 7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08" h="7476">
                  <a:moveTo>
                    <a:pt x="9516" y="4018"/>
                  </a:moveTo>
                  <a:lnTo>
                    <a:pt x="9516" y="4018"/>
                  </a:lnTo>
                  <a:lnTo>
                    <a:pt x="9534" y="3766"/>
                  </a:lnTo>
                  <a:cubicBezTo>
                    <a:pt x="9534" y="3704"/>
                    <a:pt x="9475" y="3609"/>
                    <a:pt x="9352" y="3479"/>
                  </a:cubicBezTo>
                  <a:lnTo>
                    <a:pt x="9081" y="3226"/>
                  </a:lnTo>
                  <a:cubicBezTo>
                    <a:pt x="9027" y="3183"/>
                    <a:pt x="8990" y="3133"/>
                    <a:pt x="8972" y="3077"/>
                  </a:cubicBezTo>
                  <a:lnTo>
                    <a:pt x="8899" y="2885"/>
                  </a:lnTo>
                  <a:lnTo>
                    <a:pt x="8853" y="2855"/>
                  </a:lnTo>
                  <a:lnTo>
                    <a:pt x="8792" y="2863"/>
                  </a:lnTo>
                  <a:cubicBezTo>
                    <a:pt x="8722" y="2863"/>
                    <a:pt x="8691" y="2816"/>
                    <a:pt x="8662" y="2739"/>
                  </a:cubicBezTo>
                  <a:lnTo>
                    <a:pt x="8532" y="2431"/>
                  </a:lnTo>
                  <a:cubicBezTo>
                    <a:pt x="8468" y="2322"/>
                    <a:pt x="8414" y="2259"/>
                    <a:pt x="8372" y="2242"/>
                  </a:cubicBezTo>
                  <a:cubicBezTo>
                    <a:pt x="8177" y="2171"/>
                    <a:pt x="8023" y="2076"/>
                    <a:pt x="7949" y="1981"/>
                  </a:cubicBezTo>
                  <a:cubicBezTo>
                    <a:pt x="7869" y="1870"/>
                    <a:pt x="7814" y="1702"/>
                    <a:pt x="7789" y="1490"/>
                  </a:cubicBezTo>
                  <a:lnTo>
                    <a:pt x="7657" y="1246"/>
                  </a:lnTo>
                  <a:lnTo>
                    <a:pt x="7655" y="1242"/>
                  </a:lnTo>
                  <a:lnTo>
                    <a:pt x="7655" y="1238"/>
                  </a:lnTo>
                  <a:lnTo>
                    <a:pt x="7645" y="1031"/>
                  </a:lnTo>
                  <a:cubicBezTo>
                    <a:pt x="7645" y="979"/>
                    <a:pt x="7631" y="917"/>
                    <a:pt x="7554" y="917"/>
                  </a:cubicBezTo>
                  <a:cubicBezTo>
                    <a:pt x="7523" y="906"/>
                    <a:pt x="7484" y="886"/>
                    <a:pt x="7462" y="864"/>
                  </a:cubicBezTo>
                  <a:lnTo>
                    <a:pt x="7432" y="826"/>
                  </a:lnTo>
                  <a:lnTo>
                    <a:pt x="7349" y="851"/>
                  </a:lnTo>
                  <a:cubicBezTo>
                    <a:pt x="7342" y="853"/>
                    <a:pt x="7337" y="854"/>
                    <a:pt x="7331" y="854"/>
                  </a:cubicBezTo>
                  <a:cubicBezTo>
                    <a:pt x="7312" y="854"/>
                    <a:pt x="7296" y="844"/>
                    <a:pt x="7288" y="826"/>
                  </a:cubicBezTo>
                  <a:cubicBezTo>
                    <a:pt x="7281" y="814"/>
                    <a:pt x="7279" y="798"/>
                    <a:pt x="7279" y="778"/>
                  </a:cubicBezTo>
                  <a:lnTo>
                    <a:pt x="7260" y="565"/>
                  </a:lnTo>
                  <a:cubicBezTo>
                    <a:pt x="7248" y="515"/>
                    <a:pt x="7222" y="397"/>
                    <a:pt x="7203" y="391"/>
                  </a:cubicBezTo>
                  <a:lnTo>
                    <a:pt x="7193" y="390"/>
                  </a:lnTo>
                  <a:lnTo>
                    <a:pt x="7190" y="386"/>
                  </a:lnTo>
                  <a:cubicBezTo>
                    <a:pt x="7171" y="366"/>
                    <a:pt x="7141" y="318"/>
                    <a:pt x="7120" y="258"/>
                  </a:cubicBezTo>
                  <a:lnTo>
                    <a:pt x="7047" y="74"/>
                  </a:lnTo>
                  <a:lnTo>
                    <a:pt x="6990" y="0"/>
                  </a:lnTo>
                  <a:cubicBezTo>
                    <a:pt x="6977" y="9"/>
                    <a:pt x="6956" y="40"/>
                    <a:pt x="6938" y="127"/>
                  </a:cubicBezTo>
                  <a:lnTo>
                    <a:pt x="6879" y="243"/>
                  </a:lnTo>
                  <a:cubicBezTo>
                    <a:pt x="6845" y="287"/>
                    <a:pt x="6838" y="309"/>
                    <a:pt x="6846" y="355"/>
                  </a:cubicBezTo>
                  <a:lnTo>
                    <a:pt x="6799" y="1092"/>
                  </a:lnTo>
                  <a:lnTo>
                    <a:pt x="6712" y="1416"/>
                  </a:lnTo>
                  <a:lnTo>
                    <a:pt x="6599" y="1613"/>
                  </a:lnTo>
                  <a:lnTo>
                    <a:pt x="6597" y="1616"/>
                  </a:lnTo>
                  <a:lnTo>
                    <a:pt x="6594" y="1619"/>
                  </a:lnTo>
                  <a:cubicBezTo>
                    <a:pt x="6543" y="1657"/>
                    <a:pt x="6491" y="1676"/>
                    <a:pt x="6433" y="1676"/>
                  </a:cubicBezTo>
                  <a:cubicBezTo>
                    <a:pt x="6402" y="1676"/>
                    <a:pt x="6369" y="1670"/>
                    <a:pt x="6333" y="1659"/>
                  </a:cubicBezTo>
                  <a:lnTo>
                    <a:pt x="6329" y="1658"/>
                  </a:lnTo>
                  <a:lnTo>
                    <a:pt x="6326" y="1655"/>
                  </a:lnTo>
                  <a:lnTo>
                    <a:pt x="6105" y="1453"/>
                  </a:lnTo>
                  <a:cubicBezTo>
                    <a:pt x="5988" y="1442"/>
                    <a:pt x="5924" y="1419"/>
                    <a:pt x="5901" y="1382"/>
                  </a:cubicBezTo>
                  <a:lnTo>
                    <a:pt x="5750" y="1274"/>
                  </a:lnTo>
                  <a:cubicBezTo>
                    <a:pt x="5658" y="1243"/>
                    <a:pt x="5605" y="1215"/>
                    <a:pt x="5583" y="1185"/>
                  </a:cubicBezTo>
                  <a:lnTo>
                    <a:pt x="5452" y="1101"/>
                  </a:lnTo>
                  <a:lnTo>
                    <a:pt x="5339" y="997"/>
                  </a:lnTo>
                  <a:lnTo>
                    <a:pt x="5336" y="995"/>
                  </a:lnTo>
                  <a:lnTo>
                    <a:pt x="5334" y="991"/>
                  </a:lnTo>
                  <a:cubicBezTo>
                    <a:pt x="5305" y="922"/>
                    <a:pt x="5327" y="831"/>
                    <a:pt x="5412" y="673"/>
                  </a:cubicBezTo>
                  <a:lnTo>
                    <a:pt x="5579" y="430"/>
                  </a:lnTo>
                  <a:lnTo>
                    <a:pt x="5625" y="332"/>
                  </a:lnTo>
                  <a:cubicBezTo>
                    <a:pt x="5631" y="296"/>
                    <a:pt x="5627" y="276"/>
                    <a:pt x="5622" y="270"/>
                  </a:cubicBezTo>
                  <a:lnTo>
                    <a:pt x="5610" y="269"/>
                  </a:lnTo>
                  <a:lnTo>
                    <a:pt x="5599" y="269"/>
                  </a:lnTo>
                  <a:lnTo>
                    <a:pt x="5594" y="268"/>
                  </a:lnTo>
                  <a:cubicBezTo>
                    <a:pt x="5577" y="268"/>
                    <a:pt x="5564" y="293"/>
                    <a:pt x="5547" y="333"/>
                  </a:cubicBezTo>
                  <a:cubicBezTo>
                    <a:pt x="5538" y="357"/>
                    <a:pt x="5523" y="384"/>
                    <a:pt x="5491" y="384"/>
                  </a:cubicBezTo>
                  <a:cubicBezTo>
                    <a:pt x="5476" y="384"/>
                    <a:pt x="5460" y="377"/>
                    <a:pt x="5445" y="370"/>
                  </a:cubicBezTo>
                  <a:cubicBezTo>
                    <a:pt x="5321" y="294"/>
                    <a:pt x="5211" y="259"/>
                    <a:pt x="5085" y="259"/>
                  </a:cubicBezTo>
                  <a:lnTo>
                    <a:pt x="4872" y="211"/>
                  </a:lnTo>
                  <a:lnTo>
                    <a:pt x="4701" y="109"/>
                  </a:lnTo>
                  <a:lnTo>
                    <a:pt x="4595" y="96"/>
                  </a:lnTo>
                  <a:lnTo>
                    <a:pt x="4672" y="193"/>
                  </a:lnTo>
                  <a:cubicBezTo>
                    <a:pt x="4692" y="223"/>
                    <a:pt x="4696" y="247"/>
                    <a:pt x="4686" y="268"/>
                  </a:cubicBezTo>
                  <a:cubicBezTo>
                    <a:pt x="4674" y="295"/>
                    <a:pt x="4641" y="309"/>
                    <a:pt x="4582" y="316"/>
                  </a:cubicBezTo>
                  <a:lnTo>
                    <a:pt x="4431" y="326"/>
                  </a:lnTo>
                  <a:lnTo>
                    <a:pt x="4292" y="324"/>
                  </a:lnTo>
                  <a:cubicBezTo>
                    <a:pt x="4283" y="320"/>
                    <a:pt x="4275" y="319"/>
                    <a:pt x="4270" y="319"/>
                  </a:cubicBezTo>
                  <a:cubicBezTo>
                    <a:pt x="4266" y="319"/>
                    <a:pt x="4252" y="319"/>
                    <a:pt x="4252" y="382"/>
                  </a:cubicBezTo>
                  <a:lnTo>
                    <a:pt x="4252" y="390"/>
                  </a:lnTo>
                  <a:lnTo>
                    <a:pt x="4247" y="395"/>
                  </a:lnTo>
                  <a:lnTo>
                    <a:pt x="3977" y="692"/>
                  </a:lnTo>
                  <a:lnTo>
                    <a:pt x="3917" y="804"/>
                  </a:lnTo>
                  <a:cubicBezTo>
                    <a:pt x="3919" y="807"/>
                    <a:pt x="3922" y="811"/>
                    <a:pt x="3925" y="815"/>
                  </a:cubicBezTo>
                  <a:cubicBezTo>
                    <a:pt x="3945" y="842"/>
                    <a:pt x="3973" y="877"/>
                    <a:pt x="3989" y="937"/>
                  </a:cubicBezTo>
                  <a:lnTo>
                    <a:pt x="3989" y="1002"/>
                  </a:lnTo>
                  <a:lnTo>
                    <a:pt x="3989" y="1015"/>
                  </a:lnTo>
                  <a:lnTo>
                    <a:pt x="3977" y="1020"/>
                  </a:lnTo>
                  <a:lnTo>
                    <a:pt x="3912" y="1048"/>
                  </a:lnTo>
                  <a:lnTo>
                    <a:pt x="3900" y="1053"/>
                  </a:lnTo>
                  <a:lnTo>
                    <a:pt x="3891" y="1044"/>
                  </a:lnTo>
                  <a:cubicBezTo>
                    <a:pt x="3889" y="1042"/>
                    <a:pt x="3884" y="1039"/>
                    <a:pt x="3879" y="1037"/>
                  </a:cubicBezTo>
                  <a:cubicBezTo>
                    <a:pt x="3868" y="1029"/>
                    <a:pt x="3853" y="1021"/>
                    <a:pt x="3843" y="1006"/>
                  </a:cubicBezTo>
                  <a:lnTo>
                    <a:pt x="3781" y="962"/>
                  </a:lnTo>
                  <a:cubicBezTo>
                    <a:pt x="3766" y="951"/>
                    <a:pt x="3752" y="946"/>
                    <a:pt x="3738" y="946"/>
                  </a:cubicBezTo>
                  <a:cubicBezTo>
                    <a:pt x="3711" y="946"/>
                    <a:pt x="3685" y="968"/>
                    <a:pt x="3658" y="1011"/>
                  </a:cubicBezTo>
                  <a:cubicBezTo>
                    <a:pt x="3639" y="1049"/>
                    <a:pt x="3617" y="1068"/>
                    <a:pt x="3592" y="1068"/>
                  </a:cubicBezTo>
                  <a:cubicBezTo>
                    <a:pt x="3563" y="1068"/>
                    <a:pt x="3536" y="1042"/>
                    <a:pt x="3501" y="980"/>
                  </a:cubicBezTo>
                  <a:lnTo>
                    <a:pt x="3435" y="784"/>
                  </a:lnTo>
                  <a:cubicBezTo>
                    <a:pt x="3421" y="750"/>
                    <a:pt x="3399" y="734"/>
                    <a:pt x="3367" y="734"/>
                  </a:cubicBezTo>
                  <a:cubicBezTo>
                    <a:pt x="3350" y="734"/>
                    <a:pt x="3330" y="738"/>
                    <a:pt x="3313" y="745"/>
                  </a:cubicBezTo>
                  <a:cubicBezTo>
                    <a:pt x="3247" y="793"/>
                    <a:pt x="3199" y="812"/>
                    <a:pt x="3196" y="813"/>
                  </a:cubicBezTo>
                  <a:lnTo>
                    <a:pt x="3181" y="819"/>
                  </a:lnTo>
                  <a:lnTo>
                    <a:pt x="3173" y="804"/>
                  </a:lnTo>
                  <a:cubicBezTo>
                    <a:pt x="3171" y="799"/>
                    <a:pt x="3167" y="795"/>
                    <a:pt x="3158" y="795"/>
                  </a:cubicBezTo>
                  <a:cubicBezTo>
                    <a:pt x="3134" y="795"/>
                    <a:pt x="3088" y="820"/>
                    <a:pt x="3023" y="866"/>
                  </a:cubicBezTo>
                  <a:lnTo>
                    <a:pt x="2858" y="1004"/>
                  </a:lnTo>
                  <a:cubicBezTo>
                    <a:pt x="2844" y="1052"/>
                    <a:pt x="2797" y="1108"/>
                    <a:pt x="2725" y="1165"/>
                  </a:cubicBezTo>
                  <a:lnTo>
                    <a:pt x="2704" y="1215"/>
                  </a:lnTo>
                  <a:lnTo>
                    <a:pt x="2747" y="1267"/>
                  </a:lnTo>
                  <a:cubicBezTo>
                    <a:pt x="2784" y="1286"/>
                    <a:pt x="2789" y="1305"/>
                    <a:pt x="2786" y="1318"/>
                  </a:cubicBezTo>
                  <a:cubicBezTo>
                    <a:pt x="2784" y="1325"/>
                    <a:pt x="2778" y="1341"/>
                    <a:pt x="2748" y="1341"/>
                  </a:cubicBezTo>
                  <a:lnTo>
                    <a:pt x="2636" y="1341"/>
                  </a:lnTo>
                  <a:cubicBezTo>
                    <a:pt x="2536" y="1341"/>
                    <a:pt x="2499" y="1362"/>
                    <a:pt x="2493" y="1375"/>
                  </a:cubicBezTo>
                  <a:cubicBezTo>
                    <a:pt x="2490" y="1380"/>
                    <a:pt x="2493" y="1387"/>
                    <a:pt x="2494" y="1390"/>
                  </a:cubicBezTo>
                  <a:lnTo>
                    <a:pt x="2559" y="1428"/>
                  </a:lnTo>
                  <a:cubicBezTo>
                    <a:pt x="2576" y="1436"/>
                    <a:pt x="2600" y="1451"/>
                    <a:pt x="2604" y="1474"/>
                  </a:cubicBezTo>
                  <a:cubicBezTo>
                    <a:pt x="2607" y="1490"/>
                    <a:pt x="2600" y="1506"/>
                    <a:pt x="2586" y="1518"/>
                  </a:cubicBezTo>
                  <a:cubicBezTo>
                    <a:pt x="2579" y="1531"/>
                    <a:pt x="2568" y="1539"/>
                    <a:pt x="2555" y="1539"/>
                  </a:cubicBezTo>
                  <a:cubicBezTo>
                    <a:pt x="2540" y="1539"/>
                    <a:pt x="2524" y="1530"/>
                    <a:pt x="2500" y="1513"/>
                  </a:cubicBezTo>
                  <a:cubicBezTo>
                    <a:pt x="2485" y="1499"/>
                    <a:pt x="2479" y="1498"/>
                    <a:pt x="2477" y="1498"/>
                  </a:cubicBezTo>
                  <a:cubicBezTo>
                    <a:pt x="2473" y="1498"/>
                    <a:pt x="2469" y="1503"/>
                    <a:pt x="2464" y="1509"/>
                  </a:cubicBezTo>
                  <a:lnTo>
                    <a:pt x="2427" y="1584"/>
                  </a:lnTo>
                  <a:lnTo>
                    <a:pt x="2417" y="1603"/>
                  </a:lnTo>
                  <a:lnTo>
                    <a:pt x="2400" y="1638"/>
                  </a:lnTo>
                  <a:lnTo>
                    <a:pt x="2384" y="1603"/>
                  </a:lnTo>
                  <a:lnTo>
                    <a:pt x="2315" y="1455"/>
                  </a:lnTo>
                  <a:cubicBezTo>
                    <a:pt x="2290" y="1475"/>
                    <a:pt x="2222" y="1548"/>
                    <a:pt x="2115" y="1708"/>
                  </a:cubicBezTo>
                  <a:cubicBezTo>
                    <a:pt x="1961" y="1952"/>
                    <a:pt x="1846" y="2100"/>
                    <a:pt x="1791" y="2155"/>
                  </a:cubicBezTo>
                  <a:cubicBezTo>
                    <a:pt x="1735" y="2199"/>
                    <a:pt x="1654" y="2235"/>
                    <a:pt x="1550" y="2261"/>
                  </a:cubicBezTo>
                  <a:lnTo>
                    <a:pt x="738" y="2484"/>
                  </a:lnTo>
                  <a:lnTo>
                    <a:pt x="487" y="2660"/>
                  </a:lnTo>
                  <a:lnTo>
                    <a:pt x="289" y="2858"/>
                  </a:lnTo>
                  <a:lnTo>
                    <a:pt x="284" y="2863"/>
                  </a:lnTo>
                  <a:lnTo>
                    <a:pt x="276" y="2863"/>
                  </a:lnTo>
                  <a:lnTo>
                    <a:pt x="239" y="2863"/>
                  </a:lnTo>
                  <a:lnTo>
                    <a:pt x="235" y="2863"/>
                  </a:lnTo>
                  <a:lnTo>
                    <a:pt x="230" y="2861"/>
                  </a:lnTo>
                  <a:lnTo>
                    <a:pt x="177" y="2834"/>
                  </a:lnTo>
                  <a:cubicBezTo>
                    <a:pt x="173" y="2833"/>
                    <a:pt x="170" y="2833"/>
                    <a:pt x="167" y="2833"/>
                  </a:cubicBezTo>
                  <a:cubicBezTo>
                    <a:pt x="164" y="2833"/>
                    <a:pt x="162" y="2833"/>
                    <a:pt x="157" y="2837"/>
                  </a:cubicBezTo>
                  <a:cubicBezTo>
                    <a:pt x="145" y="2851"/>
                    <a:pt x="127" y="2897"/>
                    <a:pt x="143" y="3055"/>
                  </a:cubicBezTo>
                  <a:cubicBezTo>
                    <a:pt x="153" y="3086"/>
                    <a:pt x="136" y="3148"/>
                    <a:pt x="76" y="3277"/>
                  </a:cubicBezTo>
                  <a:cubicBezTo>
                    <a:pt x="33" y="3346"/>
                    <a:pt x="33" y="3403"/>
                    <a:pt x="77" y="3456"/>
                  </a:cubicBezTo>
                  <a:lnTo>
                    <a:pt x="182" y="3650"/>
                  </a:lnTo>
                  <a:lnTo>
                    <a:pt x="220" y="3851"/>
                  </a:lnTo>
                  <a:cubicBezTo>
                    <a:pt x="220" y="3869"/>
                    <a:pt x="220" y="3925"/>
                    <a:pt x="163" y="3925"/>
                  </a:cubicBezTo>
                  <a:lnTo>
                    <a:pt x="156" y="3925"/>
                  </a:lnTo>
                  <a:lnTo>
                    <a:pt x="151" y="3921"/>
                  </a:lnTo>
                  <a:lnTo>
                    <a:pt x="122" y="3896"/>
                  </a:lnTo>
                  <a:cubicBezTo>
                    <a:pt x="115" y="3904"/>
                    <a:pt x="104" y="3906"/>
                    <a:pt x="85" y="3906"/>
                  </a:cubicBezTo>
                  <a:cubicBezTo>
                    <a:pt x="79" y="3906"/>
                    <a:pt x="71" y="3906"/>
                    <a:pt x="64" y="3906"/>
                  </a:cubicBezTo>
                  <a:lnTo>
                    <a:pt x="0" y="3882"/>
                  </a:lnTo>
                  <a:lnTo>
                    <a:pt x="199" y="4322"/>
                  </a:lnTo>
                  <a:cubicBezTo>
                    <a:pt x="333" y="4628"/>
                    <a:pt x="398" y="4825"/>
                    <a:pt x="397" y="4915"/>
                  </a:cubicBezTo>
                  <a:lnTo>
                    <a:pt x="596" y="5456"/>
                  </a:lnTo>
                  <a:cubicBezTo>
                    <a:pt x="606" y="5569"/>
                    <a:pt x="593" y="5664"/>
                    <a:pt x="557" y="5757"/>
                  </a:cubicBezTo>
                  <a:lnTo>
                    <a:pt x="460" y="5969"/>
                  </a:lnTo>
                  <a:cubicBezTo>
                    <a:pt x="424" y="6006"/>
                    <a:pt x="411" y="6042"/>
                    <a:pt x="418" y="6073"/>
                  </a:cubicBezTo>
                  <a:cubicBezTo>
                    <a:pt x="432" y="6126"/>
                    <a:pt x="505" y="6177"/>
                    <a:pt x="630" y="6220"/>
                  </a:cubicBezTo>
                  <a:cubicBezTo>
                    <a:pt x="797" y="6276"/>
                    <a:pt x="955" y="6304"/>
                    <a:pt x="1104" y="6304"/>
                  </a:cubicBezTo>
                  <a:cubicBezTo>
                    <a:pt x="1163" y="6304"/>
                    <a:pt x="1246" y="6257"/>
                    <a:pt x="1364" y="6157"/>
                  </a:cubicBezTo>
                  <a:cubicBezTo>
                    <a:pt x="1497" y="6053"/>
                    <a:pt x="1584" y="5984"/>
                    <a:pt x="1649" y="5984"/>
                  </a:cubicBezTo>
                  <a:lnTo>
                    <a:pt x="2182" y="5985"/>
                  </a:lnTo>
                  <a:cubicBezTo>
                    <a:pt x="2364" y="5965"/>
                    <a:pt x="2498" y="5907"/>
                    <a:pt x="2602" y="5803"/>
                  </a:cubicBezTo>
                  <a:cubicBezTo>
                    <a:pt x="2715" y="5663"/>
                    <a:pt x="2886" y="5581"/>
                    <a:pt x="3113" y="5562"/>
                  </a:cubicBezTo>
                  <a:lnTo>
                    <a:pt x="3374" y="5533"/>
                  </a:lnTo>
                  <a:cubicBezTo>
                    <a:pt x="3456" y="5516"/>
                    <a:pt x="3529" y="5479"/>
                    <a:pt x="3600" y="5443"/>
                  </a:cubicBezTo>
                  <a:cubicBezTo>
                    <a:pt x="3655" y="5371"/>
                    <a:pt x="3769" y="5344"/>
                    <a:pt x="3924" y="5326"/>
                  </a:cubicBezTo>
                  <a:lnTo>
                    <a:pt x="4416" y="5355"/>
                  </a:lnTo>
                  <a:cubicBezTo>
                    <a:pt x="4585" y="5392"/>
                    <a:pt x="4746" y="5430"/>
                    <a:pt x="4860" y="5478"/>
                  </a:cubicBezTo>
                  <a:cubicBezTo>
                    <a:pt x="4996" y="5526"/>
                    <a:pt x="5070" y="5585"/>
                    <a:pt x="5070" y="5645"/>
                  </a:cubicBezTo>
                  <a:cubicBezTo>
                    <a:pt x="5070" y="5714"/>
                    <a:pt x="5103" y="5784"/>
                    <a:pt x="5157" y="5828"/>
                  </a:cubicBezTo>
                  <a:cubicBezTo>
                    <a:pt x="5239" y="5900"/>
                    <a:pt x="5276" y="5961"/>
                    <a:pt x="5286" y="6039"/>
                  </a:cubicBezTo>
                  <a:cubicBezTo>
                    <a:pt x="5293" y="6110"/>
                    <a:pt x="5310" y="6198"/>
                    <a:pt x="5364" y="6242"/>
                  </a:cubicBezTo>
                  <a:lnTo>
                    <a:pt x="5367" y="6245"/>
                  </a:lnTo>
                  <a:lnTo>
                    <a:pt x="5369" y="6249"/>
                  </a:lnTo>
                  <a:cubicBezTo>
                    <a:pt x="5377" y="6269"/>
                    <a:pt x="5387" y="6279"/>
                    <a:pt x="5398" y="6279"/>
                  </a:cubicBezTo>
                  <a:cubicBezTo>
                    <a:pt x="5408" y="6279"/>
                    <a:pt x="5430" y="6272"/>
                    <a:pt x="5468" y="6226"/>
                  </a:cubicBezTo>
                  <a:lnTo>
                    <a:pt x="5723" y="5897"/>
                  </a:lnTo>
                  <a:cubicBezTo>
                    <a:pt x="5802" y="5794"/>
                    <a:pt x="5907" y="5671"/>
                    <a:pt x="5948" y="5671"/>
                  </a:cubicBezTo>
                  <a:lnTo>
                    <a:pt x="5974" y="5674"/>
                  </a:lnTo>
                  <a:lnTo>
                    <a:pt x="5971" y="5695"/>
                  </a:lnTo>
                  <a:lnTo>
                    <a:pt x="5952" y="5849"/>
                  </a:lnTo>
                  <a:lnTo>
                    <a:pt x="5906" y="5999"/>
                  </a:lnTo>
                  <a:lnTo>
                    <a:pt x="5904" y="6004"/>
                  </a:lnTo>
                  <a:lnTo>
                    <a:pt x="5899" y="6008"/>
                  </a:lnTo>
                  <a:cubicBezTo>
                    <a:pt x="5871" y="6029"/>
                    <a:pt x="5859" y="6064"/>
                    <a:pt x="5859" y="6125"/>
                  </a:cubicBezTo>
                  <a:lnTo>
                    <a:pt x="5859" y="6238"/>
                  </a:lnTo>
                  <a:lnTo>
                    <a:pt x="5859" y="6246"/>
                  </a:lnTo>
                  <a:lnTo>
                    <a:pt x="5852" y="6252"/>
                  </a:lnTo>
                  <a:lnTo>
                    <a:pt x="5702" y="6377"/>
                  </a:lnTo>
                  <a:lnTo>
                    <a:pt x="5703" y="6377"/>
                  </a:lnTo>
                  <a:cubicBezTo>
                    <a:pt x="5709" y="6377"/>
                    <a:pt x="5722" y="6374"/>
                    <a:pt x="5747" y="6362"/>
                  </a:cubicBezTo>
                  <a:lnTo>
                    <a:pt x="5826" y="6318"/>
                  </a:lnTo>
                  <a:cubicBezTo>
                    <a:pt x="5914" y="6153"/>
                    <a:pt x="5955" y="6132"/>
                    <a:pt x="5979" y="6132"/>
                  </a:cubicBezTo>
                  <a:cubicBezTo>
                    <a:pt x="5989" y="6132"/>
                    <a:pt x="6008" y="6137"/>
                    <a:pt x="6018" y="6172"/>
                  </a:cubicBezTo>
                  <a:lnTo>
                    <a:pt x="6028" y="6474"/>
                  </a:lnTo>
                  <a:lnTo>
                    <a:pt x="6137" y="6483"/>
                  </a:lnTo>
                  <a:lnTo>
                    <a:pt x="6240" y="6455"/>
                  </a:lnTo>
                  <a:lnTo>
                    <a:pt x="6252" y="6451"/>
                  </a:lnTo>
                  <a:lnTo>
                    <a:pt x="6260" y="6461"/>
                  </a:lnTo>
                  <a:lnTo>
                    <a:pt x="6291" y="6504"/>
                  </a:lnTo>
                  <a:lnTo>
                    <a:pt x="6393" y="6795"/>
                  </a:lnTo>
                  <a:lnTo>
                    <a:pt x="6396" y="6800"/>
                  </a:lnTo>
                  <a:lnTo>
                    <a:pt x="6394" y="6807"/>
                  </a:lnTo>
                  <a:cubicBezTo>
                    <a:pt x="6342" y="7008"/>
                    <a:pt x="6454" y="7163"/>
                    <a:pt x="6748" y="7291"/>
                  </a:cubicBezTo>
                  <a:lnTo>
                    <a:pt x="7109" y="7384"/>
                  </a:lnTo>
                  <a:lnTo>
                    <a:pt x="7388" y="7375"/>
                  </a:lnTo>
                  <a:cubicBezTo>
                    <a:pt x="7438" y="7367"/>
                    <a:pt x="7481" y="7323"/>
                    <a:pt x="7518" y="7241"/>
                  </a:cubicBezTo>
                  <a:lnTo>
                    <a:pt x="7565" y="7185"/>
                  </a:lnTo>
                  <a:lnTo>
                    <a:pt x="7571" y="7178"/>
                  </a:lnTo>
                  <a:lnTo>
                    <a:pt x="7580" y="7178"/>
                  </a:lnTo>
                  <a:cubicBezTo>
                    <a:pt x="7624" y="7178"/>
                    <a:pt x="7655" y="7195"/>
                    <a:pt x="7680" y="7214"/>
                  </a:cubicBezTo>
                  <a:lnTo>
                    <a:pt x="7792" y="7382"/>
                  </a:lnTo>
                  <a:cubicBezTo>
                    <a:pt x="7834" y="7444"/>
                    <a:pt x="7877" y="7476"/>
                    <a:pt x="7914" y="7476"/>
                  </a:cubicBezTo>
                  <a:cubicBezTo>
                    <a:pt x="7928" y="7476"/>
                    <a:pt x="7942" y="7472"/>
                    <a:pt x="7952" y="7464"/>
                  </a:cubicBezTo>
                  <a:lnTo>
                    <a:pt x="8121" y="7324"/>
                  </a:lnTo>
                  <a:cubicBezTo>
                    <a:pt x="8190" y="7256"/>
                    <a:pt x="8250" y="7226"/>
                    <a:pt x="8289" y="7207"/>
                  </a:cubicBezTo>
                  <a:lnTo>
                    <a:pt x="8652" y="7114"/>
                  </a:lnTo>
                  <a:cubicBezTo>
                    <a:pt x="8800" y="7049"/>
                    <a:pt x="8853" y="6963"/>
                    <a:pt x="8812" y="6855"/>
                  </a:cubicBezTo>
                  <a:cubicBezTo>
                    <a:pt x="8764" y="6731"/>
                    <a:pt x="8860" y="6421"/>
                    <a:pt x="9132" y="5817"/>
                  </a:cubicBezTo>
                  <a:cubicBezTo>
                    <a:pt x="9158" y="5757"/>
                    <a:pt x="9235" y="5625"/>
                    <a:pt x="9446" y="5426"/>
                  </a:cubicBezTo>
                  <a:cubicBezTo>
                    <a:pt x="9459" y="5412"/>
                    <a:pt x="9503" y="5341"/>
                    <a:pt x="9516" y="4965"/>
                  </a:cubicBezTo>
                  <a:lnTo>
                    <a:pt x="9591" y="4609"/>
                  </a:lnTo>
                  <a:cubicBezTo>
                    <a:pt x="9608" y="4485"/>
                    <a:pt x="9593" y="4366"/>
                    <a:pt x="9545" y="4271"/>
                  </a:cubicBezTo>
                  <a:cubicBezTo>
                    <a:pt x="9510" y="4188"/>
                    <a:pt x="9500" y="4099"/>
                    <a:pt x="9516" y="4018"/>
                  </a:cubicBezTo>
                  <a:lnTo>
                    <a:pt x="9516" y="4018"/>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6" name="Freeform 187">
              <a:extLst>
                <a:ext uri="{FF2B5EF4-FFF2-40B4-BE49-F238E27FC236}">
                  <a16:creationId xmlns:a16="http://schemas.microsoft.com/office/drawing/2014/main" id="{315AE911-0297-4F9C-A7C3-A9990562E471}"/>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Lst>
              <a:ahLst/>
              <a:cxnLst>
                <a:cxn ang="0">
                  <a:pos x="T0" y="T1"/>
                </a:cxn>
                <a:cxn ang="0">
                  <a:pos x="T2" y="T3"/>
                </a:cxn>
                <a:cxn ang="0">
                  <a:pos x="T4" y="T5"/>
                </a:cxn>
                <a:cxn ang="0">
                  <a:pos x="T6" y="T7"/>
                </a:cxn>
                <a:cxn ang="0">
                  <a:pos x="T8" y="T9"/>
                </a:cxn>
              </a:cxnLst>
              <a:rect l="0" t="0" r="r" b="b"/>
              <a:pathLst>
                <a:path w="11" h="8">
                  <a:moveTo>
                    <a:pt x="11" y="5"/>
                  </a:moveTo>
                  <a:lnTo>
                    <a:pt x="11" y="5"/>
                  </a:lnTo>
                  <a:cubicBezTo>
                    <a:pt x="7" y="5"/>
                    <a:pt x="2" y="2"/>
                    <a:pt x="0" y="0"/>
                  </a:cubicBezTo>
                  <a:cubicBezTo>
                    <a:pt x="1" y="1"/>
                    <a:pt x="2" y="2"/>
                    <a:pt x="5" y="8"/>
                  </a:cubicBezTo>
                  <a:lnTo>
                    <a:pt x="11" y="5"/>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7" name="Freeform 188">
              <a:extLst>
                <a:ext uri="{FF2B5EF4-FFF2-40B4-BE49-F238E27FC236}">
                  <a16:creationId xmlns:a16="http://schemas.microsoft.com/office/drawing/2014/main" id="{6799A97A-A908-4817-AC46-0EFFCD1A779F}"/>
                </a:ext>
              </a:extLst>
            </p:cNvPr>
            <p:cNvSpPr>
              <a:spLocks/>
            </p:cNvSpPr>
            <p:nvPr userDrawn="1"/>
          </p:nvSpPr>
          <p:spPr bwMode="auto">
            <a:xfrm>
              <a:off x="5165726" y="4281488"/>
              <a:ext cx="0" cy="0"/>
            </a:xfrm>
            <a:custGeom>
              <a:avLst/>
              <a:gdLst>
                <a:gd name="T0" fmla="*/ 11 w 11"/>
                <a:gd name="T1" fmla="*/ 5 h 8"/>
                <a:gd name="T2" fmla="*/ 11 w 11"/>
                <a:gd name="T3" fmla="*/ 5 h 8"/>
                <a:gd name="T4" fmla="*/ 0 w 11"/>
                <a:gd name="T5" fmla="*/ 0 h 8"/>
                <a:gd name="T6" fmla="*/ 5 w 11"/>
                <a:gd name="T7" fmla="*/ 8 h 8"/>
                <a:gd name="T8" fmla="*/ 11 w 11"/>
                <a:gd name="T9" fmla="*/ 5 h 8"/>
                <a:gd name="T10" fmla="*/ 11 w 11"/>
                <a:gd name="T11" fmla="*/ 5 h 8"/>
              </a:gdLst>
              <a:ahLst/>
              <a:cxnLst>
                <a:cxn ang="0">
                  <a:pos x="T0" y="T1"/>
                </a:cxn>
                <a:cxn ang="0">
                  <a:pos x="T2" y="T3"/>
                </a:cxn>
                <a:cxn ang="0">
                  <a:pos x="T4" y="T5"/>
                </a:cxn>
                <a:cxn ang="0">
                  <a:pos x="T6" y="T7"/>
                </a:cxn>
                <a:cxn ang="0">
                  <a:pos x="T8" y="T9"/>
                </a:cxn>
                <a:cxn ang="0">
                  <a:pos x="T10" y="T11"/>
                </a:cxn>
              </a:cxnLst>
              <a:rect l="0" t="0" r="r" b="b"/>
              <a:pathLst>
                <a:path w="11" h="8">
                  <a:moveTo>
                    <a:pt x="11" y="5"/>
                  </a:moveTo>
                  <a:lnTo>
                    <a:pt x="11" y="5"/>
                  </a:lnTo>
                  <a:cubicBezTo>
                    <a:pt x="7" y="5"/>
                    <a:pt x="2" y="2"/>
                    <a:pt x="0" y="0"/>
                  </a:cubicBezTo>
                  <a:cubicBezTo>
                    <a:pt x="1" y="1"/>
                    <a:pt x="2" y="2"/>
                    <a:pt x="5" y="8"/>
                  </a:cubicBezTo>
                  <a:lnTo>
                    <a:pt x="11" y="5"/>
                  </a:lnTo>
                  <a:lnTo>
                    <a:pt x="11" y="5"/>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8" name="Freeform 189">
              <a:extLst>
                <a:ext uri="{FF2B5EF4-FFF2-40B4-BE49-F238E27FC236}">
                  <a16:creationId xmlns:a16="http://schemas.microsoft.com/office/drawing/2014/main" id="{1C13FF5A-24EE-44B2-A96F-3FC6399D7D7A}"/>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Lst>
              <a:ahLst/>
              <a:cxnLst>
                <a:cxn ang="0">
                  <a:pos x="T0" y="T1"/>
                </a:cxn>
                <a:cxn ang="0">
                  <a:pos x="T2" y="T3"/>
                </a:cxn>
                <a:cxn ang="0">
                  <a:pos x="T4" y="T5"/>
                </a:cxn>
                <a:cxn ang="0">
                  <a:pos x="T6" y="T7"/>
                </a:cxn>
                <a:cxn ang="0">
                  <a:pos x="T8" y="T9"/>
                </a:cxn>
              </a:cxnLst>
              <a:rect l="0" t="0" r="r" b="b"/>
              <a:pathLst>
                <a:path w="86" h="98">
                  <a:moveTo>
                    <a:pt x="86" y="57"/>
                  </a:moveTo>
                  <a:lnTo>
                    <a:pt x="86" y="57"/>
                  </a:lnTo>
                  <a:cubicBezTo>
                    <a:pt x="78" y="43"/>
                    <a:pt x="54" y="0"/>
                    <a:pt x="0" y="9"/>
                  </a:cubicBezTo>
                  <a:lnTo>
                    <a:pt x="15" y="98"/>
                  </a:lnTo>
                  <a:lnTo>
                    <a:pt x="86" y="57"/>
                  </a:ln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89" name="Freeform 190">
              <a:extLst>
                <a:ext uri="{FF2B5EF4-FFF2-40B4-BE49-F238E27FC236}">
                  <a16:creationId xmlns:a16="http://schemas.microsoft.com/office/drawing/2014/main" id="{D4E58480-6050-4E92-8AA6-BCBC054D290C}"/>
                </a:ext>
              </a:extLst>
            </p:cNvPr>
            <p:cNvSpPr>
              <a:spLocks/>
            </p:cNvSpPr>
            <p:nvPr userDrawn="1"/>
          </p:nvSpPr>
          <p:spPr bwMode="auto">
            <a:xfrm>
              <a:off x="5165726" y="4273551"/>
              <a:ext cx="6350" cy="7938"/>
            </a:xfrm>
            <a:custGeom>
              <a:avLst/>
              <a:gdLst>
                <a:gd name="T0" fmla="*/ 86 w 86"/>
                <a:gd name="T1" fmla="*/ 57 h 98"/>
                <a:gd name="T2" fmla="*/ 86 w 86"/>
                <a:gd name="T3" fmla="*/ 57 h 98"/>
                <a:gd name="T4" fmla="*/ 0 w 86"/>
                <a:gd name="T5" fmla="*/ 9 h 98"/>
                <a:gd name="T6" fmla="*/ 15 w 86"/>
                <a:gd name="T7" fmla="*/ 98 h 98"/>
                <a:gd name="T8" fmla="*/ 86 w 86"/>
                <a:gd name="T9" fmla="*/ 57 h 98"/>
                <a:gd name="T10" fmla="*/ 86 w 86"/>
                <a:gd name="T11" fmla="*/ 57 h 98"/>
              </a:gdLst>
              <a:ahLst/>
              <a:cxnLst>
                <a:cxn ang="0">
                  <a:pos x="T0" y="T1"/>
                </a:cxn>
                <a:cxn ang="0">
                  <a:pos x="T2" y="T3"/>
                </a:cxn>
                <a:cxn ang="0">
                  <a:pos x="T4" y="T5"/>
                </a:cxn>
                <a:cxn ang="0">
                  <a:pos x="T6" y="T7"/>
                </a:cxn>
                <a:cxn ang="0">
                  <a:pos x="T8" y="T9"/>
                </a:cxn>
                <a:cxn ang="0">
                  <a:pos x="T10" y="T11"/>
                </a:cxn>
              </a:cxnLst>
              <a:rect l="0" t="0" r="r" b="b"/>
              <a:pathLst>
                <a:path w="86" h="98">
                  <a:moveTo>
                    <a:pt x="86" y="57"/>
                  </a:moveTo>
                  <a:lnTo>
                    <a:pt x="86" y="57"/>
                  </a:lnTo>
                  <a:cubicBezTo>
                    <a:pt x="78" y="43"/>
                    <a:pt x="54" y="0"/>
                    <a:pt x="0" y="9"/>
                  </a:cubicBezTo>
                  <a:lnTo>
                    <a:pt x="15" y="98"/>
                  </a:lnTo>
                  <a:lnTo>
                    <a:pt x="86" y="57"/>
                  </a:lnTo>
                  <a:lnTo>
                    <a:pt x="86" y="57"/>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0" name="Freeform 191">
              <a:extLst>
                <a:ext uri="{FF2B5EF4-FFF2-40B4-BE49-F238E27FC236}">
                  <a16:creationId xmlns:a16="http://schemas.microsoft.com/office/drawing/2014/main" id="{13DA523E-9AB7-4668-9DD2-90597C17B562}"/>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Lst>
              <a:ahLst/>
              <a:cxnLst>
                <a:cxn ang="0">
                  <a:pos x="T0" y="T1"/>
                </a:cxn>
                <a:cxn ang="0">
                  <a:pos x="T2" y="T3"/>
                </a:cxn>
                <a:cxn ang="0">
                  <a:pos x="T4" y="T5"/>
                </a:cxn>
                <a:cxn ang="0">
                  <a:pos x="T6" y="T7"/>
                </a:cxn>
                <a:cxn ang="0">
                  <a:pos x="T8" y="T9"/>
                </a:cxn>
                <a:cxn ang="0">
                  <a:pos x="T10" y="T11"/>
                </a:cxn>
              </a:cxnLst>
              <a:rect l="0" t="0" r="r" b="b"/>
              <a:pathLst>
                <a:path w="104" h="97">
                  <a:moveTo>
                    <a:pt x="92" y="0"/>
                  </a:moveTo>
                  <a:lnTo>
                    <a:pt x="92" y="0"/>
                  </a:lnTo>
                  <a:lnTo>
                    <a:pt x="0" y="0"/>
                  </a:lnTo>
                  <a:cubicBezTo>
                    <a:pt x="0" y="38"/>
                    <a:pt x="9" y="68"/>
                    <a:pt x="27" y="97"/>
                  </a:cubicBezTo>
                  <a:lnTo>
                    <a:pt x="104" y="47"/>
                  </a:lnTo>
                  <a:cubicBezTo>
                    <a:pt x="96" y="34"/>
                    <a:pt x="92" y="20"/>
                    <a:pt x="92" y="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1" name="Freeform 192">
              <a:extLst>
                <a:ext uri="{FF2B5EF4-FFF2-40B4-BE49-F238E27FC236}">
                  <a16:creationId xmlns:a16="http://schemas.microsoft.com/office/drawing/2014/main" id="{0B6E374F-2849-44FC-9881-7C3F3A097AED}"/>
                </a:ext>
              </a:extLst>
            </p:cNvPr>
            <p:cNvSpPr>
              <a:spLocks/>
            </p:cNvSpPr>
            <p:nvPr userDrawn="1"/>
          </p:nvSpPr>
          <p:spPr bwMode="auto">
            <a:xfrm>
              <a:off x="5186363" y="4291013"/>
              <a:ext cx="9525" cy="7938"/>
            </a:xfrm>
            <a:custGeom>
              <a:avLst/>
              <a:gdLst>
                <a:gd name="T0" fmla="*/ 92 w 104"/>
                <a:gd name="T1" fmla="*/ 0 h 97"/>
                <a:gd name="T2" fmla="*/ 92 w 104"/>
                <a:gd name="T3" fmla="*/ 0 h 97"/>
                <a:gd name="T4" fmla="*/ 0 w 104"/>
                <a:gd name="T5" fmla="*/ 0 h 97"/>
                <a:gd name="T6" fmla="*/ 27 w 104"/>
                <a:gd name="T7" fmla="*/ 97 h 97"/>
                <a:gd name="T8" fmla="*/ 104 w 104"/>
                <a:gd name="T9" fmla="*/ 47 h 97"/>
                <a:gd name="T10" fmla="*/ 92 w 104"/>
                <a:gd name="T11" fmla="*/ 0 h 97"/>
                <a:gd name="T12" fmla="*/ 92 w 10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92" y="0"/>
                  </a:moveTo>
                  <a:lnTo>
                    <a:pt x="92" y="0"/>
                  </a:lnTo>
                  <a:lnTo>
                    <a:pt x="0" y="0"/>
                  </a:lnTo>
                  <a:cubicBezTo>
                    <a:pt x="0" y="38"/>
                    <a:pt x="9" y="68"/>
                    <a:pt x="27" y="97"/>
                  </a:cubicBezTo>
                  <a:lnTo>
                    <a:pt x="104" y="47"/>
                  </a:lnTo>
                  <a:cubicBezTo>
                    <a:pt x="96" y="34"/>
                    <a:pt x="92" y="20"/>
                    <a:pt x="92" y="0"/>
                  </a:cubicBezTo>
                  <a:lnTo>
                    <a:pt x="92" y="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2" name="Freeform 193">
              <a:extLst>
                <a:ext uri="{FF2B5EF4-FFF2-40B4-BE49-F238E27FC236}">
                  <a16:creationId xmlns:a16="http://schemas.microsoft.com/office/drawing/2014/main" id="{32638003-4A8A-47B5-882C-A4E6760E22B3}"/>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3" name="Freeform 194">
              <a:extLst>
                <a:ext uri="{FF2B5EF4-FFF2-40B4-BE49-F238E27FC236}">
                  <a16:creationId xmlns:a16="http://schemas.microsoft.com/office/drawing/2014/main" id="{16E587EC-7569-4676-B3C0-7A96F544BC3E}"/>
                </a:ext>
              </a:extLst>
            </p:cNvPr>
            <p:cNvSpPr>
              <a:spLocks/>
            </p:cNvSpPr>
            <p:nvPr userDrawn="1"/>
          </p:nvSpPr>
          <p:spPr bwMode="auto">
            <a:xfrm>
              <a:off x="5073651" y="4389438"/>
              <a:ext cx="7938" cy="7938"/>
            </a:xfrm>
            <a:custGeom>
              <a:avLst/>
              <a:gdLst>
                <a:gd name="T0" fmla="*/ 38 w 105"/>
                <a:gd name="T1" fmla="*/ 100 h 100"/>
                <a:gd name="T2" fmla="*/ 38 w 105"/>
                <a:gd name="T3" fmla="*/ 100 h 100"/>
                <a:gd name="T4" fmla="*/ 105 w 105"/>
                <a:gd name="T5" fmla="*/ 37 h 100"/>
                <a:gd name="T6" fmla="*/ 97 w 105"/>
                <a:gd name="T7" fmla="*/ 14 h 100"/>
                <a:gd name="T8" fmla="*/ 51 w 105"/>
                <a:gd name="T9" fmla="*/ 9 h 100"/>
                <a:gd name="T10" fmla="*/ 96 w 105"/>
                <a:gd name="T11" fmla="*/ 18 h 100"/>
                <a:gd name="T12" fmla="*/ 6 w 105"/>
                <a:gd name="T13" fmla="*/ 0 h 100"/>
                <a:gd name="T14" fmla="*/ 38 w 105"/>
                <a:gd name="T15" fmla="*/ 100 h 100"/>
                <a:gd name="T16" fmla="*/ 38 w 105"/>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0">
                  <a:moveTo>
                    <a:pt x="38" y="100"/>
                  </a:moveTo>
                  <a:lnTo>
                    <a:pt x="38" y="100"/>
                  </a:lnTo>
                  <a:lnTo>
                    <a:pt x="105" y="37"/>
                  </a:lnTo>
                  <a:cubicBezTo>
                    <a:pt x="102" y="33"/>
                    <a:pt x="97" y="19"/>
                    <a:pt x="97" y="14"/>
                  </a:cubicBezTo>
                  <a:lnTo>
                    <a:pt x="51" y="9"/>
                  </a:lnTo>
                  <a:lnTo>
                    <a:pt x="96" y="18"/>
                  </a:lnTo>
                  <a:lnTo>
                    <a:pt x="6" y="0"/>
                  </a:lnTo>
                  <a:cubicBezTo>
                    <a:pt x="0" y="31"/>
                    <a:pt x="18" y="80"/>
                    <a:pt x="38" y="100"/>
                  </a:cubicBezTo>
                  <a:lnTo>
                    <a:pt x="38" y="100"/>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4" name="Freeform 195">
              <a:extLst>
                <a:ext uri="{FF2B5EF4-FFF2-40B4-BE49-F238E27FC236}">
                  <a16:creationId xmlns:a16="http://schemas.microsoft.com/office/drawing/2014/main" id="{AC7D26A4-72C2-4EB8-90CA-B123AD7BA881}"/>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5" name="Freeform 196">
              <a:extLst>
                <a:ext uri="{FF2B5EF4-FFF2-40B4-BE49-F238E27FC236}">
                  <a16:creationId xmlns:a16="http://schemas.microsoft.com/office/drawing/2014/main" id="{4022A265-2BE5-42AA-BAD6-0FB7F42F7EC4}"/>
                </a:ext>
              </a:extLst>
            </p:cNvPr>
            <p:cNvSpPr>
              <a:spLocks/>
            </p:cNvSpPr>
            <p:nvPr userDrawn="1"/>
          </p:nvSpPr>
          <p:spPr bwMode="auto">
            <a:xfrm>
              <a:off x="5084763" y="4367213"/>
              <a:ext cx="7938" cy="9525"/>
            </a:xfrm>
            <a:custGeom>
              <a:avLst/>
              <a:gdLst>
                <a:gd name="T0" fmla="*/ 62 w 94"/>
                <a:gd name="T1" fmla="*/ 16 h 123"/>
                <a:gd name="T2" fmla="*/ 62 w 94"/>
                <a:gd name="T3" fmla="*/ 16 h 123"/>
                <a:gd name="T4" fmla="*/ 8 w 94"/>
                <a:gd name="T5" fmla="*/ 0 h 123"/>
                <a:gd name="T6" fmla="*/ 0 w 94"/>
                <a:gd name="T7" fmla="*/ 91 h 123"/>
                <a:gd name="T8" fmla="*/ 25 w 94"/>
                <a:gd name="T9" fmla="*/ 100 h 123"/>
                <a:gd name="T10" fmla="*/ 35 w 94"/>
                <a:gd name="T11" fmla="*/ 106 h 123"/>
                <a:gd name="T12" fmla="*/ 74 w 94"/>
                <a:gd name="T13" fmla="*/ 123 h 123"/>
                <a:gd name="T14" fmla="*/ 94 w 94"/>
                <a:gd name="T15" fmla="*/ 33 h 123"/>
                <a:gd name="T16" fmla="*/ 81 w 94"/>
                <a:gd name="T17" fmla="*/ 26 h 123"/>
                <a:gd name="T18" fmla="*/ 62 w 94"/>
                <a:gd name="T19" fmla="*/ 16 h 123"/>
                <a:gd name="T20" fmla="*/ 62 w 94"/>
                <a:gd name="T21"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23">
                  <a:moveTo>
                    <a:pt x="62" y="16"/>
                  </a:moveTo>
                  <a:lnTo>
                    <a:pt x="62" y="16"/>
                  </a:lnTo>
                  <a:cubicBezTo>
                    <a:pt x="49" y="10"/>
                    <a:pt x="24" y="0"/>
                    <a:pt x="8" y="0"/>
                  </a:cubicBezTo>
                  <a:lnTo>
                    <a:pt x="0" y="91"/>
                  </a:lnTo>
                  <a:cubicBezTo>
                    <a:pt x="7" y="92"/>
                    <a:pt x="20" y="98"/>
                    <a:pt x="25" y="100"/>
                  </a:cubicBezTo>
                  <a:cubicBezTo>
                    <a:pt x="28" y="102"/>
                    <a:pt x="31" y="104"/>
                    <a:pt x="35" y="106"/>
                  </a:cubicBezTo>
                  <a:cubicBezTo>
                    <a:pt x="45" y="112"/>
                    <a:pt x="59" y="119"/>
                    <a:pt x="74" y="123"/>
                  </a:cubicBezTo>
                  <a:lnTo>
                    <a:pt x="94" y="33"/>
                  </a:lnTo>
                  <a:cubicBezTo>
                    <a:pt x="91" y="32"/>
                    <a:pt x="85" y="29"/>
                    <a:pt x="81" y="26"/>
                  </a:cubicBezTo>
                  <a:cubicBezTo>
                    <a:pt x="74" y="23"/>
                    <a:pt x="68" y="19"/>
                    <a:pt x="62" y="16"/>
                  </a:cubicBezTo>
                  <a:lnTo>
                    <a:pt x="62" y="1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6" name="Freeform 197">
              <a:extLst>
                <a:ext uri="{FF2B5EF4-FFF2-40B4-BE49-F238E27FC236}">
                  <a16:creationId xmlns:a16="http://schemas.microsoft.com/office/drawing/2014/main" id="{B975AC18-B175-40E4-A3AC-E75A6C84A119}"/>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Lst>
              <a:ahLst/>
              <a:cxnLst>
                <a:cxn ang="0">
                  <a:pos x="T0" y="T1"/>
                </a:cxn>
                <a:cxn ang="0">
                  <a:pos x="T2" y="T3"/>
                </a:cxn>
                <a:cxn ang="0">
                  <a:pos x="T4" y="T5"/>
                </a:cxn>
                <a:cxn ang="0">
                  <a:pos x="T6" y="T7"/>
                </a:cxn>
                <a:cxn ang="0">
                  <a:pos x="T8" y="T9"/>
                </a:cxn>
                <a:cxn ang="0">
                  <a:pos x="T10" y="T11"/>
                </a:cxn>
                <a:cxn ang="0">
                  <a:pos x="T12" y="T13"/>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7" name="Freeform 198">
              <a:extLst>
                <a:ext uri="{FF2B5EF4-FFF2-40B4-BE49-F238E27FC236}">
                  <a16:creationId xmlns:a16="http://schemas.microsoft.com/office/drawing/2014/main" id="{32975FA8-186A-4021-9BFC-94BD7402DA12}"/>
                </a:ext>
              </a:extLst>
            </p:cNvPr>
            <p:cNvSpPr>
              <a:spLocks/>
            </p:cNvSpPr>
            <p:nvPr userDrawn="1"/>
          </p:nvSpPr>
          <p:spPr bwMode="auto">
            <a:xfrm>
              <a:off x="5100638" y="4378326"/>
              <a:ext cx="6350" cy="11113"/>
            </a:xfrm>
            <a:custGeom>
              <a:avLst/>
              <a:gdLst>
                <a:gd name="T0" fmla="*/ 0 w 78"/>
                <a:gd name="T1" fmla="*/ 94 h 120"/>
                <a:gd name="T2" fmla="*/ 0 w 78"/>
                <a:gd name="T3" fmla="*/ 94 h 120"/>
                <a:gd name="T4" fmla="*/ 21 w 78"/>
                <a:gd name="T5" fmla="*/ 120 h 120"/>
                <a:gd name="T6" fmla="*/ 78 w 78"/>
                <a:gd name="T7" fmla="*/ 46 h 120"/>
                <a:gd name="T8" fmla="*/ 5 w 78"/>
                <a:gd name="T9" fmla="*/ 6 h 120"/>
                <a:gd name="T10" fmla="*/ 18 w 78"/>
                <a:gd name="T11" fmla="*/ 97 h 120"/>
                <a:gd name="T12" fmla="*/ 0 w 78"/>
                <a:gd name="T13" fmla="*/ 94 h 120"/>
                <a:gd name="T14" fmla="*/ 0 w 78"/>
                <a:gd name="T15" fmla="*/ 9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0">
                  <a:moveTo>
                    <a:pt x="0" y="94"/>
                  </a:moveTo>
                  <a:lnTo>
                    <a:pt x="0" y="94"/>
                  </a:lnTo>
                  <a:cubicBezTo>
                    <a:pt x="5" y="101"/>
                    <a:pt x="11" y="111"/>
                    <a:pt x="21" y="120"/>
                  </a:cubicBezTo>
                  <a:lnTo>
                    <a:pt x="78" y="46"/>
                  </a:lnTo>
                  <a:cubicBezTo>
                    <a:pt x="71" y="35"/>
                    <a:pt x="50" y="0"/>
                    <a:pt x="5" y="6"/>
                  </a:cubicBezTo>
                  <a:lnTo>
                    <a:pt x="18" y="97"/>
                  </a:lnTo>
                  <a:cubicBezTo>
                    <a:pt x="10" y="98"/>
                    <a:pt x="1" y="94"/>
                    <a:pt x="0" y="94"/>
                  </a:cubicBezTo>
                  <a:lnTo>
                    <a:pt x="0" y="94"/>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8" name="Freeform 199">
              <a:extLst>
                <a:ext uri="{FF2B5EF4-FFF2-40B4-BE49-F238E27FC236}">
                  <a16:creationId xmlns:a16="http://schemas.microsoft.com/office/drawing/2014/main" id="{14265E30-243A-469B-BF39-D2232E4C6E32}"/>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199" name="Freeform 200">
              <a:extLst>
                <a:ext uri="{FF2B5EF4-FFF2-40B4-BE49-F238E27FC236}">
                  <a16:creationId xmlns:a16="http://schemas.microsoft.com/office/drawing/2014/main" id="{8323843D-E64F-4A7A-A669-1FA9E820ED00}"/>
                </a:ext>
              </a:extLst>
            </p:cNvPr>
            <p:cNvSpPr>
              <a:spLocks/>
            </p:cNvSpPr>
            <p:nvPr userDrawn="1"/>
          </p:nvSpPr>
          <p:spPr bwMode="auto">
            <a:xfrm>
              <a:off x="5092701" y="4410076"/>
              <a:ext cx="7938" cy="12700"/>
            </a:xfrm>
            <a:custGeom>
              <a:avLst/>
              <a:gdLst>
                <a:gd name="T0" fmla="*/ 80 w 88"/>
                <a:gd name="T1" fmla="*/ 136 h 136"/>
                <a:gd name="T2" fmla="*/ 80 w 88"/>
                <a:gd name="T3" fmla="*/ 136 h 136"/>
                <a:gd name="T4" fmla="*/ 88 w 88"/>
                <a:gd name="T5" fmla="*/ 58 h 136"/>
                <a:gd name="T6" fmla="*/ 55 w 88"/>
                <a:gd name="T7" fmla="*/ 47 h 136"/>
                <a:gd name="T8" fmla="*/ 46 w 88"/>
                <a:gd name="T9" fmla="*/ 0 h 136"/>
                <a:gd name="T10" fmla="*/ 16 w 88"/>
                <a:gd name="T11" fmla="*/ 3 h 136"/>
                <a:gd name="T12" fmla="*/ 7 w 88"/>
                <a:gd name="T13" fmla="*/ 31 h 136"/>
                <a:gd name="T14" fmla="*/ 13 w 88"/>
                <a:gd name="T15" fmla="*/ 92 h 136"/>
                <a:gd name="T16" fmla="*/ 80 w 88"/>
                <a:gd name="T17" fmla="*/ 136 h 136"/>
                <a:gd name="T18" fmla="*/ 80 w 88"/>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36">
                  <a:moveTo>
                    <a:pt x="80" y="136"/>
                  </a:moveTo>
                  <a:lnTo>
                    <a:pt x="80" y="136"/>
                  </a:lnTo>
                  <a:lnTo>
                    <a:pt x="88" y="58"/>
                  </a:lnTo>
                  <a:lnTo>
                    <a:pt x="55" y="47"/>
                  </a:lnTo>
                  <a:lnTo>
                    <a:pt x="46" y="0"/>
                  </a:lnTo>
                  <a:lnTo>
                    <a:pt x="16" y="3"/>
                  </a:lnTo>
                  <a:lnTo>
                    <a:pt x="7" y="31"/>
                  </a:lnTo>
                  <a:cubicBezTo>
                    <a:pt x="0" y="52"/>
                    <a:pt x="2" y="74"/>
                    <a:pt x="13" y="92"/>
                  </a:cubicBezTo>
                  <a:cubicBezTo>
                    <a:pt x="25" y="114"/>
                    <a:pt x="51" y="130"/>
                    <a:pt x="80" y="136"/>
                  </a:cubicBezTo>
                  <a:lnTo>
                    <a:pt x="80"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0" name="Freeform 201">
              <a:extLst>
                <a:ext uri="{FF2B5EF4-FFF2-40B4-BE49-F238E27FC236}">
                  <a16:creationId xmlns:a16="http://schemas.microsoft.com/office/drawing/2014/main" id="{8B546117-F487-4C42-83B9-97388B6D4826}"/>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1" name="Freeform 202">
              <a:extLst>
                <a:ext uri="{FF2B5EF4-FFF2-40B4-BE49-F238E27FC236}">
                  <a16:creationId xmlns:a16="http://schemas.microsoft.com/office/drawing/2014/main" id="{B903240F-1404-432A-A6E4-DEEC35FB3622}"/>
                </a:ext>
              </a:extLst>
            </p:cNvPr>
            <p:cNvSpPr>
              <a:spLocks/>
            </p:cNvSpPr>
            <p:nvPr userDrawn="1"/>
          </p:nvSpPr>
          <p:spPr bwMode="auto">
            <a:xfrm>
              <a:off x="5186363" y="4422776"/>
              <a:ext cx="9525" cy="7938"/>
            </a:xfrm>
            <a:custGeom>
              <a:avLst/>
              <a:gdLst>
                <a:gd name="T0" fmla="*/ 19 w 105"/>
                <a:gd name="T1" fmla="*/ 72 h 93"/>
                <a:gd name="T2" fmla="*/ 19 w 105"/>
                <a:gd name="T3" fmla="*/ 72 h 93"/>
                <a:gd name="T4" fmla="*/ 80 w 105"/>
                <a:gd name="T5" fmla="*/ 93 h 93"/>
                <a:gd name="T6" fmla="*/ 105 w 105"/>
                <a:gd name="T7" fmla="*/ 91 h 93"/>
                <a:gd name="T8" fmla="*/ 105 w 105"/>
                <a:gd name="T9" fmla="*/ 0 h 93"/>
                <a:gd name="T10" fmla="*/ 92 w 105"/>
                <a:gd name="T11" fmla="*/ 0 h 93"/>
                <a:gd name="T12" fmla="*/ 73 w 105"/>
                <a:gd name="T13" fmla="*/ 1 h 93"/>
                <a:gd name="T14" fmla="*/ 93 w 105"/>
                <a:gd name="T15" fmla="*/ 30 h 93"/>
                <a:gd name="T16" fmla="*/ 1 w 105"/>
                <a:gd name="T17" fmla="*/ 22 h 93"/>
                <a:gd name="T18" fmla="*/ 19 w 105"/>
                <a:gd name="T19" fmla="*/ 72 h 93"/>
                <a:gd name="T20" fmla="*/ 19 w 105"/>
                <a:gd name="T21"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93">
                  <a:moveTo>
                    <a:pt x="19" y="72"/>
                  </a:moveTo>
                  <a:lnTo>
                    <a:pt x="19" y="72"/>
                  </a:lnTo>
                  <a:cubicBezTo>
                    <a:pt x="35" y="89"/>
                    <a:pt x="58" y="93"/>
                    <a:pt x="80" y="93"/>
                  </a:cubicBezTo>
                  <a:cubicBezTo>
                    <a:pt x="88" y="93"/>
                    <a:pt x="97" y="92"/>
                    <a:pt x="105" y="91"/>
                  </a:cubicBezTo>
                  <a:lnTo>
                    <a:pt x="105" y="0"/>
                  </a:lnTo>
                  <a:cubicBezTo>
                    <a:pt x="102" y="0"/>
                    <a:pt x="97" y="0"/>
                    <a:pt x="92" y="0"/>
                  </a:cubicBezTo>
                  <a:cubicBezTo>
                    <a:pt x="86" y="1"/>
                    <a:pt x="76" y="1"/>
                    <a:pt x="73" y="1"/>
                  </a:cubicBezTo>
                  <a:cubicBezTo>
                    <a:pt x="81" y="2"/>
                    <a:pt x="94" y="16"/>
                    <a:pt x="93" y="30"/>
                  </a:cubicBezTo>
                  <a:lnTo>
                    <a:pt x="1" y="22"/>
                  </a:lnTo>
                  <a:cubicBezTo>
                    <a:pt x="0" y="42"/>
                    <a:pt x="6" y="59"/>
                    <a:pt x="19" y="72"/>
                  </a:cubicBezTo>
                  <a:lnTo>
                    <a:pt x="19" y="72"/>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2" name="Freeform 203">
              <a:extLst>
                <a:ext uri="{FF2B5EF4-FFF2-40B4-BE49-F238E27FC236}">
                  <a16:creationId xmlns:a16="http://schemas.microsoft.com/office/drawing/2014/main" id="{1C4394F9-8B9B-4B66-9A71-5CC137309149}"/>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Lst>
              <a:ahLst/>
              <a:cxnLst>
                <a:cxn ang="0">
                  <a:pos x="T0" y="T1"/>
                </a:cxn>
                <a:cxn ang="0">
                  <a:pos x="T2" y="T3"/>
                </a:cxn>
                <a:cxn ang="0">
                  <a:pos x="T4" y="T5"/>
                </a:cxn>
                <a:cxn ang="0">
                  <a:pos x="T6" y="T7"/>
                </a:cxn>
                <a:cxn ang="0">
                  <a:pos x="T8" y="T9"/>
                </a:cxn>
                <a:cxn ang="0">
                  <a:pos x="T10" y="T11"/>
                </a:cxn>
              </a:cxnLst>
              <a:rect l="0" t="0" r="r" b="b"/>
              <a:pathLst>
                <a:path w="117" h="136">
                  <a:moveTo>
                    <a:pt x="66" y="136"/>
                  </a:moveTo>
                  <a:lnTo>
                    <a:pt x="66" y="136"/>
                  </a:lnTo>
                  <a:lnTo>
                    <a:pt x="117" y="60"/>
                  </a:lnTo>
                  <a:cubicBezTo>
                    <a:pt x="99" y="48"/>
                    <a:pt x="93" y="37"/>
                    <a:pt x="92" y="0"/>
                  </a:cubicBezTo>
                  <a:lnTo>
                    <a:pt x="0" y="1"/>
                  </a:lnTo>
                  <a:cubicBezTo>
                    <a:pt x="1" y="47"/>
                    <a:pt x="9" y="98"/>
                    <a:pt x="66" y="136"/>
                  </a:cubicBezTo>
                  <a:close/>
                </a:path>
              </a:pathLst>
            </a:custGeom>
            <a:solidFill>
              <a:srgbClr val="C2BBB5"/>
            </a:solidFill>
            <a:ln w="3175">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3" name="Freeform 204">
              <a:extLst>
                <a:ext uri="{FF2B5EF4-FFF2-40B4-BE49-F238E27FC236}">
                  <a16:creationId xmlns:a16="http://schemas.microsoft.com/office/drawing/2014/main" id="{4F63B6D9-47C6-4E14-873E-30AB6DB5690F}"/>
                </a:ext>
              </a:extLst>
            </p:cNvPr>
            <p:cNvSpPr>
              <a:spLocks/>
            </p:cNvSpPr>
            <p:nvPr userDrawn="1"/>
          </p:nvSpPr>
          <p:spPr bwMode="auto">
            <a:xfrm>
              <a:off x="5124451" y="4554538"/>
              <a:ext cx="9525" cy="11113"/>
            </a:xfrm>
            <a:custGeom>
              <a:avLst/>
              <a:gdLst>
                <a:gd name="T0" fmla="*/ 66 w 117"/>
                <a:gd name="T1" fmla="*/ 136 h 136"/>
                <a:gd name="T2" fmla="*/ 66 w 117"/>
                <a:gd name="T3" fmla="*/ 136 h 136"/>
                <a:gd name="T4" fmla="*/ 117 w 117"/>
                <a:gd name="T5" fmla="*/ 60 h 136"/>
                <a:gd name="T6" fmla="*/ 92 w 117"/>
                <a:gd name="T7" fmla="*/ 0 h 136"/>
                <a:gd name="T8" fmla="*/ 0 w 117"/>
                <a:gd name="T9" fmla="*/ 1 h 136"/>
                <a:gd name="T10" fmla="*/ 66 w 117"/>
                <a:gd name="T11" fmla="*/ 136 h 136"/>
                <a:gd name="T12" fmla="*/ 66 w 117"/>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117" h="136">
                  <a:moveTo>
                    <a:pt x="66" y="136"/>
                  </a:moveTo>
                  <a:lnTo>
                    <a:pt x="66" y="136"/>
                  </a:lnTo>
                  <a:lnTo>
                    <a:pt x="117" y="60"/>
                  </a:lnTo>
                  <a:cubicBezTo>
                    <a:pt x="99" y="48"/>
                    <a:pt x="93" y="37"/>
                    <a:pt x="92" y="0"/>
                  </a:cubicBezTo>
                  <a:lnTo>
                    <a:pt x="0" y="1"/>
                  </a:lnTo>
                  <a:cubicBezTo>
                    <a:pt x="1" y="47"/>
                    <a:pt x="9" y="98"/>
                    <a:pt x="66" y="136"/>
                  </a:cubicBezTo>
                  <a:lnTo>
                    <a:pt x="66" y="136"/>
                  </a:lnTo>
                  <a:close/>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4" name="Freeform 206">
              <a:extLst>
                <a:ext uri="{FF2B5EF4-FFF2-40B4-BE49-F238E27FC236}">
                  <a16:creationId xmlns:a16="http://schemas.microsoft.com/office/drawing/2014/main" id="{11E4B3A9-A1EC-4ACC-9234-E44EE36A5C5C}"/>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5" name="Freeform 207">
              <a:extLst>
                <a:ext uri="{FF2B5EF4-FFF2-40B4-BE49-F238E27FC236}">
                  <a16:creationId xmlns:a16="http://schemas.microsoft.com/office/drawing/2014/main" id="{2DCF2D41-F970-461C-AE2C-8C72236D40C9}"/>
                </a:ext>
              </a:extLst>
            </p:cNvPr>
            <p:cNvSpPr>
              <a:spLocks/>
            </p:cNvSpPr>
            <p:nvPr userDrawn="1"/>
          </p:nvSpPr>
          <p:spPr bwMode="auto">
            <a:xfrm>
              <a:off x="5146675" y="4552950"/>
              <a:ext cx="7938" cy="6350"/>
            </a:xfrm>
            <a:custGeom>
              <a:avLst/>
              <a:gdLst>
                <a:gd name="T0" fmla="*/ 1 w 99"/>
                <a:gd name="T1" fmla="*/ 0 h 88"/>
                <a:gd name="T2" fmla="*/ 1 w 99"/>
                <a:gd name="T3" fmla="*/ 0 h 88"/>
                <a:gd name="T4" fmla="*/ 30 w 99"/>
                <a:gd name="T5" fmla="*/ 59 h 88"/>
                <a:gd name="T6" fmla="*/ 91 w 99"/>
                <a:gd name="T7" fmla="*/ 88 h 88"/>
                <a:gd name="T8" fmla="*/ 99 w 99"/>
                <a:gd name="T9" fmla="*/ 87 h 88"/>
                <a:gd name="T10" fmla="*/ 88 w 99"/>
                <a:gd name="T11" fmla="*/ 6 h 88"/>
                <a:gd name="T12" fmla="*/ 1 w 99"/>
                <a:gd name="T13" fmla="*/ 0 h 88"/>
                <a:gd name="T14" fmla="*/ 1 w 99"/>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88">
                  <a:moveTo>
                    <a:pt x="1" y="0"/>
                  </a:moveTo>
                  <a:lnTo>
                    <a:pt x="1" y="0"/>
                  </a:lnTo>
                  <a:cubicBezTo>
                    <a:pt x="0" y="20"/>
                    <a:pt x="9" y="40"/>
                    <a:pt x="30" y="59"/>
                  </a:cubicBezTo>
                  <a:cubicBezTo>
                    <a:pt x="42" y="70"/>
                    <a:pt x="65" y="88"/>
                    <a:pt x="91" y="88"/>
                  </a:cubicBezTo>
                  <a:cubicBezTo>
                    <a:pt x="94" y="88"/>
                    <a:pt x="96" y="88"/>
                    <a:pt x="99" y="87"/>
                  </a:cubicBezTo>
                  <a:lnTo>
                    <a:pt x="88" y="6"/>
                  </a:lnTo>
                  <a:lnTo>
                    <a:pt x="1" y="0"/>
                  </a:lnTo>
                  <a:lnTo>
                    <a:pt x="1"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6" name="Freeform 208">
              <a:extLst>
                <a:ext uri="{FF2B5EF4-FFF2-40B4-BE49-F238E27FC236}">
                  <a16:creationId xmlns:a16="http://schemas.microsoft.com/office/drawing/2014/main" id="{7D1B81E2-41C9-4FA1-950C-AD5B8BC72BC7}"/>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cubicBezTo>
                    <a:pt x="1" y="2"/>
                    <a:pt x="2" y="4"/>
                    <a:pt x="3" y="8"/>
                  </a:cubicBezTo>
                  <a:cubicBezTo>
                    <a:pt x="7" y="8"/>
                    <a:pt x="10" y="9"/>
                    <a:pt x="11" y="10"/>
                  </a:cubicBezTo>
                  <a:cubicBezTo>
                    <a:pt x="8" y="8"/>
                    <a:pt x="2" y="3"/>
                    <a:pt x="0" y="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7" name="Freeform 209">
              <a:extLst>
                <a:ext uri="{FF2B5EF4-FFF2-40B4-BE49-F238E27FC236}">
                  <a16:creationId xmlns:a16="http://schemas.microsoft.com/office/drawing/2014/main" id="{0A311A3A-F662-40C1-969B-A3771B53B340}"/>
                </a:ext>
              </a:extLst>
            </p:cNvPr>
            <p:cNvSpPr>
              <a:spLocks/>
            </p:cNvSpPr>
            <p:nvPr userDrawn="1"/>
          </p:nvSpPr>
          <p:spPr bwMode="auto">
            <a:xfrm>
              <a:off x="5154613" y="4551363"/>
              <a:ext cx="0" cy="1587"/>
            </a:xfrm>
            <a:custGeom>
              <a:avLst/>
              <a:gdLst>
                <a:gd name="T0" fmla="*/ 0 w 11"/>
                <a:gd name="T1" fmla="*/ 0 h 10"/>
                <a:gd name="T2" fmla="*/ 0 w 11"/>
                <a:gd name="T3" fmla="*/ 0 h 10"/>
                <a:gd name="T4" fmla="*/ 3 w 11"/>
                <a:gd name="T5" fmla="*/ 8 h 10"/>
                <a:gd name="T6" fmla="*/ 11 w 11"/>
                <a:gd name="T7" fmla="*/ 10 h 10"/>
                <a:gd name="T8" fmla="*/ 0 w 11"/>
                <a:gd name="T9" fmla="*/ 0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lnTo>
                    <a:pt x="0" y="0"/>
                  </a:lnTo>
                  <a:cubicBezTo>
                    <a:pt x="1" y="2"/>
                    <a:pt x="2" y="4"/>
                    <a:pt x="3" y="8"/>
                  </a:cubicBezTo>
                  <a:cubicBezTo>
                    <a:pt x="7" y="8"/>
                    <a:pt x="10" y="9"/>
                    <a:pt x="11" y="10"/>
                  </a:cubicBezTo>
                  <a:cubicBezTo>
                    <a:pt x="8" y="8"/>
                    <a:pt x="2" y="3"/>
                    <a:pt x="0" y="0"/>
                  </a:cubicBezTo>
                  <a:lnTo>
                    <a:pt x="0" y="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8" name="Freeform 210">
              <a:extLst>
                <a:ext uri="{FF2B5EF4-FFF2-40B4-BE49-F238E27FC236}">
                  <a16:creationId xmlns:a16="http://schemas.microsoft.com/office/drawing/2014/main" id="{5CF211C5-D4B8-4569-A2AE-9029CF8D24AF}"/>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Lst>
              <a:ahLst/>
              <a:cxnLst>
                <a:cxn ang="0">
                  <a:pos x="T0" y="T1"/>
                </a:cxn>
                <a:cxn ang="0">
                  <a:pos x="T2" y="T3"/>
                </a:cxn>
                <a:cxn ang="0">
                  <a:pos x="T4" y="T5"/>
                </a:cxn>
                <a:cxn ang="0">
                  <a:pos x="T6" y="T7"/>
                </a:cxn>
                <a:cxn ang="0">
                  <a:pos x="T8" y="T9"/>
                </a:cxn>
                <a:cxn ang="0">
                  <a:pos x="T10" y="T11"/>
                </a:cxn>
                <a:cxn ang="0">
                  <a:pos x="T12" y="T13"/>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09" name="Freeform 211">
              <a:extLst>
                <a:ext uri="{FF2B5EF4-FFF2-40B4-BE49-F238E27FC236}">
                  <a16:creationId xmlns:a16="http://schemas.microsoft.com/office/drawing/2014/main" id="{A338EC1E-5ACA-4234-83C5-1F17D4847526}"/>
                </a:ext>
              </a:extLst>
            </p:cNvPr>
            <p:cNvSpPr>
              <a:spLocks/>
            </p:cNvSpPr>
            <p:nvPr userDrawn="1"/>
          </p:nvSpPr>
          <p:spPr bwMode="auto">
            <a:xfrm>
              <a:off x="5080000" y="4605338"/>
              <a:ext cx="9525" cy="11112"/>
            </a:xfrm>
            <a:custGeom>
              <a:avLst/>
              <a:gdLst>
                <a:gd name="T0" fmla="*/ 0 w 103"/>
                <a:gd name="T1" fmla="*/ 76 h 114"/>
                <a:gd name="T2" fmla="*/ 0 w 103"/>
                <a:gd name="T3" fmla="*/ 76 h 114"/>
                <a:gd name="T4" fmla="*/ 83 w 103"/>
                <a:gd name="T5" fmla="*/ 114 h 114"/>
                <a:gd name="T6" fmla="*/ 103 w 103"/>
                <a:gd name="T7" fmla="*/ 97 h 114"/>
                <a:gd name="T8" fmla="*/ 85 w 103"/>
                <a:gd name="T9" fmla="*/ 98 h 114"/>
                <a:gd name="T10" fmla="*/ 103 w 103"/>
                <a:gd name="T11" fmla="*/ 8 h 114"/>
                <a:gd name="T12" fmla="*/ 0 w 103"/>
                <a:gd name="T13" fmla="*/ 76 h 114"/>
                <a:gd name="T14" fmla="*/ 0 w 103"/>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14">
                  <a:moveTo>
                    <a:pt x="0" y="76"/>
                  </a:moveTo>
                  <a:lnTo>
                    <a:pt x="0" y="76"/>
                  </a:lnTo>
                  <a:lnTo>
                    <a:pt x="83" y="114"/>
                  </a:lnTo>
                  <a:cubicBezTo>
                    <a:pt x="86" y="110"/>
                    <a:pt x="98" y="99"/>
                    <a:pt x="103" y="97"/>
                  </a:cubicBezTo>
                  <a:cubicBezTo>
                    <a:pt x="103" y="97"/>
                    <a:pt x="96" y="100"/>
                    <a:pt x="85" y="98"/>
                  </a:cubicBezTo>
                  <a:lnTo>
                    <a:pt x="103" y="8"/>
                  </a:lnTo>
                  <a:cubicBezTo>
                    <a:pt x="61" y="0"/>
                    <a:pt x="9" y="52"/>
                    <a:pt x="0" y="76"/>
                  </a:cubicBezTo>
                  <a:lnTo>
                    <a:pt x="0" y="76"/>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0" name="Freeform 212">
              <a:extLst>
                <a:ext uri="{FF2B5EF4-FFF2-40B4-BE49-F238E27FC236}">
                  <a16:creationId xmlns:a16="http://schemas.microsoft.com/office/drawing/2014/main" id="{9505C88E-D2BE-44E6-A9DA-E033F3C10691}"/>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1" name="Freeform 213">
              <a:extLst>
                <a:ext uri="{FF2B5EF4-FFF2-40B4-BE49-F238E27FC236}">
                  <a16:creationId xmlns:a16="http://schemas.microsoft.com/office/drawing/2014/main" id="{95D7653F-5704-42ED-9241-3C7F08A3ED66}"/>
                </a:ext>
              </a:extLst>
            </p:cNvPr>
            <p:cNvSpPr>
              <a:spLocks/>
            </p:cNvSpPr>
            <p:nvPr userDrawn="1"/>
          </p:nvSpPr>
          <p:spPr bwMode="auto">
            <a:xfrm>
              <a:off x="5065713" y="4621213"/>
              <a:ext cx="7938" cy="7937"/>
            </a:xfrm>
            <a:custGeom>
              <a:avLst/>
              <a:gdLst>
                <a:gd name="T0" fmla="*/ 69 w 96"/>
                <a:gd name="T1" fmla="*/ 95 h 96"/>
                <a:gd name="T2" fmla="*/ 69 w 96"/>
                <a:gd name="T3" fmla="*/ 95 h 96"/>
                <a:gd name="T4" fmla="*/ 82 w 96"/>
                <a:gd name="T5" fmla="*/ 95 h 96"/>
                <a:gd name="T6" fmla="*/ 96 w 96"/>
                <a:gd name="T7" fmla="*/ 96 h 96"/>
                <a:gd name="T8" fmla="*/ 87 w 96"/>
                <a:gd name="T9" fmla="*/ 4 h 96"/>
                <a:gd name="T10" fmla="*/ 0 w 96"/>
                <a:gd name="T11" fmla="*/ 48 h 96"/>
                <a:gd name="T12" fmla="*/ 86 w 96"/>
                <a:gd name="T13" fmla="*/ 78 h 96"/>
                <a:gd name="T14" fmla="*/ 69 w 96"/>
                <a:gd name="T15" fmla="*/ 95 h 96"/>
                <a:gd name="T16" fmla="*/ 69 w 96"/>
                <a:gd name="T1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69" y="95"/>
                  </a:moveTo>
                  <a:lnTo>
                    <a:pt x="69" y="95"/>
                  </a:lnTo>
                  <a:cubicBezTo>
                    <a:pt x="71" y="95"/>
                    <a:pt x="78" y="95"/>
                    <a:pt x="82" y="95"/>
                  </a:cubicBezTo>
                  <a:lnTo>
                    <a:pt x="96" y="96"/>
                  </a:lnTo>
                  <a:lnTo>
                    <a:pt x="87" y="4"/>
                  </a:lnTo>
                  <a:cubicBezTo>
                    <a:pt x="68" y="3"/>
                    <a:pt x="17" y="0"/>
                    <a:pt x="0" y="48"/>
                  </a:cubicBezTo>
                  <a:lnTo>
                    <a:pt x="86" y="78"/>
                  </a:lnTo>
                  <a:cubicBezTo>
                    <a:pt x="83" y="89"/>
                    <a:pt x="73" y="95"/>
                    <a:pt x="69" y="95"/>
                  </a:cubicBezTo>
                  <a:lnTo>
                    <a:pt x="69" y="95"/>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2" name="Freeform 214">
              <a:extLst>
                <a:ext uri="{FF2B5EF4-FFF2-40B4-BE49-F238E27FC236}">
                  <a16:creationId xmlns:a16="http://schemas.microsoft.com/office/drawing/2014/main" id="{DA07D675-5E7F-412A-A70D-311B41CFFEE9}"/>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3" name="Freeform 215">
              <a:extLst>
                <a:ext uri="{FF2B5EF4-FFF2-40B4-BE49-F238E27FC236}">
                  <a16:creationId xmlns:a16="http://schemas.microsoft.com/office/drawing/2014/main" id="{C92932D4-1A05-4677-ADE3-29B1DDFAAF8D}"/>
                </a:ext>
              </a:extLst>
            </p:cNvPr>
            <p:cNvSpPr>
              <a:spLocks/>
            </p:cNvSpPr>
            <p:nvPr userDrawn="1"/>
          </p:nvSpPr>
          <p:spPr bwMode="auto">
            <a:xfrm>
              <a:off x="5053013" y="4641850"/>
              <a:ext cx="7938" cy="7937"/>
            </a:xfrm>
            <a:custGeom>
              <a:avLst/>
              <a:gdLst>
                <a:gd name="T0" fmla="*/ 29 w 101"/>
                <a:gd name="T1" fmla="*/ 1 h 93"/>
                <a:gd name="T2" fmla="*/ 29 w 101"/>
                <a:gd name="T3" fmla="*/ 1 h 93"/>
                <a:gd name="T4" fmla="*/ 13 w 101"/>
                <a:gd name="T5" fmla="*/ 0 h 93"/>
                <a:gd name="T6" fmla="*/ 0 w 101"/>
                <a:gd name="T7" fmla="*/ 0 h 93"/>
                <a:gd name="T8" fmla="*/ 7 w 101"/>
                <a:gd name="T9" fmla="*/ 92 h 93"/>
                <a:gd name="T10" fmla="*/ 25 w 101"/>
                <a:gd name="T11" fmla="*/ 93 h 93"/>
                <a:gd name="T12" fmla="*/ 83 w 101"/>
                <a:gd name="T13" fmla="*/ 71 h 93"/>
                <a:gd name="T14" fmla="*/ 97 w 101"/>
                <a:gd name="T15" fmla="*/ 17 h 93"/>
                <a:gd name="T16" fmla="*/ 6 w 101"/>
                <a:gd name="T17" fmla="*/ 35 h 93"/>
                <a:gd name="T18" fmla="*/ 12 w 101"/>
                <a:gd name="T19" fmla="*/ 13 h 93"/>
                <a:gd name="T20" fmla="*/ 29 w 101"/>
                <a:gd name="T21" fmla="*/ 1 h 93"/>
                <a:gd name="T22" fmla="*/ 29 w 10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3">
                  <a:moveTo>
                    <a:pt x="29" y="1"/>
                  </a:moveTo>
                  <a:lnTo>
                    <a:pt x="29" y="1"/>
                  </a:lnTo>
                  <a:cubicBezTo>
                    <a:pt x="26" y="2"/>
                    <a:pt x="18" y="1"/>
                    <a:pt x="13" y="0"/>
                  </a:cubicBezTo>
                  <a:cubicBezTo>
                    <a:pt x="8" y="0"/>
                    <a:pt x="3" y="0"/>
                    <a:pt x="0" y="0"/>
                  </a:cubicBezTo>
                  <a:lnTo>
                    <a:pt x="7" y="92"/>
                  </a:lnTo>
                  <a:cubicBezTo>
                    <a:pt x="12" y="92"/>
                    <a:pt x="19" y="93"/>
                    <a:pt x="25" y="93"/>
                  </a:cubicBezTo>
                  <a:cubicBezTo>
                    <a:pt x="44" y="93"/>
                    <a:pt x="67" y="89"/>
                    <a:pt x="83" y="71"/>
                  </a:cubicBezTo>
                  <a:cubicBezTo>
                    <a:pt x="96" y="57"/>
                    <a:pt x="101" y="38"/>
                    <a:pt x="97" y="17"/>
                  </a:cubicBezTo>
                  <a:lnTo>
                    <a:pt x="6" y="35"/>
                  </a:lnTo>
                  <a:cubicBezTo>
                    <a:pt x="6" y="30"/>
                    <a:pt x="6" y="21"/>
                    <a:pt x="12" y="13"/>
                  </a:cubicBezTo>
                  <a:cubicBezTo>
                    <a:pt x="18" y="4"/>
                    <a:pt x="26" y="1"/>
                    <a:pt x="29" y="1"/>
                  </a:cubicBezTo>
                  <a:lnTo>
                    <a:pt x="29" y="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4" name="Freeform 216">
              <a:extLst>
                <a:ext uri="{FF2B5EF4-FFF2-40B4-BE49-F238E27FC236}">
                  <a16:creationId xmlns:a16="http://schemas.microsoft.com/office/drawing/2014/main" id="{53276ECB-2C39-4167-AC7F-5C7C7B5C4FAD}"/>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5" name="Freeform 217">
              <a:extLst>
                <a:ext uri="{FF2B5EF4-FFF2-40B4-BE49-F238E27FC236}">
                  <a16:creationId xmlns:a16="http://schemas.microsoft.com/office/drawing/2014/main" id="{520B6B47-BC36-465E-90C6-978800B0E66F}"/>
                </a:ext>
              </a:extLst>
            </p:cNvPr>
            <p:cNvSpPr>
              <a:spLocks/>
            </p:cNvSpPr>
            <p:nvPr userDrawn="1"/>
          </p:nvSpPr>
          <p:spPr bwMode="auto">
            <a:xfrm>
              <a:off x="5154613" y="4513263"/>
              <a:ext cx="11113" cy="7937"/>
            </a:xfrm>
            <a:custGeom>
              <a:avLst/>
              <a:gdLst>
                <a:gd name="T0" fmla="*/ 87 w 119"/>
                <a:gd name="T1" fmla="*/ 97 h 97"/>
                <a:gd name="T2" fmla="*/ 87 w 119"/>
                <a:gd name="T3" fmla="*/ 97 h 97"/>
                <a:gd name="T4" fmla="*/ 104 w 119"/>
                <a:gd name="T5" fmla="*/ 90 h 97"/>
                <a:gd name="T6" fmla="*/ 119 w 119"/>
                <a:gd name="T7" fmla="*/ 85 h 97"/>
                <a:gd name="T8" fmla="*/ 83 w 119"/>
                <a:gd name="T9" fmla="*/ 0 h 97"/>
                <a:gd name="T10" fmla="*/ 74 w 119"/>
                <a:gd name="T11" fmla="*/ 4 h 97"/>
                <a:gd name="T12" fmla="*/ 3 w 119"/>
                <a:gd name="T13" fmla="*/ 84 h 97"/>
                <a:gd name="T14" fmla="*/ 95 w 119"/>
                <a:gd name="T15" fmla="*/ 79 h 97"/>
                <a:gd name="T16" fmla="*/ 87 w 119"/>
                <a:gd name="T17" fmla="*/ 97 h 97"/>
                <a:gd name="T18" fmla="*/ 87 w 119"/>
                <a:gd name="T1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97">
                  <a:moveTo>
                    <a:pt x="87" y="97"/>
                  </a:moveTo>
                  <a:lnTo>
                    <a:pt x="87" y="97"/>
                  </a:lnTo>
                  <a:cubicBezTo>
                    <a:pt x="90" y="95"/>
                    <a:pt x="99" y="92"/>
                    <a:pt x="104" y="90"/>
                  </a:cubicBezTo>
                  <a:cubicBezTo>
                    <a:pt x="109" y="89"/>
                    <a:pt x="114" y="87"/>
                    <a:pt x="119" y="85"/>
                  </a:cubicBezTo>
                  <a:lnTo>
                    <a:pt x="83" y="0"/>
                  </a:lnTo>
                  <a:lnTo>
                    <a:pt x="74" y="4"/>
                  </a:lnTo>
                  <a:cubicBezTo>
                    <a:pt x="54" y="11"/>
                    <a:pt x="0" y="29"/>
                    <a:pt x="3" y="84"/>
                  </a:cubicBezTo>
                  <a:lnTo>
                    <a:pt x="95" y="79"/>
                  </a:lnTo>
                  <a:cubicBezTo>
                    <a:pt x="95" y="88"/>
                    <a:pt x="90" y="95"/>
                    <a:pt x="87" y="97"/>
                  </a:cubicBezTo>
                  <a:lnTo>
                    <a:pt x="87" y="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6" name="Freeform 218">
              <a:extLst>
                <a:ext uri="{FF2B5EF4-FFF2-40B4-BE49-F238E27FC236}">
                  <a16:creationId xmlns:a16="http://schemas.microsoft.com/office/drawing/2014/main" id="{80A3C9CF-93CB-4CA5-B7E7-41CFE83B38AE}"/>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7" name="Freeform 219">
              <a:extLst>
                <a:ext uri="{FF2B5EF4-FFF2-40B4-BE49-F238E27FC236}">
                  <a16:creationId xmlns:a16="http://schemas.microsoft.com/office/drawing/2014/main" id="{48160A09-A8A0-484A-8DBB-EFD3A785BC88}"/>
                </a:ext>
              </a:extLst>
            </p:cNvPr>
            <p:cNvSpPr>
              <a:spLocks/>
            </p:cNvSpPr>
            <p:nvPr userDrawn="1"/>
          </p:nvSpPr>
          <p:spPr bwMode="auto">
            <a:xfrm>
              <a:off x="5080000" y="4548188"/>
              <a:ext cx="11113" cy="7937"/>
            </a:xfrm>
            <a:custGeom>
              <a:avLst/>
              <a:gdLst>
                <a:gd name="T0" fmla="*/ 0 w 127"/>
                <a:gd name="T1" fmla="*/ 70 h 101"/>
                <a:gd name="T2" fmla="*/ 0 w 127"/>
                <a:gd name="T3" fmla="*/ 70 h 101"/>
                <a:gd name="T4" fmla="*/ 86 w 127"/>
                <a:gd name="T5" fmla="*/ 101 h 101"/>
                <a:gd name="T6" fmla="*/ 107 w 127"/>
                <a:gd name="T7" fmla="*/ 89 h 101"/>
                <a:gd name="T8" fmla="*/ 127 w 127"/>
                <a:gd name="T9" fmla="*/ 77 h 101"/>
                <a:gd name="T10" fmla="*/ 78 w 127"/>
                <a:gd name="T11" fmla="*/ 0 h 101"/>
                <a:gd name="T12" fmla="*/ 65 w 127"/>
                <a:gd name="T13" fmla="*/ 7 h 101"/>
                <a:gd name="T14" fmla="*/ 0 w 127"/>
                <a:gd name="T15" fmla="*/ 70 h 101"/>
                <a:gd name="T16" fmla="*/ 0 w 127"/>
                <a:gd name="T1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01">
                  <a:moveTo>
                    <a:pt x="0" y="70"/>
                  </a:moveTo>
                  <a:lnTo>
                    <a:pt x="0" y="70"/>
                  </a:lnTo>
                  <a:lnTo>
                    <a:pt x="86" y="101"/>
                  </a:lnTo>
                  <a:cubicBezTo>
                    <a:pt x="89" y="98"/>
                    <a:pt x="100" y="92"/>
                    <a:pt x="107" y="89"/>
                  </a:cubicBezTo>
                  <a:cubicBezTo>
                    <a:pt x="114" y="85"/>
                    <a:pt x="121" y="81"/>
                    <a:pt x="127" y="77"/>
                  </a:cubicBezTo>
                  <a:lnTo>
                    <a:pt x="78" y="0"/>
                  </a:lnTo>
                  <a:cubicBezTo>
                    <a:pt x="74" y="3"/>
                    <a:pt x="69" y="5"/>
                    <a:pt x="65" y="7"/>
                  </a:cubicBezTo>
                  <a:cubicBezTo>
                    <a:pt x="44" y="18"/>
                    <a:pt x="12" y="34"/>
                    <a:pt x="0" y="70"/>
                  </a:cubicBezTo>
                  <a:lnTo>
                    <a:pt x="0" y="7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8" name="Freeform 220">
              <a:extLst>
                <a:ext uri="{FF2B5EF4-FFF2-40B4-BE49-F238E27FC236}">
                  <a16:creationId xmlns:a16="http://schemas.microsoft.com/office/drawing/2014/main" id="{AA2DDB49-98C0-4BC3-A806-761F2B86A859}"/>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Lst>
              <a:ahLst/>
              <a:cxnLst>
                <a:cxn ang="0">
                  <a:pos x="T0" y="T1"/>
                </a:cxn>
                <a:cxn ang="0">
                  <a:pos x="T2" y="T3"/>
                </a:cxn>
                <a:cxn ang="0">
                  <a:pos x="T4" y="T5"/>
                </a:cxn>
                <a:cxn ang="0">
                  <a:pos x="T6" y="T7"/>
                </a:cxn>
                <a:cxn ang="0">
                  <a:pos x="T8" y="T9"/>
                </a:cxn>
              </a:cxnLst>
              <a:rect l="0" t="0" r="r" b="b"/>
              <a:pathLst>
                <a:path w="86" h="82">
                  <a:moveTo>
                    <a:pt x="39" y="82"/>
                  </a:moveTo>
                  <a:lnTo>
                    <a:pt x="39" y="82"/>
                  </a:lnTo>
                  <a:cubicBezTo>
                    <a:pt x="59" y="73"/>
                    <a:pt x="76" y="56"/>
                    <a:pt x="86" y="36"/>
                  </a:cubicBezTo>
                  <a:lnTo>
                    <a:pt x="0" y="0"/>
                  </a:lnTo>
                  <a:lnTo>
                    <a:pt x="39" y="8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19" name="Freeform 221">
              <a:extLst>
                <a:ext uri="{FF2B5EF4-FFF2-40B4-BE49-F238E27FC236}">
                  <a16:creationId xmlns:a16="http://schemas.microsoft.com/office/drawing/2014/main" id="{2421C215-28B2-43FE-B2C2-8A97F40C457F}"/>
                </a:ext>
              </a:extLst>
            </p:cNvPr>
            <p:cNvSpPr>
              <a:spLocks/>
            </p:cNvSpPr>
            <p:nvPr userDrawn="1"/>
          </p:nvSpPr>
          <p:spPr bwMode="auto">
            <a:xfrm>
              <a:off x="5037138" y="4565650"/>
              <a:ext cx="6350" cy="7937"/>
            </a:xfrm>
            <a:custGeom>
              <a:avLst/>
              <a:gdLst>
                <a:gd name="T0" fmla="*/ 39 w 86"/>
                <a:gd name="T1" fmla="*/ 82 h 82"/>
                <a:gd name="T2" fmla="*/ 39 w 86"/>
                <a:gd name="T3" fmla="*/ 82 h 82"/>
                <a:gd name="T4" fmla="*/ 86 w 86"/>
                <a:gd name="T5" fmla="*/ 36 h 82"/>
                <a:gd name="T6" fmla="*/ 0 w 86"/>
                <a:gd name="T7" fmla="*/ 0 h 82"/>
                <a:gd name="T8" fmla="*/ 39 w 86"/>
                <a:gd name="T9" fmla="*/ 82 h 82"/>
                <a:gd name="T10" fmla="*/ 39 w 86"/>
                <a:gd name="T11" fmla="*/ 82 h 82"/>
              </a:gdLst>
              <a:ahLst/>
              <a:cxnLst>
                <a:cxn ang="0">
                  <a:pos x="T0" y="T1"/>
                </a:cxn>
                <a:cxn ang="0">
                  <a:pos x="T2" y="T3"/>
                </a:cxn>
                <a:cxn ang="0">
                  <a:pos x="T4" y="T5"/>
                </a:cxn>
                <a:cxn ang="0">
                  <a:pos x="T6" y="T7"/>
                </a:cxn>
                <a:cxn ang="0">
                  <a:pos x="T8" y="T9"/>
                </a:cxn>
                <a:cxn ang="0">
                  <a:pos x="T10" y="T11"/>
                </a:cxn>
              </a:cxnLst>
              <a:rect l="0" t="0" r="r" b="b"/>
              <a:pathLst>
                <a:path w="86" h="82">
                  <a:moveTo>
                    <a:pt x="39" y="82"/>
                  </a:moveTo>
                  <a:lnTo>
                    <a:pt x="39" y="82"/>
                  </a:lnTo>
                  <a:cubicBezTo>
                    <a:pt x="59" y="73"/>
                    <a:pt x="76" y="56"/>
                    <a:pt x="86" y="36"/>
                  </a:cubicBezTo>
                  <a:lnTo>
                    <a:pt x="0" y="0"/>
                  </a:lnTo>
                  <a:lnTo>
                    <a:pt x="39" y="82"/>
                  </a:lnTo>
                  <a:lnTo>
                    <a:pt x="39" y="8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20" name="Freeform 222">
              <a:extLst>
                <a:ext uri="{FF2B5EF4-FFF2-40B4-BE49-F238E27FC236}">
                  <a16:creationId xmlns:a16="http://schemas.microsoft.com/office/drawing/2014/main" id="{A3CCFE29-385C-4B25-B299-D1609E6CDA2A}"/>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latin typeface="+mn-lt"/>
              </a:endParaRPr>
            </a:p>
          </p:txBody>
        </p:sp>
        <p:sp>
          <p:nvSpPr>
            <p:cNvPr id="221" name="Freeform 223">
              <a:extLst>
                <a:ext uri="{FF2B5EF4-FFF2-40B4-BE49-F238E27FC236}">
                  <a16:creationId xmlns:a16="http://schemas.microsoft.com/office/drawing/2014/main" id="{67B21BFD-F3AC-4437-B896-DDB354B66E5F}"/>
                </a:ext>
              </a:extLst>
            </p:cNvPr>
            <p:cNvSpPr>
              <a:spLocks/>
            </p:cNvSpPr>
            <p:nvPr userDrawn="1"/>
          </p:nvSpPr>
          <p:spPr bwMode="auto">
            <a:xfrm>
              <a:off x="6788150" y="3357563"/>
              <a:ext cx="11113" cy="12700"/>
            </a:xfrm>
            <a:custGeom>
              <a:avLst/>
              <a:gdLst>
                <a:gd name="T0" fmla="*/ 66 w 131"/>
                <a:gd name="T1" fmla="*/ 122 h 140"/>
                <a:gd name="T2" fmla="*/ 66 w 131"/>
                <a:gd name="T3" fmla="*/ 122 h 140"/>
                <a:gd name="T4" fmla="*/ 122 w 131"/>
                <a:gd name="T5" fmla="*/ 140 h 140"/>
                <a:gd name="T6" fmla="*/ 131 w 131"/>
                <a:gd name="T7" fmla="*/ 112 h 140"/>
                <a:gd name="T8" fmla="*/ 112 w 131"/>
                <a:gd name="T9" fmla="*/ 65 h 140"/>
                <a:gd name="T10" fmla="*/ 47 w 131"/>
                <a:gd name="T11" fmla="*/ 0 h 140"/>
                <a:gd name="T12" fmla="*/ 0 w 131"/>
                <a:gd name="T13" fmla="*/ 47 h 140"/>
                <a:gd name="T14" fmla="*/ 19 w 131"/>
                <a:gd name="T15" fmla="*/ 65 h 140"/>
                <a:gd name="T16" fmla="*/ 38 w 131"/>
                <a:gd name="T17" fmla="*/ 93 h 140"/>
                <a:gd name="T18" fmla="*/ 66 w 131"/>
                <a:gd name="T19" fmla="*/ 122 h 140"/>
                <a:gd name="T20" fmla="*/ 66 w 131"/>
                <a:gd name="T21"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40">
                  <a:moveTo>
                    <a:pt x="66" y="122"/>
                  </a:moveTo>
                  <a:lnTo>
                    <a:pt x="66" y="122"/>
                  </a:lnTo>
                  <a:lnTo>
                    <a:pt x="122" y="140"/>
                  </a:lnTo>
                  <a:lnTo>
                    <a:pt x="131" y="112"/>
                  </a:lnTo>
                  <a:lnTo>
                    <a:pt x="112" y="65"/>
                  </a:lnTo>
                  <a:lnTo>
                    <a:pt x="47" y="0"/>
                  </a:lnTo>
                  <a:lnTo>
                    <a:pt x="0" y="47"/>
                  </a:lnTo>
                  <a:lnTo>
                    <a:pt x="19" y="65"/>
                  </a:lnTo>
                  <a:lnTo>
                    <a:pt x="38" y="93"/>
                  </a:lnTo>
                  <a:lnTo>
                    <a:pt x="66" y="122"/>
                  </a:lnTo>
                  <a:lnTo>
                    <a:pt x="66" y="122"/>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mn-lt"/>
              </a:endParaRPr>
            </a:p>
          </p:txBody>
        </p:sp>
      </p:grpSp>
      <p:sp>
        <p:nvSpPr>
          <p:cNvPr id="223" name="Slide Number Placeholder 2">
            <a:extLst>
              <a:ext uri="{FF2B5EF4-FFF2-40B4-BE49-F238E27FC236}">
                <a16:creationId xmlns:a16="http://schemas.microsoft.com/office/drawing/2014/main" id="{691CEA3D-BD3E-41EB-A2E1-AA46D4C8492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24" name="Group 223">
            <a:extLst>
              <a:ext uri="{FF2B5EF4-FFF2-40B4-BE49-F238E27FC236}">
                <a16:creationId xmlns:a16="http://schemas.microsoft.com/office/drawing/2014/main" id="{956A18B9-96BD-4471-A91D-61C089E19581}"/>
              </a:ext>
            </a:extLst>
          </p:cNvPr>
          <p:cNvGrpSpPr/>
          <p:nvPr userDrawn="1"/>
        </p:nvGrpSpPr>
        <p:grpSpPr>
          <a:xfrm>
            <a:off x="11454056" y="6354160"/>
            <a:ext cx="369644" cy="226799"/>
            <a:chOff x="10171675" y="6328233"/>
            <a:chExt cx="731163" cy="454938"/>
          </a:xfrm>
        </p:grpSpPr>
        <p:sp>
          <p:nvSpPr>
            <p:cNvPr id="225" name="Freeform: Shape 224">
              <a:extLst>
                <a:ext uri="{FF2B5EF4-FFF2-40B4-BE49-F238E27FC236}">
                  <a16:creationId xmlns:a16="http://schemas.microsoft.com/office/drawing/2014/main" id="{FD9EFCCD-117B-46DA-B552-6B30F3695B8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6" name="Freeform: Shape 225">
              <a:extLst>
                <a:ext uri="{FF2B5EF4-FFF2-40B4-BE49-F238E27FC236}">
                  <a16:creationId xmlns:a16="http://schemas.microsoft.com/office/drawing/2014/main" id="{B8C384CE-B7E8-4431-8067-250D41A9B20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7" name="Group 226">
              <a:extLst>
                <a:ext uri="{FF2B5EF4-FFF2-40B4-BE49-F238E27FC236}">
                  <a16:creationId xmlns:a16="http://schemas.microsoft.com/office/drawing/2014/main" id="{2CF51A08-5488-4A7A-B9A7-9ED858047ACB}"/>
                </a:ext>
              </a:extLst>
            </p:cNvPr>
            <p:cNvGrpSpPr/>
            <p:nvPr userDrawn="1"/>
          </p:nvGrpSpPr>
          <p:grpSpPr>
            <a:xfrm>
              <a:off x="10499754" y="6374995"/>
              <a:ext cx="74948" cy="362489"/>
              <a:chOff x="11458342" y="5807359"/>
              <a:chExt cx="74948" cy="362489"/>
            </a:xfrm>
          </p:grpSpPr>
          <p:sp>
            <p:nvSpPr>
              <p:cNvPr id="228" name="Freeform: Shape 227">
                <a:extLst>
                  <a:ext uri="{FF2B5EF4-FFF2-40B4-BE49-F238E27FC236}">
                    <a16:creationId xmlns:a16="http://schemas.microsoft.com/office/drawing/2014/main" id="{7BB9A909-BC06-461D-BF00-07DC3840358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9" name="Freeform: Shape 228">
                <a:extLst>
                  <a:ext uri="{FF2B5EF4-FFF2-40B4-BE49-F238E27FC236}">
                    <a16:creationId xmlns:a16="http://schemas.microsoft.com/office/drawing/2014/main" id="{91A3454A-F044-4E70-B589-93D45D8ABBC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5321608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p_Australia_1">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D1224026-A9B7-BB4B-A57F-4ECC6926CD13}"/>
              </a:ext>
            </a:extLst>
          </p:cNvPr>
          <p:cNvSpPr>
            <a:spLocks noGrp="1"/>
          </p:cNvSpPr>
          <p:nvPr>
            <p:ph type="body" idx="33" hasCustomPrompt="1"/>
          </p:nvPr>
        </p:nvSpPr>
        <p:spPr>
          <a:xfrm>
            <a:off x="8612259" y="1876289"/>
            <a:ext cx="3202444" cy="4118557"/>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20" name="Text Placeholder 2">
            <a:extLst>
              <a:ext uri="{FF2B5EF4-FFF2-40B4-BE49-F238E27FC236}">
                <a16:creationId xmlns:a16="http://schemas.microsoft.com/office/drawing/2014/main" id="{B0CC5CA9-7D1F-C44D-A2EA-F0E4EB9180DF}"/>
              </a:ext>
            </a:extLst>
          </p:cNvPr>
          <p:cNvSpPr>
            <a:spLocks noGrp="1"/>
          </p:cNvSpPr>
          <p:nvPr>
            <p:ph type="body" idx="32" hasCustomPrompt="1"/>
          </p:nvPr>
        </p:nvSpPr>
        <p:spPr>
          <a:xfrm>
            <a:off x="334963" y="1875450"/>
            <a:ext cx="3213109" cy="4145339"/>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43" name="Text Placeholder 2">
            <a:extLst>
              <a:ext uri="{FF2B5EF4-FFF2-40B4-BE49-F238E27FC236}">
                <a16:creationId xmlns:a16="http://schemas.microsoft.com/office/drawing/2014/main" id="{FF5DED1E-7DDB-924C-8EEB-67CC4D439C3C}"/>
              </a:ext>
            </a:extLst>
          </p:cNvPr>
          <p:cNvSpPr>
            <a:spLocks noGrp="1"/>
          </p:cNvSpPr>
          <p:nvPr>
            <p:ph type="body" idx="40" hasCustomPrompt="1"/>
          </p:nvPr>
        </p:nvSpPr>
        <p:spPr>
          <a:xfrm>
            <a:off x="341830" y="1438717"/>
            <a:ext cx="11481870"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17" name="Text Placeholder 12">
            <a:extLst>
              <a:ext uri="{FF2B5EF4-FFF2-40B4-BE49-F238E27FC236}">
                <a16:creationId xmlns:a16="http://schemas.microsoft.com/office/drawing/2014/main" id="{93729436-5846-D94E-86DE-82AC77E7F78B}"/>
              </a:ext>
            </a:extLst>
          </p:cNvPr>
          <p:cNvSpPr>
            <a:spLocks noGrp="1"/>
          </p:cNvSpPr>
          <p:nvPr>
            <p:ph type="body" sz="quarter" idx="14"/>
          </p:nvPr>
        </p:nvSpPr>
        <p:spPr>
          <a:xfrm>
            <a:off x="8834203" y="2127251"/>
            <a:ext cx="2817845" cy="1605300"/>
          </a:xfrm>
        </p:spPr>
        <p:txBody>
          <a:bodyPr>
            <a:noAutofit/>
          </a:bodyPr>
          <a:lstStyle>
            <a:lvl1pPr>
              <a:defRPr sz="2000" baseline="0">
                <a:latin typeface="+mn-lt"/>
              </a:defRPr>
            </a:lvl1pPr>
          </a:lstStyle>
          <a:p>
            <a:pPr lvl="0"/>
            <a:r>
              <a:rPr lang="en-US"/>
              <a:t>Click to edit Master text styles</a:t>
            </a:r>
          </a:p>
        </p:txBody>
      </p:sp>
      <p:sp>
        <p:nvSpPr>
          <p:cNvPr id="21" name="Text Placeholder 12">
            <a:extLst>
              <a:ext uri="{FF2B5EF4-FFF2-40B4-BE49-F238E27FC236}">
                <a16:creationId xmlns:a16="http://schemas.microsoft.com/office/drawing/2014/main" id="{9606FB32-AC2C-5047-8A54-E93C4AC04D37}"/>
              </a:ext>
            </a:extLst>
          </p:cNvPr>
          <p:cNvSpPr>
            <a:spLocks noGrp="1"/>
          </p:cNvSpPr>
          <p:nvPr>
            <p:ph type="body" sz="quarter" idx="31"/>
          </p:nvPr>
        </p:nvSpPr>
        <p:spPr>
          <a:xfrm>
            <a:off x="539952" y="2127251"/>
            <a:ext cx="2817845" cy="1605300"/>
          </a:xfrm>
        </p:spPr>
        <p:txBody>
          <a:bodyPr>
            <a:noAutofit/>
          </a:bodyPr>
          <a:lstStyle>
            <a:lvl1pPr>
              <a:defRPr sz="2000" baseline="0">
                <a:latin typeface="+mn-lt"/>
              </a:defRPr>
            </a:lvl1pPr>
          </a:lstStyle>
          <a:p>
            <a:pPr lvl="0"/>
            <a:r>
              <a:rPr lang="en-US"/>
              <a:t>Click to edit Master text styles</a:t>
            </a:r>
          </a:p>
        </p:txBody>
      </p:sp>
      <p:sp>
        <p:nvSpPr>
          <p:cNvPr id="24" name="Text Placeholder 12">
            <a:extLst>
              <a:ext uri="{FF2B5EF4-FFF2-40B4-BE49-F238E27FC236}">
                <a16:creationId xmlns:a16="http://schemas.microsoft.com/office/drawing/2014/main" id="{EAB89400-4A4E-744C-9FFE-43072AE7B596}"/>
              </a:ext>
            </a:extLst>
          </p:cNvPr>
          <p:cNvSpPr>
            <a:spLocks noGrp="1"/>
          </p:cNvSpPr>
          <p:nvPr>
            <p:ph type="body" sz="quarter" idx="89"/>
          </p:nvPr>
        </p:nvSpPr>
        <p:spPr>
          <a:xfrm>
            <a:off x="8834203" y="4090962"/>
            <a:ext cx="2817845" cy="1605300"/>
          </a:xfrm>
        </p:spPr>
        <p:txBody>
          <a:bodyPr>
            <a:noAutofit/>
          </a:bodyPr>
          <a:lstStyle>
            <a:lvl1pPr>
              <a:defRPr sz="2000" baseline="0">
                <a:latin typeface="+mn-lt"/>
              </a:defRPr>
            </a:lvl1pPr>
          </a:lstStyle>
          <a:p>
            <a:pPr lvl="0"/>
            <a:r>
              <a:rPr lang="en-US"/>
              <a:t>Click to edit Master text styles</a:t>
            </a:r>
          </a:p>
        </p:txBody>
      </p:sp>
      <p:sp>
        <p:nvSpPr>
          <p:cNvPr id="25" name="Text Placeholder 12">
            <a:extLst>
              <a:ext uri="{FF2B5EF4-FFF2-40B4-BE49-F238E27FC236}">
                <a16:creationId xmlns:a16="http://schemas.microsoft.com/office/drawing/2014/main" id="{2A8E8678-0557-E444-AF3F-AEE80154F122}"/>
              </a:ext>
            </a:extLst>
          </p:cNvPr>
          <p:cNvSpPr>
            <a:spLocks noGrp="1"/>
          </p:cNvSpPr>
          <p:nvPr>
            <p:ph type="body" sz="quarter" idx="90"/>
          </p:nvPr>
        </p:nvSpPr>
        <p:spPr>
          <a:xfrm>
            <a:off x="539952" y="4090962"/>
            <a:ext cx="2817845" cy="1605300"/>
          </a:xfrm>
        </p:spPr>
        <p:txBody>
          <a:bodyPr>
            <a:noAutofit/>
          </a:bodyPr>
          <a:lstStyle>
            <a:lvl1pPr>
              <a:defRPr sz="2000" baseline="0">
                <a:latin typeface="+mn-lt"/>
              </a:defRPr>
            </a:lvl1pPr>
          </a:lstStyle>
          <a:p>
            <a:pPr lvl="0"/>
            <a:r>
              <a:rPr lang="en-US"/>
              <a:t>Click to edit Master text styles</a:t>
            </a:r>
          </a:p>
        </p:txBody>
      </p:sp>
      <p:sp>
        <p:nvSpPr>
          <p:cNvPr id="27" name="Text Placeholder 4">
            <a:extLst>
              <a:ext uri="{FF2B5EF4-FFF2-40B4-BE49-F238E27FC236}">
                <a16:creationId xmlns:a16="http://schemas.microsoft.com/office/drawing/2014/main" id="{27ACF145-09CE-9042-8E89-8D2C652BFA48}"/>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8" name="Straight Connector 27">
            <a:extLst>
              <a:ext uri="{FF2B5EF4-FFF2-40B4-BE49-F238E27FC236}">
                <a16:creationId xmlns:a16="http://schemas.microsoft.com/office/drawing/2014/main" id="{665B81AB-4991-8B4A-B436-B44238C4703F}"/>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Map&#10;&#10;Description automatically generated">
            <a:extLst>
              <a:ext uri="{FF2B5EF4-FFF2-40B4-BE49-F238E27FC236}">
                <a16:creationId xmlns:a16="http://schemas.microsoft.com/office/drawing/2014/main" id="{13DE16DD-4247-CD41-9455-6730E8CCBA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1380" y="1880069"/>
            <a:ext cx="4766601" cy="4077516"/>
          </a:xfrm>
          <a:prstGeom prst="rect">
            <a:avLst/>
          </a:prstGeom>
        </p:spPr>
      </p:pic>
      <p:sp>
        <p:nvSpPr>
          <p:cNvPr id="29" name="TextBox 28">
            <a:extLst>
              <a:ext uri="{FF2B5EF4-FFF2-40B4-BE49-F238E27FC236}">
                <a16:creationId xmlns:a16="http://schemas.microsoft.com/office/drawing/2014/main" id="{76D38158-5F2E-5648-BC00-67DA3749D880}"/>
              </a:ext>
            </a:extLst>
          </p:cNvPr>
          <p:cNvSpPr txBox="1"/>
          <p:nvPr userDrawn="1"/>
        </p:nvSpPr>
        <p:spPr>
          <a:xfrm>
            <a:off x="4810147" y="3494577"/>
            <a:ext cx="2563318" cy="338554"/>
          </a:xfrm>
          <a:prstGeom prst="rect">
            <a:avLst/>
          </a:prstGeom>
          <a:noFill/>
        </p:spPr>
        <p:txBody>
          <a:bodyPr wrap="square" rtlCol="0">
            <a:noAutofit/>
          </a:bodyPr>
          <a:lstStyle/>
          <a:p>
            <a:pPr algn="ctr"/>
            <a:r>
              <a:rPr lang="en-US" sz="1600" dirty="0">
                <a:solidFill>
                  <a:schemeClr val="bg1"/>
                </a:solidFill>
              </a:rPr>
              <a:t>A U S T R A L I A</a:t>
            </a:r>
          </a:p>
        </p:txBody>
      </p:sp>
      <p:sp>
        <p:nvSpPr>
          <p:cNvPr id="22" name="Slide Number Placeholder 2">
            <a:extLst>
              <a:ext uri="{FF2B5EF4-FFF2-40B4-BE49-F238E27FC236}">
                <a16:creationId xmlns:a16="http://schemas.microsoft.com/office/drawing/2014/main" id="{51F84D04-5266-4418-A070-1CDBD16FA2D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3" name="Group 22">
            <a:extLst>
              <a:ext uri="{FF2B5EF4-FFF2-40B4-BE49-F238E27FC236}">
                <a16:creationId xmlns:a16="http://schemas.microsoft.com/office/drawing/2014/main" id="{9E446FE8-5355-4BDB-A7E2-7441ACC8674D}"/>
              </a:ext>
            </a:extLst>
          </p:cNvPr>
          <p:cNvGrpSpPr/>
          <p:nvPr userDrawn="1"/>
        </p:nvGrpSpPr>
        <p:grpSpPr>
          <a:xfrm>
            <a:off x="11454056" y="6354160"/>
            <a:ext cx="369644" cy="226799"/>
            <a:chOff x="10171675" y="6328233"/>
            <a:chExt cx="731163" cy="454938"/>
          </a:xfrm>
        </p:grpSpPr>
        <p:sp>
          <p:nvSpPr>
            <p:cNvPr id="26" name="Freeform: Shape 25">
              <a:extLst>
                <a:ext uri="{FF2B5EF4-FFF2-40B4-BE49-F238E27FC236}">
                  <a16:creationId xmlns:a16="http://schemas.microsoft.com/office/drawing/2014/main" id="{0A371930-0B3C-45C1-80C9-8F157B42956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0" name="Freeform: Shape 29">
              <a:extLst>
                <a:ext uri="{FF2B5EF4-FFF2-40B4-BE49-F238E27FC236}">
                  <a16:creationId xmlns:a16="http://schemas.microsoft.com/office/drawing/2014/main" id="{1CA3074C-E8EA-4455-AF30-93E458285A9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1" name="Group 30">
              <a:extLst>
                <a:ext uri="{FF2B5EF4-FFF2-40B4-BE49-F238E27FC236}">
                  <a16:creationId xmlns:a16="http://schemas.microsoft.com/office/drawing/2014/main" id="{7CCE80EB-617C-4FBD-B6A6-00EA079A16C6}"/>
                </a:ext>
              </a:extLst>
            </p:cNvPr>
            <p:cNvGrpSpPr/>
            <p:nvPr userDrawn="1"/>
          </p:nvGrpSpPr>
          <p:grpSpPr>
            <a:xfrm>
              <a:off x="10499754" y="6374995"/>
              <a:ext cx="74948" cy="362489"/>
              <a:chOff x="11458342" y="5807359"/>
              <a:chExt cx="74948" cy="362489"/>
            </a:xfrm>
          </p:grpSpPr>
          <p:sp>
            <p:nvSpPr>
              <p:cNvPr id="32" name="Freeform: Shape 31">
                <a:extLst>
                  <a:ext uri="{FF2B5EF4-FFF2-40B4-BE49-F238E27FC236}">
                    <a16:creationId xmlns:a16="http://schemas.microsoft.com/office/drawing/2014/main" id="{B5B8C991-F00A-4FA7-ACAA-F7D1F652EC4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8AD1F18E-E3D5-4331-8C1B-7710ADFF806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9964669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ap_Australia_2">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0D637E0-AE3B-C848-98BA-B94B7FD8C48D}"/>
              </a:ext>
            </a:extLst>
          </p:cNvPr>
          <p:cNvSpPr>
            <a:spLocks noGrp="1"/>
          </p:cNvSpPr>
          <p:nvPr>
            <p:ph sz="quarter" idx="29"/>
          </p:nvPr>
        </p:nvSpPr>
        <p:spPr>
          <a:xfrm>
            <a:off x="8955070" y="1875448"/>
            <a:ext cx="2873315" cy="4147634"/>
          </a:xfrm>
          <a:noFill/>
        </p:spPr>
        <p:txBody>
          <a:bodyPr lIns="108000" tIns="108000" rIns="108000" bIns="108000">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3B20289-D413-A94C-BD7A-79D394499E2C}"/>
              </a:ext>
            </a:extLst>
          </p:cNvPr>
          <p:cNvSpPr>
            <a:spLocks noGrp="1"/>
          </p:cNvSpPr>
          <p:nvPr>
            <p:ph sz="quarter" idx="30"/>
          </p:nvPr>
        </p:nvSpPr>
        <p:spPr>
          <a:xfrm>
            <a:off x="350216" y="1875448"/>
            <a:ext cx="2873315" cy="4147634"/>
          </a:xfrm>
          <a:noFill/>
        </p:spPr>
        <p:txBody>
          <a:bodyPr lIns="108000" tIns="108000" rIns="108000" bIns="108000">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B78D9EC2-1084-0748-9A77-9B28DCD048C3}"/>
              </a:ext>
            </a:extLst>
          </p:cNvPr>
          <p:cNvSpPr>
            <a:spLocks noGrp="1"/>
          </p:cNvSpPr>
          <p:nvPr>
            <p:ph type="body" idx="40" hasCustomPrompt="1"/>
          </p:nvPr>
        </p:nvSpPr>
        <p:spPr>
          <a:xfrm>
            <a:off x="334963" y="1438717"/>
            <a:ext cx="11488738"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24" name="Text Placeholder 4">
            <a:extLst>
              <a:ext uri="{FF2B5EF4-FFF2-40B4-BE49-F238E27FC236}">
                <a16:creationId xmlns:a16="http://schemas.microsoft.com/office/drawing/2014/main" id="{E8CB0BBE-95DF-0E4C-9A6D-9849B0C5880C}"/>
              </a:ext>
            </a:extLst>
          </p:cNvPr>
          <p:cNvSpPr>
            <a:spLocks noGrp="1"/>
          </p:cNvSpPr>
          <p:nvPr>
            <p:ph type="body" sz="quarter" idx="88" hasCustomPrompt="1"/>
          </p:nvPr>
        </p:nvSpPr>
        <p:spPr>
          <a:xfrm>
            <a:off x="338109" y="602472"/>
            <a:ext cx="11485591"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5" name="Straight Connector 24">
            <a:extLst>
              <a:ext uri="{FF2B5EF4-FFF2-40B4-BE49-F238E27FC236}">
                <a16:creationId xmlns:a16="http://schemas.microsoft.com/office/drawing/2014/main" id="{160A746A-FE62-7640-92CC-568E72C7ECD8}"/>
              </a:ext>
            </a:extLst>
          </p:cNvPr>
          <p:cNvCxnSpPr>
            <a:cxnSpLocks/>
          </p:cNvCxnSpPr>
          <p:nvPr userDrawn="1"/>
        </p:nvCxnSpPr>
        <p:spPr>
          <a:xfrm>
            <a:off x="341830" y="1221684"/>
            <a:ext cx="114865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Map&#10;&#10;Description automatically generated">
            <a:extLst>
              <a:ext uri="{FF2B5EF4-FFF2-40B4-BE49-F238E27FC236}">
                <a16:creationId xmlns:a16="http://schemas.microsoft.com/office/drawing/2014/main" id="{D88F5073-19EF-DA46-9234-2392523EF1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1380" y="1880069"/>
            <a:ext cx="4766601" cy="4077516"/>
          </a:xfrm>
          <a:prstGeom prst="rect">
            <a:avLst/>
          </a:prstGeom>
        </p:spPr>
      </p:pic>
      <p:sp>
        <p:nvSpPr>
          <p:cNvPr id="14" name="TextBox 13">
            <a:extLst>
              <a:ext uri="{FF2B5EF4-FFF2-40B4-BE49-F238E27FC236}">
                <a16:creationId xmlns:a16="http://schemas.microsoft.com/office/drawing/2014/main" id="{4A28CC6F-C807-3B42-9A1C-F9A4CD7FD15E}"/>
              </a:ext>
            </a:extLst>
          </p:cNvPr>
          <p:cNvSpPr txBox="1"/>
          <p:nvPr userDrawn="1"/>
        </p:nvSpPr>
        <p:spPr>
          <a:xfrm>
            <a:off x="4810147" y="3494577"/>
            <a:ext cx="2563318" cy="338554"/>
          </a:xfrm>
          <a:prstGeom prst="rect">
            <a:avLst/>
          </a:prstGeom>
          <a:noFill/>
        </p:spPr>
        <p:txBody>
          <a:bodyPr wrap="square" rtlCol="0">
            <a:noAutofit/>
          </a:bodyPr>
          <a:lstStyle/>
          <a:p>
            <a:pPr algn="ctr"/>
            <a:r>
              <a:rPr lang="en-US" sz="1600" dirty="0">
                <a:solidFill>
                  <a:schemeClr val="bg1"/>
                </a:solidFill>
                <a:latin typeface="+mn-lt"/>
              </a:rPr>
              <a:t>A U S T R A L I A</a:t>
            </a:r>
          </a:p>
        </p:txBody>
      </p:sp>
      <p:sp>
        <p:nvSpPr>
          <p:cNvPr id="16" name="Slide Number Placeholder 2">
            <a:extLst>
              <a:ext uri="{FF2B5EF4-FFF2-40B4-BE49-F238E27FC236}">
                <a16:creationId xmlns:a16="http://schemas.microsoft.com/office/drawing/2014/main" id="{6A444FDA-067A-405A-9403-02B46CD08E2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7" name="Group 16">
            <a:extLst>
              <a:ext uri="{FF2B5EF4-FFF2-40B4-BE49-F238E27FC236}">
                <a16:creationId xmlns:a16="http://schemas.microsoft.com/office/drawing/2014/main" id="{69BBE7C6-9368-48F7-9AFB-5B103FBCEFE9}"/>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683B9D93-9F20-4812-A50C-34255512C45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D1966DCD-4D68-40D9-8F31-D3AA4E880EA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4822F959-635D-4810-9F6B-55989DDA4C6F}"/>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91316452-C130-4CF3-953F-7CA4A82A74E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9361592-1407-4462-B448-BE01122E5D5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9416839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ap_Australia_3">
    <p:spTree>
      <p:nvGrpSpPr>
        <p:cNvPr id="1" name=""/>
        <p:cNvGrpSpPr/>
        <p:nvPr/>
      </p:nvGrpSpPr>
      <p:grpSpPr>
        <a:xfrm>
          <a:off x="0" y="0"/>
          <a:ext cx="0" cy="0"/>
          <a:chOff x="0" y="0"/>
          <a:chExt cx="0" cy="0"/>
        </a:xfrm>
      </p:grpSpPr>
      <p:sp>
        <p:nvSpPr>
          <p:cNvPr id="34" name="Text Placeholder 3">
            <a:extLst>
              <a:ext uri="{FF2B5EF4-FFF2-40B4-BE49-F238E27FC236}">
                <a16:creationId xmlns:a16="http://schemas.microsoft.com/office/drawing/2014/main" id="{B045BF47-48BD-284F-925C-812E0871757A}"/>
              </a:ext>
            </a:extLst>
          </p:cNvPr>
          <p:cNvSpPr>
            <a:spLocks noGrp="1"/>
          </p:cNvSpPr>
          <p:nvPr>
            <p:ph type="body" sz="half" idx="345" hasCustomPrompt="1"/>
          </p:nvPr>
        </p:nvSpPr>
        <p:spPr>
          <a:xfrm>
            <a:off x="9111278" y="5110046"/>
            <a:ext cx="2717933" cy="1546625"/>
          </a:xfrm>
          <a:prstGeom prst="rect">
            <a:avLst/>
          </a:prstGeom>
          <a:solidFill>
            <a:schemeClr val="bg2"/>
          </a:solidFill>
        </p:spPr>
        <p:txBody>
          <a:bodyPr anchor="ctr">
            <a:noAutofit/>
          </a:bodyPr>
          <a:lstStyle>
            <a:lvl1pPr marL="0" indent="0" algn="l">
              <a:buNone/>
              <a:defRPr sz="800" cap="all" spc="200" baseline="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40" name="Text Placeholder 2">
            <a:extLst>
              <a:ext uri="{FF2B5EF4-FFF2-40B4-BE49-F238E27FC236}">
                <a16:creationId xmlns:a16="http://schemas.microsoft.com/office/drawing/2014/main" id="{6BBFA3C7-C64B-A847-8F65-1E3E9B9863FA}"/>
              </a:ext>
            </a:extLst>
          </p:cNvPr>
          <p:cNvSpPr>
            <a:spLocks noGrp="1"/>
          </p:cNvSpPr>
          <p:nvPr>
            <p:ph type="body" idx="40" hasCustomPrompt="1"/>
          </p:nvPr>
        </p:nvSpPr>
        <p:spPr>
          <a:xfrm>
            <a:off x="341830" y="1438717"/>
            <a:ext cx="11472873"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35" name="Text Placeholder 3">
            <a:extLst>
              <a:ext uri="{FF2B5EF4-FFF2-40B4-BE49-F238E27FC236}">
                <a16:creationId xmlns:a16="http://schemas.microsoft.com/office/drawing/2014/main" id="{D2F6CDA0-39FD-D94E-971A-625935DA69AA}"/>
              </a:ext>
            </a:extLst>
          </p:cNvPr>
          <p:cNvSpPr>
            <a:spLocks noGrp="1"/>
          </p:cNvSpPr>
          <p:nvPr>
            <p:ph type="body" sz="half" idx="344" hasCustomPrompt="1"/>
          </p:nvPr>
        </p:nvSpPr>
        <p:spPr>
          <a:xfrm>
            <a:off x="9111278" y="2381094"/>
            <a:ext cx="2717933" cy="2195864"/>
          </a:xfrm>
          <a:prstGeom prst="rect">
            <a:avLst/>
          </a:prstGeom>
          <a:solidFill>
            <a:schemeClr val="bg2"/>
          </a:solidFill>
        </p:spPr>
        <p:txBody>
          <a:bodyPr anchor="ctr">
            <a:noAutofit/>
          </a:bodyPr>
          <a:lstStyle>
            <a:lvl1pPr marL="0" indent="0" algn="l">
              <a:buNone/>
              <a:defRPr sz="800" cap="all" spc="200" baseline="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36" name="Text Placeholder 3">
            <a:extLst>
              <a:ext uri="{FF2B5EF4-FFF2-40B4-BE49-F238E27FC236}">
                <a16:creationId xmlns:a16="http://schemas.microsoft.com/office/drawing/2014/main" id="{E48AFBA8-0597-0043-9508-0EDAB9C88AA3}"/>
              </a:ext>
            </a:extLst>
          </p:cNvPr>
          <p:cNvSpPr>
            <a:spLocks noGrp="1"/>
          </p:cNvSpPr>
          <p:nvPr>
            <p:ph type="body" sz="half" idx="346" hasCustomPrompt="1"/>
          </p:nvPr>
        </p:nvSpPr>
        <p:spPr>
          <a:xfrm>
            <a:off x="338109" y="2381094"/>
            <a:ext cx="2684032" cy="3576491"/>
          </a:xfrm>
          <a:prstGeom prst="rect">
            <a:avLst/>
          </a:prstGeom>
          <a:solidFill>
            <a:schemeClr val="bg2"/>
          </a:solidFill>
        </p:spPr>
        <p:txBody>
          <a:bodyPr anchor="ctr">
            <a:noAutofit/>
          </a:bodyPr>
          <a:lstStyle>
            <a:lvl1pPr marL="0" indent="0" algn="l">
              <a:buNone/>
              <a:defRPr sz="800" cap="all" spc="200" baseline="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41" name="Text Placeholder 3">
            <a:extLst>
              <a:ext uri="{FF2B5EF4-FFF2-40B4-BE49-F238E27FC236}">
                <a16:creationId xmlns:a16="http://schemas.microsoft.com/office/drawing/2014/main" id="{65A44A86-5948-C243-89D2-C12173A35D04}"/>
              </a:ext>
            </a:extLst>
          </p:cNvPr>
          <p:cNvSpPr>
            <a:spLocks noGrp="1"/>
          </p:cNvSpPr>
          <p:nvPr>
            <p:ph type="body" sz="half" idx="271" hasCustomPrompt="1"/>
          </p:nvPr>
        </p:nvSpPr>
        <p:spPr>
          <a:xfrm>
            <a:off x="9113254" y="2013513"/>
            <a:ext cx="2717933" cy="367580"/>
          </a:xfrm>
          <a:prstGeom prst="rect">
            <a:avLst/>
          </a:prstGeom>
          <a:solidFill>
            <a:schemeClr val="accent1"/>
          </a:solidFill>
        </p:spPr>
        <p:txBody>
          <a:bodyPr lIns="108000" anchor="ctr">
            <a:noAutofit/>
          </a:bodyPr>
          <a:lstStyle>
            <a:lvl1pPr marL="0" indent="0" algn="l">
              <a:buNone/>
              <a:defRPr sz="2000" cap="all" spc="200" baseline="0">
                <a:solidFill>
                  <a:srgbClr val="FB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42" name="Text Placeholder 3">
            <a:extLst>
              <a:ext uri="{FF2B5EF4-FFF2-40B4-BE49-F238E27FC236}">
                <a16:creationId xmlns:a16="http://schemas.microsoft.com/office/drawing/2014/main" id="{77AE536F-0838-F343-829C-C8A38F847469}"/>
              </a:ext>
            </a:extLst>
          </p:cNvPr>
          <p:cNvSpPr>
            <a:spLocks noGrp="1"/>
          </p:cNvSpPr>
          <p:nvPr>
            <p:ph type="body" sz="half" idx="329" hasCustomPrompt="1"/>
          </p:nvPr>
        </p:nvSpPr>
        <p:spPr>
          <a:xfrm>
            <a:off x="9113254" y="4771492"/>
            <a:ext cx="2717934" cy="367574"/>
          </a:xfrm>
          <a:prstGeom prst="rect">
            <a:avLst/>
          </a:prstGeom>
          <a:solidFill>
            <a:schemeClr val="tx1"/>
          </a:solidFill>
        </p:spPr>
        <p:txBody>
          <a:bodyPr lIns="108000" anchor="ctr">
            <a:noAutofit/>
          </a:bodyPr>
          <a:lstStyle>
            <a:lvl1pPr marL="0" indent="0" algn="l">
              <a:buNone/>
              <a:defRPr sz="2000" cap="all" spc="200" baseline="0">
                <a:solidFill>
                  <a:srgbClr val="FB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43" name="Text Placeholder 3">
            <a:extLst>
              <a:ext uri="{FF2B5EF4-FFF2-40B4-BE49-F238E27FC236}">
                <a16:creationId xmlns:a16="http://schemas.microsoft.com/office/drawing/2014/main" id="{A8183BD4-5BE0-9647-A2A5-6B89E85CFEAB}"/>
              </a:ext>
            </a:extLst>
          </p:cNvPr>
          <p:cNvSpPr>
            <a:spLocks noGrp="1"/>
          </p:cNvSpPr>
          <p:nvPr>
            <p:ph type="body" sz="half" idx="347" hasCustomPrompt="1"/>
          </p:nvPr>
        </p:nvSpPr>
        <p:spPr>
          <a:xfrm>
            <a:off x="341830" y="2087559"/>
            <a:ext cx="2680311" cy="315453"/>
          </a:xfrm>
          <a:prstGeom prst="rect">
            <a:avLst/>
          </a:prstGeom>
          <a:solidFill>
            <a:schemeClr val="accent2"/>
          </a:solidFill>
        </p:spPr>
        <p:txBody>
          <a:bodyPr lIns="108000" anchor="ctr">
            <a:noAutofit/>
          </a:bodyPr>
          <a:lstStyle>
            <a:lvl1pPr marL="0" indent="0" algn="l">
              <a:buNone/>
              <a:defRPr sz="2000" cap="all" spc="200" baseline="0">
                <a:solidFill>
                  <a:srgbClr val="FB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45" name="Text Placeholder 4">
            <a:extLst>
              <a:ext uri="{FF2B5EF4-FFF2-40B4-BE49-F238E27FC236}">
                <a16:creationId xmlns:a16="http://schemas.microsoft.com/office/drawing/2014/main" id="{D08F823A-5BF6-2741-8214-590DEE56ED64}"/>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6" name="Straight Connector 45">
            <a:extLst>
              <a:ext uri="{FF2B5EF4-FFF2-40B4-BE49-F238E27FC236}">
                <a16:creationId xmlns:a16="http://schemas.microsoft.com/office/drawing/2014/main" id="{5C03E32B-87CA-D044-B2B5-C5D22BCF333A}"/>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Map&#10;&#10;Description automatically generated">
            <a:extLst>
              <a:ext uri="{FF2B5EF4-FFF2-40B4-BE49-F238E27FC236}">
                <a16:creationId xmlns:a16="http://schemas.microsoft.com/office/drawing/2014/main" id="{5B96A967-895E-8949-B582-CB21C19B3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1380" y="1880069"/>
            <a:ext cx="4766601" cy="4077516"/>
          </a:xfrm>
          <a:prstGeom prst="rect">
            <a:avLst/>
          </a:prstGeom>
        </p:spPr>
      </p:pic>
      <p:sp>
        <p:nvSpPr>
          <p:cNvPr id="18" name="TextBox 17">
            <a:extLst>
              <a:ext uri="{FF2B5EF4-FFF2-40B4-BE49-F238E27FC236}">
                <a16:creationId xmlns:a16="http://schemas.microsoft.com/office/drawing/2014/main" id="{2C3D35E8-F6D6-F84F-A2E1-44FE8A8C0E18}"/>
              </a:ext>
            </a:extLst>
          </p:cNvPr>
          <p:cNvSpPr txBox="1"/>
          <p:nvPr userDrawn="1"/>
        </p:nvSpPr>
        <p:spPr>
          <a:xfrm>
            <a:off x="4810147" y="3494577"/>
            <a:ext cx="2563318" cy="338554"/>
          </a:xfrm>
          <a:prstGeom prst="rect">
            <a:avLst/>
          </a:prstGeom>
          <a:noFill/>
        </p:spPr>
        <p:txBody>
          <a:bodyPr wrap="square" rtlCol="0">
            <a:noAutofit/>
          </a:bodyPr>
          <a:lstStyle/>
          <a:p>
            <a:pPr algn="ctr"/>
            <a:r>
              <a:rPr lang="en-US" sz="1600" dirty="0">
                <a:solidFill>
                  <a:schemeClr val="bg1"/>
                </a:solidFill>
              </a:rPr>
              <a:t>A U S T R A L I A</a:t>
            </a:r>
          </a:p>
        </p:txBody>
      </p:sp>
      <p:sp>
        <p:nvSpPr>
          <p:cNvPr id="19" name="Slide Number Placeholder 2">
            <a:extLst>
              <a:ext uri="{FF2B5EF4-FFF2-40B4-BE49-F238E27FC236}">
                <a16:creationId xmlns:a16="http://schemas.microsoft.com/office/drawing/2014/main" id="{1D88885D-18EC-4ABF-A89B-841E9F4840D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0" name="Group 19">
            <a:extLst>
              <a:ext uri="{FF2B5EF4-FFF2-40B4-BE49-F238E27FC236}">
                <a16:creationId xmlns:a16="http://schemas.microsoft.com/office/drawing/2014/main" id="{C2675A67-4746-4679-854D-91F6B9C26C98}"/>
              </a:ext>
            </a:extLst>
          </p:cNvPr>
          <p:cNvGrpSpPr/>
          <p:nvPr userDrawn="1"/>
        </p:nvGrpSpPr>
        <p:grpSpPr>
          <a:xfrm>
            <a:off x="11454056" y="6354160"/>
            <a:ext cx="369644" cy="226799"/>
            <a:chOff x="10171675" y="6328233"/>
            <a:chExt cx="731163" cy="454938"/>
          </a:xfrm>
        </p:grpSpPr>
        <p:sp>
          <p:nvSpPr>
            <p:cNvPr id="21" name="Freeform: Shape 20">
              <a:extLst>
                <a:ext uri="{FF2B5EF4-FFF2-40B4-BE49-F238E27FC236}">
                  <a16:creationId xmlns:a16="http://schemas.microsoft.com/office/drawing/2014/main" id="{A02F6D3E-5E6D-412E-BC15-D620EBB4B7C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Freeform: Shape 22">
              <a:extLst>
                <a:ext uri="{FF2B5EF4-FFF2-40B4-BE49-F238E27FC236}">
                  <a16:creationId xmlns:a16="http://schemas.microsoft.com/office/drawing/2014/main" id="{25BED928-D63E-4F8E-9C79-BFBD9B081D3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4" name="Group 23">
              <a:extLst>
                <a:ext uri="{FF2B5EF4-FFF2-40B4-BE49-F238E27FC236}">
                  <a16:creationId xmlns:a16="http://schemas.microsoft.com/office/drawing/2014/main" id="{F03D6806-8310-4F86-AD52-D181607FA667}"/>
                </a:ext>
              </a:extLst>
            </p:cNvPr>
            <p:cNvGrpSpPr/>
            <p:nvPr userDrawn="1"/>
          </p:nvGrpSpPr>
          <p:grpSpPr>
            <a:xfrm>
              <a:off x="10499754" y="6374995"/>
              <a:ext cx="74948" cy="362489"/>
              <a:chOff x="11458342" y="5807359"/>
              <a:chExt cx="74948" cy="362489"/>
            </a:xfrm>
          </p:grpSpPr>
          <p:sp>
            <p:nvSpPr>
              <p:cNvPr id="25" name="Freeform: Shape 24">
                <a:extLst>
                  <a:ext uri="{FF2B5EF4-FFF2-40B4-BE49-F238E27FC236}">
                    <a16:creationId xmlns:a16="http://schemas.microsoft.com/office/drawing/2014/main" id="{49239ABA-D28B-4788-82D5-D7CC83C5B37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667A841-F62B-48A4-A4FF-9D9645776BF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8883132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ap_China_1">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1FB04AA1-4D7C-48DF-B4E2-1BB596DA3DA9}"/>
              </a:ext>
            </a:extLst>
          </p:cNvPr>
          <p:cNvGrpSpPr/>
          <p:nvPr userDrawn="1"/>
        </p:nvGrpSpPr>
        <p:grpSpPr>
          <a:xfrm>
            <a:off x="3768725" y="2087563"/>
            <a:ext cx="4606925" cy="4475162"/>
            <a:chOff x="3768725" y="2087563"/>
            <a:chExt cx="4606925" cy="4475162"/>
          </a:xfrm>
        </p:grpSpPr>
        <p:sp>
          <p:nvSpPr>
            <p:cNvPr id="4" name="Freeform 5">
              <a:extLst>
                <a:ext uri="{FF2B5EF4-FFF2-40B4-BE49-F238E27FC236}">
                  <a16:creationId xmlns:a16="http://schemas.microsoft.com/office/drawing/2014/main" id="{D20A55F8-426B-4D63-B74F-E23F53A236B2}"/>
                </a:ext>
              </a:extLst>
            </p:cNvPr>
            <p:cNvSpPr>
              <a:spLocks/>
            </p:cNvSpPr>
            <p:nvPr userDrawn="1"/>
          </p:nvSpPr>
          <p:spPr bwMode="auto">
            <a:xfrm>
              <a:off x="3768725" y="2087563"/>
              <a:ext cx="4606925" cy="3230562"/>
            </a:xfrm>
            <a:custGeom>
              <a:avLst/>
              <a:gdLst>
                <a:gd name="T0" fmla="*/ 16742 w 28803"/>
                <a:gd name="T1" fmla="*/ 19566 h 20185"/>
                <a:gd name="T2" fmla="*/ 15545 w 28803"/>
                <a:gd name="T3" fmla="*/ 18926 h 20185"/>
                <a:gd name="T4" fmla="*/ 15005 w 28803"/>
                <a:gd name="T5" fmla="*/ 18637 h 20185"/>
                <a:gd name="T6" fmla="*/ 13222 w 28803"/>
                <a:gd name="T7" fmla="*/ 18938 h 20185"/>
                <a:gd name="T8" fmla="*/ 12930 w 28803"/>
                <a:gd name="T9" fmla="*/ 19520 h 20185"/>
                <a:gd name="T10" fmla="*/ 12097 w 28803"/>
                <a:gd name="T11" fmla="*/ 18647 h 20185"/>
                <a:gd name="T12" fmla="*/ 11770 w 28803"/>
                <a:gd name="T13" fmla="*/ 18172 h 20185"/>
                <a:gd name="T14" fmla="*/ 11789 w 28803"/>
                <a:gd name="T15" fmla="*/ 16640 h 20185"/>
                <a:gd name="T16" fmla="*/ 10709 w 28803"/>
                <a:gd name="T17" fmla="*/ 15519 h 20185"/>
                <a:gd name="T18" fmla="*/ 8531 w 28803"/>
                <a:gd name="T19" fmla="*/ 16297 h 20185"/>
                <a:gd name="T20" fmla="*/ 7393 w 28803"/>
                <a:gd name="T21" fmla="*/ 16063 h 20185"/>
                <a:gd name="T22" fmla="*/ 6199 w 28803"/>
                <a:gd name="T23" fmla="*/ 16053 h 20185"/>
                <a:gd name="T24" fmla="*/ 4905 w 28803"/>
                <a:gd name="T25" fmla="*/ 15474 h 20185"/>
                <a:gd name="T26" fmla="*/ 4385 w 28803"/>
                <a:gd name="T27" fmla="*/ 15228 h 20185"/>
                <a:gd name="T28" fmla="*/ 3674 w 28803"/>
                <a:gd name="T29" fmla="*/ 14835 h 20185"/>
                <a:gd name="T30" fmla="*/ 3085 w 28803"/>
                <a:gd name="T31" fmla="*/ 14584 h 20185"/>
                <a:gd name="T32" fmla="*/ 2361 w 28803"/>
                <a:gd name="T33" fmla="*/ 13670 h 20185"/>
                <a:gd name="T34" fmla="*/ 2330 w 28803"/>
                <a:gd name="T35" fmla="*/ 13102 h 20185"/>
                <a:gd name="T36" fmla="*/ 1986 w 28803"/>
                <a:gd name="T37" fmla="*/ 12097 h 20185"/>
                <a:gd name="T38" fmla="*/ 1220 w 28803"/>
                <a:gd name="T39" fmla="*/ 11776 h 20185"/>
                <a:gd name="T40" fmla="*/ 425 w 28803"/>
                <a:gd name="T41" fmla="*/ 11015 h 20185"/>
                <a:gd name="T42" fmla="*/ 39 w 28803"/>
                <a:gd name="T43" fmla="*/ 10031 h 20185"/>
                <a:gd name="T44" fmla="*/ 1036 w 28803"/>
                <a:gd name="T45" fmla="*/ 9107 h 20185"/>
                <a:gd name="T46" fmla="*/ 2052 w 28803"/>
                <a:gd name="T47" fmla="*/ 8666 h 20185"/>
                <a:gd name="T48" fmla="*/ 3175 w 28803"/>
                <a:gd name="T49" fmla="*/ 7421 h 20185"/>
                <a:gd name="T50" fmla="*/ 3076 w 28803"/>
                <a:gd name="T51" fmla="*/ 6095 h 20185"/>
                <a:gd name="T52" fmla="*/ 4203 w 28803"/>
                <a:gd name="T53" fmla="*/ 5374 h 20185"/>
                <a:gd name="T54" fmla="*/ 5678 w 28803"/>
                <a:gd name="T55" fmla="*/ 4472 h 20185"/>
                <a:gd name="T56" fmla="*/ 6633 w 28803"/>
                <a:gd name="T57" fmla="*/ 3108 h 20185"/>
                <a:gd name="T58" fmla="*/ 8720 w 28803"/>
                <a:gd name="T59" fmla="*/ 6045 h 20185"/>
                <a:gd name="T60" fmla="*/ 10363 w 28803"/>
                <a:gd name="T61" fmla="*/ 7140 h 20185"/>
                <a:gd name="T62" fmla="*/ 14623 w 28803"/>
                <a:gd name="T63" fmla="*/ 8293 h 20185"/>
                <a:gd name="T64" fmla="*/ 17844 w 28803"/>
                <a:gd name="T65" fmla="*/ 6542 h 20185"/>
                <a:gd name="T66" fmla="*/ 18690 w 28803"/>
                <a:gd name="T67" fmla="*/ 6231 h 20185"/>
                <a:gd name="T68" fmla="*/ 20099 w 28803"/>
                <a:gd name="T69" fmla="*/ 5471 h 20185"/>
                <a:gd name="T70" fmla="*/ 21757 w 28803"/>
                <a:gd name="T71" fmla="*/ 4947 h 20185"/>
                <a:gd name="T72" fmla="*/ 20476 w 28803"/>
                <a:gd name="T73" fmla="*/ 4135 h 20185"/>
                <a:gd name="T74" fmla="*/ 20362 w 28803"/>
                <a:gd name="T75" fmla="*/ 2691 h 20185"/>
                <a:gd name="T76" fmla="*/ 21752 w 28803"/>
                <a:gd name="T77" fmla="*/ 1567 h 20185"/>
                <a:gd name="T78" fmla="*/ 23759 w 28803"/>
                <a:gd name="T79" fmla="*/ 78 h 20185"/>
                <a:gd name="T80" fmla="*/ 26732 w 28803"/>
                <a:gd name="T81" fmla="*/ 3331 h 20185"/>
                <a:gd name="T82" fmla="*/ 28718 w 28803"/>
                <a:gd name="T83" fmla="*/ 4209 h 20185"/>
                <a:gd name="T84" fmla="*/ 27044 w 28803"/>
                <a:gd name="T85" fmla="*/ 6275 h 20185"/>
                <a:gd name="T86" fmla="*/ 26376 w 28803"/>
                <a:gd name="T87" fmla="*/ 7594 h 20185"/>
                <a:gd name="T88" fmla="*/ 25630 w 28803"/>
                <a:gd name="T89" fmla="*/ 8381 h 20185"/>
                <a:gd name="T90" fmla="*/ 24889 w 28803"/>
                <a:gd name="T91" fmla="*/ 8205 h 20185"/>
                <a:gd name="T92" fmla="*/ 22465 w 28803"/>
                <a:gd name="T93" fmla="*/ 9919 h 20185"/>
                <a:gd name="T94" fmla="*/ 22716 w 28803"/>
                <a:gd name="T95" fmla="*/ 8735 h 20185"/>
                <a:gd name="T96" fmla="*/ 20797 w 28803"/>
                <a:gd name="T97" fmla="*/ 9726 h 20185"/>
                <a:gd name="T98" fmla="*/ 21572 w 28803"/>
                <a:gd name="T99" fmla="*/ 11080 h 20185"/>
                <a:gd name="T100" fmla="*/ 22604 w 28803"/>
                <a:gd name="T101" fmla="*/ 11111 h 20185"/>
                <a:gd name="T102" fmla="*/ 21727 w 28803"/>
                <a:gd name="T103" fmla="*/ 12835 h 20185"/>
                <a:gd name="T104" fmla="*/ 22622 w 28803"/>
                <a:gd name="T105" fmla="*/ 14529 h 20185"/>
                <a:gd name="T106" fmla="*/ 22564 w 28803"/>
                <a:gd name="T107" fmla="*/ 15072 h 20185"/>
                <a:gd name="T108" fmla="*/ 19705 w 28803"/>
                <a:gd name="T109" fmla="*/ 18917 h 20185"/>
                <a:gd name="T110" fmla="*/ 18117 w 28803"/>
                <a:gd name="T111" fmla="*/ 19436 h 20185"/>
                <a:gd name="T112" fmla="*/ 17266 w 28803"/>
                <a:gd name="T113" fmla="*/ 20185 h 20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803" h="20185">
                  <a:moveTo>
                    <a:pt x="17266" y="20185"/>
                  </a:moveTo>
                  <a:lnTo>
                    <a:pt x="17266" y="20185"/>
                  </a:lnTo>
                  <a:cubicBezTo>
                    <a:pt x="17247" y="20185"/>
                    <a:pt x="17209" y="20173"/>
                    <a:pt x="17132" y="20114"/>
                  </a:cubicBezTo>
                  <a:cubicBezTo>
                    <a:pt x="17016" y="19981"/>
                    <a:pt x="16944" y="19875"/>
                    <a:pt x="16960" y="19778"/>
                  </a:cubicBezTo>
                  <a:lnTo>
                    <a:pt x="17033" y="19521"/>
                  </a:lnTo>
                  <a:cubicBezTo>
                    <a:pt x="17036" y="19464"/>
                    <a:pt x="17005" y="19448"/>
                    <a:pt x="16981" y="19448"/>
                  </a:cubicBezTo>
                  <a:cubicBezTo>
                    <a:pt x="16945" y="19448"/>
                    <a:pt x="16899" y="19478"/>
                    <a:pt x="16791" y="19556"/>
                  </a:cubicBezTo>
                  <a:cubicBezTo>
                    <a:pt x="16777" y="19562"/>
                    <a:pt x="16760" y="19566"/>
                    <a:pt x="16742" y="19566"/>
                  </a:cubicBezTo>
                  <a:cubicBezTo>
                    <a:pt x="16704" y="19566"/>
                    <a:pt x="16669" y="19541"/>
                    <a:pt x="16639" y="19492"/>
                  </a:cubicBezTo>
                  <a:lnTo>
                    <a:pt x="16465" y="19334"/>
                  </a:lnTo>
                  <a:lnTo>
                    <a:pt x="16443" y="19315"/>
                  </a:lnTo>
                  <a:lnTo>
                    <a:pt x="16419" y="19333"/>
                  </a:lnTo>
                  <a:lnTo>
                    <a:pt x="16176" y="19507"/>
                  </a:lnTo>
                  <a:lnTo>
                    <a:pt x="15535" y="19240"/>
                  </a:lnTo>
                  <a:cubicBezTo>
                    <a:pt x="15493" y="19174"/>
                    <a:pt x="15484" y="19124"/>
                    <a:pt x="15506" y="19080"/>
                  </a:cubicBezTo>
                  <a:lnTo>
                    <a:pt x="15545" y="18926"/>
                  </a:lnTo>
                  <a:lnTo>
                    <a:pt x="15548" y="18916"/>
                  </a:lnTo>
                  <a:lnTo>
                    <a:pt x="15545" y="18906"/>
                  </a:lnTo>
                  <a:lnTo>
                    <a:pt x="15507" y="18776"/>
                  </a:lnTo>
                  <a:lnTo>
                    <a:pt x="15501" y="18753"/>
                  </a:lnTo>
                  <a:lnTo>
                    <a:pt x="15478" y="18749"/>
                  </a:lnTo>
                  <a:lnTo>
                    <a:pt x="15181" y="18712"/>
                  </a:lnTo>
                  <a:cubicBezTo>
                    <a:pt x="15079" y="18712"/>
                    <a:pt x="15051" y="18682"/>
                    <a:pt x="15016" y="18649"/>
                  </a:cubicBezTo>
                  <a:lnTo>
                    <a:pt x="15005" y="18637"/>
                  </a:lnTo>
                  <a:lnTo>
                    <a:pt x="14990" y="18637"/>
                  </a:lnTo>
                  <a:lnTo>
                    <a:pt x="14766" y="18637"/>
                  </a:lnTo>
                  <a:lnTo>
                    <a:pt x="14440" y="18732"/>
                  </a:lnTo>
                  <a:lnTo>
                    <a:pt x="14106" y="18825"/>
                  </a:lnTo>
                  <a:lnTo>
                    <a:pt x="13716" y="18917"/>
                  </a:lnTo>
                  <a:lnTo>
                    <a:pt x="13315" y="18916"/>
                  </a:lnTo>
                  <a:lnTo>
                    <a:pt x="13232" y="18936"/>
                  </a:lnTo>
                  <a:lnTo>
                    <a:pt x="13222" y="18938"/>
                  </a:lnTo>
                  <a:lnTo>
                    <a:pt x="13214" y="18946"/>
                  </a:lnTo>
                  <a:cubicBezTo>
                    <a:pt x="13142" y="19020"/>
                    <a:pt x="13111" y="19162"/>
                    <a:pt x="13111" y="19436"/>
                  </a:cubicBezTo>
                  <a:lnTo>
                    <a:pt x="13077" y="19658"/>
                  </a:lnTo>
                  <a:cubicBezTo>
                    <a:pt x="13075" y="19659"/>
                    <a:pt x="13071" y="19659"/>
                    <a:pt x="13071" y="19659"/>
                  </a:cubicBezTo>
                  <a:cubicBezTo>
                    <a:pt x="13056" y="19659"/>
                    <a:pt x="13024" y="19649"/>
                    <a:pt x="12958" y="19584"/>
                  </a:cubicBezTo>
                  <a:lnTo>
                    <a:pt x="12942" y="19537"/>
                  </a:lnTo>
                  <a:lnTo>
                    <a:pt x="12938" y="19526"/>
                  </a:lnTo>
                  <a:lnTo>
                    <a:pt x="12930" y="19520"/>
                  </a:lnTo>
                  <a:cubicBezTo>
                    <a:pt x="12853" y="19459"/>
                    <a:pt x="12786" y="19430"/>
                    <a:pt x="12717" y="19430"/>
                  </a:cubicBezTo>
                  <a:cubicBezTo>
                    <a:pt x="12697" y="19430"/>
                    <a:pt x="12677" y="19433"/>
                    <a:pt x="12656" y="19439"/>
                  </a:cubicBezTo>
                  <a:cubicBezTo>
                    <a:pt x="12633" y="19442"/>
                    <a:pt x="12612" y="19445"/>
                    <a:pt x="12592" y="19445"/>
                  </a:cubicBezTo>
                  <a:cubicBezTo>
                    <a:pt x="12534" y="19445"/>
                    <a:pt x="12509" y="19426"/>
                    <a:pt x="12491" y="19397"/>
                  </a:cubicBezTo>
                  <a:lnTo>
                    <a:pt x="12203" y="19184"/>
                  </a:lnTo>
                  <a:cubicBezTo>
                    <a:pt x="12089" y="19108"/>
                    <a:pt x="12099" y="19050"/>
                    <a:pt x="12121" y="19007"/>
                  </a:cubicBezTo>
                  <a:cubicBezTo>
                    <a:pt x="12187" y="18925"/>
                    <a:pt x="12260" y="18833"/>
                    <a:pt x="12216" y="18754"/>
                  </a:cubicBezTo>
                  <a:cubicBezTo>
                    <a:pt x="12208" y="18724"/>
                    <a:pt x="12170" y="18698"/>
                    <a:pt x="12097" y="18647"/>
                  </a:cubicBezTo>
                  <a:lnTo>
                    <a:pt x="11908" y="18552"/>
                  </a:lnTo>
                  <a:cubicBezTo>
                    <a:pt x="11866" y="18491"/>
                    <a:pt x="11850" y="18417"/>
                    <a:pt x="11860" y="18327"/>
                  </a:cubicBezTo>
                  <a:lnTo>
                    <a:pt x="11882" y="18316"/>
                  </a:lnTo>
                  <a:lnTo>
                    <a:pt x="11933" y="18291"/>
                  </a:lnTo>
                  <a:lnTo>
                    <a:pt x="11888" y="18255"/>
                  </a:lnTo>
                  <a:lnTo>
                    <a:pt x="11795" y="18181"/>
                  </a:lnTo>
                  <a:lnTo>
                    <a:pt x="11784" y="18172"/>
                  </a:lnTo>
                  <a:lnTo>
                    <a:pt x="11770" y="18172"/>
                  </a:lnTo>
                  <a:lnTo>
                    <a:pt x="11361" y="18190"/>
                  </a:lnTo>
                  <a:lnTo>
                    <a:pt x="11353" y="18191"/>
                  </a:lnTo>
                  <a:lnTo>
                    <a:pt x="11346" y="18195"/>
                  </a:lnTo>
                  <a:cubicBezTo>
                    <a:pt x="11322" y="18207"/>
                    <a:pt x="11309" y="18209"/>
                    <a:pt x="11302" y="18209"/>
                  </a:cubicBezTo>
                  <a:cubicBezTo>
                    <a:pt x="11269" y="18209"/>
                    <a:pt x="11269" y="18069"/>
                    <a:pt x="11269" y="18023"/>
                  </a:cubicBezTo>
                  <a:cubicBezTo>
                    <a:pt x="11285" y="17856"/>
                    <a:pt x="11320" y="17746"/>
                    <a:pt x="11369" y="17696"/>
                  </a:cubicBezTo>
                  <a:cubicBezTo>
                    <a:pt x="11671" y="17395"/>
                    <a:pt x="11826" y="17144"/>
                    <a:pt x="11846" y="16929"/>
                  </a:cubicBezTo>
                  <a:lnTo>
                    <a:pt x="11789" y="16640"/>
                  </a:lnTo>
                  <a:lnTo>
                    <a:pt x="11674" y="16336"/>
                  </a:lnTo>
                  <a:cubicBezTo>
                    <a:pt x="11637" y="16177"/>
                    <a:pt x="11515" y="16074"/>
                    <a:pt x="11314" y="16034"/>
                  </a:cubicBezTo>
                  <a:lnTo>
                    <a:pt x="11191" y="15981"/>
                  </a:lnTo>
                  <a:lnTo>
                    <a:pt x="10979" y="15941"/>
                  </a:lnTo>
                  <a:lnTo>
                    <a:pt x="10722" y="15867"/>
                  </a:lnTo>
                  <a:cubicBezTo>
                    <a:pt x="10642" y="15856"/>
                    <a:pt x="10616" y="15834"/>
                    <a:pt x="10612" y="15824"/>
                  </a:cubicBezTo>
                  <a:cubicBezTo>
                    <a:pt x="10610" y="15818"/>
                    <a:pt x="10616" y="15808"/>
                    <a:pt x="10626" y="15799"/>
                  </a:cubicBezTo>
                  <a:cubicBezTo>
                    <a:pt x="10709" y="15677"/>
                    <a:pt x="10734" y="15590"/>
                    <a:pt x="10709" y="15519"/>
                  </a:cubicBezTo>
                  <a:cubicBezTo>
                    <a:pt x="10660" y="15443"/>
                    <a:pt x="10604" y="15408"/>
                    <a:pt x="10542" y="15408"/>
                  </a:cubicBezTo>
                  <a:cubicBezTo>
                    <a:pt x="10489" y="15408"/>
                    <a:pt x="10432" y="15433"/>
                    <a:pt x="10373" y="15484"/>
                  </a:cubicBezTo>
                  <a:lnTo>
                    <a:pt x="10271" y="15568"/>
                  </a:lnTo>
                  <a:lnTo>
                    <a:pt x="10198" y="15568"/>
                  </a:lnTo>
                  <a:lnTo>
                    <a:pt x="10002" y="15479"/>
                  </a:lnTo>
                  <a:cubicBezTo>
                    <a:pt x="9981" y="15474"/>
                    <a:pt x="9969" y="15473"/>
                    <a:pt x="9957" y="15473"/>
                  </a:cubicBezTo>
                  <a:cubicBezTo>
                    <a:pt x="9812" y="15473"/>
                    <a:pt x="9611" y="15588"/>
                    <a:pt x="9353" y="15761"/>
                  </a:cubicBezTo>
                  <a:lnTo>
                    <a:pt x="8531" y="16297"/>
                  </a:lnTo>
                  <a:cubicBezTo>
                    <a:pt x="8452" y="16159"/>
                    <a:pt x="8354" y="16089"/>
                    <a:pt x="8238" y="16089"/>
                  </a:cubicBezTo>
                  <a:lnTo>
                    <a:pt x="7991" y="16127"/>
                  </a:lnTo>
                  <a:cubicBezTo>
                    <a:pt x="7886" y="16127"/>
                    <a:pt x="7828" y="16107"/>
                    <a:pt x="7828" y="16071"/>
                  </a:cubicBezTo>
                  <a:lnTo>
                    <a:pt x="7828" y="16032"/>
                  </a:lnTo>
                  <a:lnTo>
                    <a:pt x="7791" y="16033"/>
                  </a:lnTo>
                  <a:lnTo>
                    <a:pt x="7418" y="16052"/>
                  </a:lnTo>
                  <a:lnTo>
                    <a:pt x="7404" y="16053"/>
                  </a:lnTo>
                  <a:lnTo>
                    <a:pt x="7393" y="16063"/>
                  </a:lnTo>
                  <a:cubicBezTo>
                    <a:pt x="7252" y="16203"/>
                    <a:pt x="7162" y="16327"/>
                    <a:pt x="7114" y="16445"/>
                  </a:cubicBezTo>
                  <a:cubicBezTo>
                    <a:pt x="7089" y="16374"/>
                    <a:pt x="7097" y="16283"/>
                    <a:pt x="7139" y="16177"/>
                  </a:cubicBezTo>
                  <a:lnTo>
                    <a:pt x="7173" y="16081"/>
                  </a:lnTo>
                  <a:lnTo>
                    <a:pt x="7086" y="16131"/>
                  </a:lnTo>
                  <a:lnTo>
                    <a:pt x="6963" y="16201"/>
                  </a:lnTo>
                  <a:lnTo>
                    <a:pt x="6862" y="16201"/>
                  </a:lnTo>
                  <a:lnTo>
                    <a:pt x="6783" y="16166"/>
                  </a:lnTo>
                  <a:lnTo>
                    <a:pt x="6199" y="16053"/>
                  </a:lnTo>
                  <a:lnTo>
                    <a:pt x="5988" y="16052"/>
                  </a:lnTo>
                  <a:lnTo>
                    <a:pt x="5718" y="15979"/>
                  </a:lnTo>
                  <a:cubicBezTo>
                    <a:pt x="5657" y="15930"/>
                    <a:pt x="5524" y="15852"/>
                    <a:pt x="5309" y="15793"/>
                  </a:cubicBezTo>
                  <a:lnTo>
                    <a:pt x="5090" y="15674"/>
                  </a:lnTo>
                  <a:lnTo>
                    <a:pt x="5037" y="15466"/>
                  </a:lnTo>
                  <a:lnTo>
                    <a:pt x="5028" y="15426"/>
                  </a:lnTo>
                  <a:lnTo>
                    <a:pt x="4988" y="15441"/>
                  </a:lnTo>
                  <a:lnTo>
                    <a:pt x="4905" y="15474"/>
                  </a:lnTo>
                  <a:lnTo>
                    <a:pt x="4722" y="15441"/>
                  </a:lnTo>
                  <a:lnTo>
                    <a:pt x="4640" y="15340"/>
                  </a:lnTo>
                  <a:lnTo>
                    <a:pt x="4625" y="15310"/>
                  </a:lnTo>
                  <a:lnTo>
                    <a:pt x="4614" y="15290"/>
                  </a:lnTo>
                  <a:lnTo>
                    <a:pt x="4592" y="15290"/>
                  </a:lnTo>
                  <a:lnTo>
                    <a:pt x="4481" y="15290"/>
                  </a:lnTo>
                  <a:cubicBezTo>
                    <a:pt x="4431" y="15271"/>
                    <a:pt x="4391" y="15243"/>
                    <a:pt x="4388" y="15232"/>
                  </a:cubicBezTo>
                  <a:lnTo>
                    <a:pt x="4385" y="15228"/>
                  </a:lnTo>
                  <a:lnTo>
                    <a:pt x="4383" y="15214"/>
                  </a:lnTo>
                  <a:cubicBezTo>
                    <a:pt x="4330" y="15127"/>
                    <a:pt x="4231" y="15063"/>
                    <a:pt x="4080" y="15017"/>
                  </a:cubicBezTo>
                  <a:lnTo>
                    <a:pt x="4012" y="14848"/>
                  </a:lnTo>
                  <a:lnTo>
                    <a:pt x="4005" y="14825"/>
                  </a:lnTo>
                  <a:lnTo>
                    <a:pt x="3978" y="14825"/>
                  </a:lnTo>
                  <a:lnTo>
                    <a:pt x="3700" y="14825"/>
                  </a:lnTo>
                  <a:lnTo>
                    <a:pt x="3685" y="14825"/>
                  </a:lnTo>
                  <a:lnTo>
                    <a:pt x="3674" y="14835"/>
                  </a:lnTo>
                  <a:lnTo>
                    <a:pt x="3582" y="14928"/>
                  </a:lnTo>
                  <a:cubicBezTo>
                    <a:pt x="3542" y="14966"/>
                    <a:pt x="3526" y="14973"/>
                    <a:pt x="3521" y="14974"/>
                  </a:cubicBezTo>
                  <a:cubicBezTo>
                    <a:pt x="3521" y="14971"/>
                    <a:pt x="3518" y="14965"/>
                    <a:pt x="3513" y="14945"/>
                  </a:cubicBezTo>
                  <a:lnTo>
                    <a:pt x="3508" y="14926"/>
                  </a:lnTo>
                  <a:lnTo>
                    <a:pt x="3488" y="14920"/>
                  </a:lnTo>
                  <a:lnTo>
                    <a:pt x="3433" y="14900"/>
                  </a:lnTo>
                  <a:lnTo>
                    <a:pt x="3276" y="14776"/>
                  </a:lnTo>
                  <a:lnTo>
                    <a:pt x="3085" y="14584"/>
                  </a:lnTo>
                  <a:cubicBezTo>
                    <a:pt x="3076" y="14478"/>
                    <a:pt x="2968" y="14448"/>
                    <a:pt x="2887" y="14434"/>
                  </a:cubicBezTo>
                  <a:lnTo>
                    <a:pt x="2672" y="14344"/>
                  </a:lnTo>
                  <a:lnTo>
                    <a:pt x="2499" y="14305"/>
                  </a:lnTo>
                  <a:lnTo>
                    <a:pt x="2434" y="14264"/>
                  </a:lnTo>
                  <a:cubicBezTo>
                    <a:pt x="2430" y="14095"/>
                    <a:pt x="2371" y="13942"/>
                    <a:pt x="2282" y="13766"/>
                  </a:cubicBezTo>
                  <a:cubicBezTo>
                    <a:pt x="2264" y="13720"/>
                    <a:pt x="2258" y="13682"/>
                    <a:pt x="2361" y="13621"/>
                  </a:cubicBezTo>
                  <a:lnTo>
                    <a:pt x="2361" y="13653"/>
                  </a:lnTo>
                  <a:lnTo>
                    <a:pt x="2361" y="13670"/>
                  </a:lnTo>
                  <a:lnTo>
                    <a:pt x="2374" y="13680"/>
                  </a:lnTo>
                  <a:lnTo>
                    <a:pt x="2487" y="13774"/>
                  </a:lnTo>
                  <a:lnTo>
                    <a:pt x="2496" y="13781"/>
                  </a:lnTo>
                  <a:lnTo>
                    <a:pt x="2509" y="13781"/>
                  </a:lnTo>
                  <a:cubicBezTo>
                    <a:pt x="2582" y="13781"/>
                    <a:pt x="2648" y="13719"/>
                    <a:pt x="2693" y="13611"/>
                  </a:cubicBezTo>
                  <a:cubicBezTo>
                    <a:pt x="2731" y="13514"/>
                    <a:pt x="2771" y="13414"/>
                    <a:pt x="2749" y="13311"/>
                  </a:cubicBezTo>
                  <a:cubicBezTo>
                    <a:pt x="2733" y="13273"/>
                    <a:pt x="2692" y="13187"/>
                    <a:pt x="2546" y="13187"/>
                  </a:cubicBezTo>
                  <a:lnTo>
                    <a:pt x="2330" y="13102"/>
                  </a:lnTo>
                  <a:cubicBezTo>
                    <a:pt x="2309" y="13067"/>
                    <a:pt x="2305" y="13029"/>
                    <a:pt x="2337" y="12962"/>
                  </a:cubicBezTo>
                  <a:lnTo>
                    <a:pt x="2431" y="12718"/>
                  </a:lnTo>
                  <a:lnTo>
                    <a:pt x="2437" y="12706"/>
                  </a:lnTo>
                  <a:lnTo>
                    <a:pt x="2432" y="12694"/>
                  </a:lnTo>
                  <a:cubicBezTo>
                    <a:pt x="2396" y="12563"/>
                    <a:pt x="2303" y="12496"/>
                    <a:pt x="2159" y="12496"/>
                  </a:cubicBezTo>
                  <a:cubicBezTo>
                    <a:pt x="2149" y="12496"/>
                    <a:pt x="2136" y="12496"/>
                    <a:pt x="2125" y="12498"/>
                  </a:cubicBezTo>
                  <a:lnTo>
                    <a:pt x="2060" y="12319"/>
                  </a:lnTo>
                  <a:lnTo>
                    <a:pt x="1986" y="12097"/>
                  </a:lnTo>
                  <a:lnTo>
                    <a:pt x="1982" y="12087"/>
                  </a:lnTo>
                  <a:lnTo>
                    <a:pt x="1975" y="12080"/>
                  </a:lnTo>
                  <a:lnTo>
                    <a:pt x="1864" y="11988"/>
                  </a:lnTo>
                  <a:lnTo>
                    <a:pt x="1855" y="11981"/>
                  </a:lnTo>
                  <a:lnTo>
                    <a:pt x="1846" y="11979"/>
                  </a:lnTo>
                  <a:lnTo>
                    <a:pt x="1715" y="11961"/>
                  </a:lnTo>
                  <a:lnTo>
                    <a:pt x="1444" y="11851"/>
                  </a:lnTo>
                  <a:lnTo>
                    <a:pt x="1220" y="11776"/>
                  </a:lnTo>
                  <a:lnTo>
                    <a:pt x="1109" y="11678"/>
                  </a:lnTo>
                  <a:lnTo>
                    <a:pt x="1037" y="11482"/>
                  </a:lnTo>
                  <a:cubicBezTo>
                    <a:pt x="1040" y="11407"/>
                    <a:pt x="1024" y="11291"/>
                    <a:pt x="949" y="11242"/>
                  </a:cubicBezTo>
                  <a:lnTo>
                    <a:pt x="939" y="11235"/>
                  </a:lnTo>
                  <a:lnTo>
                    <a:pt x="929" y="11235"/>
                  </a:lnTo>
                  <a:lnTo>
                    <a:pt x="779" y="11235"/>
                  </a:lnTo>
                  <a:lnTo>
                    <a:pt x="675" y="11204"/>
                  </a:lnTo>
                  <a:cubicBezTo>
                    <a:pt x="638" y="11138"/>
                    <a:pt x="565" y="11058"/>
                    <a:pt x="425" y="11015"/>
                  </a:cubicBezTo>
                  <a:lnTo>
                    <a:pt x="512" y="10882"/>
                  </a:lnTo>
                  <a:cubicBezTo>
                    <a:pt x="584" y="10741"/>
                    <a:pt x="612" y="10656"/>
                    <a:pt x="612" y="10584"/>
                  </a:cubicBezTo>
                  <a:lnTo>
                    <a:pt x="536" y="10295"/>
                  </a:lnTo>
                  <a:lnTo>
                    <a:pt x="401" y="10098"/>
                  </a:lnTo>
                  <a:lnTo>
                    <a:pt x="389" y="10081"/>
                  </a:lnTo>
                  <a:lnTo>
                    <a:pt x="369" y="10081"/>
                  </a:lnTo>
                  <a:lnTo>
                    <a:pt x="184" y="10081"/>
                  </a:lnTo>
                  <a:lnTo>
                    <a:pt x="39" y="10031"/>
                  </a:lnTo>
                  <a:cubicBezTo>
                    <a:pt x="20" y="10003"/>
                    <a:pt x="0" y="9914"/>
                    <a:pt x="34" y="9735"/>
                  </a:cubicBezTo>
                  <a:lnTo>
                    <a:pt x="35" y="9672"/>
                  </a:lnTo>
                  <a:lnTo>
                    <a:pt x="70" y="9374"/>
                  </a:lnTo>
                  <a:lnTo>
                    <a:pt x="302" y="9160"/>
                  </a:lnTo>
                  <a:lnTo>
                    <a:pt x="659" y="8984"/>
                  </a:lnTo>
                  <a:lnTo>
                    <a:pt x="837" y="8984"/>
                  </a:lnTo>
                  <a:lnTo>
                    <a:pt x="899" y="9063"/>
                  </a:lnTo>
                  <a:cubicBezTo>
                    <a:pt x="938" y="9093"/>
                    <a:pt x="983" y="9107"/>
                    <a:pt x="1036" y="9107"/>
                  </a:cubicBezTo>
                  <a:cubicBezTo>
                    <a:pt x="1137" y="9107"/>
                    <a:pt x="1266" y="9060"/>
                    <a:pt x="1395" y="8978"/>
                  </a:cubicBezTo>
                  <a:lnTo>
                    <a:pt x="1402" y="8974"/>
                  </a:lnTo>
                  <a:lnTo>
                    <a:pt x="1406" y="8966"/>
                  </a:lnTo>
                  <a:lnTo>
                    <a:pt x="1499" y="8817"/>
                  </a:lnTo>
                  <a:lnTo>
                    <a:pt x="1598" y="8650"/>
                  </a:lnTo>
                  <a:lnTo>
                    <a:pt x="1799" y="8667"/>
                  </a:lnTo>
                  <a:cubicBezTo>
                    <a:pt x="1845" y="8676"/>
                    <a:pt x="1889" y="8681"/>
                    <a:pt x="1930" y="8681"/>
                  </a:cubicBezTo>
                  <a:cubicBezTo>
                    <a:pt x="1972" y="8681"/>
                    <a:pt x="2013" y="8676"/>
                    <a:pt x="2052" y="8666"/>
                  </a:cubicBezTo>
                  <a:cubicBezTo>
                    <a:pt x="2145" y="8647"/>
                    <a:pt x="2231" y="8591"/>
                    <a:pt x="2296" y="8504"/>
                  </a:cubicBezTo>
                  <a:lnTo>
                    <a:pt x="2429" y="8277"/>
                  </a:lnTo>
                  <a:cubicBezTo>
                    <a:pt x="2460" y="8249"/>
                    <a:pt x="2541" y="8185"/>
                    <a:pt x="2682" y="8165"/>
                  </a:cubicBezTo>
                  <a:lnTo>
                    <a:pt x="3058" y="8071"/>
                  </a:lnTo>
                  <a:cubicBezTo>
                    <a:pt x="3138" y="8032"/>
                    <a:pt x="3179" y="7960"/>
                    <a:pt x="3179" y="7868"/>
                  </a:cubicBezTo>
                  <a:lnTo>
                    <a:pt x="3179" y="7831"/>
                  </a:lnTo>
                  <a:lnTo>
                    <a:pt x="3125" y="7609"/>
                  </a:lnTo>
                  <a:lnTo>
                    <a:pt x="3175" y="7421"/>
                  </a:lnTo>
                  <a:lnTo>
                    <a:pt x="3337" y="7241"/>
                  </a:lnTo>
                  <a:cubicBezTo>
                    <a:pt x="3385" y="7148"/>
                    <a:pt x="3383" y="7083"/>
                    <a:pt x="3364" y="6987"/>
                  </a:cubicBezTo>
                  <a:lnTo>
                    <a:pt x="3270" y="6738"/>
                  </a:lnTo>
                  <a:lnTo>
                    <a:pt x="3235" y="6468"/>
                  </a:lnTo>
                  <a:lnTo>
                    <a:pt x="3197" y="6244"/>
                  </a:lnTo>
                  <a:lnTo>
                    <a:pt x="3196" y="6234"/>
                  </a:lnTo>
                  <a:lnTo>
                    <a:pt x="3188" y="6226"/>
                  </a:lnTo>
                  <a:lnTo>
                    <a:pt x="3076" y="6095"/>
                  </a:lnTo>
                  <a:cubicBezTo>
                    <a:pt x="3058" y="6067"/>
                    <a:pt x="3037" y="6026"/>
                    <a:pt x="3052" y="6003"/>
                  </a:cubicBezTo>
                  <a:lnTo>
                    <a:pt x="3412" y="5895"/>
                  </a:lnTo>
                  <a:lnTo>
                    <a:pt x="3848" y="5896"/>
                  </a:lnTo>
                  <a:lnTo>
                    <a:pt x="4316" y="5859"/>
                  </a:lnTo>
                  <a:lnTo>
                    <a:pt x="4336" y="5857"/>
                  </a:lnTo>
                  <a:lnTo>
                    <a:pt x="4346" y="5838"/>
                  </a:lnTo>
                  <a:cubicBezTo>
                    <a:pt x="4373" y="5786"/>
                    <a:pt x="4368" y="5681"/>
                    <a:pt x="4289" y="5614"/>
                  </a:cubicBezTo>
                  <a:lnTo>
                    <a:pt x="4203" y="5374"/>
                  </a:lnTo>
                  <a:lnTo>
                    <a:pt x="4330" y="4921"/>
                  </a:lnTo>
                  <a:lnTo>
                    <a:pt x="4520" y="4542"/>
                  </a:lnTo>
                  <a:lnTo>
                    <a:pt x="4736" y="4575"/>
                  </a:lnTo>
                  <a:cubicBezTo>
                    <a:pt x="4890" y="4637"/>
                    <a:pt x="5029" y="4682"/>
                    <a:pt x="5143" y="4705"/>
                  </a:cubicBezTo>
                  <a:lnTo>
                    <a:pt x="5472" y="4667"/>
                  </a:lnTo>
                  <a:lnTo>
                    <a:pt x="5483" y="4666"/>
                  </a:lnTo>
                  <a:lnTo>
                    <a:pt x="5492" y="4657"/>
                  </a:lnTo>
                  <a:lnTo>
                    <a:pt x="5678" y="4472"/>
                  </a:lnTo>
                  <a:cubicBezTo>
                    <a:pt x="5762" y="4410"/>
                    <a:pt x="5785" y="4285"/>
                    <a:pt x="5744" y="4103"/>
                  </a:cubicBezTo>
                  <a:lnTo>
                    <a:pt x="5709" y="3753"/>
                  </a:lnTo>
                  <a:cubicBezTo>
                    <a:pt x="5719" y="3712"/>
                    <a:pt x="5757" y="3681"/>
                    <a:pt x="5853" y="3643"/>
                  </a:cubicBezTo>
                  <a:lnTo>
                    <a:pt x="6120" y="3627"/>
                  </a:lnTo>
                  <a:cubicBezTo>
                    <a:pt x="6203" y="3627"/>
                    <a:pt x="6248" y="3583"/>
                    <a:pt x="6248" y="3497"/>
                  </a:cubicBezTo>
                  <a:lnTo>
                    <a:pt x="6209" y="3339"/>
                  </a:lnTo>
                  <a:cubicBezTo>
                    <a:pt x="6190" y="3222"/>
                    <a:pt x="6307" y="3156"/>
                    <a:pt x="6408" y="3123"/>
                  </a:cubicBezTo>
                  <a:lnTo>
                    <a:pt x="6633" y="3108"/>
                  </a:lnTo>
                  <a:lnTo>
                    <a:pt x="6771" y="3473"/>
                  </a:lnTo>
                  <a:cubicBezTo>
                    <a:pt x="6888" y="3690"/>
                    <a:pt x="7025" y="3895"/>
                    <a:pt x="7243" y="3960"/>
                  </a:cubicBezTo>
                  <a:lnTo>
                    <a:pt x="7663" y="4163"/>
                  </a:lnTo>
                  <a:lnTo>
                    <a:pt x="7936" y="4382"/>
                  </a:lnTo>
                  <a:cubicBezTo>
                    <a:pt x="8183" y="4610"/>
                    <a:pt x="8236" y="4814"/>
                    <a:pt x="8112" y="5061"/>
                  </a:cubicBezTo>
                  <a:cubicBezTo>
                    <a:pt x="8019" y="5211"/>
                    <a:pt x="7977" y="5402"/>
                    <a:pt x="7997" y="5584"/>
                  </a:cubicBezTo>
                  <a:cubicBezTo>
                    <a:pt x="8015" y="5797"/>
                    <a:pt x="8059" y="5941"/>
                    <a:pt x="8205" y="6004"/>
                  </a:cubicBezTo>
                  <a:lnTo>
                    <a:pt x="8720" y="6045"/>
                  </a:lnTo>
                  <a:lnTo>
                    <a:pt x="9279" y="6045"/>
                  </a:lnTo>
                  <a:cubicBezTo>
                    <a:pt x="9370" y="6045"/>
                    <a:pt x="9435" y="6085"/>
                    <a:pt x="9491" y="6176"/>
                  </a:cubicBezTo>
                  <a:lnTo>
                    <a:pt x="9642" y="6365"/>
                  </a:lnTo>
                  <a:lnTo>
                    <a:pt x="9648" y="6374"/>
                  </a:lnTo>
                  <a:lnTo>
                    <a:pt x="9658" y="6377"/>
                  </a:lnTo>
                  <a:lnTo>
                    <a:pt x="9899" y="6470"/>
                  </a:lnTo>
                  <a:lnTo>
                    <a:pt x="10125" y="6663"/>
                  </a:lnTo>
                  <a:lnTo>
                    <a:pt x="10363" y="7140"/>
                  </a:lnTo>
                  <a:cubicBezTo>
                    <a:pt x="10468" y="7391"/>
                    <a:pt x="10563" y="7528"/>
                    <a:pt x="10660" y="7567"/>
                  </a:cubicBezTo>
                  <a:lnTo>
                    <a:pt x="10986" y="7606"/>
                  </a:lnTo>
                  <a:lnTo>
                    <a:pt x="11338" y="7663"/>
                  </a:lnTo>
                  <a:lnTo>
                    <a:pt x="12311" y="7663"/>
                  </a:lnTo>
                  <a:lnTo>
                    <a:pt x="13263" y="7773"/>
                  </a:lnTo>
                  <a:cubicBezTo>
                    <a:pt x="13409" y="7899"/>
                    <a:pt x="13631" y="8011"/>
                    <a:pt x="13917" y="8107"/>
                  </a:cubicBezTo>
                  <a:lnTo>
                    <a:pt x="14478" y="8239"/>
                  </a:lnTo>
                  <a:lnTo>
                    <a:pt x="14623" y="8293"/>
                  </a:lnTo>
                  <a:lnTo>
                    <a:pt x="14803" y="8295"/>
                  </a:lnTo>
                  <a:cubicBezTo>
                    <a:pt x="15012" y="8276"/>
                    <a:pt x="15291" y="8107"/>
                    <a:pt x="15726" y="7831"/>
                  </a:cubicBezTo>
                  <a:lnTo>
                    <a:pt x="16256" y="7812"/>
                  </a:lnTo>
                  <a:lnTo>
                    <a:pt x="16812" y="7831"/>
                  </a:lnTo>
                  <a:cubicBezTo>
                    <a:pt x="17016" y="7765"/>
                    <a:pt x="17182" y="7662"/>
                    <a:pt x="17323" y="7522"/>
                  </a:cubicBezTo>
                  <a:lnTo>
                    <a:pt x="17952" y="6985"/>
                  </a:lnTo>
                  <a:cubicBezTo>
                    <a:pt x="18094" y="6901"/>
                    <a:pt x="18066" y="6815"/>
                    <a:pt x="18054" y="6791"/>
                  </a:cubicBezTo>
                  <a:lnTo>
                    <a:pt x="17844" y="6542"/>
                  </a:lnTo>
                  <a:cubicBezTo>
                    <a:pt x="17765" y="6441"/>
                    <a:pt x="17801" y="6339"/>
                    <a:pt x="17848" y="6271"/>
                  </a:cubicBezTo>
                  <a:cubicBezTo>
                    <a:pt x="17915" y="6114"/>
                    <a:pt x="17987" y="6035"/>
                    <a:pt x="18087" y="6006"/>
                  </a:cubicBezTo>
                  <a:lnTo>
                    <a:pt x="18096" y="6004"/>
                  </a:lnTo>
                  <a:lnTo>
                    <a:pt x="18102" y="5997"/>
                  </a:lnTo>
                  <a:cubicBezTo>
                    <a:pt x="18117" y="5983"/>
                    <a:pt x="18134" y="5976"/>
                    <a:pt x="18155" y="5976"/>
                  </a:cubicBezTo>
                  <a:cubicBezTo>
                    <a:pt x="18187" y="5976"/>
                    <a:pt x="18241" y="5990"/>
                    <a:pt x="18334" y="6056"/>
                  </a:cubicBezTo>
                  <a:lnTo>
                    <a:pt x="18374" y="6081"/>
                  </a:lnTo>
                  <a:cubicBezTo>
                    <a:pt x="18512" y="6168"/>
                    <a:pt x="18612" y="6231"/>
                    <a:pt x="18690" y="6231"/>
                  </a:cubicBezTo>
                  <a:cubicBezTo>
                    <a:pt x="18828" y="6231"/>
                    <a:pt x="18929" y="6191"/>
                    <a:pt x="19048" y="6092"/>
                  </a:cubicBezTo>
                  <a:lnTo>
                    <a:pt x="19310" y="5849"/>
                  </a:lnTo>
                  <a:lnTo>
                    <a:pt x="19564" y="5725"/>
                  </a:lnTo>
                  <a:lnTo>
                    <a:pt x="19870" y="5673"/>
                  </a:lnTo>
                  <a:lnTo>
                    <a:pt x="19879" y="5670"/>
                  </a:lnTo>
                  <a:lnTo>
                    <a:pt x="19888" y="5664"/>
                  </a:lnTo>
                  <a:lnTo>
                    <a:pt x="20092" y="5477"/>
                  </a:lnTo>
                  <a:lnTo>
                    <a:pt x="20099" y="5471"/>
                  </a:lnTo>
                  <a:lnTo>
                    <a:pt x="20103" y="5463"/>
                  </a:lnTo>
                  <a:lnTo>
                    <a:pt x="20190" y="5233"/>
                  </a:lnTo>
                  <a:lnTo>
                    <a:pt x="20345" y="5147"/>
                  </a:lnTo>
                  <a:lnTo>
                    <a:pt x="20598" y="5076"/>
                  </a:lnTo>
                  <a:lnTo>
                    <a:pt x="21062" y="4946"/>
                  </a:lnTo>
                  <a:lnTo>
                    <a:pt x="21537" y="4947"/>
                  </a:lnTo>
                  <a:lnTo>
                    <a:pt x="21722" y="4947"/>
                  </a:lnTo>
                  <a:lnTo>
                    <a:pt x="21757" y="4947"/>
                  </a:lnTo>
                  <a:lnTo>
                    <a:pt x="21760" y="4914"/>
                  </a:lnTo>
                  <a:lnTo>
                    <a:pt x="21778" y="4691"/>
                  </a:lnTo>
                  <a:cubicBezTo>
                    <a:pt x="21760" y="4569"/>
                    <a:pt x="21649" y="4430"/>
                    <a:pt x="21412" y="4214"/>
                  </a:cubicBezTo>
                  <a:cubicBezTo>
                    <a:pt x="21187" y="4009"/>
                    <a:pt x="21065" y="3929"/>
                    <a:pt x="20969" y="3925"/>
                  </a:cubicBezTo>
                  <a:cubicBezTo>
                    <a:pt x="20947" y="3916"/>
                    <a:pt x="20924" y="3910"/>
                    <a:pt x="20903" y="3910"/>
                  </a:cubicBezTo>
                  <a:cubicBezTo>
                    <a:pt x="20835" y="3910"/>
                    <a:pt x="20772" y="3955"/>
                    <a:pt x="20724" y="4036"/>
                  </a:cubicBezTo>
                  <a:lnTo>
                    <a:pt x="20579" y="4195"/>
                  </a:lnTo>
                  <a:lnTo>
                    <a:pt x="20476" y="4135"/>
                  </a:lnTo>
                  <a:lnTo>
                    <a:pt x="20335" y="3992"/>
                  </a:lnTo>
                  <a:lnTo>
                    <a:pt x="20319" y="3976"/>
                  </a:lnTo>
                  <a:lnTo>
                    <a:pt x="20298" y="3983"/>
                  </a:lnTo>
                  <a:lnTo>
                    <a:pt x="20001" y="4076"/>
                  </a:lnTo>
                  <a:cubicBezTo>
                    <a:pt x="19949" y="4090"/>
                    <a:pt x="19912" y="4097"/>
                    <a:pt x="19885" y="4097"/>
                  </a:cubicBezTo>
                  <a:cubicBezTo>
                    <a:pt x="19847" y="4097"/>
                    <a:pt x="19832" y="4085"/>
                    <a:pt x="19825" y="4048"/>
                  </a:cubicBezTo>
                  <a:cubicBezTo>
                    <a:pt x="19805" y="3952"/>
                    <a:pt x="19844" y="3648"/>
                    <a:pt x="20348" y="2682"/>
                  </a:cubicBezTo>
                  <a:lnTo>
                    <a:pt x="20362" y="2691"/>
                  </a:lnTo>
                  <a:lnTo>
                    <a:pt x="20492" y="2784"/>
                  </a:lnTo>
                  <a:lnTo>
                    <a:pt x="20499" y="2789"/>
                  </a:lnTo>
                  <a:lnTo>
                    <a:pt x="20509" y="2789"/>
                  </a:lnTo>
                  <a:cubicBezTo>
                    <a:pt x="20614" y="2801"/>
                    <a:pt x="20709" y="2806"/>
                    <a:pt x="20796" y="2806"/>
                  </a:cubicBezTo>
                  <a:cubicBezTo>
                    <a:pt x="21151" y="2806"/>
                    <a:pt x="21355" y="2716"/>
                    <a:pt x="21400" y="2539"/>
                  </a:cubicBezTo>
                  <a:cubicBezTo>
                    <a:pt x="21509" y="2501"/>
                    <a:pt x="21571" y="2453"/>
                    <a:pt x="21591" y="2331"/>
                  </a:cubicBezTo>
                  <a:cubicBezTo>
                    <a:pt x="21592" y="2223"/>
                    <a:pt x="21551" y="2144"/>
                    <a:pt x="21467" y="2085"/>
                  </a:cubicBezTo>
                  <a:cubicBezTo>
                    <a:pt x="21509" y="1921"/>
                    <a:pt x="21604" y="1747"/>
                    <a:pt x="21752" y="1567"/>
                  </a:cubicBezTo>
                  <a:lnTo>
                    <a:pt x="22143" y="1064"/>
                  </a:lnTo>
                  <a:cubicBezTo>
                    <a:pt x="22251" y="928"/>
                    <a:pt x="22254" y="826"/>
                    <a:pt x="22240" y="763"/>
                  </a:cubicBezTo>
                  <a:cubicBezTo>
                    <a:pt x="22224" y="698"/>
                    <a:pt x="22176" y="646"/>
                    <a:pt x="22110" y="618"/>
                  </a:cubicBezTo>
                  <a:lnTo>
                    <a:pt x="21931" y="581"/>
                  </a:lnTo>
                  <a:cubicBezTo>
                    <a:pt x="21901" y="536"/>
                    <a:pt x="21899" y="518"/>
                    <a:pt x="21920" y="486"/>
                  </a:cubicBezTo>
                  <a:cubicBezTo>
                    <a:pt x="22031" y="284"/>
                    <a:pt x="22249" y="144"/>
                    <a:pt x="22589" y="55"/>
                  </a:cubicBezTo>
                  <a:lnTo>
                    <a:pt x="23584" y="0"/>
                  </a:lnTo>
                  <a:cubicBezTo>
                    <a:pt x="23634" y="0"/>
                    <a:pt x="23692" y="36"/>
                    <a:pt x="23759" y="78"/>
                  </a:cubicBezTo>
                  <a:lnTo>
                    <a:pt x="23805" y="106"/>
                  </a:lnTo>
                  <a:cubicBezTo>
                    <a:pt x="23922" y="184"/>
                    <a:pt x="23983" y="203"/>
                    <a:pt x="24058" y="222"/>
                  </a:cubicBezTo>
                  <a:lnTo>
                    <a:pt x="24511" y="242"/>
                  </a:lnTo>
                  <a:cubicBezTo>
                    <a:pt x="24610" y="287"/>
                    <a:pt x="24698" y="432"/>
                    <a:pt x="24756" y="660"/>
                  </a:cubicBezTo>
                  <a:cubicBezTo>
                    <a:pt x="24877" y="1241"/>
                    <a:pt x="25008" y="1719"/>
                    <a:pt x="25129" y="2041"/>
                  </a:cubicBezTo>
                  <a:cubicBezTo>
                    <a:pt x="25292" y="2488"/>
                    <a:pt x="25467" y="2752"/>
                    <a:pt x="25702" y="2896"/>
                  </a:cubicBezTo>
                  <a:cubicBezTo>
                    <a:pt x="25760" y="2956"/>
                    <a:pt x="25942" y="3033"/>
                    <a:pt x="26250" y="3123"/>
                  </a:cubicBezTo>
                  <a:cubicBezTo>
                    <a:pt x="26495" y="3188"/>
                    <a:pt x="26652" y="3256"/>
                    <a:pt x="26732" y="3331"/>
                  </a:cubicBezTo>
                  <a:lnTo>
                    <a:pt x="26915" y="3808"/>
                  </a:lnTo>
                  <a:cubicBezTo>
                    <a:pt x="26932" y="3980"/>
                    <a:pt x="27012" y="4136"/>
                    <a:pt x="27115" y="4198"/>
                  </a:cubicBezTo>
                  <a:cubicBezTo>
                    <a:pt x="27152" y="4223"/>
                    <a:pt x="27204" y="4235"/>
                    <a:pt x="27270" y="4235"/>
                  </a:cubicBezTo>
                  <a:cubicBezTo>
                    <a:pt x="27413" y="4235"/>
                    <a:pt x="27622" y="4175"/>
                    <a:pt x="27912" y="4051"/>
                  </a:cubicBezTo>
                  <a:cubicBezTo>
                    <a:pt x="28227" y="3908"/>
                    <a:pt x="28449" y="3839"/>
                    <a:pt x="28591" y="3839"/>
                  </a:cubicBezTo>
                  <a:cubicBezTo>
                    <a:pt x="28617" y="3839"/>
                    <a:pt x="28640" y="3842"/>
                    <a:pt x="28660" y="3847"/>
                  </a:cubicBezTo>
                  <a:lnTo>
                    <a:pt x="28803" y="3990"/>
                  </a:lnTo>
                  <a:lnTo>
                    <a:pt x="28718" y="4209"/>
                  </a:lnTo>
                  <a:lnTo>
                    <a:pt x="28554" y="4483"/>
                  </a:lnTo>
                  <a:cubicBezTo>
                    <a:pt x="28487" y="4584"/>
                    <a:pt x="28456" y="4682"/>
                    <a:pt x="28456" y="4799"/>
                  </a:cubicBezTo>
                  <a:cubicBezTo>
                    <a:pt x="28456" y="5024"/>
                    <a:pt x="28388" y="5260"/>
                    <a:pt x="28237" y="5564"/>
                  </a:cubicBezTo>
                  <a:cubicBezTo>
                    <a:pt x="28125" y="5826"/>
                    <a:pt x="28001" y="5957"/>
                    <a:pt x="27929" y="5972"/>
                  </a:cubicBezTo>
                  <a:lnTo>
                    <a:pt x="27675" y="5971"/>
                  </a:lnTo>
                  <a:lnTo>
                    <a:pt x="27438" y="5934"/>
                  </a:lnTo>
                  <a:cubicBezTo>
                    <a:pt x="27424" y="5933"/>
                    <a:pt x="27413" y="5931"/>
                    <a:pt x="27399" y="5931"/>
                  </a:cubicBezTo>
                  <a:cubicBezTo>
                    <a:pt x="27247" y="5931"/>
                    <a:pt x="27118" y="6057"/>
                    <a:pt x="27044" y="6275"/>
                  </a:cubicBezTo>
                  <a:cubicBezTo>
                    <a:pt x="27002" y="6380"/>
                    <a:pt x="27006" y="6542"/>
                    <a:pt x="27024" y="6755"/>
                  </a:cubicBezTo>
                  <a:lnTo>
                    <a:pt x="27061" y="7183"/>
                  </a:lnTo>
                  <a:cubicBezTo>
                    <a:pt x="27033" y="7314"/>
                    <a:pt x="26997" y="7468"/>
                    <a:pt x="26933" y="7500"/>
                  </a:cubicBezTo>
                  <a:cubicBezTo>
                    <a:pt x="26900" y="7516"/>
                    <a:pt x="26873" y="7524"/>
                    <a:pt x="26847" y="7524"/>
                  </a:cubicBezTo>
                  <a:cubicBezTo>
                    <a:pt x="26821" y="7524"/>
                    <a:pt x="26794" y="7516"/>
                    <a:pt x="26760" y="7500"/>
                  </a:cubicBezTo>
                  <a:lnTo>
                    <a:pt x="26572" y="7424"/>
                  </a:lnTo>
                  <a:lnTo>
                    <a:pt x="26567" y="7424"/>
                  </a:lnTo>
                  <a:cubicBezTo>
                    <a:pt x="26451" y="7424"/>
                    <a:pt x="26409" y="7512"/>
                    <a:pt x="26376" y="7594"/>
                  </a:cubicBezTo>
                  <a:cubicBezTo>
                    <a:pt x="26356" y="7754"/>
                    <a:pt x="26274" y="7857"/>
                    <a:pt x="26115" y="7927"/>
                  </a:cubicBezTo>
                  <a:cubicBezTo>
                    <a:pt x="26059" y="7943"/>
                    <a:pt x="25994" y="7952"/>
                    <a:pt x="25926" y="7952"/>
                  </a:cubicBezTo>
                  <a:cubicBezTo>
                    <a:pt x="25858" y="7952"/>
                    <a:pt x="25794" y="7943"/>
                    <a:pt x="25732" y="7926"/>
                  </a:cubicBezTo>
                  <a:lnTo>
                    <a:pt x="25611" y="7924"/>
                  </a:lnTo>
                  <a:lnTo>
                    <a:pt x="25568" y="7924"/>
                  </a:lnTo>
                  <a:lnTo>
                    <a:pt x="25573" y="7965"/>
                  </a:lnTo>
                  <a:lnTo>
                    <a:pt x="25593" y="8133"/>
                  </a:lnTo>
                  <a:cubicBezTo>
                    <a:pt x="25659" y="8323"/>
                    <a:pt x="25634" y="8372"/>
                    <a:pt x="25630" y="8381"/>
                  </a:cubicBezTo>
                  <a:cubicBezTo>
                    <a:pt x="25626" y="8385"/>
                    <a:pt x="25622" y="8389"/>
                    <a:pt x="25611" y="8389"/>
                  </a:cubicBezTo>
                  <a:cubicBezTo>
                    <a:pt x="25569" y="8394"/>
                    <a:pt x="25537" y="8396"/>
                    <a:pt x="25508" y="8396"/>
                  </a:cubicBezTo>
                  <a:cubicBezTo>
                    <a:pt x="25425" y="8396"/>
                    <a:pt x="25360" y="8379"/>
                    <a:pt x="25294" y="8338"/>
                  </a:cubicBezTo>
                  <a:cubicBezTo>
                    <a:pt x="25216" y="8300"/>
                    <a:pt x="25170" y="8266"/>
                    <a:pt x="25122" y="8184"/>
                  </a:cubicBezTo>
                  <a:lnTo>
                    <a:pt x="25107" y="8161"/>
                  </a:lnTo>
                  <a:lnTo>
                    <a:pt x="25081" y="8166"/>
                  </a:lnTo>
                  <a:lnTo>
                    <a:pt x="24895" y="8203"/>
                  </a:lnTo>
                  <a:lnTo>
                    <a:pt x="24889" y="8205"/>
                  </a:lnTo>
                  <a:lnTo>
                    <a:pt x="24882" y="8210"/>
                  </a:lnTo>
                  <a:cubicBezTo>
                    <a:pt x="24797" y="8274"/>
                    <a:pt x="24736" y="8398"/>
                    <a:pt x="24646" y="8597"/>
                  </a:cubicBezTo>
                  <a:cubicBezTo>
                    <a:pt x="24625" y="8633"/>
                    <a:pt x="24519" y="8782"/>
                    <a:pt x="24194" y="8990"/>
                  </a:cubicBezTo>
                  <a:cubicBezTo>
                    <a:pt x="23935" y="9139"/>
                    <a:pt x="23791" y="9283"/>
                    <a:pt x="23757" y="9430"/>
                  </a:cubicBezTo>
                  <a:lnTo>
                    <a:pt x="23749" y="9430"/>
                  </a:lnTo>
                  <a:lnTo>
                    <a:pt x="23218" y="9600"/>
                  </a:lnTo>
                  <a:lnTo>
                    <a:pt x="22710" y="9844"/>
                  </a:lnTo>
                  <a:lnTo>
                    <a:pt x="22465" y="9919"/>
                  </a:lnTo>
                  <a:cubicBezTo>
                    <a:pt x="22484" y="9891"/>
                    <a:pt x="22530" y="9832"/>
                    <a:pt x="22658" y="9718"/>
                  </a:cubicBezTo>
                  <a:lnTo>
                    <a:pt x="22702" y="9679"/>
                  </a:lnTo>
                  <a:lnTo>
                    <a:pt x="22648" y="9657"/>
                  </a:lnTo>
                  <a:lnTo>
                    <a:pt x="22519" y="9601"/>
                  </a:lnTo>
                  <a:cubicBezTo>
                    <a:pt x="22491" y="9594"/>
                    <a:pt x="22478" y="9585"/>
                    <a:pt x="22476" y="9576"/>
                  </a:cubicBezTo>
                  <a:cubicBezTo>
                    <a:pt x="22473" y="9566"/>
                    <a:pt x="22481" y="9543"/>
                    <a:pt x="22512" y="9512"/>
                  </a:cubicBezTo>
                  <a:lnTo>
                    <a:pt x="22760" y="9057"/>
                  </a:lnTo>
                  <a:cubicBezTo>
                    <a:pt x="22812" y="8877"/>
                    <a:pt x="22765" y="8783"/>
                    <a:pt x="22716" y="8735"/>
                  </a:cubicBezTo>
                  <a:cubicBezTo>
                    <a:pt x="22684" y="8685"/>
                    <a:pt x="22625" y="8653"/>
                    <a:pt x="22559" y="8653"/>
                  </a:cubicBezTo>
                  <a:cubicBezTo>
                    <a:pt x="22529" y="8653"/>
                    <a:pt x="22500" y="8659"/>
                    <a:pt x="22472" y="8671"/>
                  </a:cubicBezTo>
                  <a:cubicBezTo>
                    <a:pt x="22364" y="8724"/>
                    <a:pt x="22243" y="8799"/>
                    <a:pt x="22120" y="8962"/>
                  </a:cubicBezTo>
                  <a:lnTo>
                    <a:pt x="21606" y="9383"/>
                  </a:lnTo>
                  <a:lnTo>
                    <a:pt x="21148" y="9768"/>
                  </a:lnTo>
                  <a:lnTo>
                    <a:pt x="21047" y="9784"/>
                  </a:lnTo>
                  <a:lnTo>
                    <a:pt x="20893" y="9748"/>
                  </a:lnTo>
                  <a:cubicBezTo>
                    <a:pt x="20864" y="9734"/>
                    <a:pt x="20827" y="9726"/>
                    <a:pt x="20797" y="9726"/>
                  </a:cubicBezTo>
                  <a:cubicBezTo>
                    <a:pt x="20742" y="9726"/>
                    <a:pt x="20648" y="9752"/>
                    <a:pt x="20625" y="9928"/>
                  </a:cubicBezTo>
                  <a:cubicBezTo>
                    <a:pt x="20610" y="10085"/>
                    <a:pt x="20637" y="10212"/>
                    <a:pt x="20707" y="10308"/>
                  </a:cubicBezTo>
                  <a:lnTo>
                    <a:pt x="20940" y="10465"/>
                  </a:lnTo>
                  <a:lnTo>
                    <a:pt x="21189" y="10562"/>
                  </a:lnTo>
                  <a:cubicBezTo>
                    <a:pt x="21263" y="10592"/>
                    <a:pt x="21295" y="10648"/>
                    <a:pt x="21295" y="10751"/>
                  </a:cubicBezTo>
                  <a:cubicBezTo>
                    <a:pt x="21295" y="10863"/>
                    <a:pt x="21309" y="10949"/>
                    <a:pt x="21338" y="11009"/>
                  </a:cubicBezTo>
                  <a:cubicBezTo>
                    <a:pt x="21377" y="11092"/>
                    <a:pt x="21434" y="11110"/>
                    <a:pt x="21475" y="11110"/>
                  </a:cubicBezTo>
                  <a:cubicBezTo>
                    <a:pt x="21506" y="11110"/>
                    <a:pt x="21540" y="11100"/>
                    <a:pt x="21572" y="11080"/>
                  </a:cubicBezTo>
                  <a:lnTo>
                    <a:pt x="22028" y="10735"/>
                  </a:lnTo>
                  <a:lnTo>
                    <a:pt x="22327" y="10805"/>
                  </a:lnTo>
                  <a:lnTo>
                    <a:pt x="22773" y="10935"/>
                  </a:lnTo>
                  <a:cubicBezTo>
                    <a:pt x="22853" y="10937"/>
                    <a:pt x="22914" y="10954"/>
                    <a:pt x="22942" y="10982"/>
                  </a:cubicBezTo>
                  <a:lnTo>
                    <a:pt x="23004" y="11124"/>
                  </a:lnTo>
                  <a:lnTo>
                    <a:pt x="22980" y="11195"/>
                  </a:lnTo>
                  <a:lnTo>
                    <a:pt x="22843" y="11179"/>
                  </a:lnTo>
                  <a:cubicBezTo>
                    <a:pt x="22766" y="11135"/>
                    <a:pt x="22681" y="11111"/>
                    <a:pt x="22604" y="11111"/>
                  </a:cubicBezTo>
                  <a:cubicBezTo>
                    <a:pt x="22457" y="11111"/>
                    <a:pt x="22335" y="11193"/>
                    <a:pt x="22230" y="11363"/>
                  </a:cubicBezTo>
                  <a:lnTo>
                    <a:pt x="22114" y="11547"/>
                  </a:lnTo>
                  <a:lnTo>
                    <a:pt x="21935" y="11514"/>
                  </a:lnTo>
                  <a:lnTo>
                    <a:pt x="21911" y="11510"/>
                  </a:lnTo>
                  <a:lnTo>
                    <a:pt x="21898" y="11529"/>
                  </a:lnTo>
                  <a:lnTo>
                    <a:pt x="21693" y="11808"/>
                  </a:lnTo>
                  <a:lnTo>
                    <a:pt x="21432" y="12200"/>
                  </a:lnTo>
                  <a:cubicBezTo>
                    <a:pt x="21410" y="12243"/>
                    <a:pt x="21419" y="12318"/>
                    <a:pt x="21727" y="12835"/>
                  </a:cubicBezTo>
                  <a:lnTo>
                    <a:pt x="22114" y="13551"/>
                  </a:lnTo>
                  <a:cubicBezTo>
                    <a:pt x="22121" y="13599"/>
                    <a:pt x="22179" y="13661"/>
                    <a:pt x="22350" y="13811"/>
                  </a:cubicBezTo>
                  <a:lnTo>
                    <a:pt x="22640" y="14046"/>
                  </a:lnTo>
                  <a:cubicBezTo>
                    <a:pt x="22644" y="14069"/>
                    <a:pt x="22624" y="14108"/>
                    <a:pt x="22556" y="14163"/>
                  </a:cubicBezTo>
                  <a:cubicBezTo>
                    <a:pt x="22521" y="14184"/>
                    <a:pt x="22432" y="14242"/>
                    <a:pt x="22425" y="14302"/>
                  </a:cubicBezTo>
                  <a:cubicBezTo>
                    <a:pt x="22424" y="14319"/>
                    <a:pt x="22428" y="14336"/>
                    <a:pt x="22441" y="14348"/>
                  </a:cubicBezTo>
                  <a:cubicBezTo>
                    <a:pt x="22619" y="14440"/>
                    <a:pt x="22653" y="14495"/>
                    <a:pt x="22653" y="14510"/>
                  </a:cubicBezTo>
                  <a:cubicBezTo>
                    <a:pt x="22652" y="14513"/>
                    <a:pt x="22644" y="14521"/>
                    <a:pt x="22622" y="14529"/>
                  </a:cubicBezTo>
                  <a:lnTo>
                    <a:pt x="21946" y="14922"/>
                  </a:lnTo>
                  <a:cubicBezTo>
                    <a:pt x="21909" y="14947"/>
                    <a:pt x="21881" y="14964"/>
                    <a:pt x="21861" y="14977"/>
                  </a:cubicBezTo>
                  <a:cubicBezTo>
                    <a:pt x="21802" y="15016"/>
                    <a:pt x="21786" y="15026"/>
                    <a:pt x="21793" y="15056"/>
                  </a:cubicBezTo>
                  <a:lnTo>
                    <a:pt x="21803" y="15087"/>
                  </a:lnTo>
                  <a:lnTo>
                    <a:pt x="21839" y="15084"/>
                  </a:lnTo>
                  <a:lnTo>
                    <a:pt x="22267" y="15028"/>
                  </a:lnTo>
                  <a:cubicBezTo>
                    <a:pt x="22323" y="15014"/>
                    <a:pt x="22369" y="15008"/>
                    <a:pt x="22409" y="15008"/>
                  </a:cubicBezTo>
                  <a:cubicBezTo>
                    <a:pt x="22483" y="15008"/>
                    <a:pt x="22533" y="15029"/>
                    <a:pt x="22564" y="15072"/>
                  </a:cubicBezTo>
                  <a:cubicBezTo>
                    <a:pt x="22606" y="15133"/>
                    <a:pt x="22629" y="15273"/>
                    <a:pt x="22507" y="15592"/>
                  </a:cubicBezTo>
                  <a:lnTo>
                    <a:pt x="21914" y="16592"/>
                  </a:lnTo>
                  <a:lnTo>
                    <a:pt x="21710" y="16944"/>
                  </a:lnTo>
                  <a:lnTo>
                    <a:pt x="21522" y="17338"/>
                  </a:lnTo>
                  <a:cubicBezTo>
                    <a:pt x="21374" y="17616"/>
                    <a:pt x="21185" y="17829"/>
                    <a:pt x="20958" y="17974"/>
                  </a:cubicBezTo>
                  <a:cubicBezTo>
                    <a:pt x="20829" y="17997"/>
                    <a:pt x="20596" y="18260"/>
                    <a:pt x="20504" y="18372"/>
                  </a:cubicBezTo>
                  <a:lnTo>
                    <a:pt x="20122" y="18809"/>
                  </a:lnTo>
                  <a:lnTo>
                    <a:pt x="19705" y="18917"/>
                  </a:lnTo>
                  <a:lnTo>
                    <a:pt x="19156" y="18916"/>
                  </a:lnTo>
                  <a:lnTo>
                    <a:pt x="18724" y="18954"/>
                  </a:lnTo>
                  <a:cubicBezTo>
                    <a:pt x="18675" y="18969"/>
                    <a:pt x="18618" y="18993"/>
                    <a:pt x="18598" y="19046"/>
                  </a:cubicBezTo>
                  <a:cubicBezTo>
                    <a:pt x="18583" y="19088"/>
                    <a:pt x="18590" y="19137"/>
                    <a:pt x="18625" y="19203"/>
                  </a:cubicBezTo>
                  <a:lnTo>
                    <a:pt x="18502" y="19296"/>
                  </a:lnTo>
                  <a:lnTo>
                    <a:pt x="18460" y="19312"/>
                  </a:lnTo>
                  <a:cubicBezTo>
                    <a:pt x="18352" y="19358"/>
                    <a:pt x="18300" y="19380"/>
                    <a:pt x="18278" y="19403"/>
                  </a:cubicBezTo>
                  <a:lnTo>
                    <a:pt x="18117" y="19436"/>
                  </a:lnTo>
                  <a:lnTo>
                    <a:pt x="17959" y="19383"/>
                  </a:lnTo>
                  <a:lnTo>
                    <a:pt x="17949" y="19380"/>
                  </a:lnTo>
                  <a:lnTo>
                    <a:pt x="17939" y="19382"/>
                  </a:lnTo>
                  <a:lnTo>
                    <a:pt x="17604" y="19456"/>
                  </a:lnTo>
                  <a:lnTo>
                    <a:pt x="17363" y="19513"/>
                  </a:lnTo>
                  <a:cubicBezTo>
                    <a:pt x="17301" y="19538"/>
                    <a:pt x="17261" y="19580"/>
                    <a:pt x="17238" y="19639"/>
                  </a:cubicBezTo>
                  <a:cubicBezTo>
                    <a:pt x="17195" y="19748"/>
                    <a:pt x="17214" y="19906"/>
                    <a:pt x="17296" y="20095"/>
                  </a:cubicBezTo>
                  <a:cubicBezTo>
                    <a:pt x="17295" y="20137"/>
                    <a:pt x="17289" y="20185"/>
                    <a:pt x="17266" y="20185"/>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Freeform 7">
              <a:extLst>
                <a:ext uri="{FF2B5EF4-FFF2-40B4-BE49-F238E27FC236}">
                  <a16:creationId xmlns:a16="http://schemas.microsoft.com/office/drawing/2014/main" id="{1F879EF9-DCF7-43EB-8251-FC0C3DB247D6}"/>
                </a:ext>
              </a:extLst>
            </p:cNvPr>
            <p:cNvSpPr>
              <a:spLocks/>
            </p:cNvSpPr>
            <p:nvPr userDrawn="1"/>
          </p:nvSpPr>
          <p:spPr bwMode="auto">
            <a:xfrm>
              <a:off x="6397625" y="5340350"/>
              <a:ext cx="158750" cy="133350"/>
            </a:xfrm>
            <a:custGeom>
              <a:avLst/>
              <a:gdLst>
                <a:gd name="T0" fmla="*/ 299 w 986"/>
                <a:gd name="T1" fmla="*/ 833 h 833"/>
                <a:gd name="T2" fmla="*/ 299 w 986"/>
                <a:gd name="T3" fmla="*/ 833 h 833"/>
                <a:gd name="T4" fmla="*/ 94 w 986"/>
                <a:gd name="T5" fmla="*/ 695 h 833"/>
                <a:gd name="T6" fmla="*/ 0 w 986"/>
                <a:gd name="T7" fmla="*/ 558 h 833"/>
                <a:gd name="T8" fmla="*/ 95 w 986"/>
                <a:gd name="T9" fmla="*/ 421 h 833"/>
                <a:gd name="T10" fmla="*/ 396 w 986"/>
                <a:gd name="T11" fmla="*/ 158 h 833"/>
                <a:gd name="T12" fmla="*/ 518 w 986"/>
                <a:gd name="T13" fmla="*/ 69 h 833"/>
                <a:gd name="T14" fmla="*/ 527 w 986"/>
                <a:gd name="T15" fmla="*/ 74 h 833"/>
                <a:gd name="T16" fmla="*/ 544 w 986"/>
                <a:gd name="T17" fmla="*/ 74 h 833"/>
                <a:gd name="T18" fmla="*/ 711 w 986"/>
                <a:gd name="T19" fmla="*/ 55 h 833"/>
                <a:gd name="T20" fmla="*/ 913 w 986"/>
                <a:gd name="T21" fmla="*/ 0 h 833"/>
                <a:gd name="T22" fmla="*/ 986 w 986"/>
                <a:gd name="T23" fmla="*/ 28 h 833"/>
                <a:gd name="T24" fmla="*/ 986 w 986"/>
                <a:gd name="T25" fmla="*/ 211 h 833"/>
                <a:gd name="T26" fmla="*/ 863 w 986"/>
                <a:gd name="T27" fmla="*/ 368 h 833"/>
                <a:gd name="T28" fmla="*/ 834 w 986"/>
                <a:gd name="T29" fmla="*/ 554 h 833"/>
                <a:gd name="T30" fmla="*/ 792 w 986"/>
                <a:gd name="T31" fmla="*/ 654 h 833"/>
                <a:gd name="T32" fmla="*/ 664 w 986"/>
                <a:gd name="T33" fmla="*/ 671 h 833"/>
                <a:gd name="T34" fmla="*/ 662 w 986"/>
                <a:gd name="T35" fmla="*/ 671 h 833"/>
                <a:gd name="T36" fmla="*/ 531 w 986"/>
                <a:gd name="T37" fmla="*/ 734 h 833"/>
                <a:gd name="T38" fmla="*/ 299 w 986"/>
                <a:gd name="T39"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6" h="833">
                  <a:moveTo>
                    <a:pt x="299" y="833"/>
                  </a:moveTo>
                  <a:lnTo>
                    <a:pt x="299" y="833"/>
                  </a:lnTo>
                  <a:lnTo>
                    <a:pt x="94" y="695"/>
                  </a:lnTo>
                  <a:cubicBezTo>
                    <a:pt x="31" y="649"/>
                    <a:pt x="0" y="601"/>
                    <a:pt x="0" y="558"/>
                  </a:cubicBezTo>
                  <a:cubicBezTo>
                    <a:pt x="0" y="515"/>
                    <a:pt x="31" y="469"/>
                    <a:pt x="95" y="421"/>
                  </a:cubicBezTo>
                  <a:lnTo>
                    <a:pt x="396" y="158"/>
                  </a:lnTo>
                  <a:cubicBezTo>
                    <a:pt x="472" y="81"/>
                    <a:pt x="506" y="69"/>
                    <a:pt x="518" y="69"/>
                  </a:cubicBezTo>
                  <a:lnTo>
                    <a:pt x="527" y="74"/>
                  </a:lnTo>
                  <a:lnTo>
                    <a:pt x="544" y="74"/>
                  </a:lnTo>
                  <a:lnTo>
                    <a:pt x="711" y="55"/>
                  </a:lnTo>
                  <a:cubicBezTo>
                    <a:pt x="799" y="19"/>
                    <a:pt x="865" y="0"/>
                    <a:pt x="913" y="0"/>
                  </a:cubicBezTo>
                  <a:cubicBezTo>
                    <a:pt x="959" y="0"/>
                    <a:pt x="978" y="17"/>
                    <a:pt x="986" y="28"/>
                  </a:cubicBezTo>
                  <a:lnTo>
                    <a:pt x="986" y="211"/>
                  </a:lnTo>
                  <a:lnTo>
                    <a:pt x="863" y="368"/>
                  </a:lnTo>
                  <a:cubicBezTo>
                    <a:pt x="830" y="401"/>
                    <a:pt x="822" y="468"/>
                    <a:pt x="834" y="554"/>
                  </a:cubicBezTo>
                  <a:lnTo>
                    <a:pt x="792" y="654"/>
                  </a:lnTo>
                  <a:lnTo>
                    <a:pt x="664" y="671"/>
                  </a:lnTo>
                  <a:lnTo>
                    <a:pt x="662" y="671"/>
                  </a:lnTo>
                  <a:cubicBezTo>
                    <a:pt x="629" y="671"/>
                    <a:pt x="563" y="689"/>
                    <a:pt x="531" y="734"/>
                  </a:cubicBezTo>
                  <a:lnTo>
                    <a:pt x="299" y="833"/>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Freeform 8">
              <a:extLst>
                <a:ext uri="{FF2B5EF4-FFF2-40B4-BE49-F238E27FC236}">
                  <a16:creationId xmlns:a16="http://schemas.microsoft.com/office/drawing/2014/main" id="{81157611-31C3-43CA-917E-B1534A180E01}"/>
                </a:ext>
              </a:extLst>
            </p:cNvPr>
            <p:cNvSpPr>
              <a:spLocks/>
            </p:cNvSpPr>
            <p:nvPr userDrawn="1"/>
          </p:nvSpPr>
          <p:spPr bwMode="auto">
            <a:xfrm>
              <a:off x="6397625" y="5340350"/>
              <a:ext cx="158750" cy="133350"/>
            </a:xfrm>
            <a:custGeom>
              <a:avLst/>
              <a:gdLst>
                <a:gd name="T0" fmla="*/ 299 w 986"/>
                <a:gd name="T1" fmla="*/ 833 h 833"/>
                <a:gd name="T2" fmla="*/ 299 w 986"/>
                <a:gd name="T3" fmla="*/ 833 h 833"/>
                <a:gd name="T4" fmla="*/ 94 w 986"/>
                <a:gd name="T5" fmla="*/ 695 h 833"/>
                <a:gd name="T6" fmla="*/ 0 w 986"/>
                <a:gd name="T7" fmla="*/ 558 h 833"/>
                <a:gd name="T8" fmla="*/ 95 w 986"/>
                <a:gd name="T9" fmla="*/ 421 h 833"/>
                <a:gd name="T10" fmla="*/ 396 w 986"/>
                <a:gd name="T11" fmla="*/ 158 h 833"/>
                <a:gd name="T12" fmla="*/ 518 w 986"/>
                <a:gd name="T13" fmla="*/ 69 h 833"/>
                <a:gd name="T14" fmla="*/ 527 w 986"/>
                <a:gd name="T15" fmla="*/ 74 h 833"/>
                <a:gd name="T16" fmla="*/ 544 w 986"/>
                <a:gd name="T17" fmla="*/ 74 h 833"/>
                <a:gd name="T18" fmla="*/ 711 w 986"/>
                <a:gd name="T19" fmla="*/ 55 h 833"/>
                <a:gd name="T20" fmla="*/ 913 w 986"/>
                <a:gd name="T21" fmla="*/ 0 h 833"/>
                <a:gd name="T22" fmla="*/ 986 w 986"/>
                <a:gd name="T23" fmla="*/ 28 h 833"/>
                <a:gd name="T24" fmla="*/ 986 w 986"/>
                <a:gd name="T25" fmla="*/ 211 h 833"/>
                <a:gd name="T26" fmla="*/ 863 w 986"/>
                <a:gd name="T27" fmla="*/ 368 h 833"/>
                <a:gd name="T28" fmla="*/ 834 w 986"/>
                <a:gd name="T29" fmla="*/ 554 h 833"/>
                <a:gd name="T30" fmla="*/ 792 w 986"/>
                <a:gd name="T31" fmla="*/ 654 h 833"/>
                <a:gd name="T32" fmla="*/ 664 w 986"/>
                <a:gd name="T33" fmla="*/ 671 h 833"/>
                <a:gd name="T34" fmla="*/ 662 w 986"/>
                <a:gd name="T35" fmla="*/ 671 h 833"/>
                <a:gd name="T36" fmla="*/ 531 w 986"/>
                <a:gd name="T37" fmla="*/ 734 h 833"/>
                <a:gd name="T38" fmla="*/ 299 w 986"/>
                <a:gd name="T39" fmla="*/ 833 h 833"/>
                <a:gd name="T40" fmla="*/ 299 w 986"/>
                <a:gd name="T41"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6" h="833">
                  <a:moveTo>
                    <a:pt x="299" y="833"/>
                  </a:moveTo>
                  <a:lnTo>
                    <a:pt x="299" y="833"/>
                  </a:lnTo>
                  <a:lnTo>
                    <a:pt x="94" y="695"/>
                  </a:lnTo>
                  <a:cubicBezTo>
                    <a:pt x="31" y="649"/>
                    <a:pt x="0" y="601"/>
                    <a:pt x="0" y="558"/>
                  </a:cubicBezTo>
                  <a:cubicBezTo>
                    <a:pt x="0" y="515"/>
                    <a:pt x="31" y="469"/>
                    <a:pt x="95" y="421"/>
                  </a:cubicBezTo>
                  <a:lnTo>
                    <a:pt x="396" y="158"/>
                  </a:lnTo>
                  <a:cubicBezTo>
                    <a:pt x="472" y="81"/>
                    <a:pt x="506" y="69"/>
                    <a:pt x="518" y="69"/>
                  </a:cubicBezTo>
                  <a:lnTo>
                    <a:pt x="527" y="74"/>
                  </a:lnTo>
                  <a:lnTo>
                    <a:pt x="544" y="74"/>
                  </a:lnTo>
                  <a:lnTo>
                    <a:pt x="711" y="55"/>
                  </a:lnTo>
                  <a:cubicBezTo>
                    <a:pt x="799" y="19"/>
                    <a:pt x="865" y="0"/>
                    <a:pt x="913" y="0"/>
                  </a:cubicBezTo>
                  <a:cubicBezTo>
                    <a:pt x="959" y="0"/>
                    <a:pt x="978" y="17"/>
                    <a:pt x="986" y="28"/>
                  </a:cubicBezTo>
                  <a:lnTo>
                    <a:pt x="986" y="211"/>
                  </a:lnTo>
                  <a:lnTo>
                    <a:pt x="863" y="368"/>
                  </a:lnTo>
                  <a:cubicBezTo>
                    <a:pt x="830" y="401"/>
                    <a:pt x="822" y="468"/>
                    <a:pt x="834" y="554"/>
                  </a:cubicBezTo>
                  <a:lnTo>
                    <a:pt x="792" y="654"/>
                  </a:lnTo>
                  <a:lnTo>
                    <a:pt x="664" y="671"/>
                  </a:lnTo>
                  <a:lnTo>
                    <a:pt x="662" y="671"/>
                  </a:lnTo>
                  <a:cubicBezTo>
                    <a:pt x="629" y="671"/>
                    <a:pt x="563" y="689"/>
                    <a:pt x="531" y="734"/>
                  </a:cubicBezTo>
                  <a:lnTo>
                    <a:pt x="299" y="833"/>
                  </a:lnTo>
                  <a:lnTo>
                    <a:pt x="299" y="833"/>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Freeform 9">
              <a:extLst>
                <a:ext uri="{FF2B5EF4-FFF2-40B4-BE49-F238E27FC236}">
                  <a16:creationId xmlns:a16="http://schemas.microsoft.com/office/drawing/2014/main" id="{FF60C276-4C7E-4A24-B63C-1BAEC42A2D96}"/>
                </a:ext>
              </a:extLst>
            </p:cNvPr>
            <p:cNvSpPr>
              <a:spLocks/>
            </p:cNvSpPr>
            <p:nvPr userDrawn="1"/>
          </p:nvSpPr>
          <p:spPr bwMode="auto">
            <a:xfrm>
              <a:off x="7267575" y="4919663"/>
              <a:ext cx="122238" cy="247650"/>
            </a:xfrm>
            <a:custGeom>
              <a:avLst/>
              <a:gdLst>
                <a:gd name="T0" fmla="*/ 295 w 763"/>
                <a:gd name="T1" fmla="*/ 1548 h 1548"/>
                <a:gd name="T2" fmla="*/ 295 w 763"/>
                <a:gd name="T3" fmla="*/ 1548 h 1548"/>
                <a:gd name="T4" fmla="*/ 195 w 763"/>
                <a:gd name="T5" fmla="*/ 1426 h 1548"/>
                <a:gd name="T6" fmla="*/ 47 w 763"/>
                <a:gd name="T7" fmla="*/ 1133 h 1548"/>
                <a:gd name="T8" fmla="*/ 86 w 763"/>
                <a:gd name="T9" fmla="*/ 717 h 1548"/>
                <a:gd name="T10" fmla="*/ 290 w 763"/>
                <a:gd name="T11" fmla="*/ 348 h 1548"/>
                <a:gd name="T12" fmla="*/ 486 w 763"/>
                <a:gd name="T13" fmla="*/ 171 h 1548"/>
                <a:gd name="T14" fmla="*/ 637 w 763"/>
                <a:gd name="T15" fmla="*/ 1 h 1548"/>
                <a:gd name="T16" fmla="*/ 642 w 763"/>
                <a:gd name="T17" fmla="*/ 0 h 1548"/>
                <a:gd name="T18" fmla="*/ 733 w 763"/>
                <a:gd name="T19" fmla="*/ 59 h 1548"/>
                <a:gd name="T20" fmla="*/ 729 w 763"/>
                <a:gd name="T21" fmla="*/ 158 h 1548"/>
                <a:gd name="T22" fmla="*/ 629 w 763"/>
                <a:gd name="T23" fmla="*/ 609 h 1548"/>
                <a:gd name="T24" fmla="*/ 483 w 763"/>
                <a:gd name="T25" fmla="*/ 1063 h 1548"/>
                <a:gd name="T26" fmla="*/ 295 w 763"/>
                <a:gd name="T27" fmla="*/ 1530 h 1548"/>
                <a:gd name="T28" fmla="*/ 295 w 763"/>
                <a:gd name="T29"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3" h="1548">
                  <a:moveTo>
                    <a:pt x="295" y="1548"/>
                  </a:moveTo>
                  <a:lnTo>
                    <a:pt x="295" y="1548"/>
                  </a:lnTo>
                  <a:cubicBezTo>
                    <a:pt x="277" y="1536"/>
                    <a:pt x="242" y="1503"/>
                    <a:pt x="195" y="1426"/>
                  </a:cubicBezTo>
                  <a:lnTo>
                    <a:pt x="47" y="1133"/>
                  </a:lnTo>
                  <a:cubicBezTo>
                    <a:pt x="0" y="1005"/>
                    <a:pt x="11" y="888"/>
                    <a:pt x="86" y="717"/>
                  </a:cubicBezTo>
                  <a:lnTo>
                    <a:pt x="290" y="348"/>
                  </a:lnTo>
                  <a:lnTo>
                    <a:pt x="486" y="171"/>
                  </a:lnTo>
                  <a:lnTo>
                    <a:pt x="637" y="1"/>
                  </a:lnTo>
                  <a:cubicBezTo>
                    <a:pt x="640" y="0"/>
                    <a:pt x="642" y="0"/>
                    <a:pt x="642" y="0"/>
                  </a:cubicBezTo>
                  <a:cubicBezTo>
                    <a:pt x="660" y="0"/>
                    <a:pt x="689" y="15"/>
                    <a:pt x="733" y="59"/>
                  </a:cubicBezTo>
                  <a:cubicBezTo>
                    <a:pt x="749" y="74"/>
                    <a:pt x="763" y="89"/>
                    <a:pt x="729" y="158"/>
                  </a:cubicBezTo>
                  <a:cubicBezTo>
                    <a:pt x="642" y="230"/>
                    <a:pt x="629" y="470"/>
                    <a:pt x="629" y="609"/>
                  </a:cubicBezTo>
                  <a:lnTo>
                    <a:pt x="483" y="1063"/>
                  </a:lnTo>
                  <a:cubicBezTo>
                    <a:pt x="379" y="1268"/>
                    <a:pt x="318" y="1440"/>
                    <a:pt x="295" y="1530"/>
                  </a:cubicBezTo>
                  <a:cubicBezTo>
                    <a:pt x="295" y="1538"/>
                    <a:pt x="295" y="1543"/>
                    <a:pt x="295" y="1548"/>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Freeform 10">
              <a:extLst>
                <a:ext uri="{FF2B5EF4-FFF2-40B4-BE49-F238E27FC236}">
                  <a16:creationId xmlns:a16="http://schemas.microsoft.com/office/drawing/2014/main" id="{01B48D63-A277-4C34-844F-F8A5AFCB4C29}"/>
                </a:ext>
              </a:extLst>
            </p:cNvPr>
            <p:cNvSpPr>
              <a:spLocks/>
            </p:cNvSpPr>
            <p:nvPr userDrawn="1"/>
          </p:nvSpPr>
          <p:spPr bwMode="auto">
            <a:xfrm>
              <a:off x="7267575" y="4919663"/>
              <a:ext cx="122238" cy="247650"/>
            </a:xfrm>
            <a:custGeom>
              <a:avLst/>
              <a:gdLst>
                <a:gd name="T0" fmla="*/ 295 w 763"/>
                <a:gd name="T1" fmla="*/ 1548 h 1548"/>
                <a:gd name="T2" fmla="*/ 295 w 763"/>
                <a:gd name="T3" fmla="*/ 1548 h 1548"/>
                <a:gd name="T4" fmla="*/ 195 w 763"/>
                <a:gd name="T5" fmla="*/ 1426 h 1548"/>
                <a:gd name="T6" fmla="*/ 47 w 763"/>
                <a:gd name="T7" fmla="*/ 1133 h 1548"/>
                <a:gd name="T8" fmla="*/ 86 w 763"/>
                <a:gd name="T9" fmla="*/ 717 h 1548"/>
                <a:gd name="T10" fmla="*/ 290 w 763"/>
                <a:gd name="T11" fmla="*/ 348 h 1548"/>
                <a:gd name="T12" fmla="*/ 486 w 763"/>
                <a:gd name="T13" fmla="*/ 171 h 1548"/>
                <a:gd name="T14" fmla="*/ 637 w 763"/>
                <a:gd name="T15" fmla="*/ 1 h 1548"/>
                <a:gd name="T16" fmla="*/ 642 w 763"/>
                <a:gd name="T17" fmla="*/ 0 h 1548"/>
                <a:gd name="T18" fmla="*/ 733 w 763"/>
                <a:gd name="T19" fmla="*/ 59 h 1548"/>
                <a:gd name="T20" fmla="*/ 729 w 763"/>
                <a:gd name="T21" fmla="*/ 158 h 1548"/>
                <a:gd name="T22" fmla="*/ 629 w 763"/>
                <a:gd name="T23" fmla="*/ 609 h 1548"/>
                <a:gd name="T24" fmla="*/ 483 w 763"/>
                <a:gd name="T25" fmla="*/ 1063 h 1548"/>
                <a:gd name="T26" fmla="*/ 295 w 763"/>
                <a:gd name="T27" fmla="*/ 1530 h 1548"/>
                <a:gd name="T28" fmla="*/ 295 w 763"/>
                <a:gd name="T29"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3" h="1548">
                  <a:moveTo>
                    <a:pt x="295" y="1548"/>
                  </a:moveTo>
                  <a:lnTo>
                    <a:pt x="295" y="1548"/>
                  </a:lnTo>
                  <a:cubicBezTo>
                    <a:pt x="277" y="1536"/>
                    <a:pt x="242" y="1503"/>
                    <a:pt x="195" y="1426"/>
                  </a:cubicBezTo>
                  <a:lnTo>
                    <a:pt x="47" y="1133"/>
                  </a:lnTo>
                  <a:cubicBezTo>
                    <a:pt x="0" y="1005"/>
                    <a:pt x="11" y="888"/>
                    <a:pt x="86" y="717"/>
                  </a:cubicBezTo>
                  <a:lnTo>
                    <a:pt x="290" y="348"/>
                  </a:lnTo>
                  <a:lnTo>
                    <a:pt x="486" y="171"/>
                  </a:lnTo>
                  <a:lnTo>
                    <a:pt x="637" y="1"/>
                  </a:lnTo>
                  <a:cubicBezTo>
                    <a:pt x="640" y="0"/>
                    <a:pt x="642" y="0"/>
                    <a:pt x="642" y="0"/>
                  </a:cubicBezTo>
                  <a:cubicBezTo>
                    <a:pt x="660" y="0"/>
                    <a:pt x="689" y="15"/>
                    <a:pt x="733" y="59"/>
                  </a:cubicBezTo>
                  <a:cubicBezTo>
                    <a:pt x="749" y="74"/>
                    <a:pt x="763" y="89"/>
                    <a:pt x="729" y="158"/>
                  </a:cubicBezTo>
                  <a:cubicBezTo>
                    <a:pt x="642" y="230"/>
                    <a:pt x="629" y="470"/>
                    <a:pt x="629" y="609"/>
                  </a:cubicBezTo>
                  <a:lnTo>
                    <a:pt x="483" y="1063"/>
                  </a:lnTo>
                  <a:cubicBezTo>
                    <a:pt x="379" y="1268"/>
                    <a:pt x="318" y="1440"/>
                    <a:pt x="295" y="1530"/>
                  </a:cubicBezTo>
                  <a:cubicBezTo>
                    <a:pt x="295" y="1538"/>
                    <a:pt x="295" y="1543"/>
                    <a:pt x="295" y="1548"/>
                  </a:cubicBez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Freeform 11">
              <a:extLst>
                <a:ext uri="{FF2B5EF4-FFF2-40B4-BE49-F238E27FC236}">
                  <a16:creationId xmlns:a16="http://schemas.microsoft.com/office/drawing/2014/main" id="{221853FB-1B99-44F2-A1AF-946698E70BA6}"/>
                </a:ext>
              </a:extLst>
            </p:cNvPr>
            <p:cNvSpPr>
              <a:spLocks noEditPoints="1"/>
            </p:cNvSpPr>
            <p:nvPr userDrawn="1"/>
          </p:nvSpPr>
          <p:spPr bwMode="auto">
            <a:xfrm>
              <a:off x="6958013" y="5154613"/>
              <a:ext cx="26988" cy="31750"/>
            </a:xfrm>
            <a:custGeom>
              <a:avLst/>
              <a:gdLst>
                <a:gd name="T0" fmla="*/ 30 w 171"/>
                <a:gd name="T1" fmla="*/ 194 h 203"/>
                <a:gd name="T2" fmla="*/ 30 w 171"/>
                <a:gd name="T3" fmla="*/ 194 h 203"/>
                <a:gd name="T4" fmla="*/ 0 w 171"/>
                <a:gd name="T5" fmla="*/ 17 h 203"/>
                <a:gd name="T6" fmla="*/ 171 w 171"/>
                <a:gd name="T7" fmla="*/ 114 h 203"/>
                <a:gd name="T8" fmla="*/ 30 w 171"/>
                <a:gd name="T9" fmla="*/ 194 h 203"/>
                <a:gd name="T10" fmla="*/ 13 w 171"/>
                <a:gd name="T11" fmla="*/ 203 h 203"/>
                <a:gd name="T12" fmla="*/ 13 w 171"/>
                <a:gd name="T13" fmla="*/ 203 h 203"/>
                <a:gd name="T14" fmla="*/ 3 w 171"/>
                <a:gd name="T15" fmla="*/ 186 h 203"/>
                <a:gd name="T16" fmla="*/ 24 w 171"/>
                <a:gd name="T17" fmla="*/ 196 h 203"/>
                <a:gd name="T18" fmla="*/ 13 w 171"/>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03">
                  <a:moveTo>
                    <a:pt x="30" y="194"/>
                  </a:moveTo>
                  <a:lnTo>
                    <a:pt x="30" y="194"/>
                  </a:lnTo>
                  <a:lnTo>
                    <a:pt x="0" y="17"/>
                  </a:lnTo>
                  <a:cubicBezTo>
                    <a:pt x="107" y="0"/>
                    <a:pt x="155" y="85"/>
                    <a:pt x="171" y="114"/>
                  </a:cubicBezTo>
                  <a:lnTo>
                    <a:pt x="30" y="194"/>
                  </a:lnTo>
                  <a:close/>
                  <a:moveTo>
                    <a:pt x="13" y="203"/>
                  </a:moveTo>
                  <a:lnTo>
                    <a:pt x="13" y="203"/>
                  </a:lnTo>
                  <a:cubicBezTo>
                    <a:pt x="7" y="191"/>
                    <a:pt x="4" y="187"/>
                    <a:pt x="3" y="186"/>
                  </a:cubicBezTo>
                  <a:cubicBezTo>
                    <a:pt x="7" y="191"/>
                    <a:pt x="17" y="195"/>
                    <a:pt x="24" y="196"/>
                  </a:cubicBezTo>
                  <a:lnTo>
                    <a:pt x="13" y="203"/>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12">
              <a:extLst>
                <a:ext uri="{FF2B5EF4-FFF2-40B4-BE49-F238E27FC236}">
                  <a16:creationId xmlns:a16="http://schemas.microsoft.com/office/drawing/2014/main" id="{B5EDB64C-7547-4FEE-AA8D-C93BA00A99BC}"/>
                </a:ext>
              </a:extLst>
            </p:cNvPr>
            <p:cNvSpPr>
              <a:spLocks noEditPoints="1"/>
            </p:cNvSpPr>
            <p:nvPr userDrawn="1"/>
          </p:nvSpPr>
          <p:spPr bwMode="auto">
            <a:xfrm>
              <a:off x="6958013" y="5154613"/>
              <a:ext cx="26988" cy="31750"/>
            </a:xfrm>
            <a:custGeom>
              <a:avLst/>
              <a:gdLst>
                <a:gd name="T0" fmla="*/ 30 w 171"/>
                <a:gd name="T1" fmla="*/ 194 h 203"/>
                <a:gd name="T2" fmla="*/ 30 w 171"/>
                <a:gd name="T3" fmla="*/ 194 h 203"/>
                <a:gd name="T4" fmla="*/ 0 w 171"/>
                <a:gd name="T5" fmla="*/ 17 h 203"/>
                <a:gd name="T6" fmla="*/ 171 w 171"/>
                <a:gd name="T7" fmla="*/ 114 h 203"/>
                <a:gd name="T8" fmla="*/ 30 w 171"/>
                <a:gd name="T9" fmla="*/ 194 h 203"/>
                <a:gd name="T10" fmla="*/ 30 w 171"/>
                <a:gd name="T11" fmla="*/ 194 h 203"/>
                <a:gd name="T12" fmla="*/ 13 w 171"/>
                <a:gd name="T13" fmla="*/ 203 h 203"/>
                <a:gd name="T14" fmla="*/ 13 w 171"/>
                <a:gd name="T15" fmla="*/ 203 h 203"/>
                <a:gd name="T16" fmla="*/ 3 w 171"/>
                <a:gd name="T17" fmla="*/ 186 h 203"/>
                <a:gd name="T18" fmla="*/ 24 w 171"/>
                <a:gd name="T19" fmla="*/ 196 h 203"/>
                <a:gd name="T20" fmla="*/ 13 w 171"/>
                <a:gd name="T21" fmla="*/ 203 h 203"/>
                <a:gd name="T22" fmla="*/ 13 w 171"/>
                <a:gd name="T2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203">
                  <a:moveTo>
                    <a:pt x="30" y="194"/>
                  </a:moveTo>
                  <a:lnTo>
                    <a:pt x="30" y="194"/>
                  </a:lnTo>
                  <a:lnTo>
                    <a:pt x="0" y="17"/>
                  </a:lnTo>
                  <a:cubicBezTo>
                    <a:pt x="107" y="0"/>
                    <a:pt x="155" y="85"/>
                    <a:pt x="171" y="114"/>
                  </a:cubicBezTo>
                  <a:lnTo>
                    <a:pt x="30" y="194"/>
                  </a:lnTo>
                  <a:lnTo>
                    <a:pt x="30" y="194"/>
                  </a:lnTo>
                  <a:close/>
                  <a:moveTo>
                    <a:pt x="13" y="203"/>
                  </a:moveTo>
                  <a:lnTo>
                    <a:pt x="13" y="203"/>
                  </a:lnTo>
                  <a:cubicBezTo>
                    <a:pt x="7" y="191"/>
                    <a:pt x="4" y="187"/>
                    <a:pt x="3" y="186"/>
                  </a:cubicBezTo>
                  <a:cubicBezTo>
                    <a:pt x="7" y="191"/>
                    <a:pt x="17" y="195"/>
                    <a:pt x="24" y="196"/>
                  </a:cubicBezTo>
                  <a:lnTo>
                    <a:pt x="13" y="203"/>
                  </a:lnTo>
                  <a:lnTo>
                    <a:pt x="13" y="203"/>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Freeform 13">
              <a:extLst>
                <a:ext uri="{FF2B5EF4-FFF2-40B4-BE49-F238E27FC236}">
                  <a16:creationId xmlns:a16="http://schemas.microsoft.com/office/drawing/2014/main" id="{DD32EB14-6A8C-4C1E-80F5-00778F02C8C8}"/>
                </a:ext>
              </a:extLst>
            </p:cNvPr>
            <p:cNvSpPr>
              <a:spLocks/>
            </p:cNvSpPr>
            <p:nvPr userDrawn="1"/>
          </p:nvSpPr>
          <p:spPr bwMode="auto">
            <a:xfrm>
              <a:off x="7037388" y="5222875"/>
              <a:ext cx="33338" cy="30162"/>
            </a:xfrm>
            <a:custGeom>
              <a:avLst/>
              <a:gdLst>
                <a:gd name="T0" fmla="*/ 53 w 206"/>
                <a:gd name="T1" fmla="*/ 191 h 191"/>
                <a:gd name="T2" fmla="*/ 53 w 206"/>
                <a:gd name="T3" fmla="*/ 191 h 191"/>
                <a:gd name="T4" fmla="*/ 0 w 206"/>
                <a:gd name="T5" fmla="*/ 0 h 191"/>
                <a:gd name="T6" fmla="*/ 182 w 206"/>
                <a:gd name="T7" fmla="*/ 0 h 191"/>
                <a:gd name="T8" fmla="*/ 206 w 206"/>
                <a:gd name="T9" fmla="*/ 93 h 191"/>
                <a:gd name="T10" fmla="*/ 53 w 206"/>
                <a:gd name="T11" fmla="*/ 191 h 191"/>
              </a:gdLst>
              <a:ahLst/>
              <a:cxnLst>
                <a:cxn ang="0">
                  <a:pos x="T0" y="T1"/>
                </a:cxn>
                <a:cxn ang="0">
                  <a:pos x="T2" y="T3"/>
                </a:cxn>
                <a:cxn ang="0">
                  <a:pos x="T4" y="T5"/>
                </a:cxn>
                <a:cxn ang="0">
                  <a:pos x="T6" y="T7"/>
                </a:cxn>
                <a:cxn ang="0">
                  <a:pos x="T8" y="T9"/>
                </a:cxn>
                <a:cxn ang="0">
                  <a:pos x="T10" y="T11"/>
                </a:cxn>
              </a:cxnLst>
              <a:rect l="0" t="0" r="r" b="b"/>
              <a:pathLst>
                <a:path w="206" h="191">
                  <a:moveTo>
                    <a:pt x="53" y="191"/>
                  </a:moveTo>
                  <a:lnTo>
                    <a:pt x="53" y="191"/>
                  </a:lnTo>
                  <a:cubicBezTo>
                    <a:pt x="17" y="135"/>
                    <a:pt x="0" y="74"/>
                    <a:pt x="0" y="0"/>
                  </a:cubicBezTo>
                  <a:lnTo>
                    <a:pt x="182" y="0"/>
                  </a:lnTo>
                  <a:cubicBezTo>
                    <a:pt x="182" y="39"/>
                    <a:pt x="189" y="66"/>
                    <a:pt x="206" y="93"/>
                  </a:cubicBezTo>
                  <a:lnTo>
                    <a:pt x="53" y="191"/>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14">
              <a:extLst>
                <a:ext uri="{FF2B5EF4-FFF2-40B4-BE49-F238E27FC236}">
                  <a16:creationId xmlns:a16="http://schemas.microsoft.com/office/drawing/2014/main" id="{0BC6BC0E-01E6-427B-A0D5-AF752A8732B9}"/>
                </a:ext>
              </a:extLst>
            </p:cNvPr>
            <p:cNvSpPr>
              <a:spLocks/>
            </p:cNvSpPr>
            <p:nvPr userDrawn="1"/>
          </p:nvSpPr>
          <p:spPr bwMode="auto">
            <a:xfrm>
              <a:off x="7037388" y="5222875"/>
              <a:ext cx="33338" cy="30162"/>
            </a:xfrm>
            <a:custGeom>
              <a:avLst/>
              <a:gdLst>
                <a:gd name="T0" fmla="*/ 53 w 206"/>
                <a:gd name="T1" fmla="*/ 191 h 191"/>
                <a:gd name="T2" fmla="*/ 53 w 206"/>
                <a:gd name="T3" fmla="*/ 191 h 191"/>
                <a:gd name="T4" fmla="*/ 0 w 206"/>
                <a:gd name="T5" fmla="*/ 0 h 191"/>
                <a:gd name="T6" fmla="*/ 182 w 206"/>
                <a:gd name="T7" fmla="*/ 0 h 191"/>
                <a:gd name="T8" fmla="*/ 206 w 206"/>
                <a:gd name="T9" fmla="*/ 93 h 191"/>
                <a:gd name="T10" fmla="*/ 53 w 206"/>
                <a:gd name="T11" fmla="*/ 191 h 191"/>
                <a:gd name="T12" fmla="*/ 53 w 206"/>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206" h="191">
                  <a:moveTo>
                    <a:pt x="53" y="191"/>
                  </a:moveTo>
                  <a:lnTo>
                    <a:pt x="53" y="191"/>
                  </a:lnTo>
                  <a:cubicBezTo>
                    <a:pt x="17" y="135"/>
                    <a:pt x="0" y="74"/>
                    <a:pt x="0" y="0"/>
                  </a:cubicBezTo>
                  <a:lnTo>
                    <a:pt x="182" y="0"/>
                  </a:lnTo>
                  <a:cubicBezTo>
                    <a:pt x="182" y="39"/>
                    <a:pt x="189" y="66"/>
                    <a:pt x="206" y="93"/>
                  </a:cubicBezTo>
                  <a:lnTo>
                    <a:pt x="53" y="191"/>
                  </a:lnTo>
                  <a:lnTo>
                    <a:pt x="53" y="19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Freeform 15">
              <a:extLst>
                <a:ext uri="{FF2B5EF4-FFF2-40B4-BE49-F238E27FC236}">
                  <a16:creationId xmlns:a16="http://schemas.microsoft.com/office/drawing/2014/main" id="{0844EBDB-6ACD-4A9A-B158-E9AE2F8B8231}"/>
                </a:ext>
              </a:extLst>
            </p:cNvPr>
            <p:cNvSpPr>
              <a:spLocks/>
            </p:cNvSpPr>
            <p:nvPr userDrawn="1"/>
          </p:nvSpPr>
          <p:spPr bwMode="auto">
            <a:xfrm>
              <a:off x="6615113" y="5588000"/>
              <a:ext cx="31750" cy="31750"/>
            </a:xfrm>
            <a:custGeom>
              <a:avLst/>
              <a:gdLst>
                <a:gd name="T0" fmla="*/ 74 w 207"/>
                <a:gd name="T1" fmla="*/ 197 h 197"/>
                <a:gd name="T2" fmla="*/ 74 w 207"/>
                <a:gd name="T3" fmla="*/ 197 h 197"/>
                <a:gd name="T4" fmla="*/ 12 w 207"/>
                <a:gd name="T5" fmla="*/ 0 h 197"/>
                <a:gd name="T6" fmla="*/ 190 w 207"/>
                <a:gd name="T7" fmla="*/ 35 h 197"/>
                <a:gd name="T8" fmla="*/ 101 w 207"/>
                <a:gd name="T9" fmla="*/ 17 h 197"/>
                <a:gd name="T10" fmla="*/ 191 w 207"/>
                <a:gd name="T11" fmla="*/ 26 h 197"/>
                <a:gd name="T12" fmla="*/ 207 w 207"/>
                <a:gd name="T13" fmla="*/ 73 h 197"/>
                <a:gd name="T14" fmla="*/ 74 w 207"/>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97">
                  <a:moveTo>
                    <a:pt x="74" y="197"/>
                  </a:moveTo>
                  <a:lnTo>
                    <a:pt x="74" y="197"/>
                  </a:lnTo>
                  <a:cubicBezTo>
                    <a:pt x="36" y="157"/>
                    <a:pt x="0" y="61"/>
                    <a:pt x="12" y="0"/>
                  </a:cubicBezTo>
                  <a:lnTo>
                    <a:pt x="190" y="35"/>
                  </a:lnTo>
                  <a:lnTo>
                    <a:pt x="101" y="17"/>
                  </a:lnTo>
                  <a:lnTo>
                    <a:pt x="191" y="26"/>
                  </a:lnTo>
                  <a:cubicBezTo>
                    <a:pt x="191" y="37"/>
                    <a:pt x="201" y="64"/>
                    <a:pt x="207" y="73"/>
                  </a:cubicBezTo>
                  <a:lnTo>
                    <a:pt x="74" y="197"/>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16">
              <a:extLst>
                <a:ext uri="{FF2B5EF4-FFF2-40B4-BE49-F238E27FC236}">
                  <a16:creationId xmlns:a16="http://schemas.microsoft.com/office/drawing/2014/main" id="{4FFD3748-93BF-499D-A3F8-A6DCED32C7B4}"/>
                </a:ext>
              </a:extLst>
            </p:cNvPr>
            <p:cNvSpPr>
              <a:spLocks/>
            </p:cNvSpPr>
            <p:nvPr userDrawn="1"/>
          </p:nvSpPr>
          <p:spPr bwMode="auto">
            <a:xfrm>
              <a:off x="6615113" y="5588000"/>
              <a:ext cx="31750" cy="31750"/>
            </a:xfrm>
            <a:custGeom>
              <a:avLst/>
              <a:gdLst>
                <a:gd name="T0" fmla="*/ 74 w 207"/>
                <a:gd name="T1" fmla="*/ 197 h 197"/>
                <a:gd name="T2" fmla="*/ 74 w 207"/>
                <a:gd name="T3" fmla="*/ 197 h 197"/>
                <a:gd name="T4" fmla="*/ 12 w 207"/>
                <a:gd name="T5" fmla="*/ 0 h 197"/>
                <a:gd name="T6" fmla="*/ 190 w 207"/>
                <a:gd name="T7" fmla="*/ 35 h 197"/>
                <a:gd name="T8" fmla="*/ 101 w 207"/>
                <a:gd name="T9" fmla="*/ 17 h 197"/>
                <a:gd name="T10" fmla="*/ 191 w 207"/>
                <a:gd name="T11" fmla="*/ 26 h 197"/>
                <a:gd name="T12" fmla="*/ 207 w 207"/>
                <a:gd name="T13" fmla="*/ 73 h 197"/>
                <a:gd name="T14" fmla="*/ 74 w 207"/>
                <a:gd name="T15" fmla="*/ 197 h 197"/>
                <a:gd name="T16" fmla="*/ 74 w 207"/>
                <a:gd name="T1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97">
                  <a:moveTo>
                    <a:pt x="74" y="197"/>
                  </a:moveTo>
                  <a:lnTo>
                    <a:pt x="74" y="197"/>
                  </a:lnTo>
                  <a:cubicBezTo>
                    <a:pt x="36" y="157"/>
                    <a:pt x="0" y="61"/>
                    <a:pt x="12" y="0"/>
                  </a:cubicBezTo>
                  <a:lnTo>
                    <a:pt x="190" y="35"/>
                  </a:lnTo>
                  <a:lnTo>
                    <a:pt x="101" y="17"/>
                  </a:lnTo>
                  <a:lnTo>
                    <a:pt x="191" y="26"/>
                  </a:lnTo>
                  <a:cubicBezTo>
                    <a:pt x="191" y="37"/>
                    <a:pt x="201" y="64"/>
                    <a:pt x="207" y="73"/>
                  </a:cubicBezTo>
                  <a:lnTo>
                    <a:pt x="74" y="197"/>
                  </a:lnTo>
                  <a:lnTo>
                    <a:pt x="74" y="1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Freeform 17">
              <a:extLst>
                <a:ext uri="{FF2B5EF4-FFF2-40B4-BE49-F238E27FC236}">
                  <a16:creationId xmlns:a16="http://schemas.microsoft.com/office/drawing/2014/main" id="{91D8BE51-2C88-4A7B-BB75-8ACB7CBCD471}"/>
                </a:ext>
              </a:extLst>
            </p:cNvPr>
            <p:cNvSpPr>
              <a:spLocks/>
            </p:cNvSpPr>
            <p:nvPr userDrawn="1"/>
          </p:nvSpPr>
          <p:spPr bwMode="auto">
            <a:xfrm>
              <a:off x="6659563" y="5505450"/>
              <a:ext cx="30163" cy="39687"/>
            </a:xfrm>
            <a:custGeom>
              <a:avLst/>
              <a:gdLst>
                <a:gd name="T0" fmla="*/ 148 w 186"/>
                <a:gd name="T1" fmla="*/ 244 h 244"/>
                <a:gd name="T2" fmla="*/ 148 w 186"/>
                <a:gd name="T3" fmla="*/ 244 h 244"/>
                <a:gd name="T4" fmla="*/ 70 w 186"/>
                <a:gd name="T5" fmla="*/ 210 h 244"/>
                <a:gd name="T6" fmla="*/ 50 w 186"/>
                <a:gd name="T7" fmla="*/ 199 h 244"/>
                <a:gd name="T8" fmla="*/ 0 w 186"/>
                <a:gd name="T9" fmla="*/ 180 h 244"/>
                <a:gd name="T10" fmla="*/ 17 w 186"/>
                <a:gd name="T11" fmla="*/ 0 h 244"/>
                <a:gd name="T12" fmla="*/ 124 w 186"/>
                <a:gd name="T13" fmla="*/ 33 h 244"/>
                <a:gd name="T14" fmla="*/ 161 w 186"/>
                <a:gd name="T15" fmla="*/ 53 h 244"/>
                <a:gd name="T16" fmla="*/ 186 w 186"/>
                <a:gd name="T17" fmla="*/ 66 h 244"/>
                <a:gd name="T18" fmla="*/ 148 w 186"/>
                <a:gd name="T1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44">
                  <a:moveTo>
                    <a:pt x="148" y="244"/>
                  </a:moveTo>
                  <a:lnTo>
                    <a:pt x="148" y="244"/>
                  </a:lnTo>
                  <a:cubicBezTo>
                    <a:pt x="116" y="237"/>
                    <a:pt x="91" y="222"/>
                    <a:pt x="70" y="210"/>
                  </a:cubicBezTo>
                  <a:cubicBezTo>
                    <a:pt x="63" y="206"/>
                    <a:pt x="56" y="202"/>
                    <a:pt x="50" y="199"/>
                  </a:cubicBezTo>
                  <a:cubicBezTo>
                    <a:pt x="41" y="195"/>
                    <a:pt x="14" y="184"/>
                    <a:pt x="0" y="180"/>
                  </a:cubicBezTo>
                  <a:lnTo>
                    <a:pt x="17" y="0"/>
                  </a:lnTo>
                  <a:cubicBezTo>
                    <a:pt x="48" y="1"/>
                    <a:pt x="97" y="21"/>
                    <a:pt x="124" y="33"/>
                  </a:cubicBezTo>
                  <a:cubicBezTo>
                    <a:pt x="135" y="38"/>
                    <a:pt x="148" y="45"/>
                    <a:pt x="161" y="53"/>
                  </a:cubicBezTo>
                  <a:cubicBezTo>
                    <a:pt x="169" y="57"/>
                    <a:pt x="182" y="65"/>
                    <a:pt x="186" y="66"/>
                  </a:cubicBezTo>
                  <a:lnTo>
                    <a:pt x="148" y="244"/>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18">
              <a:extLst>
                <a:ext uri="{FF2B5EF4-FFF2-40B4-BE49-F238E27FC236}">
                  <a16:creationId xmlns:a16="http://schemas.microsoft.com/office/drawing/2014/main" id="{00696FAD-0780-49F7-B859-C306F0344E20}"/>
                </a:ext>
              </a:extLst>
            </p:cNvPr>
            <p:cNvSpPr>
              <a:spLocks/>
            </p:cNvSpPr>
            <p:nvPr userDrawn="1"/>
          </p:nvSpPr>
          <p:spPr bwMode="auto">
            <a:xfrm>
              <a:off x="6659563" y="5505450"/>
              <a:ext cx="30163" cy="39687"/>
            </a:xfrm>
            <a:custGeom>
              <a:avLst/>
              <a:gdLst>
                <a:gd name="T0" fmla="*/ 148 w 186"/>
                <a:gd name="T1" fmla="*/ 244 h 244"/>
                <a:gd name="T2" fmla="*/ 148 w 186"/>
                <a:gd name="T3" fmla="*/ 244 h 244"/>
                <a:gd name="T4" fmla="*/ 70 w 186"/>
                <a:gd name="T5" fmla="*/ 210 h 244"/>
                <a:gd name="T6" fmla="*/ 50 w 186"/>
                <a:gd name="T7" fmla="*/ 199 h 244"/>
                <a:gd name="T8" fmla="*/ 0 w 186"/>
                <a:gd name="T9" fmla="*/ 180 h 244"/>
                <a:gd name="T10" fmla="*/ 17 w 186"/>
                <a:gd name="T11" fmla="*/ 0 h 244"/>
                <a:gd name="T12" fmla="*/ 124 w 186"/>
                <a:gd name="T13" fmla="*/ 33 h 244"/>
                <a:gd name="T14" fmla="*/ 161 w 186"/>
                <a:gd name="T15" fmla="*/ 53 h 244"/>
                <a:gd name="T16" fmla="*/ 186 w 186"/>
                <a:gd name="T17" fmla="*/ 66 h 244"/>
                <a:gd name="T18" fmla="*/ 148 w 186"/>
                <a:gd name="T19" fmla="*/ 244 h 244"/>
                <a:gd name="T20" fmla="*/ 148 w 186"/>
                <a:gd name="T2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244">
                  <a:moveTo>
                    <a:pt x="148" y="244"/>
                  </a:moveTo>
                  <a:lnTo>
                    <a:pt x="148" y="244"/>
                  </a:lnTo>
                  <a:cubicBezTo>
                    <a:pt x="116" y="237"/>
                    <a:pt x="91" y="222"/>
                    <a:pt x="70" y="210"/>
                  </a:cubicBezTo>
                  <a:cubicBezTo>
                    <a:pt x="63" y="206"/>
                    <a:pt x="56" y="202"/>
                    <a:pt x="50" y="199"/>
                  </a:cubicBezTo>
                  <a:cubicBezTo>
                    <a:pt x="41" y="195"/>
                    <a:pt x="14" y="184"/>
                    <a:pt x="0" y="180"/>
                  </a:cubicBezTo>
                  <a:lnTo>
                    <a:pt x="17" y="0"/>
                  </a:lnTo>
                  <a:cubicBezTo>
                    <a:pt x="48" y="1"/>
                    <a:pt x="97" y="21"/>
                    <a:pt x="124" y="33"/>
                  </a:cubicBezTo>
                  <a:cubicBezTo>
                    <a:pt x="135" y="38"/>
                    <a:pt x="148" y="45"/>
                    <a:pt x="161" y="53"/>
                  </a:cubicBezTo>
                  <a:cubicBezTo>
                    <a:pt x="169" y="57"/>
                    <a:pt x="182" y="65"/>
                    <a:pt x="186" y="66"/>
                  </a:cubicBezTo>
                  <a:lnTo>
                    <a:pt x="148" y="244"/>
                  </a:lnTo>
                  <a:lnTo>
                    <a:pt x="148" y="24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19">
              <a:extLst>
                <a:ext uri="{FF2B5EF4-FFF2-40B4-BE49-F238E27FC236}">
                  <a16:creationId xmlns:a16="http://schemas.microsoft.com/office/drawing/2014/main" id="{54DB4A5B-8E36-4BD2-A366-A9EF8CAEA713}"/>
                </a:ext>
              </a:extLst>
            </p:cNvPr>
            <p:cNvSpPr>
              <a:spLocks/>
            </p:cNvSpPr>
            <p:nvPr userDrawn="1"/>
          </p:nvSpPr>
          <p:spPr bwMode="auto">
            <a:xfrm>
              <a:off x="6716713" y="5549900"/>
              <a:ext cx="25400" cy="38100"/>
            </a:xfrm>
            <a:custGeom>
              <a:avLst/>
              <a:gdLst>
                <a:gd name="T0" fmla="*/ 42 w 155"/>
                <a:gd name="T1" fmla="*/ 238 h 238"/>
                <a:gd name="T2" fmla="*/ 42 w 155"/>
                <a:gd name="T3" fmla="*/ 238 h 238"/>
                <a:gd name="T4" fmla="*/ 0 w 155"/>
                <a:gd name="T5" fmla="*/ 187 h 238"/>
                <a:gd name="T6" fmla="*/ 35 w 155"/>
                <a:gd name="T7" fmla="*/ 194 h 238"/>
                <a:gd name="T8" fmla="*/ 10 w 155"/>
                <a:gd name="T9" fmla="*/ 14 h 238"/>
                <a:gd name="T10" fmla="*/ 155 w 155"/>
                <a:gd name="T11" fmla="*/ 92 h 238"/>
                <a:gd name="T12" fmla="*/ 42 w 155"/>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55" h="238">
                  <a:moveTo>
                    <a:pt x="42" y="238"/>
                  </a:moveTo>
                  <a:lnTo>
                    <a:pt x="42" y="238"/>
                  </a:lnTo>
                  <a:cubicBezTo>
                    <a:pt x="21" y="221"/>
                    <a:pt x="9" y="201"/>
                    <a:pt x="0" y="187"/>
                  </a:cubicBezTo>
                  <a:cubicBezTo>
                    <a:pt x="1" y="187"/>
                    <a:pt x="20" y="195"/>
                    <a:pt x="35" y="194"/>
                  </a:cubicBezTo>
                  <a:lnTo>
                    <a:pt x="10" y="14"/>
                  </a:lnTo>
                  <a:cubicBezTo>
                    <a:pt x="99" y="0"/>
                    <a:pt x="141" y="70"/>
                    <a:pt x="155" y="92"/>
                  </a:cubicBezTo>
                  <a:lnTo>
                    <a:pt x="42" y="238"/>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Freeform 20">
              <a:extLst>
                <a:ext uri="{FF2B5EF4-FFF2-40B4-BE49-F238E27FC236}">
                  <a16:creationId xmlns:a16="http://schemas.microsoft.com/office/drawing/2014/main" id="{8D8F1A7A-093E-47AA-92B2-79B267F1113C}"/>
                </a:ext>
              </a:extLst>
            </p:cNvPr>
            <p:cNvSpPr>
              <a:spLocks/>
            </p:cNvSpPr>
            <p:nvPr userDrawn="1"/>
          </p:nvSpPr>
          <p:spPr bwMode="auto">
            <a:xfrm>
              <a:off x="6716713" y="5549900"/>
              <a:ext cx="25400" cy="38100"/>
            </a:xfrm>
            <a:custGeom>
              <a:avLst/>
              <a:gdLst>
                <a:gd name="T0" fmla="*/ 42 w 155"/>
                <a:gd name="T1" fmla="*/ 238 h 238"/>
                <a:gd name="T2" fmla="*/ 42 w 155"/>
                <a:gd name="T3" fmla="*/ 238 h 238"/>
                <a:gd name="T4" fmla="*/ 0 w 155"/>
                <a:gd name="T5" fmla="*/ 187 h 238"/>
                <a:gd name="T6" fmla="*/ 35 w 155"/>
                <a:gd name="T7" fmla="*/ 194 h 238"/>
                <a:gd name="T8" fmla="*/ 10 w 155"/>
                <a:gd name="T9" fmla="*/ 14 h 238"/>
                <a:gd name="T10" fmla="*/ 155 w 155"/>
                <a:gd name="T11" fmla="*/ 92 h 238"/>
                <a:gd name="T12" fmla="*/ 42 w 155"/>
                <a:gd name="T13" fmla="*/ 238 h 238"/>
                <a:gd name="T14" fmla="*/ 42 w 155"/>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38">
                  <a:moveTo>
                    <a:pt x="42" y="238"/>
                  </a:moveTo>
                  <a:lnTo>
                    <a:pt x="42" y="238"/>
                  </a:lnTo>
                  <a:cubicBezTo>
                    <a:pt x="21" y="221"/>
                    <a:pt x="9" y="201"/>
                    <a:pt x="0" y="187"/>
                  </a:cubicBezTo>
                  <a:cubicBezTo>
                    <a:pt x="1" y="187"/>
                    <a:pt x="20" y="195"/>
                    <a:pt x="35" y="194"/>
                  </a:cubicBezTo>
                  <a:lnTo>
                    <a:pt x="10" y="14"/>
                  </a:lnTo>
                  <a:cubicBezTo>
                    <a:pt x="99" y="0"/>
                    <a:pt x="141" y="70"/>
                    <a:pt x="155" y="92"/>
                  </a:cubicBezTo>
                  <a:lnTo>
                    <a:pt x="42" y="238"/>
                  </a:lnTo>
                  <a:lnTo>
                    <a:pt x="42" y="238"/>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 name="Freeform 21">
              <a:extLst>
                <a:ext uri="{FF2B5EF4-FFF2-40B4-BE49-F238E27FC236}">
                  <a16:creationId xmlns:a16="http://schemas.microsoft.com/office/drawing/2014/main" id="{B550DF87-E52D-4FC3-AE15-77836148683C}"/>
                </a:ext>
              </a:extLst>
            </p:cNvPr>
            <p:cNvSpPr>
              <a:spLocks/>
            </p:cNvSpPr>
            <p:nvPr userDrawn="1"/>
          </p:nvSpPr>
          <p:spPr bwMode="auto">
            <a:xfrm>
              <a:off x="6688138" y="5670550"/>
              <a:ext cx="28575" cy="42862"/>
            </a:xfrm>
            <a:custGeom>
              <a:avLst/>
              <a:gdLst>
                <a:gd name="T0" fmla="*/ 158 w 175"/>
                <a:gd name="T1" fmla="*/ 268 h 268"/>
                <a:gd name="T2" fmla="*/ 158 w 175"/>
                <a:gd name="T3" fmla="*/ 268 h 268"/>
                <a:gd name="T4" fmla="*/ 26 w 175"/>
                <a:gd name="T5" fmla="*/ 182 h 268"/>
                <a:gd name="T6" fmla="*/ 14 w 175"/>
                <a:gd name="T7" fmla="*/ 62 h 268"/>
                <a:gd name="T8" fmla="*/ 33 w 175"/>
                <a:gd name="T9" fmla="*/ 6 h 268"/>
                <a:gd name="T10" fmla="*/ 91 w 175"/>
                <a:gd name="T11" fmla="*/ 0 h 268"/>
                <a:gd name="T12" fmla="*/ 109 w 175"/>
                <a:gd name="T13" fmla="*/ 93 h 268"/>
                <a:gd name="T14" fmla="*/ 175 w 175"/>
                <a:gd name="T15" fmla="*/ 115 h 268"/>
                <a:gd name="T16" fmla="*/ 158 w 175"/>
                <a:gd name="T1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68">
                  <a:moveTo>
                    <a:pt x="158" y="268"/>
                  </a:moveTo>
                  <a:lnTo>
                    <a:pt x="158" y="268"/>
                  </a:lnTo>
                  <a:cubicBezTo>
                    <a:pt x="101" y="257"/>
                    <a:pt x="51" y="225"/>
                    <a:pt x="26" y="182"/>
                  </a:cubicBezTo>
                  <a:cubicBezTo>
                    <a:pt x="4" y="145"/>
                    <a:pt x="0" y="103"/>
                    <a:pt x="14" y="62"/>
                  </a:cubicBezTo>
                  <a:lnTo>
                    <a:pt x="33" y="6"/>
                  </a:lnTo>
                  <a:lnTo>
                    <a:pt x="91" y="0"/>
                  </a:lnTo>
                  <a:lnTo>
                    <a:pt x="109" y="93"/>
                  </a:lnTo>
                  <a:lnTo>
                    <a:pt x="175" y="115"/>
                  </a:lnTo>
                  <a:lnTo>
                    <a:pt x="158" y="268"/>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Freeform 22">
              <a:extLst>
                <a:ext uri="{FF2B5EF4-FFF2-40B4-BE49-F238E27FC236}">
                  <a16:creationId xmlns:a16="http://schemas.microsoft.com/office/drawing/2014/main" id="{023AF408-1B4D-4C8D-BEFE-9BD8A4747BD8}"/>
                </a:ext>
              </a:extLst>
            </p:cNvPr>
            <p:cNvSpPr>
              <a:spLocks/>
            </p:cNvSpPr>
            <p:nvPr userDrawn="1"/>
          </p:nvSpPr>
          <p:spPr bwMode="auto">
            <a:xfrm>
              <a:off x="6688138" y="5670550"/>
              <a:ext cx="28575" cy="42862"/>
            </a:xfrm>
            <a:custGeom>
              <a:avLst/>
              <a:gdLst>
                <a:gd name="T0" fmla="*/ 158 w 175"/>
                <a:gd name="T1" fmla="*/ 268 h 268"/>
                <a:gd name="T2" fmla="*/ 158 w 175"/>
                <a:gd name="T3" fmla="*/ 268 h 268"/>
                <a:gd name="T4" fmla="*/ 26 w 175"/>
                <a:gd name="T5" fmla="*/ 182 h 268"/>
                <a:gd name="T6" fmla="*/ 14 w 175"/>
                <a:gd name="T7" fmla="*/ 62 h 268"/>
                <a:gd name="T8" fmla="*/ 33 w 175"/>
                <a:gd name="T9" fmla="*/ 6 h 268"/>
                <a:gd name="T10" fmla="*/ 91 w 175"/>
                <a:gd name="T11" fmla="*/ 0 h 268"/>
                <a:gd name="T12" fmla="*/ 109 w 175"/>
                <a:gd name="T13" fmla="*/ 93 h 268"/>
                <a:gd name="T14" fmla="*/ 175 w 175"/>
                <a:gd name="T15" fmla="*/ 115 h 268"/>
                <a:gd name="T16" fmla="*/ 158 w 175"/>
                <a:gd name="T17" fmla="*/ 268 h 268"/>
                <a:gd name="T18" fmla="*/ 158 w 175"/>
                <a:gd name="T19"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68">
                  <a:moveTo>
                    <a:pt x="158" y="268"/>
                  </a:moveTo>
                  <a:lnTo>
                    <a:pt x="158" y="268"/>
                  </a:lnTo>
                  <a:cubicBezTo>
                    <a:pt x="101" y="257"/>
                    <a:pt x="51" y="225"/>
                    <a:pt x="26" y="182"/>
                  </a:cubicBezTo>
                  <a:cubicBezTo>
                    <a:pt x="4" y="145"/>
                    <a:pt x="0" y="103"/>
                    <a:pt x="14" y="62"/>
                  </a:cubicBezTo>
                  <a:lnTo>
                    <a:pt x="33" y="6"/>
                  </a:lnTo>
                  <a:lnTo>
                    <a:pt x="91" y="0"/>
                  </a:lnTo>
                  <a:lnTo>
                    <a:pt x="109" y="93"/>
                  </a:lnTo>
                  <a:lnTo>
                    <a:pt x="175" y="115"/>
                  </a:lnTo>
                  <a:lnTo>
                    <a:pt x="158" y="268"/>
                  </a:lnTo>
                  <a:lnTo>
                    <a:pt x="158" y="268"/>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 name="Freeform 23">
              <a:extLst>
                <a:ext uri="{FF2B5EF4-FFF2-40B4-BE49-F238E27FC236}">
                  <a16:creationId xmlns:a16="http://schemas.microsoft.com/office/drawing/2014/main" id="{F53E78E6-CECD-4B20-91DF-3B27D8BB2B24}"/>
                </a:ext>
              </a:extLst>
            </p:cNvPr>
            <p:cNvSpPr>
              <a:spLocks/>
            </p:cNvSpPr>
            <p:nvPr userDrawn="1"/>
          </p:nvSpPr>
          <p:spPr bwMode="auto">
            <a:xfrm>
              <a:off x="7037388" y="5713413"/>
              <a:ext cx="33338" cy="30162"/>
            </a:xfrm>
            <a:custGeom>
              <a:avLst/>
              <a:gdLst>
                <a:gd name="T0" fmla="*/ 158 w 209"/>
                <a:gd name="T1" fmla="*/ 184 h 184"/>
                <a:gd name="T2" fmla="*/ 158 w 209"/>
                <a:gd name="T3" fmla="*/ 184 h 184"/>
                <a:gd name="T4" fmla="*/ 37 w 209"/>
                <a:gd name="T5" fmla="*/ 144 h 184"/>
                <a:gd name="T6" fmla="*/ 3 w 209"/>
                <a:gd name="T7" fmla="*/ 45 h 184"/>
                <a:gd name="T8" fmla="*/ 184 w 209"/>
                <a:gd name="T9" fmla="*/ 60 h 184"/>
                <a:gd name="T10" fmla="*/ 145 w 209"/>
                <a:gd name="T11" fmla="*/ 2 h 184"/>
                <a:gd name="T12" fmla="*/ 181 w 209"/>
                <a:gd name="T13" fmla="*/ 1 h 184"/>
                <a:gd name="T14" fmla="*/ 209 w 209"/>
                <a:gd name="T15" fmla="*/ 0 h 184"/>
                <a:gd name="T16" fmla="*/ 209 w 209"/>
                <a:gd name="T17" fmla="*/ 182 h 184"/>
                <a:gd name="T18" fmla="*/ 158 w 20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84">
                  <a:moveTo>
                    <a:pt x="158" y="184"/>
                  </a:moveTo>
                  <a:lnTo>
                    <a:pt x="158" y="184"/>
                  </a:lnTo>
                  <a:cubicBezTo>
                    <a:pt x="115" y="184"/>
                    <a:pt x="70" y="177"/>
                    <a:pt x="37" y="144"/>
                  </a:cubicBezTo>
                  <a:cubicBezTo>
                    <a:pt x="12" y="118"/>
                    <a:pt x="0" y="83"/>
                    <a:pt x="3" y="45"/>
                  </a:cubicBezTo>
                  <a:lnTo>
                    <a:pt x="184" y="60"/>
                  </a:lnTo>
                  <a:cubicBezTo>
                    <a:pt x="186" y="32"/>
                    <a:pt x="161" y="6"/>
                    <a:pt x="145" y="2"/>
                  </a:cubicBezTo>
                  <a:cubicBezTo>
                    <a:pt x="151" y="4"/>
                    <a:pt x="171" y="2"/>
                    <a:pt x="181" y="1"/>
                  </a:cubicBezTo>
                  <a:cubicBezTo>
                    <a:pt x="192" y="1"/>
                    <a:pt x="201" y="0"/>
                    <a:pt x="209" y="0"/>
                  </a:cubicBezTo>
                  <a:lnTo>
                    <a:pt x="209" y="182"/>
                  </a:lnTo>
                  <a:cubicBezTo>
                    <a:pt x="193" y="183"/>
                    <a:pt x="175" y="184"/>
                    <a:pt x="158" y="18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 name="Freeform 24">
              <a:extLst>
                <a:ext uri="{FF2B5EF4-FFF2-40B4-BE49-F238E27FC236}">
                  <a16:creationId xmlns:a16="http://schemas.microsoft.com/office/drawing/2014/main" id="{B2F007D3-96FD-476E-B44B-50EB31B6800D}"/>
                </a:ext>
              </a:extLst>
            </p:cNvPr>
            <p:cNvSpPr>
              <a:spLocks/>
            </p:cNvSpPr>
            <p:nvPr userDrawn="1"/>
          </p:nvSpPr>
          <p:spPr bwMode="auto">
            <a:xfrm>
              <a:off x="7037388" y="5713413"/>
              <a:ext cx="33338" cy="30162"/>
            </a:xfrm>
            <a:custGeom>
              <a:avLst/>
              <a:gdLst>
                <a:gd name="T0" fmla="*/ 158 w 209"/>
                <a:gd name="T1" fmla="*/ 184 h 184"/>
                <a:gd name="T2" fmla="*/ 158 w 209"/>
                <a:gd name="T3" fmla="*/ 184 h 184"/>
                <a:gd name="T4" fmla="*/ 37 w 209"/>
                <a:gd name="T5" fmla="*/ 144 h 184"/>
                <a:gd name="T6" fmla="*/ 3 w 209"/>
                <a:gd name="T7" fmla="*/ 45 h 184"/>
                <a:gd name="T8" fmla="*/ 184 w 209"/>
                <a:gd name="T9" fmla="*/ 60 h 184"/>
                <a:gd name="T10" fmla="*/ 145 w 209"/>
                <a:gd name="T11" fmla="*/ 2 h 184"/>
                <a:gd name="T12" fmla="*/ 181 w 209"/>
                <a:gd name="T13" fmla="*/ 1 h 184"/>
                <a:gd name="T14" fmla="*/ 209 w 209"/>
                <a:gd name="T15" fmla="*/ 0 h 184"/>
                <a:gd name="T16" fmla="*/ 209 w 209"/>
                <a:gd name="T17" fmla="*/ 182 h 184"/>
                <a:gd name="T18" fmla="*/ 158 w 209"/>
                <a:gd name="T19" fmla="*/ 184 h 184"/>
                <a:gd name="T20" fmla="*/ 158 w 209"/>
                <a:gd name="T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84">
                  <a:moveTo>
                    <a:pt x="158" y="184"/>
                  </a:moveTo>
                  <a:lnTo>
                    <a:pt x="158" y="184"/>
                  </a:lnTo>
                  <a:cubicBezTo>
                    <a:pt x="115" y="184"/>
                    <a:pt x="70" y="177"/>
                    <a:pt x="37" y="144"/>
                  </a:cubicBezTo>
                  <a:cubicBezTo>
                    <a:pt x="12" y="118"/>
                    <a:pt x="0" y="83"/>
                    <a:pt x="3" y="45"/>
                  </a:cubicBezTo>
                  <a:lnTo>
                    <a:pt x="184" y="60"/>
                  </a:lnTo>
                  <a:cubicBezTo>
                    <a:pt x="186" y="32"/>
                    <a:pt x="161" y="6"/>
                    <a:pt x="145" y="2"/>
                  </a:cubicBezTo>
                  <a:cubicBezTo>
                    <a:pt x="151" y="4"/>
                    <a:pt x="171" y="2"/>
                    <a:pt x="181" y="1"/>
                  </a:cubicBezTo>
                  <a:cubicBezTo>
                    <a:pt x="192" y="1"/>
                    <a:pt x="201" y="0"/>
                    <a:pt x="209" y="0"/>
                  </a:cubicBezTo>
                  <a:lnTo>
                    <a:pt x="209" y="182"/>
                  </a:lnTo>
                  <a:cubicBezTo>
                    <a:pt x="193" y="183"/>
                    <a:pt x="175" y="184"/>
                    <a:pt x="158" y="184"/>
                  </a:cubicBezTo>
                  <a:lnTo>
                    <a:pt x="158" y="18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 name="Freeform 25">
              <a:extLst>
                <a:ext uri="{FF2B5EF4-FFF2-40B4-BE49-F238E27FC236}">
                  <a16:creationId xmlns:a16="http://schemas.microsoft.com/office/drawing/2014/main" id="{00DCB82B-3124-46C8-9D25-C73DDA1C5174}"/>
                </a:ext>
              </a:extLst>
            </p:cNvPr>
            <p:cNvSpPr>
              <a:spLocks/>
            </p:cNvSpPr>
            <p:nvPr userDrawn="1"/>
          </p:nvSpPr>
          <p:spPr bwMode="auto">
            <a:xfrm>
              <a:off x="6805613" y="6207125"/>
              <a:ext cx="36513" cy="42862"/>
            </a:xfrm>
            <a:custGeom>
              <a:avLst/>
              <a:gdLst>
                <a:gd name="T0" fmla="*/ 131 w 231"/>
                <a:gd name="T1" fmla="*/ 270 h 270"/>
                <a:gd name="T2" fmla="*/ 131 w 231"/>
                <a:gd name="T3" fmla="*/ 270 h 270"/>
                <a:gd name="T4" fmla="*/ 0 w 231"/>
                <a:gd name="T5" fmla="*/ 2 h 270"/>
                <a:gd name="T6" fmla="*/ 182 w 231"/>
                <a:gd name="T7" fmla="*/ 0 h 270"/>
                <a:gd name="T8" fmla="*/ 231 w 231"/>
                <a:gd name="T9" fmla="*/ 118 h 270"/>
                <a:gd name="T10" fmla="*/ 131 w 231"/>
                <a:gd name="T11" fmla="*/ 270 h 270"/>
              </a:gdLst>
              <a:ahLst/>
              <a:cxnLst>
                <a:cxn ang="0">
                  <a:pos x="T0" y="T1"/>
                </a:cxn>
                <a:cxn ang="0">
                  <a:pos x="T2" y="T3"/>
                </a:cxn>
                <a:cxn ang="0">
                  <a:pos x="T4" y="T5"/>
                </a:cxn>
                <a:cxn ang="0">
                  <a:pos x="T6" y="T7"/>
                </a:cxn>
                <a:cxn ang="0">
                  <a:pos x="T8" y="T9"/>
                </a:cxn>
                <a:cxn ang="0">
                  <a:pos x="T10" y="T11"/>
                </a:cxn>
              </a:cxnLst>
              <a:rect l="0" t="0" r="r" b="b"/>
              <a:pathLst>
                <a:path w="231" h="270">
                  <a:moveTo>
                    <a:pt x="131" y="270"/>
                  </a:moveTo>
                  <a:lnTo>
                    <a:pt x="131" y="270"/>
                  </a:lnTo>
                  <a:cubicBezTo>
                    <a:pt x="18" y="195"/>
                    <a:pt x="2" y="92"/>
                    <a:pt x="0" y="2"/>
                  </a:cubicBezTo>
                  <a:lnTo>
                    <a:pt x="182" y="0"/>
                  </a:lnTo>
                  <a:cubicBezTo>
                    <a:pt x="183" y="73"/>
                    <a:pt x="196" y="94"/>
                    <a:pt x="231" y="118"/>
                  </a:cubicBezTo>
                  <a:lnTo>
                    <a:pt x="131" y="27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Freeform 26">
              <a:extLst>
                <a:ext uri="{FF2B5EF4-FFF2-40B4-BE49-F238E27FC236}">
                  <a16:creationId xmlns:a16="http://schemas.microsoft.com/office/drawing/2014/main" id="{6545C0A8-7D1F-441C-B43B-DDB7BBDDD515}"/>
                </a:ext>
              </a:extLst>
            </p:cNvPr>
            <p:cNvSpPr>
              <a:spLocks/>
            </p:cNvSpPr>
            <p:nvPr userDrawn="1"/>
          </p:nvSpPr>
          <p:spPr bwMode="auto">
            <a:xfrm>
              <a:off x="6805613" y="6207125"/>
              <a:ext cx="36513" cy="42862"/>
            </a:xfrm>
            <a:custGeom>
              <a:avLst/>
              <a:gdLst>
                <a:gd name="T0" fmla="*/ 131 w 231"/>
                <a:gd name="T1" fmla="*/ 270 h 270"/>
                <a:gd name="T2" fmla="*/ 131 w 231"/>
                <a:gd name="T3" fmla="*/ 270 h 270"/>
                <a:gd name="T4" fmla="*/ 0 w 231"/>
                <a:gd name="T5" fmla="*/ 2 h 270"/>
                <a:gd name="T6" fmla="*/ 182 w 231"/>
                <a:gd name="T7" fmla="*/ 0 h 270"/>
                <a:gd name="T8" fmla="*/ 231 w 231"/>
                <a:gd name="T9" fmla="*/ 118 h 270"/>
                <a:gd name="T10" fmla="*/ 131 w 231"/>
                <a:gd name="T11" fmla="*/ 270 h 270"/>
                <a:gd name="T12" fmla="*/ 131 w 231"/>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231" h="270">
                  <a:moveTo>
                    <a:pt x="131" y="270"/>
                  </a:moveTo>
                  <a:lnTo>
                    <a:pt x="131" y="270"/>
                  </a:lnTo>
                  <a:cubicBezTo>
                    <a:pt x="18" y="195"/>
                    <a:pt x="2" y="92"/>
                    <a:pt x="0" y="2"/>
                  </a:cubicBezTo>
                  <a:lnTo>
                    <a:pt x="182" y="0"/>
                  </a:lnTo>
                  <a:cubicBezTo>
                    <a:pt x="183" y="73"/>
                    <a:pt x="196" y="94"/>
                    <a:pt x="231" y="118"/>
                  </a:cubicBezTo>
                  <a:lnTo>
                    <a:pt x="131" y="270"/>
                  </a:lnTo>
                  <a:lnTo>
                    <a:pt x="131" y="27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 name="Freeform 27">
              <a:extLst>
                <a:ext uri="{FF2B5EF4-FFF2-40B4-BE49-F238E27FC236}">
                  <a16:creationId xmlns:a16="http://schemas.microsoft.com/office/drawing/2014/main" id="{58618FC2-C6BE-418E-99B6-D7AB2F535C7E}"/>
                </a:ext>
              </a:extLst>
            </p:cNvPr>
            <p:cNvSpPr>
              <a:spLocks noEditPoints="1"/>
            </p:cNvSpPr>
            <p:nvPr userDrawn="1"/>
          </p:nvSpPr>
          <p:spPr bwMode="auto">
            <a:xfrm>
              <a:off x="6889750" y="6196013"/>
              <a:ext cx="31750" cy="31750"/>
            </a:xfrm>
            <a:custGeom>
              <a:avLst/>
              <a:gdLst>
                <a:gd name="T0" fmla="*/ 199 w 199"/>
                <a:gd name="T1" fmla="*/ 18 h 197"/>
                <a:gd name="T2" fmla="*/ 199 w 199"/>
                <a:gd name="T3" fmla="*/ 18 h 197"/>
                <a:gd name="T4" fmla="*/ 183 w 199"/>
                <a:gd name="T5" fmla="*/ 15 h 197"/>
                <a:gd name="T6" fmla="*/ 177 w 199"/>
                <a:gd name="T7" fmla="*/ 0 h 197"/>
                <a:gd name="T8" fmla="*/ 199 w 199"/>
                <a:gd name="T9" fmla="*/ 18 h 197"/>
                <a:gd name="T10" fmla="*/ 181 w 199"/>
                <a:gd name="T11" fmla="*/ 197 h 197"/>
                <a:gd name="T12" fmla="*/ 181 w 199"/>
                <a:gd name="T13" fmla="*/ 197 h 197"/>
                <a:gd name="T14" fmla="*/ 59 w 199"/>
                <a:gd name="T15" fmla="*/ 139 h 197"/>
                <a:gd name="T16" fmla="*/ 3 w 199"/>
                <a:gd name="T17" fmla="*/ 22 h 197"/>
                <a:gd name="T18" fmla="*/ 174 w 199"/>
                <a:gd name="T19" fmla="*/ 34 h 197"/>
                <a:gd name="T20" fmla="*/ 196 w 199"/>
                <a:gd name="T21" fmla="*/ 195 h 197"/>
                <a:gd name="T22" fmla="*/ 181 w 199"/>
                <a:gd name="T2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97">
                  <a:moveTo>
                    <a:pt x="199" y="18"/>
                  </a:moveTo>
                  <a:lnTo>
                    <a:pt x="199" y="18"/>
                  </a:lnTo>
                  <a:cubicBezTo>
                    <a:pt x="197" y="17"/>
                    <a:pt x="191" y="15"/>
                    <a:pt x="183" y="15"/>
                  </a:cubicBezTo>
                  <a:cubicBezTo>
                    <a:pt x="181" y="7"/>
                    <a:pt x="178" y="2"/>
                    <a:pt x="177" y="0"/>
                  </a:cubicBezTo>
                  <a:cubicBezTo>
                    <a:pt x="181" y="5"/>
                    <a:pt x="193" y="15"/>
                    <a:pt x="199" y="18"/>
                  </a:cubicBezTo>
                  <a:close/>
                  <a:moveTo>
                    <a:pt x="181" y="197"/>
                  </a:moveTo>
                  <a:lnTo>
                    <a:pt x="181" y="197"/>
                  </a:lnTo>
                  <a:cubicBezTo>
                    <a:pt x="129" y="197"/>
                    <a:pt x="83" y="161"/>
                    <a:pt x="59" y="139"/>
                  </a:cubicBezTo>
                  <a:cubicBezTo>
                    <a:pt x="19" y="101"/>
                    <a:pt x="0" y="62"/>
                    <a:pt x="3" y="22"/>
                  </a:cubicBezTo>
                  <a:lnTo>
                    <a:pt x="174" y="34"/>
                  </a:lnTo>
                  <a:lnTo>
                    <a:pt x="196" y="195"/>
                  </a:lnTo>
                  <a:cubicBezTo>
                    <a:pt x="191" y="196"/>
                    <a:pt x="186" y="197"/>
                    <a:pt x="181" y="197"/>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Freeform 28">
              <a:extLst>
                <a:ext uri="{FF2B5EF4-FFF2-40B4-BE49-F238E27FC236}">
                  <a16:creationId xmlns:a16="http://schemas.microsoft.com/office/drawing/2014/main" id="{683BAD2C-D7F0-4252-8F46-57E23FCA3C62}"/>
                </a:ext>
              </a:extLst>
            </p:cNvPr>
            <p:cNvSpPr>
              <a:spLocks noEditPoints="1"/>
            </p:cNvSpPr>
            <p:nvPr userDrawn="1"/>
          </p:nvSpPr>
          <p:spPr bwMode="auto">
            <a:xfrm>
              <a:off x="6889750" y="6196013"/>
              <a:ext cx="31750" cy="31750"/>
            </a:xfrm>
            <a:custGeom>
              <a:avLst/>
              <a:gdLst>
                <a:gd name="T0" fmla="*/ 199 w 199"/>
                <a:gd name="T1" fmla="*/ 18 h 197"/>
                <a:gd name="T2" fmla="*/ 199 w 199"/>
                <a:gd name="T3" fmla="*/ 18 h 197"/>
                <a:gd name="T4" fmla="*/ 183 w 199"/>
                <a:gd name="T5" fmla="*/ 15 h 197"/>
                <a:gd name="T6" fmla="*/ 177 w 199"/>
                <a:gd name="T7" fmla="*/ 0 h 197"/>
                <a:gd name="T8" fmla="*/ 199 w 199"/>
                <a:gd name="T9" fmla="*/ 18 h 197"/>
                <a:gd name="T10" fmla="*/ 199 w 199"/>
                <a:gd name="T11" fmla="*/ 18 h 197"/>
                <a:gd name="T12" fmla="*/ 181 w 199"/>
                <a:gd name="T13" fmla="*/ 197 h 197"/>
                <a:gd name="T14" fmla="*/ 181 w 199"/>
                <a:gd name="T15" fmla="*/ 197 h 197"/>
                <a:gd name="T16" fmla="*/ 59 w 199"/>
                <a:gd name="T17" fmla="*/ 139 h 197"/>
                <a:gd name="T18" fmla="*/ 3 w 199"/>
                <a:gd name="T19" fmla="*/ 22 h 197"/>
                <a:gd name="T20" fmla="*/ 174 w 199"/>
                <a:gd name="T21" fmla="*/ 34 h 197"/>
                <a:gd name="T22" fmla="*/ 196 w 199"/>
                <a:gd name="T23" fmla="*/ 195 h 197"/>
                <a:gd name="T24" fmla="*/ 181 w 199"/>
                <a:gd name="T25" fmla="*/ 197 h 197"/>
                <a:gd name="T26" fmla="*/ 181 w 199"/>
                <a:gd name="T2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97">
                  <a:moveTo>
                    <a:pt x="199" y="18"/>
                  </a:moveTo>
                  <a:lnTo>
                    <a:pt x="199" y="18"/>
                  </a:lnTo>
                  <a:cubicBezTo>
                    <a:pt x="197" y="17"/>
                    <a:pt x="191" y="15"/>
                    <a:pt x="183" y="15"/>
                  </a:cubicBezTo>
                  <a:cubicBezTo>
                    <a:pt x="181" y="7"/>
                    <a:pt x="178" y="2"/>
                    <a:pt x="177" y="0"/>
                  </a:cubicBezTo>
                  <a:cubicBezTo>
                    <a:pt x="181" y="5"/>
                    <a:pt x="193" y="15"/>
                    <a:pt x="199" y="18"/>
                  </a:cubicBezTo>
                  <a:lnTo>
                    <a:pt x="199" y="18"/>
                  </a:lnTo>
                  <a:close/>
                  <a:moveTo>
                    <a:pt x="181" y="197"/>
                  </a:moveTo>
                  <a:lnTo>
                    <a:pt x="181" y="197"/>
                  </a:lnTo>
                  <a:cubicBezTo>
                    <a:pt x="129" y="197"/>
                    <a:pt x="83" y="161"/>
                    <a:pt x="59" y="139"/>
                  </a:cubicBezTo>
                  <a:cubicBezTo>
                    <a:pt x="19" y="101"/>
                    <a:pt x="0" y="62"/>
                    <a:pt x="3" y="22"/>
                  </a:cubicBezTo>
                  <a:lnTo>
                    <a:pt x="174" y="34"/>
                  </a:lnTo>
                  <a:lnTo>
                    <a:pt x="196" y="195"/>
                  </a:lnTo>
                  <a:cubicBezTo>
                    <a:pt x="191" y="196"/>
                    <a:pt x="186" y="197"/>
                    <a:pt x="181" y="197"/>
                  </a:cubicBezTo>
                  <a:lnTo>
                    <a:pt x="181" y="1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Freeform 29">
              <a:extLst>
                <a:ext uri="{FF2B5EF4-FFF2-40B4-BE49-F238E27FC236}">
                  <a16:creationId xmlns:a16="http://schemas.microsoft.com/office/drawing/2014/main" id="{F78BBCC3-CCA0-4850-99EA-92990295B2C8}"/>
                </a:ext>
              </a:extLst>
            </p:cNvPr>
            <p:cNvSpPr>
              <a:spLocks/>
            </p:cNvSpPr>
            <p:nvPr userDrawn="1"/>
          </p:nvSpPr>
          <p:spPr bwMode="auto">
            <a:xfrm>
              <a:off x="6642100" y="6400800"/>
              <a:ext cx="33338" cy="36512"/>
            </a:xfrm>
            <a:custGeom>
              <a:avLst/>
              <a:gdLst>
                <a:gd name="T0" fmla="*/ 164 w 206"/>
                <a:gd name="T1" fmla="*/ 226 h 226"/>
                <a:gd name="T2" fmla="*/ 164 w 206"/>
                <a:gd name="T3" fmla="*/ 226 h 226"/>
                <a:gd name="T4" fmla="*/ 0 w 206"/>
                <a:gd name="T5" fmla="*/ 150 h 226"/>
                <a:gd name="T6" fmla="*/ 206 w 206"/>
                <a:gd name="T7" fmla="*/ 16 h 226"/>
                <a:gd name="T8" fmla="*/ 170 w 206"/>
                <a:gd name="T9" fmla="*/ 194 h 226"/>
                <a:gd name="T10" fmla="*/ 204 w 206"/>
                <a:gd name="T11" fmla="*/ 193 h 226"/>
                <a:gd name="T12" fmla="*/ 164 w 206"/>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206" h="226">
                  <a:moveTo>
                    <a:pt x="164" y="226"/>
                  </a:moveTo>
                  <a:lnTo>
                    <a:pt x="164" y="226"/>
                  </a:lnTo>
                  <a:lnTo>
                    <a:pt x="0" y="150"/>
                  </a:lnTo>
                  <a:cubicBezTo>
                    <a:pt x="18" y="103"/>
                    <a:pt x="121" y="0"/>
                    <a:pt x="206" y="16"/>
                  </a:cubicBezTo>
                  <a:lnTo>
                    <a:pt x="170" y="194"/>
                  </a:lnTo>
                  <a:cubicBezTo>
                    <a:pt x="190" y="198"/>
                    <a:pt x="204" y="193"/>
                    <a:pt x="204" y="193"/>
                  </a:cubicBezTo>
                  <a:cubicBezTo>
                    <a:pt x="195" y="197"/>
                    <a:pt x="171" y="217"/>
                    <a:pt x="164" y="226"/>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7" name="Freeform 30">
              <a:extLst>
                <a:ext uri="{FF2B5EF4-FFF2-40B4-BE49-F238E27FC236}">
                  <a16:creationId xmlns:a16="http://schemas.microsoft.com/office/drawing/2014/main" id="{D5A327D7-2D4B-4507-B2D3-D248712111BB}"/>
                </a:ext>
              </a:extLst>
            </p:cNvPr>
            <p:cNvSpPr>
              <a:spLocks/>
            </p:cNvSpPr>
            <p:nvPr userDrawn="1"/>
          </p:nvSpPr>
          <p:spPr bwMode="auto">
            <a:xfrm>
              <a:off x="6642100" y="6400800"/>
              <a:ext cx="33338" cy="36512"/>
            </a:xfrm>
            <a:custGeom>
              <a:avLst/>
              <a:gdLst>
                <a:gd name="T0" fmla="*/ 164 w 206"/>
                <a:gd name="T1" fmla="*/ 226 h 226"/>
                <a:gd name="T2" fmla="*/ 164 w 206"/>
                <a:gd name="T3" fmla="*/ 226 h 226"/>
                <a:gd name="T4" fmla="*/ 0 w 206"/>
                <a:gd name="T5" fmla="*/ 150 h 226"/>
                <a:gd name="T6" fmla="*/ 206 w 206"/>
                <a:gd name="T7" fmla="*/ 16 h 226"/>
                <a:gd name="T8" fmla="*/ 170 w 206"/>
                <a:gd name="T9" fmla="*/ 194 h 226"/>
                <a:gd name="T10" fmla="*/ 204 w 206"/>
                <a:gd name="T11" fmla="*/ 193 h 226"/>
                <a:gd name="T12" fmla="*/ 164 w 206"/>
                <a:gd name="T13" fmla="*/ 226 h 226"/>
                <a:gd name="T14" fmla="*/ 164 w 206"/>
                <a:gd name="T15" fmla="*/ 22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6">
                  <a:moveTo>
                    <a:pt x="164" y="226"/>
                  </a:moveTo>
                  <a:lnTo>
                    <a:pt x="164" y="226"/>
                  </a:lnTo>
                  <a:lnTo>
                    <a:pt x="0" y="150"/>
                  </a:lnTo>
                  <a:cubicBezTo>
                    <a:pt x="18" y="103"/>
                    <a:pt x="121" y="0"/>
                    <a:pt x="206" y="16"/>
                  </a:cubicBezTo>
                  <a:lnTo>
                    <a:pt x="170" y="194"/>
                  </a:lnTo>
                  <a:cubicBezTo>
                    <a:pt x="190" y="198"/>
                    <a:pt x="204" y="193"/>
                    <a:pt x="204" y="193"/>
                  </a:cubicBezTo>
                  <a:cubicBezTo>
                    <a:pt x="195" y="197"/>
                    <a:pt x="171" y="217"/>
                    <a:pt x="164" y="226"/>
                  </a:cubicBezTo>
                  <a:lnTo>
                    <a:pt x="164" y="226"/>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3" name="Freeform 31">
              <a:extLst>
                <a:ext uri="{FF2B5EF4-FFF2-40B4-BE49-F238E27FC236}">
                  <a16:creationId xmlns:a16="http://schemas.microsoft.com/office/drawing/2014/main" id="{C4D6BB7C-23FD-457E-9AE9-D35213B04740}"/>
                </a:ext>
              </a:extLst>
            </p:cNvPr>
            <p:cNvSpPr>
              <a:spLocks/>
            </p:cNvSpPr>
            <p:nvPr userDrawn="1"/>
          </p:nvSpPr>
          <p:spPr bwMode="auto">
            <a:xfrm>
              <a:off x="6584950" y="6457950"/>
              <a:ext cx="30163" cy="30162"/>
            </a:xfrm>
            <a:custGeom>
              <a:avLst/>
              <a:gdLst>
                <a:gd name="T0" fmla="*/ 190 w 190"/>
                <a:gd name="T1" fmla="*/ 190 h 190"/>
                <a:gd name="T2" fmla="*/ 190 w 190"/>
                <a:gd name="T3" fmla="*/ 190 h 190"/>
                <a:gd name="T4" fmla="*/ 164 w 190"/>
                <a:gd name="T5" fmla="*/ 189 h 190"/>
                <a:gd name="T6" fmla="*/ 137 w 190"/>
                <a:gd name="T7" fmla="*/ 189 h 190"/>
                <a:gd name="T8" fmla="*/ 172 w 190"/>
                <a:gd name="T9" fmla="*/ 155 h 190"/>
                <a:gd name="T10" fmla="*/ 0 w 190"/>
                <a:gd name="T11" fmla="*/ 95 h 190"/>
                <a:gd name="T12" fmla="*/ 174 w 190"/>
                <a:gd name="T13" fmla="*/ 8 h 190"/>
                <a:gd name="T14" fmla="*/ 190 w 190"/>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0">
                  <a:moveTo>
                    <a:pt x="190" y="190"/>
                  </a:moveTo>
                  <a:lnTo>
                    <a:pt x="190" y="190"/>
                  </a:lnTo>
                  <a:lnTo>
                    <a:pt x="164" y="189"/>
                  </a:lnTo>
                  <a:cubicBezTo>
                    <a:pt x="155" y="189"/>
                    <a:pt x="142" y="188"/>
                    <a:pt x="137" y="189"/>
                  </a:cubicBezTo>
                  <a:cubicBezTo>
                    <a:pt x="145" y="187"/>
                    <a:pt x="164" y="177"/>
                    <a:pt x="172" y="155"/>
                  </a:cubicBezTo>
                  <a:lnTo>
                    <a:pt x="0" y="95"/>
                  </a:lnTo>
                  <a:cubicBezTo>
                    <a:pt x="34" y="0"/>
                    <a:pt x="136" y="6"/>
                    <a:pt x="174" y="8"/>
                  </a:cubicBezTo>
                  <a:lnTo>
                    <a:pt x="190" y="19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4" name="Freeform 32">
              <a:extLst>
                <a:ext uri="{FF2B5EF4-FFF2-40B4-BE49-F238E27FC236}">
                  <a16:creationId xmlns:a16="http://schemas.microsoft.com/office/drawing/2014/main" id="{26F1507E-80FF-47E1-AD6A-A5569925394A}"/>
                </a:ext>
              </a:extLst>
            </p:cNvPr>
            <p:cNvSpPr>
              <a:spLocks/>
            </p:cNvSpPr>
            <p:nvPr userDrawn="1"/>
          </p:nvSpPr>
          <p:spPr bwMode="auto">
            <a:xfrm>
              <a:off x="6584950" y="6457950"/>
              <a:ext cx="30163" cy="30162"/>
            </a:xfrm>
            <a:custGeom>
              <a:avLst/>
              <a:gdLst>
                <a:gd name="T0" fmla="*/ 190 w 190"/>
                <a:gd name="T1" fmla="*/ 190 h 190"/>
                <a:gd name="T2" fmla="*/ 190 w 190"/>
                <a:gd name="T3" fmla="*/ 190 h 190"/>
                <a:gd name="T4" fmla="*/ 164 w 190"/>
                <a:gd name="T5" fmla="*/ 189 h 190"/>
                <a:gd name="T6" fmla="*/ 137 w 190"/>
                <a:gd name="T7" fmla="*/ 189 h 190"/>
                <a:gd name="T8" fmla="*/ 172 w 190"/>
                <a:gd name="T9" fmla="*/ 155 h 190"/>
                <a:gd name="T10" fmla="*/ 0 w 190"/>
                <a:gd name="T11" fmla="*/ 95 h 190"/>
                <a:gd name="T12" fmla="*/ 174 w 190"/>
                <a:gd name="T13" fmla="*/ 8 h 190"/>
                <a:gd name="T14" fmla="*/ 190 w 190"/>
                <a:gd name="T15" fmla="*/ 190 h 190"/>
                <a:gd name="T16" fmla="*/ 190 w 190"/>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90">
                  <a:moveTo>
                    <a:pt x="190" y="190"/>
                  </a:moveTo>
                  <a:lnTo>
                    <a:pt x="190" y="190"/>
                  </a:lnTo>
                  <a:lnTo>
                    <a:pt x="164" y="189"/>
                  </a:lnTo>
                  <a:cubicBezTo>
                    <a:pt x="155" y="189"/>
                    <a:pt x="142" y="188"/>
                    <a:pt x="137" y="189"/>
                  </a:cubicBezTo>
                  <a:cubicBezTo>
                    <a:pt x="145" y="187"/>
                    <a:pt x="164" y="177"/>
                    <a:pt x="172" y="155"/>
                  </a:cubicBezTo>
                  <a:lnTo>
                    <a:pt x="0" y="95"/>
                  </a:lnTo>
                  <a:cubicBezTo>
                    <a:pt x="34" y="0"/>
                    <a:pt x="136" y="6"/>
                    <a:pt x="174" y="8"/>
                  </a:cubicBezTo>
                  <a:lnTo>
                    <a:pt x="190" y="190"/>
                  </a:lnTo>
                  <a:lnTo>
                    <a:pt x="190" y="19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5" name="Freeform 33">
              <a:extLst>
                <a:ext uri="{FF2B5EF4-FFF2-40B4-BE49-F238E27FC236}">
                  <a16:creationId xmlns:a16="http://schemas.microsoft.com/office/drawing/2014/main" id="{0DE407C4-9E46-4DE6-8C01-8C3279CE7A67}"/>
                </a:ext>
              </a:extLst>
            </p:cNvPr>
            <p:cNvSpPr>
              <a:spLocks/>
            </p:cNvSpPr>
            <p:nvPr userDrawn="1"/>
          </p:nvSpPr>
          <p:spPr bwMode="auto">
            <a:xfrm>
              <a:off x="6537325" y="6534150"/>
              <a:ext cx="31750" cy="28575"/>
            </a:xfrm>
            <a:custGeom>
              <a:avLst/>
              <a:gdLst>
                <a:gd name="T0" fmla="*/ 51 w 200"/>
                <a:gd name="T1" fmla="*/ 184 h 184"/>
                <a:gd name="T2" fmla="*/ 51 w 200"/>
                <a:gd name="T3" fmla="*/ 184 h 184"/>
                <a:gd name="T4" fmla="*/ 14 w 200"/>
                <a:gd name="T5" fmla="*/ 182 h 184"/>
                <a:gd name="T6" fmla="*/ 0 w 200"/>
                <a:gd name="T7" fmla="*/ 0 h 184"/>
                <a:gd name="T8" fmla="*/ 27 w 200"/>
                <a:gd name="T9" fmla="*/ 1 h 184"/>
                <a:gd name="T10" fmla="*/ 58 w 200"/>
                <a:gd name="T11" fmla="*/ 2 h 184"/>
                <a:gd name="T12" fmla="*/ 25 w 200"/>
                <a:gd name="T13" fmla="*/ 25 h 184"/>
                <a:gd name="T14" fmla="*/ 14 w 200"/>
                <a:gd name="T15" fmla="*/ 69 h 184"/>
                <a:gd name="T16" fmla="*/ 192 w 200"/>
                <a:gd name="T17" fmla="*/ 34 h 184"/>
                <a:gd name="T18" fmla="*/ 165 w 200"/>
                <a:gd name="T19" fmla="*/ 140 h 184"/>
                <a:gd name="T20" fmla="*/ 51 w 200"/>
                <a:gd name="T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84">
                  <a:moveTo>
                    <a:pt x="51" y="184"/>
                  </a:moveTo>
                  <a:lnTo>
                    <a:pt x="51" y="184"/>
                  </a:lnTo>
                  <a:cubicBezTo>
                    <a:pt x="37" y="184"/>
                    <a:pt x="25" y="183"/>
                    <a:pt x="14" y="182"/>
                  </a:cubicBezTo>
                  <a:lnTo>
                    <a:pt x="0" y="0"/>
                  </a:lnTo>
                  <a:cubicBezTo>
                    <a:pt x="7" y="0"/>
                    <a:pt x="17" y="0"/>
                    <a:pt x="27" y="1"/>
                  </a:cubicBezTo>
                  <a:cubicBezTo>
                    <a:pt x="36" y="2"/>
                    <a:pt x="52" y="3"/>
                    <a:pt x="58" y="2"/>
                  </a:cubicBezTo>
                  <a:cubicBezTo>
                    <a:pt x="53" y="3"/>
                    <a:pt x="37" y="8"/>
                    <a:pt x="25" y="25"/>
                  </a:cubicBezTo>
                  <a:cubicBezTo>
                    <a:pt x="13" y="42"/>
                    <a:pt x="12" y="59"/>
                    <a:pt x="14" y="69"/>
                  </a:cubicBezTo>
                  <a:lnTo>
                    <a:pt x="192" y="34"/>
                  </a:lnTo>
                  <a:cubicBezTo>
                    <a:pt x="200" y="75"/>
                    <a:pt x="190" y="112"/>
                    <a:pt x="165" y="140"/>
                  </a:cubicBezTo>
                  <a:cubicBezTo>
                    <a:pt x="133" y="177"/>
                    <a:pt x="88" y="184"/>
                    <a:pt x="51" y="18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6" name="Freeform 34">
              <a:extLst>
                <a:ext uri="{FF2B5EF4-FFF2-40B4-BE49-F238E27FC236}">
                  <a16:creationId xmlns:a16="http://schemas.microsoft.com/office/drawing/2014/main" id="{D55401A4-7D0D-430F-9F5B-569A887A8AB6}"/>
                </a:ext>
              </a:extLst>
            </p:cNvPr>
            <p:cNvSpPr>
              <a:spLocks/>
            </p:cNvSpPr>
            <p:nvPr userDrawn="1"/>
          </p:nvSpPr>
          <p:spPr bwMode="auto">
            <a:xfrm>
              <a:off x="6537325" y="6534150"/>
              <a:ext cx="31750" cy="28575"/>
            </a:xfrm>
            <a:custGeom>
              <a:avLst/>
              <a:gdLst>
                <a:gd name="T0" fmla="*/ 51 w 200"/>
                <a:gd name="T1" fmla="*/ 184 h 184"/>
                <a:gd name="T2" fmla="*/ 51 w 200"/>
                <a:gd name="T3" fmla="*/ 184 h 184"/>
                <a:gd name="T4" fmla="*/ 14 w 200"/>
                <a:gd name="T5" fmla="*/ 182 h 184"/>
                <a:gd name="T6" fmla="*/ 0 w 200"/>
                <a:gd name="T7" fmla="*/ 0 h 184"/>
                <a:gd name="T8" fmla="*/ 27 w 200"/>
                <a:gd name="T9" fmla="*/ 1 h 184"/>
                <a:gd name="T10" fmla="*/ 58 w 200"/>
                <a:gd name="T11" fmla="*/ 2 h 184"/>
                <a:gd name="T12" fmla="*/ 25 w 200"/>
                <a:gd name="T13" fmla="*/ 25 h 184"/>
                <a:gd name="T14" fmla="*/ 14 w 200"/>
                <a:gd name="T15" fmla="*/ 69 h 184"/>
                <a:gd name="T16" fmla="*/ 192 w 200"/>
                <a:gd name="T17" fmla="*/ 34 h 184"/>
                <a:gd name="T18" fmla="*/ 165 w 200"/>
                <a:gd name="T19" fmla="*/ 140 h 184"/>
                <a:gd name="T20" fmla="*/ 51 w 200"/>
                <a:gd name="T21" fmla="*/ 184 h 184"/>
                <a:gd name="T22" fmla="*/ 51 w 200"/>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84">
                  <a:moveTo>
                    <a:pt x="51" y="184"/>
                  </a:moveTo>
                  <a:lnTo>
                    <a:pt x="51" y="184"/>
                  </a:lnTo>
                  <a:cubicBezTo>
                    <a:pt x="37" y="184"/>
                    <a:pt x="25" y="183"/>
                    <a:pt x="14" y="182"/>
                  </a:cubicBezTo>
                  <a:lnTo>
                    <a:pt x="0" y="0"/>
                  </a:lnTo>
                  <a:cubicBezTo>
                    <a:pt x="7" y="0"/>
                    <a:pt x="17" y="0"/>
                    <a:pt x="27" y="1"/>
                  </a:cubicBezTo>
                  <a:cubicBezTo>
                    <a:pt x="36" y="2"/>
                    <a:pt x="52" y="3"/>
                    <a:pt x="58" y="2"/>
                  </a:cubicBezTo>
                  <a:cubicBezTo>
                    <a:pt x="53" y="3"/>
                    <a:pt x="37" y="8"/>
                    <a:pt x="25" y="25"/>
                  </a:cubicBezTo>
                  <a:cubicBezTo>
                    <a:pt x="13" y="42"/>
                    <a:pt x="12" y="59"/>
                    <a:pt x="14" y="69"/>
                  </a:cubicBezTo>
                  <a:lnTo>
                    <a:pt x="192" y="34"/>
                  </a:lnTo>
                  <a:cubicBezTo>
                    <a:pt x="200" y="75"/>
                    <a:pt x="190" y="112"/>
                    <a:pt x="165" y="140"/>
                  </a:cubicBezTo>
                  <a:cubicBezTo>
                    <a:pt x="133" y="177"/>
                    <a:pt x="88" y="184"/>
                    <a:pt x="51" y="184"/>
                  </a:cubicBezTo>
                  <a:lnTo>
                    <a:pt x="51" y="18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Freeform 35">
              <a:extLst>
                <a:ext uri="{FF2B5EF4-FFF2-40B4-BE49-F238E27FC236}">
                  <a16:creationId xmlns:a16="http://schemas.microsoft.com/office/drawing/2014/main" id="{7542F790-1725-43E7-8341-0FCBD96A4FF4}"/>
                </a:ext>
              </a:extLst>
            </p:cNvPr>
            <p:cNvSpPr>
              <a:spLocks/>
            </p:cNvSpPr>
            <p:nvPr userDrawn="1"/>
          </p:nvSpPr>
          <p:spPr bwMode="auto">
            <a:xfrm>
              <a:off x="6919913" y="6054725"/>
              <a:ext cx="38100" cy="30162"/>
            </a:xfrm>
            <a:custGeom>
              <a:avLst/>
              <a:gdLst>
                <a:gd name="T0" fmla="*/ 172 w 234"/>
                <a:gd name="T1" fmla="*/ 191 h 191"/>
                <a:gd name="T2" fmla="*/ 172 w 234"/>
                <a:gd name="T3" fmla="*/ 191 h 191"/>
                <a:gd name="T4" fmla="*/ 187 w 234"/>
                <a:gd name="T5" fmla="*/ 156 h 191"/>
                <a:gd name="T6" fmla="*/ 5 w 234"/>
                <a:gd name="T7" fmla="*/ 165 h 191"/>
                <a:gd name="T8" fmla="*/ 145 w 234"/>
                <a:gd name="T9" fmla="*/ 6 h 191"/>
                <a:gd name="T10" fmla="*/ 164 w 234"/>
                <a:gd name="T11" fmla="*/ 0 h 191"/>
                <a:gd name="T12" fmla="*/ 234 w 234"/>
                <a:gd name="T13" fmla="*/ 167 h 191"/>
                <a:gd name="T14" fmla="*/ 204 w 234"/>
                <a:gd name="T15" fmla="*/ 178 h 191"/>
                <a:gd name="T16" fmla="*/ 172 w 234"/>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91">
                  <a:moveTo>
                    <a:pt x="172" y="191"/>
                  </a:moveTo>
                  <a:lnTo>
                    <a:pt x="172" y="191"/>
                  </a:lnTo>
                  <a:cubicBezTo>
                    <a:pt x="177" y="187"/>
                    <a:pt x="187" y="173"/>
                    <a:pt x="187" y="156"/>
                  </a:cubicBezTo>
                  <a:lnTo>
                    <a:pt x="5" y="165"/>
                  </a:lnTo>
                  <a:cubicBezTo>
                    <a:pt x="0" y="56"/>
                    <a:pt x="106" y="20"/>
                    <a:pt x="145" y="6"/>
                  </a:cubicBezTo>
                  <a:lnTo>
                    <a:pt x="164" y="0"/>
                  </a:lnTo>
                  <a:lnTo>
                    <a:pt x="234" y="167"/>
                  </a:lnTo>
                  <a:cubicBezTo>
                    <a:pt x="225" y="171"/>
                    <a:pt x="215" y="174"/>
                    <a:pt x="204" y="178"/>
                  </a:cubicBezTo>
                  <a:cubicBezTo>
                    <a:pt x="194" y="182"/>
                    <a:pt x="177" y="187"/>
                    <a:pt x="172" y="191"/>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36">
              <a:extLst>
                <a:ext uri="{FF2B5EF4-FFF2-40B4-BE49-F238E27FC236}">
                  <a16:creationId xmlns:a16="http://schemas.microsoft.com/office/drawing/2014/main" id="{6C4D4ED8-3D81-4939-980F-BEA07EC92197}"/>
                </a:ext>
              </a:extLst>
            </p:cNvPr>
            <p:cNvSpPr>
              <a:spLocks/>
            </p:cNvSpPr>
            <p:nvPr userDrawn="1"/>
          </p:nvSpPr>
          <p:spPr bwMode="auto">
            <a:xfrm>
              <a:off x="6919913" y="6054725"/>
              <a:ext cx="38100" cy="30162"/>
            </a:xfrm>
            <a:custGeom>
              <a:avLst/>
              <a:gdLst>
                <a:gd name="T0" fmla="*/ 172 w 234"/>
                <a:gd name="T1" fmla="*/ 191 h 191"/>
                <a:gd name="T2" fmla="*/ 172 w 234"/>
                <a:gd name="T3" fmla="*/ 191 h 191"/>
                <a:gd name="T4" fmla="*/ 187 w 234"/>
                <a:gd name="T5" fmla="*/ 156 h 191"/>
                <a:gd name="T6" fmla="*/ 5 w 234"/>
                <a:gd name="T7" fmla="*/ 165 h 191"/>
                <a:gd name="T8" fmla="*/ 145 w 234"/>
                <a:gd name="T9" fmla="*/ 6 h 191"/>
                <a:gd name="T10" fmla="*/ 164 w 234"/>
                <a:gd name="T11" fmla="*/ 0 h 191"/>
                <a:gd name="T12" fmla="*/ 234 w 234"/>
                <a:gd name="T13" fmla="*/ 167 h 191"/>
                <a:gd name="T14" fmla="*/ 204 w 234"/>
                <a:gd name="T15" fmla="*/ 178 h 191"/>
                <a:gd name="T16" fmla="*/ 172 w 234"/>
                <a:gd name="T17" fmla="*/ 191 h 191"/>
                <a:gd name="T18" fmla="*/ 172 w 234"/>
                <a:gd name="T1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91">
                  <a:moveTo>
                    <a:pt x="172" y="191"/>
                  </a:moveTo>
                  <a:lnTo>
                    <a:pt x="172" y="191"/>
                  </a:lnTo>
                  <a:cubicBezTo>
                    <a:pt x="177" y="187"/>
                    <a:pt x="187" y="173"/>
                    <a:pt x="187" y="156"/>
                  </a:cubicBezTo>
                  <a:lnTo>
                    <a:pt x="5" y="165"/>
                  </a:lnTo>
                  <a:cubicBezTo>
                    <a:pt x="0" y="56"/>
                    <a:pt x="106" y="20"/>
                    <a:pt x="145" y="6"/>
                  </a:cubicBezTo>
                  <a:lnTo>
                    <a:pt x="164" y="0"/>
                  </a:lnTo>
                  <a:lnTo>
                    <a:pt x="234" y="167"/>
                  </a:lnTo>
                  <a:cubicBezTo>
                    <a:pt x="225" y="171"/>
                    <a:pt x="215" y="174"/>
                    <a:pt x="204" y="178"/>
                  </a:cubicBezTo>
                  <a:cubicBezTo>
                    <a:pt x="194" y="182"/>
                    <a:pt x="177" y="187"/>
                    <a:pt x="172" y="191"/>
                  </a:cubicBezTo>
                  <a:lnTo>
                    <a:pt x="172" y="19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9" name="Freeform 37">
              <a:extLst>
                <a:ext uri="{FF2B5EF4-FFF2-40B4-BE49-F238E27FC236}">
                  <a16:creationId xmlns:a16="http://schemas.microsoft.com/office/drawing/2014/main" id="{8812BAA0-D75B-4A5E-AD32-6973BB26BA65}"/>
                </a:ext>
              </a:extLst>
            </p:cNvPr>
            <p:cNvSpPr>
              <a:spLocks/>
            </p:cNvSpPr>
            <p:nvPr userDrawn="1"/>
          </p:nvSpPr>
          <p:spPr bwMode="auto">
            <a:xfrm>
              <a:off x="6638925" y="6183313"/>
              <a:ext cx="39688" cy="31750"/>
            </a:xfrm>
            <a:custGeom>
              <a:avLst/>
              <a:gdLst>
                <a:gd name="T0" fmla="*/ 170 w 252"/>
                <a:gd name="T1" fmla="*/ 199 h 199"/>
                <a:gd name="T2" fmla="*/ 170 w 252"/>
                <a:gd name="T3" fmla="*/ 199 h 199"/>
                <a:gd name="T4" fmla="*/ 0 w 252"/>
                <a:gd name="T5" fmla="*/ 139 h 199"/>
                <a:gd name="T6" fmla="*/ 128 w 252"/>
                <a:gd name="T7" fmla="*/ 13 h 199"/>
                <a:gd name="T8" fmla="*/ 154 w 252"/>
                <a:gd name="T9" fmla="*/ 0 h 199"/>
                <a:gd name="T10" fmla="*/ 252 w 252"/>
                <a:gd name="T11" fmla="*/ 153 h 199"/>
                <a:gd name="T12" fmla="*/ 211 w 252"/>
                <a:gd name="T13" fmla="*/ 175 h 199"/>
                <a:gd name="T14" fmla="*/ 170 w 252"/>
                <a:gd name="T15" fmla="*/ 1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99">
                  <a:moveTo>
                    <a:pt x="170" y="199"/>
                  </a:moveTo>
                  <a:lnTo>
                    <a:pt x="170" y="199"/>
                  </a:lnTo>
                  <a:lnTo>
                    <a:pt x="0" y="139"/>
                  </a:lnTo>
                  <a:cubicBezTo>
                    <a:pt x="23" y="67"/>
                    <a:pt x="86" y="35"/>
                    <a:pt x="128" y="13"/>
                  </a:cubicBezTo>
                  <a:cubicBezTo>
                    <a:pt x="137" y="9"/>
                    <a:pt x="146" y="4"/>
                    <a:pt x="154" y="0"/>
                  </a:cubicBezTo>
                  <a:lnTo>
                    <a:pt x="252" y="153"/>
                  </a:lnTo>
                  <a:cubicBezTo>
                    <a:pt x="240" y="160"/>
                    <a:pt x="226" y="168"/>
                    <a:pt x="211" y="175"/>
                  </a:cubicBezTo>
                  <a:cubicBezTo>
                    <a:pt x="198" y="182"/>
                    <a:pt x="176" y="193"/>
                    <a:pt x="170" y="199"/>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38">
              <a:extLst>
                <a:ext uri="{FF2B5EF4-FFF2-40B4-BE49-F238E27FC236}">
                  <a16:creationId xmlns:a16="http://schemas.microsoft.com/office/drawing/2014/main" id="{EBE04D3D-FDA9-4016-830A-F67CA7718900}"/>
                </a:ext>
              </a:extLst>
            </p:cNvPr>
            <p:cNvSpPr>
              <a:spLocks/>
            </p:cNvSpPr>
            <p:nvPr userDrawn="1"/>
          </p:nvSpPr>
          <p:spPr bwMode="auto">
            <a:xfrm>
              <a:off x="6638925" y="6183313"/>
              <a:ext cx="39688" cy="31750"/>
            </a:xfrm>
            <a:custGeom>
              <a:avLst/>
              <a:gdLst>
                <a:gd name="T0" fmla="*/ 170 w 252"/>
                <a:gd name="T1" fmla="*/ 199 h 199"/>
                <a:gd name="T2" fmla="*/ 170 w 252"/>
                <a:gd name="T3" fmla="*/ 199 h 199"/>
                <a:gd name="T4" fmla="*/ 0 w 252"/>
                <a:gd name="T5" fmla="*/ 139 h 199"/>
                <a:gd name="T6" fmla="*/ 128 w 252"/>
                <a:gd name="T7" fmla="*/ 13 h 199"/>
                <a:gd name="T8" fmla="*/ 154 w 252"/>
                <a:gd name="T9" fmla="*/ 0 h 199"/>
                <a:gd name="T10" fmla="*/ 252 w 252"/>
                <a:gd name="T11" fmla="*/ 153 h 199"/>
                <a:gd name="T12" fmla="*/ 211 w 252"/>
                <a:gd name="T13" fmla="*/ 175 h 199"/>
                <a:gd name="T14" fmla="*/ 170 w 252"/>
                <a:gd name="T15" fmla="*/ 199 h 199"/>
                <a:gd name="T16" fmla="*/ 170 w 252"/>
                <a:gd name="T1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99">
                  <a:moveTo>
                    <a:pt x="170" y="199"/>
                  </a:moveTo>
                  <a:lnTo>
                    <a:pt x="170" y="199"/>
                  </a:lnTo>
                  <a:lnTo>
                    <a:pt x="0" y="139"/>
                  </a:lnTo>
                  <a:cubicBezTo>
                    <a:pt x="23" y="67"/>
                    <a:pt x="86" y="35"/>
                    <a:pt x="128" y="13"/>
                  </a:cubicBezTo>
                  <a:cubicBezTo>
                    <a:pt x="137" y="9"/>
                    <a:pt x="146" y="4"/>
                    <a:pt x="154" y="0"/>
                  </a:cubicBezTo>
                  <a:lnTo>
                    <a:pt x="252" y="153"/>
                  </a:lnTo>
                  <a:cubicBezTo>
                    <a:pt x="240" y="160"/>
                    <a:pt x="226" y="168"/>
                    <a:pt x="211" y="175"/>
                  </a:cubicBezTo>
                  <a:cubicBezTo>
                    <a:pt x="198" y="182"/>
                    <a:pt x="176" y="193"/>
                    <a:pt x="170" y="199"/>
                  </a:cubicBezTo>
                  <a:lnTo>
                    <a:pt x="170" y="199"/>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Freeform 39">
              <a:extLst>
                <a:ext uri="{FF2B5EF4-FFF2-40B4-BE49-F238E27FC236}">
                  <a16:creationId xmlns:a16="http://schemas.microsoft.com/office/drawing/2014/main" id="{36D0A7DB-B07D-4447-AB3F-7F27792CB60E}"/>
                </a:ext>
              </a:extLst>
            </p:cNvPr>
            <p:cNvSpPr>
              <a:spLocks/>
            </p:cNvSpPr>
            <p:nvPr userDrawn="1"/>
          </p:nvSpPr>
          <p:spPr bwMode="auto">
            <a:xfrm>
              <a:off x="6477000" y="6251575"/>
              <a:ext cx="28575" cy="25400"/>
            </a:xfrm>
            <a:custGeom>
              <a:avLst/>
              <a:gdLst>
                <a:gd name="T0" fmla="*/ 78 w 172"/>
                <a:gd name="T1" fmla="*/ 164 h 164"/>
                <a:gd name="T2" fmla="*/ 78 w 172"/>
                <a:gd name="T3" fmla="*/ 164 h 164"/>
                <a:gd name="T4" fmla="*/ 0 w 172"/>
                <a:gd name="T5" fmla="*/ 0 h 164"/>
                <a:gd name="T6" fmla="*/ 172 w 172"/>
                <a:gd name="T7" fmla="*/ 72 h 164"/>
                <a:gd name="T8" fmla="*/ 78 w 172"/>
                <a:gd name="T9" fmla="*/ 164 h 164"/>
              </a:gdLst>
              <a:ahLst/>
              <a:cxnLst>
                <a:cxn ang="0">
                  <a:pos x="T0" y="T1"/>
                </a:cxn>
                <a:cxn ang="0">
                  <a:pos x="T2" y="T3"/>
                </a:cxn>
                <a:cxn ang="0">
                  <a:pos x="T4" y="T5"/>
                </a:cxn>
                <a:cxn ang="0">
                  <a:pos x="T6" y="T7"/>
                </a:cxn>
                <a:cxn ang="0">
                  <a:pos x="T8" y="T9"/>
                </a:cxn>
              </a:cxnLst>
              <a:rect l="0" t="0" r="r" b="b"/>
              <a:pathLst>
                <a:path w="172" h="164">
                  <a:moveTo>
                    <a:pt x="78" y="164"/>
                  </a:moveTo>
                  <a:lnTo>
                    <a:pt x="78" y="164"/>
                  </a:lnTo>
                  <a:lnTo>
                    <a:pt x="0" y="0"/>
                  </a:lnTo>
                  <a:lnTo>
                    <a:pt x="172" y="72"/>
                  </a:lnTo>
                  <a:cubicBezTo>
                    <a:pt x="151" y="111"/>
                    <a:pt x="117" y="145"/>
                    <a:pt x="78" y="16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40">
              <a:extLst>
                <a:ext uri="{FF2B5EF4-FFF2-40B4-BE49-F238E27FC236}">
                  <a16:creationId xmlns:a16="http://schemas.microsoft.com/office/drawing/2014/main" id="{D624365F-3A30-40A0-8680-221114913A95}"/>
                </a:ext>
              </a:extLst>
            </p:cNvPr>
            <p:cNvSpPr>
              <a:spLocks/>
            </p:cNvSpPr>
            <p:nvPr userDrawn="1"/>
          </p:nvSpPr>
          <p:spPr bwMode="auto">
            <a:xfrm>
              <a:off x="6477000" y="6251575"/>
              <a:ext cx="28575" cy="25400"/>
            </a:xfrm>
            <a:custGeom>
              <a:avLst/>
              <a:gdLst>
                <a:gd name="T0" fmla="*/ 78 w 172"/>
                <a:gd name="T1" fmla="*/ 164 h 164"/>
                <a:gd name="T2" fmla="*/ 78 w 172"/>
                <a:gd name="T3" fmla="*/ 164 h 164"/>
                <a:gd name="T4" fmla="*/ 0 w 172"/>
                <a:gd name="T5" fmla="*/ 0 h 164"/>
                <a:gd name="T6" fmla="*/ 172 w 172"/>
                <a:gd name="T7" fmla="*/ 72 h 164"/>
                <a:gd name="T8" fmla="*/ 78 w 172"/>
                <a:gd name="T9" fmla="*/ 164 h 164"/>
                <a:gd name="T10" fmla="*/ 78 w 172"/>
                <a:gd name="T11" fmla="*/ 164 h 164"/>
              </a:gdLst>
              <a:ahLst/>
              <a:cxnLst>
                <a:cxn ang="0">
                  <a:pos x="T0" y="T1"/>
                </a:cxn>
                <a:cxn ang="0">
                  <a:pos x="T2" y="T3"/>
                </a:cxn>
                <a:cxn ang="0">
                  <a:pos x="T4" y="T5"/>
                </a:cxn>
                <a:cxn ang="0">
                  <a:pos x="T6" y="T7"/>
                </a:cxn>
                <a:cxn ang="0">
                  <a:pos x="T8" y="T9"/>
                </a:cxn>
                <a:cxn ang="0">
                  <a:pos x="T10" y="T11"/>
                </a:cxn>
              </a:cxnLst>
              <a:rect l="0" t="0" r="r" b="b"/>
              <a:pathLst>
                <a:path w="172" h="164">
                  <a:moveTo>
                    <a:pt x="78" y="164"/>
                  </a:moveTo>
                  <a:lnTo>
                    <a:pt x="78" y="164"/>
                  </a:lnTo>
                  <a:lnTo>
                    <a:pt x="0" y="0"/>
                  </a:lnTo>
                  <a:lnTo>
                    <a:pt x="172" y="72"/>
                  </a:lnTo>
                  <a:cubicBezTo>
                    <a:pt x="151" y="111"/>
                    <a:pt x="117" y="145"/>
                    <a:pt x="78" y="164"/>
                  </a:cubicBezTo>
                  <a:lnTo>
                    <a:pt x="78" y="16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0" name="Text Placeholder 2">
            <a:extLst>
              <a:ext uri="{FF2B5EF4-FFF2-40B4-BE49-F238E27FC236}">
                <a16:creationId xmlns:a16="http://schemas.microsoft.com/office/drawing/2014/main" id="{7AD82A59-A3AE-674F-A094-5F4DAC718928}"/>
              </a:ext>
            </a:extLst>
          </p:cNvPr>
          <p:cNvSpPr>
            <a:spLocks noGrp="1"/>
          </p:cNvSpPr>
          <p:nvPr>
            <p:ph type="body" idx="33" hasCustomPrompt="1"/>
          </p:nvPr>
        </p:nvSpPr>
        <p:spPr>
          <a:xfrm>
            <a:off x="8631309" y="1876289"/>
            <a:ext cx="3186279" cy="4118557"/>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23" name="Text Placeholder 2">
            <a:extLst>
              <a:ext uri="{FF2B5EF4-FFF2-40B4-BE49-F238E27FC236}">
                <a16:creationId xmlns:a16="http://schemas.microsoft.com/office/drawing/2014/main" id="{6528E3E2-AD8C-DC48-AD75-29C2DCAB44C7}"/>
              </a:ext>
            </a:extLst>
          </p:cNvPr>
          <p:cNvSpPr>
            <a:spLocks noGrp="1"/>
          </p:cNvSpPr>
          <p:nvPr>
            <p:ph type="body" idx="32" hasCustomPrompt="1"/>
          </p:nvPr>
        </p:nvSpPr>
        <p:spPr>
          <a:xfrm>
            <a:off x="342743" y="1875450"/>
            <a:ext cx="3186279" cy="4145339"/>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38" name="Text Placeholder 12">
            <a:extLst>
              <a:ext uri="{FF2B5EF4-FFF2-40B4-BE49-F238E27FC236}">
                <a16:creationId xmlns:a16="http://schemas.microsoft.com/office/drawing/2014/main" id="{9CDF9F19-F14D-104F-A09E-C20FD97CC671}"/>
              </a:ext>
            </a:extLst>
          </p:cNvPr>
          <p:cNvSpPr>
            <a:spLocks noGrp="1"/>
          </p:cNvSpPr>
          <p:nvPr>
            <p:ph type="body" sz="quarter" idx="14"/>
          </p:nvPr>
        </p:nvSpPr>
        <p:spPr>
          <a:xfrm>
            <a:off x="8834203" y="2127251"/>
            <a:ext cx="2817845" cy="1605300"/>
          </a:xfrm>
        </p:spPr>
        <p:txBody>
          <a:bodyPr>
            <a:noAutofit/>
          </a:bodyPr>
          <a:lstStyle>
            <a:lvl1pPr>
              <a:defRPr sz="2000" baseline="0">
                <a:latin typeface="+mn-lt"/>
              </a:defRPr>
            </a:lvl1pPr>
          </a:lstStyle>
          <a:p>
            <a:pPr lvl="0"/>
            <a:r>
              <a:rPr lang="en-US"/>
              <a:t>Click to edit Master text styles</a:t>
            </a:r>
          </a:p>
        </p:txBody>
      </p:sp>
      <p:sp>
        <p:nvSpPr>
          <p:cNvPr id="39" name="Text Placeholder 12">
            <a:extLst>
              <a:ext uri="{FF2B5EF4-FFF2-40B4-BE49-F238E27FC236}">
                <a16:creationId xmlns:a16="http://schemas.microsoft.com/office/drawing/2014/main" id="{524C5F56-8422-9740-8A94-BA528B4D507E}"/>
              </a:ext>
            </a:extLst>
          </p:cNvPr>
          <p:cNvSpPr>
            <a:spLocks noGrp="1"/>
          </p:cNvSpPr>
          <p:nvPr>
            <p:ph type="body" sz="quarter" idx="31"/>
          </p:nvPr>
        </p:nvSpPr>
        <p:spPr>
          <a:xfrm>
            <a:off x="539952" y="2127251"/>
            <a:ext cx="2817845" cy="1605300"/>
          </a:xfrm>
        </p:spPr>
        <p:txBody>
          <a:bodyPr>
            <a:noAutofit/>
          </a:bodyPr>
          <a:lstStyle>
            <a:lvl1pPr>
              <a:defRPr sz="2000" baseline="0">
                <a:latin typeface="+mn-lt"/>
              </a:defRPr>
            </a:lvl1pPr>
          </a:lstStyle>
          <a:p>
            <a:pPr lvl="0"/>
            <a:r>
              <a:rPr lang="en-US"/>
              <a:t>Click to edit Master text styles</a:t>
            </a:r>
          </a:p>
        </p:txBody>
      </p:sp>
      <p:sp>
        <p:nvSpPr>
          <p:cNvPr id="40" name="Text Placeholder 12">
            <a:extLst>
              <a:ext uri="{FF2B5EF4-FFF2-40B4-BE49-F238E27FC236}">
                <a16:creationId xmlns:a16="http://schemas.microsoft.com/office/drawing/2014/main" id="{93270327-028B-3A49-8374-9DF1ECC2D43E}"/>
              </a:ext>
            </a:extLst>
          </p:cNvPr>
          <p:cNvSpPr>
            <a:spLocks noGrp="1"/>
          </p:cNvSpPr>
          <p:nvPr>
            <p:ph type="body" sz="quarter" idx="89"/>
          </p:nvPr>
        </p:nvSpPr>
        <p:spPr>
          <a:xfrm>
            <a:off x="8834203" y="4090962"/>
            <a:ext cx="2817845" cy="1605300"/>
          </a:xfrm>
        </p:spPr>
        <p:txBody>
          <a:bodyPr>
            <a:noAutofit/>
          </a:bodyPr>
          <a:lstStyle>
            <a:lvl1pPr>
              <a:defRPr sz="2000" baseline="0">
                <a:latin typeface="+mn-lt"/>
              </a:defRPr>
            </a:lvl1pPr>
          </a:lstStyle>
          <a:p>
            <a:pPr lvl="0"/>
            <a:r>
              <a:rPr lang="en-US"/>
              <a:t>Click to edit Master text styles</a:t>
            </a:r>
          </a:p>
        </p:txBody>
      </p:sp>
      <p:sp>
        <p:nvSpPr>
          <p:cNvPr id="41" name="Text Placeholder 12">
            <a:extLst>
              <a:ext uri="{FF2B5EF4-FFF2-40B4-BE49-F238E27FC236}">
                <a16:creationId xmlns:a16="http://schemas.microsoft.com/office/drawing/2014/main" id="{A16243C5-CDB2-E546-AB5B-A8595DDABAB2}"/>
              </a:ext>
            </a:extLst>
          </p:cNvPr>
          <p:cNvSpPr>
            <a:spLocks noGrp="1"/>
          </p:cNvSpPr>
          <p:nvPr>
            <p:ph type="body" sz="quarter" idx="90"/>
          </p:nvPr>
        </p:nvSpPr>
        <p:spPr>
          <a:xfrm>
            <a:off x="539952" y="4090962"/>
            <a:ext cx="2817845" cy="1605300"/>
          </a:xfrm>
        </p:spPr>
        <p:txBody>
          <a:bodyPr>
            <a:noAutofit/>
          </a:bodyPr>
          <a:lstStyle>
            <a:lvl1pPr>
              <a:defRPr sz="2000" baseline="0">
                <a:latin typeface="+mn-lt"/>
              </a:defRPr>
            </a:lvl1pPr>
          </a:lstStyle>
          <a:p>
            <a:pPr lvl="0"/>
            <a:r>
              <a:rPr lang="en-US"/>
              <a:t>Click to edit Master text styles</a:t>
            </a:r>
          </a:p>
        </p:txBody>
      </p:sp>
      <p:sp>
        <p:nvSpPr>
          <p:cNvPr id="42" name="Text Placeholder 2">
            <a:extLst>
              <a:ext uri="{FF2B5EF4-FFF2-40B4-BE49-F238E27FC236}">
                <a16:creationId xmlns:a16="http://schemas.microsoft.com/office/drawing/2014/main" id="{64D5D68E-F509-BC4D-8AD7-E0D14233FCF9}"/>
              </a:ext>
            </a:extLst>
          </p:cNvPr>
          <p:cNvSpPr>
            <a:spLocks noGrp="1"/>
          </p:cNvSpPr>
          <p:nvPr>
            <p:ph type="body" idx="40" hasCustomPrompt="1"/>
          </p:nvPr>
        </p:nvSpPr>
        <p:spPr>
          <a:xfrm>
            <a:off x="334962" y="1438717"/>
            <a:ext cx="11482626"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24" name="Text Placeholder 4">
            <a:extLst>
              <a:ext uri="{FF2B5EF4-FFF2-40B4-BE49-F238E27FC236}">
                <a16:creationId xmlns:a16="http://schemas.microsoft.com/office/drawing/2014/main" id="{1E26C94B-02E7-A744-9269-79DB425A1326}"/>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6" name="Straight Connector 25">
            <a:extLst>
              <a:ext uri="{FF2B5EF4-FFF2-40B4-BE49-F238E27FC236}">
                <a16:creationId xmlns:a16="http://schemas.microsoft.com/office/drawing/2014/main" id="{CA06C9DF-9D87-A445-A01D-B38E381D3A86}"/>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A49487D-8EEF-4F4A-9C97-03EDE709EA10}"/>
              </a:ext>
            </a:extLst>
          </p:cNvPr>
          <p:cNvSpPr txBox="1"/>
          <p:nvPr userDrawn="1"/>
        </p:nvSpPr>
        <p:spPr>
          <a:xfrm>
            <a:off x="4656310" y="3921685"/>
            <a:ext cx="2563318" cy="338554"/>
          </a:xfrm>
          <a:prstGeom prst="rect">
            <a:avLst/>
          </a:prstGeom>
          <a:noFill/>
        </p:spPr>
        <p:txBody>
          <a:bodyPr wrap="square" rtlCol="0">
            <a:noAutofit/>
          </a:bodyPr>
          <a:lstStyle/>
          <a:p>
            <a:pPr algn="ctr"/>
            <a:r>
              <a:rPr lang="en-US" sz="1600" dirty="0">
                <a:solidFill>
                  <a:schemeClr val="bg1"/>
                </a:solidFill>
              </a:rPr>
              <a:t>C H I N A</a:t>
            </a:r>
          </a:p>
        </p:txBody>
      </p:sp>
      <p:sp>
        <p:nvSpPr>
          <p:cNvPr id="55" name="Slide Number Placeholder 2">
            <a:extLst>
              <a:ext uri="{FF2B5EF4-FFF2-40B4-BE49-F238E27FC236}">
                <a16:creationId xmlns:a16="http://schemas.microsoft.com/office/drawing/2014/main" id="{9DD61080-0A73-4AAA-9A93-03EADB58E19F}"/>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6" name="Group 55">
            <a:extLst>
              <a:ext uri="{FF2B5EF4-FFF2-40B4-BE49-F238E27FC236}">
                <a16:creationId xmlns:a16="http://schemas.microsoft.com/office/drawing/2014/main" id="{F810A69C-3532-4E90-9880-5BFF2F2C400B}"/>
              </a:ext>
            </a:extLst>
          </p:cNvPr>
          <p:cNvGrpSpPr/>
          <p:nvPr userDrawn="1"/>
        </p:nvGrpSpPr>
        <p:grpSpPr>
          <a:xfrm>
            <a:off x="11454056" y="6354160"/>
            <a:ext cx="369644" cy="226799"/>
            <a:chOff x="10171675" y="6328233"/>
            <a:chExt cx="731163" cy="454938"/>
          </a:xfrm>
        </p:grpSpPr>
        <p:sp>
          <p:nvSpPr>
            <p:cNvPr id="57" name="Freeform: Shape 56">
              <a:extLst>
                <a:ext uri="{FF2B5EF4-FFF2-40B4-BE49-F238E27FC236}">
                  <a16:creationId xmlns:a16="http://schemas.microsoft.com/office/drawing/2014/main" id="{5C15F046-0B79-4188-B58E-9541D7B4894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8" name="Freeform: Shape 57">
              <a:extLst>
                <a:ext uri="{FF2B5EF4-FFF2-40B4-BE49-F238E27FC236}">
                  <a16:creationId xmlns:a16="http://schemas.microsoft.com/office/drawing/2014/main" id="{06D0D8ED-B155-428B-8773-38BA459FC71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9" name="Group 58">
              <a:extLst>
                <a:ext uri="{FF2B5EF4-FFF2-40B4-BE49-F238E27FC236}">
                  <a16:creationId xmlns:a16="http://schemas.microsoft.com/office/drawing/2014/main" id="{822970E1-976B-43F6-86EE-439575B138C7}"/>
                </a:ext>
              </a:extLst>
            </p:cNvPr>
            <p:cNvGrpSpPr/>
            <p:nvPr userDrawn="1"/>
          </p:nvGrpSpPr>
          <p:grpSpPr>
            <a:xfrm>
              <a:off x="10499754" y="6374995"/>
              <a:ext cx="74948" cy="362489"/>
              <a:chOff x="11458342" y="5807359"/>
              <a:chExt cx="74948" cy="362489"/>
            </a:xfrm>
          </p:grpSpPr>
          <p:sp>
            <p:nvSpPr>
              <p:cNvPr id="60" name="Freeform: Shape 59">
                <a:extLst>
                  <a:ext uri="{FF2B5EF4-FFF2-40B4-BE49-F238E27FC236}">
                    <a16:creationId xmlns:a16="http://schemas.microsoft.com/office/drawing/2014/main" id="{0CC52577-9276-454F-9EAC-7643464BA9A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1B9E76D7-22FA-4604-A84B-75FC4EF60AA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5197339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ap_China_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8884704-9A1F-4D8D-953C-4E7F57777B3E}"/>
              </a:ext>
            </a:extLst>
          </p:cNvPr>
          <p:cNvGrpSpPr/>
          <p:nvPr userDrawn="1"/>
        </p:nvGrpSpPr>
        <p:grpSpPr>
          <a:xfrm>
            <a:off x="3768725" y="2087563"/>
            <a:ext cx="4606925" cy="4475162"/>
            <a:chOff x="3768725" y="2087563"/>
            <a:chExt cx="4606925" cy="4475162"/>
          </a:xfrm>
        </p:grpSpPr>
        <p:sp>
          <p:nvSpPr>
            <p:cNvPr id="13" name="Freeform 5">
              <a:extLst>
                <a:ext uri="{FF2B5EF4-FFF2-40B4-BE49-F238E27FC236}">
                  <a16:creationId xmlns:a16="http://schemas.microsoft.com/office/drawing/2014/main" id="{4C9A2B7E-D39F-4475-A24A-DB4F5D5B00E0}"/>
                </a:ext>
              </a:extLst>
            </p:cNvPr>
            <p:cNvSpPr>
              <a:spLocks/>
            </p:cNvSpPr>
            <p:nvPr userDrawn="1"/>
          </p:nvSpPr>
          <p:spPr bwMode="auto">
            <a:xfrm>
              <a:off x="3768725" y="2087563"/>
              <a:ext cx="4606925" cy="3230562"/>
            </a:xfrm>
            <a:custGeom>
              <a:avLst/>
              <a:gdLst>
                <a:gd name="T0" fmla="*/ 16742 w 28803"/>
                <a:gd name="T1" fmla="*/ 19566 h 20185"/>
                <a:gd name="T2" fmla="*/ 15545 w 28803"/>
                <a:gd name="T3" fmla="*/ 18926 h 20185"/>
                <a:gd name="T4" fmla="*/ 15005 w 28803"/>
                <a:gd name="T5" fmla="*/ 18637 h 20185"/>
                <a:gd name="T6" fmla="*/ 13222 w 28803"/>
                <a:gd name="T7" fmla="*/ 18938 h 20185"/>
                <a:gd name="T8" fmla="*/ 12930 w 28803"/>
                <a:gd name="T9" fmla="*/ 19520 h 20185"/>
                <a:gd name="T10" fmla="*/ 12097 w 28803"/>
                <a:gd name="T11" fmla="*/ 18647 h 20185"/>
                <a:gd name="T12" fmla="*/ 11770 w 28803"/>
                <a:gd name="T13" fmla="*/ 18172 h 20185"/>
                <a:gd name="T14" fmla="*/ 11789 w 28803"/>
                <a:gd name="T15" fmla="*/ 16640 h 20185"/>
                <a:gd name="T16" fmla="*/ 10709 w 28803"/>
                <a:gd name="T17" fmla="*/ 15519 h 20185"/>
                <a:gd name="T18" fmla="*/ 8531 w 28803"/>
                <a:gd name="T19" fmla="*/ 16297 h 20185"/>
                <a:gd name="T20" fmla="*/ 7393 w 28803"/>
                <a:gd name="T21" fmla="*/ 16063 h 20185"/>
                <a:gd name="T22" fmla="*/ 6199 w 28803"/>
                <a:gd name="T23" fmla="*/ 16053 h 20185"/>
                <a:gd name="T24" fmla="*/ 4905 w 28803"/>
                <a:gd name="T25" fmla="*/ 15474 h 20185"/>
                <a:gd name="T26" fmla="*/ 4385 w 28803"/>
                <a:gd name="T27" fmla="*/ 15228 h 20185"/>
                <a:gd name="T28" fmla="*/ 3674 w 28803"/>
                <a:gd name="T29" fmla="*/ 14835 h 20185"/>
                <a:gd name="T30" fmla="*/ 3085 w 28803"/>
                <a:gd name="T31" fmla="*/ 14584 h 20185"/>
                <a:gd name="T32" fmla="*/ 2361 w 28803"/>
                <a:gd name="T33" fmla="*/ 13670 h 20185"/>
                <a:gd name="T34" fmla="*/ 2330 w 28803"/>
                <a:gd name="T35" fmla="*/ 13102 h 20185"/>
                <a:gd name="T36" fmla="*/ 1986 w 28803"/>
                <a:gd name="T37" fmla="*/ 12097 h 20185"/>
                <a:gd name="T38" fmla="*/ 1220 w 28803"/>
                <a:gd name="T39" fmla="*/ 11776 h 20185"/>
                <a:gd name="T40" fmla="*/ 425 w 28803"/>
                <a:gd name="T41" fmla="*/ 11015 h 20185"/>
                <a:gd name="T42" fmla="*/ 39 w 28803"/>
                <a:gd name="T43" fmla="*/ 10031 h 20185"/>
                <a:gd name="T44" fmla="*/ 1036 w 28803"/>
                <a:gd name="T45" fmla="*/ 9107 h 20185"/>
                <a:gd name="T46" fmla="*/ 2052 w 28803"/>
                <a:gd name="T47" fmla="*/ 8666 h 20185"/>
                <a:gd name="T48" fmla="*/ 3175 w 28803"/>
                <a:gd name="T49" fmla="*/ 7421 h 20185"/>
                <a:gd name="T50" fmla="*/ 3076 w 28803"/>
                <a:gd name="T51" fmla="*/ 6095 h 20185"/>
                <a:gd name="T52" fmla="*/ 4203 w 28803"/>
                <a:gd name="T53" fmla="*/ 5374 h 20185"/>
                <a:gd name="T54" fmla="*/ 5678 w 28803"/>
                <a:gd name="T55" fmla="*/ 4472 h 20185"/>
                <a:gd name="T56" fmla="*/ 6633 w 28803"/>
                <a:gd name="T57" fmla="*/ 3108 h 20185"/>
                <a:gd name="T58" fmla="*/ 8720 w 28803"/>
                <a:gd name="T59" fmla="*/ 6045 h 20185"/>
                <a:gd name="T60" fmla="*/ 10363 w 28803"/>
                <a:gd name="T61" fmla="*/ 7140 h 20185"/>
                <a:gd name="T62" fmla="*/ 14623 w 28803"/>
                <a:gd name="T63" fmla="*/ 8293 h 20185"/>
                <a:gd name="T64" fmla="*/ 17844 w 28803"/>
                <a:gd name="T65" fmla="*/ 6542 h 20185"/>
                <a:gd name="T66" fmla="*/ 18690 w 28803"/>
                <a:gd name="T67" fmla="*/ 6231 h 20185"/>
                <a:gd name="T68" fmla="*/ 20099 w 28803"/>
                <a:gd name="T69" fmla="*/ 5471 h 20185"/>
                <a:gd name="T70" fmla="*/ 21757 w 28803"/>
                <a:gd name="T71" fmla="*/ 4947 h 20185"/>
                <a:gd name="T72" fmla="*/ 20476 w 28803"/>
                <a:gd name="T73" fmla="*/ 4135 h 20185"/>
                <a:gd name="T74" fmla="*/ 20362 w 28803"/>
                <a:gd name="T75" fmla="*/ 2691 h 20185"/>
                <a:gd name="T76" fmla="*/ 21752 w 28803"/>
                <a:gd name="T77" fmla="*/ 1567 h 20185"/>
                <a:gd name="T78" fmla="*/ 23759 w 28803"/>
                <a:gd name="T79" fmla="*/ 78 h 20185"/>
                <a:gd name="T80" fmla="*/ 26732 w 28803"/>
                <a:gd name="T81" fmla="*/ 3331 h 20185"/>
                <a:gd name="T82" fmla="*/ 28718 w 28803"/>
                <a:gd name="T83" fmla="*/ 4209 h 20185"/>
                <a:gd name="T84" fmla="*/ 27044 w 28803"/>
                <a:gd name="T85" fmla="*/ 6275 h 20185"/>
                <a:gd name="T86" fmla="*/ 26376 w 28803"/>
                <a:gd name="T87" fmla="*/ 7594 h 20185"/>
                <a:gd name="T88" fmla="*/ 25630 w 28803"/>
                <a:gd name="T89" fmla="*/ 8381 h 20185"/>
                <a:gd name="T90" fmla="*/ 24889 w 28803"/>
                <a:gd name="T91" fmla="*/ 8205 h 20185"/>
                <a:gd name="T92" fmla="*/ 22465 w 28803"/>
                <a:gd name="T93" fmla="*/ 9919 h 20185"/>
                <a:gd name="T94" fmla="*/ 22716 w 28803"/>
                <a:gd name="T95" fmla="*/ 8735 h 20185"/>
                <a:gd name="T96" fmla="*/ 20797 w 28803"/>
                <a:gd name="T97" fmla="*/ 9726 h 20185"/>
                <a:gd name="T98" fmla="*/ 21572 w 28803"/>
                <a:gd name="T99" fmla="*/ 11080 h 20185"/>
                <a:gd name="T100" fmla="*/ 22604 w 28803"/>
                <a:gd name="T101" fmla="*/ 11111 h 20185"/>
                <a:gd name="T102" fmla="*/ 21727 w 28803"/>
                <a:gd name="T103" fmla="*/ 12835 h 20185"/>
                <a:gd name="T104" fmla="*/ 22622 w 28803"/>
                <a:gd name="T105" fmla="*/ 14529 h 20185"/>
                <a:gd name="T106" fmla="*/ 22564 w 28803"/>
                <a:gd name="T107" fmla="*/ 15072 h 20185"/>
                <a:gd name="T108" fmla="*/ 19705 w 28803"/>
                <a:gd name="T109" fmla="*/ 18917 h 20185"/>
                <a:gd name="T110" fmla="*/ 18117 w 28803"/>
                <a:gd name="T111" fmla="*/ 19436 h 20185"/>
                <a:gd name="T112" fmla="*/ 17266 w 28803"/>
                <a:gd name="T113" fmla="*/ 20185 h 20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803" h="20185">
                  <a:moveTo>
                    <a:pt x="17266" y="20185"/>
                  </a:moveTo>
                  <a:lnTo>
                    <a:pt x="17266" y="20185"/>
                  </a:lnTo>
                  <a:cubicBezTo>
                    <a:pt x="17247" y="20185"/>
                    <a:pt x="17209" y="20173"/>
                    <a:pt x="17132" y="20114"/>
                  </a:cubicBezTo>
                  <a:cubicBezTo>
                    <a:pt x="17016" y="19981"/>
                    <a:pt x="16944" y="19875"/>
                    <a:pt x="16960" y="19778"/>
                  </a:cubicBezTo>
                  <a:lnTo>
                    <a:pt x="17033" y="19521"/>
                  </a:lnTo>
                  <a:cubicBezTo>
                    <a:pt x="17036" y="19464"/>
                    <a:pt x="17005" y="19448"/>
                    <a:pt x="16981" y="19448"/>
                  </a:cubicBezTo>
                  <a:cubicBezTo>
                    <a:pt x="16945" y="19448"/>
                    <a:pt x="16899" y="19478"/>
                    <a:pt x="16791" y="19556"/>
                  </a:cubicBezTo>
                  <a:cubicBezTo>
                    <a:pt x="16777" y="19562"/>
                    <a:pt x="16760" y="19566"/>
                    <a:pt x="16742" y="19566"/>
                  </a:cubicBezTo>
                  <a:cubicBezTo>
                    <a:pt x="16704" y="19566"/>
                    <a:pt x="16669" y="19541"/>
                    <a:pt x="16639" y="19492"/>
                  </a:cubicBezTo>
                  <a:lnTo>
                    <a:pt x="16465" y="19334"/>
                  </a:lnTo>
                  <a:lnTo>
                    <a:pt x="16443" y="19315"/>
                  </a:lnTo>
                  <a:lnTo>
                    <a:pt x="16419" y="19333"/>
                  </a:lnTo>
                  <a:lnTo>
                    <a:pt x="16176" y="19507"/>
                  </a:lnTo>
                  <a:lnTo>
                    <a:pt x="15535" y="19240"/>
                  </a:lnTo>
                  <a:cubicBezTo>
                    <a:pt x="15493" y="19174"/>
                    <a:pt x="15484" y="19124"/>
                    <a:pt x="15506" y="19080"/>
                  </a:cubicBezTo>
                  <a:lnTo>
                    <a:pt x="15545" y="18926"/>
                  </a:lnTo>
                  <a:lnTo>
                    <a:pt x="15548" y="18916"/>
                  </a:lnTo>
                  <a:lnTo>
                    <a:pt x="15545" y="18906"/>
                  </a:lnTo>
                  <a:lnTo>
                    <a:pt x="15507" y="18776"/>
                  </a:lnTo>
                  <a:lnTo>
                    <a:pt x="15501" y="18753"/>
                  </a:lnTo>
                  <a:lnTo>
                    <a:pt x="15478" y="18749"/>
                  </a:lnTo>
                  <a:lnTo>
                    <a:pt x="15181" y="18712"/>
                  </a:lnTo>
                  <a:cubicBezTo>
                    <a:pt x="15079" y="18712"/>
                    <a:pt x="15051" y="18682"/>
                    <a:pt x="15016" y="18649"/>
                  </a:cubicBezTo>
                  <a:lnTo>
                    <a:pt x="15005" y="18637"/>
                  </a:lnTo>
                  <a:lnTo>
                    <a:pt x="14990" y="18637"/>
                  </a:lnTo>
                  <a:lnTo>
                    <a:pt x="14766" y="18637"/>
                  </a:lnTo>
                  <a:lnTo>
                    <a:pt x="14440" y="18732"/>
                  </a:lnTo>
                  <a:lnTo>
                    <a:pt x="14106" y="18825"/>
                  </a:lnTo>
                  <a:lnTo>
                    <a:pt x="13716" y="18917"/>
                  </a:lnTo>
                  <a:lnTo>
                    <a:pt x="13315" y="18916"/>
                  </a:lnTo>
                  <a:lnTo>
                    <a:pt x="13232" y="18936"/>
                  </a:lnTo>
                  <a:lnTo>
                    <a:pt x="13222" y="18938"/>
                  </a:lnTo>
                  <a:lnTo>
                    <a:pt x="13214" y="18946"/>
                  </a:lnTo>
                  <a:cubicBezTo>
                    <a:pt x="13142" y="19020"/>
                    <a:pt x="13111" y="19162"/>
                    <a:pt x="13111" y="19436"/>
                  </a:cubicBezTo>
                  <a:lnTo>
                    <a:pt x="13077" y="19658"/>
                  </a:lnTo>
                  <a:cubicBezTo>
                    <a:pt x="13075" y="19659"/>
                    <a:pt x="13071" y="19659"/>
                    <a:pt x="13071" y="19659"/>
                  </a:cubicBezTo>
                  <a:cubicBezTo>
                    <a:pt x="13056" y="19659"/>
                    <a:pt x="13024" y="19649"/>
                    <a:pt x="12958" y="19584"/>
                  </a:cubicBezTo>
                  <a:lnTo>
                    <a:pt x="12942" y="19537"/>
                  </a:lnTo>
                  <a:lnTo>
                    <a:pt x="12938" y="19526"/>
                  </a:lnTo>
                  <a:lnTo>
                    <a:pt x="12930" y="19520"/>
                  </a:lnTo>
                  <a:cubicBezTo>
                    <a:pt x="12853" y="19459"/>
                    <a:pt x="12786" y="19430"/>
                    <a:pt x="12717" y="19430"/>
                  </a:cubicBezTo>
                  <a:cubicBezTo>
                    <a:pt x="12697" y="19430"/>
                    <a:pt x="12677" y="19433"/>
                    <a:pt x="12656" y="19439"/>
                  </a:cubicBezTo>
                  <a:cubicBezTo>
                    <a:pt x="12633" y="19442"/>
                    <a:pt x="12612" y="19445"/>
                    <a:pt x="12592" y="19445"/>
                  </a:cubicBezTo>
                  <a:cubicBezTo>
                    <a:pt x="12534" y="19445"/>
                    <a:pt x="12509" y="19426"/>
                    <a:pt x="12491" y="19397"/>
                  </a:cubicBezTo>
                  <a:lnTo>
                    <a:pt x="12203" y="19184"/>
                  </a:lnTo>
                  <a:cubicBezTo>
                    <a:pt x="12089" y="19108"/>
                    <a:pt x="12099" y="19050"/>
                    <a:pt x="12121" y="19007"/>
                  </a:cubicBezTo>
                  <a:cubicBezTo>
                    <a:pt x="12187" y="18925"/>
                    <a:pt x="12260" y="18833"/>
                    <a:pt x="12216" y="18754"/>
                  </a:cubicBezTo>
                  <a:cubicBezTo>
                    <a:pt x="12208" y="18724"/>
                    <a:pt x="12170" y="18698"/>
                    <a:pt x="12097" y="18647"/>
                  </a:cubicBezTo>
                  <a:lnTo>
                    <a:pt x="11908" y="18552"/>
                  </a:lnTo>
                  <a:cubicBezTo>
                    <a:pt x="11866" y="18491"/>
                    <a:pt x="11850" y="18417"/>
                    <a:pt x="11860" y="18327"/>
                  </a:cubicBezTo>
                  <a:lnTo>
                    <a:pt x="11882" y="18316"/>
                  </a:lnTo>
                  <a:lnTo>
                    <a:pt x="11933" y="18291"/>
                  </a:lnTo>
                  <a:lnTo>
                    <a:pt x="11888" y="18255"/>
                  </a:lnTo>
                  <a:lnTo>
                    <a:pt x="11795" y="18181"/>
                  </a:lnTo>
                  <a:lnTo>
                    <a:pt x="11784" y="18172"/>
                  </a:lnTo>
                  <a:lnTo>
                    <a:pt x="11770" y="18172"/>
                  </a:lnTo>
                  <a:lnTo>
                    <a:pt x="11361" y="18190"/>
                  </a:lnTo>
                  <a:lnTo>
                    <a:pt x="11353" y="18191"/>
                  </a:lnTo>
                  <a:lnTo>
                    <a:pt x="11346" y="18195"/>
                  </a:lnTo>
                  <a:cubicBezTo>
                    <a:pt x="11322" y="18207"/>
                    <a:pt x="11309" y="18209"/>
                    <a:pt x="11302" y="18209"/>
                  </a:cubicBezTo>
                  <a:cubicBezTo>
                    <a:pt x="11269" y="18209"/>
                    <a:pt x="11269" y="18069"/>
                    <a:pt x="11269" y="18023"/>
                  </a:cubicBezTo>
                  <a:cubicBezTo>
                    <a:pt x="11285" y="17856"/>
                    <a:pt x="11320" y="17746"/>
                    <a:pt x="11369" y="17696"/>
                  </a:cubicBezTo>
                  <a:cubicBezTo>
                    <a:pt x="11671" y="17395"/>
                    <a:pt x="11826" y="17144"/>
                    <a:pt x="11846" y="16929"/>
                  </a:cubicBezTo>
                  <a:lnTo>
                    <a:pt x="11789" y="16640"/>
                  </a:lnTo>
                  <a:lnTo>
                    <a:pt x="11674" y="16336"/>
                  </a:lnTo>
                  <a:cubicBezTo>
                    <a:pt x="11637" y="16177"/>
                    <a:pt x="11515" y="16074"/>
                    <a:pt x="11314" y="16034"/>
                  </a:cubicBezTo>
                  <a:lnTo>
                    <a:pt x="11191" y="15981"/>
                  </a:lnTo>
                  <a:lnTo>
                    <a:pt x="10979" y="15941"/>
                  </a:lnTo>
                  <a:lnTo>
                    <a:pt x="10722" y="15867"/>
                  </a:lnTo>
                  <a:cubicBezTo>
                    <a:pt x="10642" y="15856"/>
                    <a:pt x="10616" y="15834"/>
                    <a:pt x="10612" y="15824"/>
                  </a:cubicBezTo>
                  <a:cubicBezTo>
                    <a:pt x="10610" y="15818"/>
                    <a:pt x="10616" y="15808"/>
                    <a:pt x="10626" y="15799"/>
                  </a:cubicBezTo>
                  <a:cubicBezTo>
                    <a:pt x="10709" y="15677"/>
                    <a:pt x="10734" y="15590"/>
                    <a:pt x="10709" y="15519"/>
                  </a:cubicBezTo>
                  <a:cubicBezTo>
                    <a:pt x="10660" y="15443"/>
                    <a:pt x="10604" y="15408"/>
                    <a:pt x="10542" y="15408"/>
                  </a:cubicBezTo>
                  <a:cubicBezTo>
                    <a:pt x="10489" y="15408"/>
                    <a:pt x="10432" y="15433"/>
                    <a:pt x="10373" y="15484"/>
                  </a:cubicBezTo>
                  <a:lnTo>
                    <a:pt x="10271" y="15568"/>
                  </a:lnTo>
                  <a:lnTo>
                    <a:pt x="10198" y="15568"/>
                  </a:lnTo>
                  <a:lnTo>
                    <a:pt x="10002" y="15479"/>
                  </a:lnTo>
                  <a:cubicBezTo>
                    <a:pt x="9981" y="15474"/>
                    <a:pt x="9969" y="15473"/>
                    <a:pt x="9957" y="15473"/>
                  </a:cubicBezTo>
                  <a:cubicBezTo>
                    <a:pt x="9812" y="15473"/>
                    <a:pt x="9611" y="15588"/>
                    <a:pt x="9353" y="15761"/>
                  </a:cubicBezTo>
                  <a:lnTo>
                    <a:pt x="8531" y="16297"/>
                  </a:lnTo>
                  <a:cubicBezTo>
                    <a:pt x="8452" y="16159"/>
                    <a:pt x="8354" y="16089"/>
                    <a:pt x="8238" y="16089"/>
                  </a:cubicBezTo>
                  <a:lnTo>
                    <a:pt x="7991" y="16127"/>
                  </a:lnTo>
                  <a:cubicBezTo>
                    <a:pt x="7886" y="16127"/>
                    <a:pt x="7828" y="16107"/>
                    <a:pt x="7828" y="16071"/>
                  </a:cubicBezTo>
                  <a:lnTo>
                    <a:pt x="7828" y="16032"/>
                  </a:lnTo>
                  <a:lnTo>
                    <a:pt x="7791" y="16033"/>
                  </a:lnTo>
                  <a:lnTo>
                    <a:pt x="7418" y="16052"/>
                  </a:lnTo>
                  <a:lnTo>
                    <a:pt x="7404" y="16053"/>
                  </a:lnTo>
                  <a:lnTo>
                    <a:pt x="7393" y="16063"/>
                  </a:lnTo>
                  <a:cubicBezTo>
                    <a:pt x="7252" y="16203"/>
                    <a:pt x="7162" y="16327"/>
                    <a:pt x="7114" y="16445"/>
                  </a:cubicBezTo>
                  <a:cubicBezTo>
                    <a:pt x="7089" y="16374"/>
                    <a:pt x="7097" y="16283"/>
                    <a:pt x="7139" y="16177"/>
                  </a:cubicBezTo>
                  <a:lnTo>
                    <a:pt x="7173" y="16081"/>
                  </a:lnTo>
                  <a:lnTo>
                    <a:pt x="7086" y="16131"/>
                  </a:lnTo>
                  <a:lnTo>
                    <a:pt x="6963" y="16201"/>
                  </a:lnTo>
                  <a:lnTo>
                    <a:pt x="6862" y="16201"/>
                  </a:lnTo>
                  <a:lnTo>
                    <a:pt x="6783" y="16166"/>
                  </a:lnTo>
                  <a:lnTo>
                    <a:pt x="6199" y="16053"/>
                  </a:lnTo>
                  <a:lnTo>
                    <a:pt x="5988" y="16052"/>
                  </a:lnTo>
                  <a:lnTo>
                    <a:pt x="5718" y="15979"/>
                  </a:lnTo>
                  <a:cubicBezTo>
                    <a:pt x="5657" y="15930"/>
                    <a:pt x="5524" y="15852"/>
                    <a:pt x="5309" y="15793"/>
                  </a:cubicBezTo>
                  <a:lnTo>
                    <a:pt x="5090" y="15674"/>
                  </a:lnTo>
                  <a:lnTo>
                    <a:pt x="5037" y="15466"/>
                  </a:lnTo>
                  <a:lnTo>
                    <a:pt x="5028" y="15426"/>
                  </a:lnTo>
                  <a:lnTo>
                    <a:pt x="4988" y="15441"/>
                  </a:lnTo>
                  <a:lnTo>
                    <a:pt x="4905" y="15474"/>
                  </a:lnTo>
                  <a:lnTo>
                    <a:pt x="4722" y="15441"/>
                  </a:lnTo>
                  <a:lnTo>
                    <a:pt x="4640" y="15340"/>
                  </a:lnTo>
                  <a:lnTo>
                    <a:pt x="4625" y="15310"/>
                  </a:lnTo>
                  <a:lnTo>
                    <a:pt x="4614" y="15290"/>
                  </a:lnTo>
                  <a:lnTo>
                    <a:pt x="4592" y="15290"/>
                  </a:lnTo>
                  <a:lnTo>
                    <a:pt x="4481" y="15290"/>
                  </a:lnTo>
                  <a:cubicBezTo>
                    <a:pt x="4431" y="15271"/>
                    <a:pt x="4391" y="15243"/>
                    <a:pt x="4388" y="15232"/>
                  </a:cubicBezTo>
                  <a:lnTo>
                    <a:pt x="4385" y="15228"/>
                  </a:lnTo>
                  <a:lnTo>
                    <a:pt x="4383" y="15214"/>
                  </a:lnTo>
                  <a:cubicBezTo>
                    <a:pt x="4330" y="15127"/>
                    <a:pt x="4231" y="15063"/>
                    <a:pt x="4080" y="15017"/>
                  </a:cubicBezTo>
                  <a:lnTo>
                    <a:pt x="4012" y="14848"/>
                  </a:lnTo>
                  <a:lnTo>
                    <a:pt x="4005" y="14825"/>
                  </a:lnTo>
                  <a:lnTo>
                    <a:pt x="3978" y="14825"/>
                  </a:lnTo>
                  <a:lnTo>
                    <a:pt x="3700" y="14825"/>
                  </a:lnTo>
                  <a:lnTo>
                    <a:pt x="3685" y="14825"/>
                  </a:lnTo>
                  <a:lnTo>
                    <a:pt x="3674" y="14835"/>
                  </a:lnTo>
                  <a:lnTo>
                    <a:pt x="3582" y="14928"/>
                  </a:lnTo>
                  <a:cubicBezTo>
                    <a:pt x="3542" y="14966"/>
                    <a:pt x="3526" y="14973"/>
                    <a:pt x="3521" y="14974"/>
                  </a:cubicBezTo>
                  <a:cubicBezTo>
                    <a:pt x="3521" y="14971"/>
                    <a:pt x="3518" y="14965"/>
                    <a:pt x="3513" y="14945"/>
                  </a:cubicBezTo>
                  <a:lnTo>
                    <a:pt x="3508" y="14926"/>
                  </a:lnTo>
                  <a:lnTo>
                    <a:pt x="3488" y="14920"/>
                  </a:lnTo>
                  <a:lnTo>
                    <a:pt x="3433" y="14900"/>
                  </a:lnTo>
                  <a:lnTo>
                    <a:pt x="3276" y="14776"/>
                  </a:lnTo>
                  <a:lnTo>
                    <a:pt x="3085" y="14584"/>
                  </a:lnTo>
                  <a:cubicBezTo>
                    <a:pt x="3076" y="14478"/>
                    <a:pt x="2968" y="14448"/>
                    <a:pt x="2887" y="14434"/>
                  </a:cubicBezTo>
                  <a:lnTo>
                    <a:pt x="2672" y="14344"/>
                  </a:lnTo>
                  <a:lnTo>
                    <a:pt x="2499" y="14305"/>
                  </a:lnTo>
                  <a:lnTo>
                    <a:pt x="2434" y="14264"/>
                  </a:lnTo>
                  <a:cubicBezTo>
                    <a:pt x="2430" y="14095"/>
                    <a:pt x="2371" y="13942"/>
                    <a:pt x="2282" y="13766"/>
                  </a:cubicBezTo>
                  <a:cubicBezTo>
                    <a:pt x="2264" y="13720"/>
                    <a:pt x="2258" y="13682"/>
                    <a:pt x="2361" y="13621"/>
                  </a:cubicBezTo>
                  <a:lnTo>
                    <a:pt x="2361" y="13653"/>
                  </a:lnTo>
                  <a:lnTo>
                    <a:pt x="2361" y="13670"/>
                  </a:lnTo>
                  <a:lnTo>
                    <a:pt x="2374" y="13680"/>
                  </a:lnTo>
                  <a:lnTo>
                    <a:pt x="2487" y="13774"/>
                  </a:lnTo>
                  <a:lnTo>
                    <a:pt x="2496" y="13781"/>
                  </a:lnTo>
                  <a:lnTo>
                    <a:pt x="2509" y="13781"/>
                  </a:lnTo>
                  <a:cubicBezTo>
                    <a:pt x="2582" y="13781"/>
                    <a:pt x="2648" y="13719"/>
                    <a:pt x="2693" y="13611"/>
                  </a:cubicBezTo>
                  <a:cubicBezTo>
                    <a:pt x="2731" y="13514"/>
                    <a:pt x="2771" y="13414"/>
                    <a:pt x="2749" y="13311"/>
                  </a:cubicBezTo>
                  <a:cubicBezTo>
                    <a:pt x="2733" y="13273"/>
                    <a:pt x="2692" y="13187"/>
                    <a:pt x="2546" y="13187"/>
                  </a:cubicBezTo>
                  <a:lnTo>
                    <a:pt x="2330" y="13102"/>
                  </a:lnTo>
                  <a:cubicBezTo>
                    <a:pt x="2309" y="13067"/>
                    <a:pt x="2305" y="13029"/>
                    <a:pt x="2337" y="12962"/>
                  </a:cubicBezTo>
                  <a:lnTo>
                    <a:pt x="2431" y="12718"/>
                  </a:lnTo>
                  <a:lnTo>
                    <a:pt x="2437" y="12706"/>
                  </a:lnTo>
                  <a:lnTo>
                    <a:pt x="2432" y="12694"/>
                  </a:lnTo>
                  <a:cubicBezTo>
                    <a:pt x="2396" y="12563"/>
                    <a:pt x="2303" y="12496"/>
                    <a:pt x="2159" y="12496"/>
                  </a:cubicBezTo>
                  <a:cubicBezTo>
                    <a:pt x="2149" y="12496"/>
                    <a:pt x="2136" y="12496"/>
                    <a:pt x="2125" y="12498"/>
                  </a:cubicBezTo>
                  <a:lnTo>
                    <a:pt x="2060" y="12319"/>
                  </a:lnTo>
                  <a:lnTo>
                    <a:pt x="1986" y="12097"/>
                  </a:lnTo>
                  <a:lnTo>
                    <a:pt x="1982" y="12087"/>
                  </a:lnTo>
                  <a:lnTo>
                    <a:pt x="1975" y="12080"/>
                  </a:lnTo>
                  <a:lnTo>
                    <a:pt x="1864" y="11988"/>
                  </a:lnTo>
                  <a:lnTo>
                    <a:pt x="1855" y="11981"/>
                  </a:lnTo>
                  <a:lnTo>
                    <a:pt x="1846" y="11979"/>
                  </a:lnTo>
                  <a:lnTo>
                    <a:pt x="1715" y="11961"/>
                  </a:lnTo>
                  <a:lnTo>
                    <a:pt x="1444" y="11851"/>
                  </a:lnTo>
                  <a:lnTo>
                    <a:pt x="1220" y="11776"/>
                  </a:lnTo>
                  <a:lnTo>
                    <a:pt x="1109" y="11678"/>
                  </a:lnTo>
                  <a:lnTo>
                    <a:pt x="1037" y="11482"/>
                  </a:lnTo>
                  <a:cubicBezTo>
                    <a:pt x="1040" y="11407"/>
                    <a:pt x="1024" y="11291"/>
                    <a:pt x="949" y="11242"/>
                  </a:cubicBezTo>
                  <a:lnTo>
                    <a:pt x="939" y="11235"/>
                  </a:lnTo>
                  <a:lnTo>
                    <a:pt x="929" y="11235"/>
                  </a:lnTo>
                  <a:lnTo>
                    <a:pt x="779" y="11235"/>
                  </a:lnTo>
                  <a:lnTo>
                    <a:pt x="675" y="11204"/>
                  </a:lnTo>
                  <a:cubicBezTo>
                    <a:pt x="638" y="11138"/>
                    <a:pt x="565" y="11058"/>
                    <a:pt x="425" y="11015"/>
                  </a:cubicBezTo>
                  <a:lnTo>
                    <a:pt x="512" y="10882"/>
                  </a:lnTo>
                  <a:cubicBezTo>
                    <a:pt x="584" y="10741"/>
                    <a:pt x="612" y="10656"/>
                    <a:pt x="612" y="10584"/>
                  </a:cubicBezTo>
                  <a:lnTo>
                    <a:pt x="536" y="10295"/>
                  </a:lnTo>
                  <a:lnTo>
                    <a:pt x="401" y="10098"/>
                  </a:lnTo>
                  <a:lnTo>
                    <a:pt x="389" y="10081"/>
                  </a:lnTo>
                  <a:lnTo>
                    <a:pt x="369" y="10081"/>
                  </a:lnTo>
                  <a:lnTo>
                    <a:pt x="184" y="10081"/>
                  </a:lnTo>
                  <a:lnTo>
                    <a:pt x="39" y="10031"/>
                  </a:lnTo>
                  <a:cubicBezTo>
                    <a:pt x="20" y="10003"/>
                    <a:pt x="0" y="9914"/>
                    <a:pt x="34" y="9735"/>
                  </a:cubicBezTo>
                  <a:lnTo>
                    <a:pt x="35" y="9672"/>
                  </a:lnTo>
                  <a:lnTo>
                    <a:pt x="70" y="9374"/>
                  </a:lnTo>
                  <a:lnTo>
                    <a:pt x="302" y="9160"/>
                  </a:lnTo>
                  <a:lnTo>
                    <a:pt x="659" y="8984"/>
                  </a:lnTo>
                  <a:lnTo>
                    <a:pt x="837" y="8984"/>
                  </a:lnTo>
                  <a:lnTo>
                    <a:pt x="899" y="9063"/>
                  </a:lnTo>
                  <a:cubicBezTo>
                    <a:pt x="938" y="9093"/>
                    <a:pt x="983" y="9107"/>
                    <a:pt x="1036" y="9107"/>
                  </a:cubicBezTo>
                  <a:cubicBezTo>
                    <a:pt x="1137" y="9107"/>
                    <a:pt x="1266" y="9060"/>
                    <a:pt x="1395" y="8978"/>
                  </a:cubicBezTo>
                  <a:lnTo>
                    <a:pt x="1402" y="8974"/>
                  </a:lnTo>
                  <a:lnTo>
                    <a:pt x="1406" y="8966"/>
                  </a:lnTo>
                  <a:lnTo>
                    <a:pt x="1499" y="8817"/>
                  </a:lnTo>
                  <a:lnTo>
                    <a:pt x="1598" y="8650"/>
                  </a:lnTo>
                  <a:lnTo>
                    <a:pt x="1799" y="8667"/>
                  </a:lnTo>
                  <a:cubicBezTo>
                    <a:pt x="1845" y="8676"/>
                    <a:pt x="1889" y="8681"/>
                    <a:pt x="1930" y="8681"/>
                  </a:cubicBezTo>
                  <a:cubicBezTo>
                    <a:pt x="1972" y="8681"/>
                    <a:pt x="2013" y="8676"/>
                    <a:pt x="2052" y="8666"/>
                  </a:cubicBezTo>
                  <a:cubicBezTo>
                    <a:pt x="2145" y="8647"/>
                    <a:pt x="2231" y="8591"/>
                    <a:pt x="2296" y="8504"/>
                  </a:cubicBezTo>
                  <a:lnTo>
                    <a:pt x="2429" y="8277"/>
                  </a:lnTo>
                  <a:cubicBezTo>
                    <a:pt x="2460" y="8249"/>
                    <a:pt x="2541" y="8185"/>
                    <a:pt x="2682" y="8165"/>
                  </a:cubicBezTo>
                  <a:lnTo>
                    <a:pt x="3058" y="8071"/>
                  </a:lnTo>
                  <a:cubicBezTo>
                    <a:pt x="3138" y="8032"/>
                    <a:pt x="3179" y="7960"/>
                    <a:pt x="3179" y="7868"/>
                  </a:cubicBezTo>
                  <a:lnTo>
                    <a:pt x="3179" y="7831"/>
                  </a:lnTo>
                  <a:lnTo>
                    <a:pt x="3125" y="7609"/>
                  </a:lnTo>
                  <a:lnTo>
                    <a:pt x="3175" y="7421"/>
                  </a:lnTo>
                  <a:lnTo>
                    <a:pt x="3337" y="7241"/>
                  </a:lnTo>
                  <a:cubicBezTo>
                    <a:pt x="3385" y="7148"/>
                    <a:pt x="3383" y="7083"/>
                    <a:pt x="3364" y="6987"/>
                  </a:cubicBezTo>
                  <a:lnTo>
                    <a:pt x="3270" y="6738"/>
                  </a:lnTo>
                  <a:lnTo>
                    <a:pt x="3235" y="6468"/>
                  </a:lnTo>
                  <a:lnTo>
                    <a:pt x="3197" y="6244"/>
                  </a:lnTo>
                  <a:lnTo>
                    <a:pt x="3196" y="6234"/>
                  </a:lnTo>
                  <a:lnTo>
                    <a:pt x="3188" y="6226"/>
                  </a:lnTo>
                  <a:lnTo>
                    <a:pt x="3076" y="6095"/>
                  </a:lnTo>
                  <a:cubicBezTo>
                    <a:pt x="3058" y="6067"/>
                    <a:pt x="3037" y="6026"/>
                    <a:pt x="3052" y="6003"/>
                  </a:cubicBezTo>
                  <a:lnTo>
                    <a:pt x="3412" y="5895"/>
                  </a:lnTo>
                  <a:lnTo>
                    <a:pt x="3848" y="5896"/>
                  </a:lnTo>
                  <a:lnTo>
                    <a:pt x="4316" y="5859"/>
                  </a:lnTo>
                  <a:lnTo>
                    <a:pt x="4336" y="5857"/>
                  </a:lnTo>
                  <a:lnTo>
                    <a:pt x="4346" y="5838"/>
                  </a:lnTo>
                  <a:cubicBezTo>
                    <a:pt x="4373" y="5786"/>
                    <a:pt x="4368" y="5681"/>
                    <a:pt x="4289" y="5614"/>
                  </a:cubicBezTo>
                  <a:lnTo>
                    <a:pt x="4203" y="5374"/>
                  </a:lnTo>
                  <a:lnTo>
                    <a:pt x="4330" y="4921"/>
                  </a:lnTo>
                  <a:lnTo>
                    <a:pt x="4520" y="4542"/>
                  </a:lnTo>
                  <a:lnTo>
                    <a:pt x="4736" y="4575"/>
                  </a:lnTo>
                  <a:cubicBezTo>
                    <a:pt x="4890" y="4637"/>
                    <a:pt x="5029" y="4682"/>
                    <a:pt x="5143" y="4705"/>
                  </a:cubicBezTo>
                  <a:lnTo>
                    <a:pt x="5472" y="4667"/>
                  </a:lnTo>
                  <a:lnTo>
                    <a:pt x="5483" y="4666"/>
                  </a:lnTo>
                  <a:lnTo>
                    <a:pt x="5492" y="4657"/>
                  </a:lnTo>
                  <a:lnTo>
                    <a:pt x="5678" y="4472"/>
                  </a:lnTo>
                  <a:cubicBezTo>
                    <a:pt x="5762" y="4410"/>
                    <a:pt x="5785" y="4285"/>
                    <a:pt x="5744" y="4103"/>
                  </a:cubicBezTo>
                  <a:lnTo>
                    <a:pt x="5709" y="3753"/>
                  </a:lnTo>
                  <a:cubicBezTo>
                    <a:pt x="5719" y="3712"/>
                    <a:pt x="5757" y="3681"/>
                    <a:pt x="5853" y="3643"/>
                  </a:cubicBezTo>
                  <a:lnTo>
                    <a:pt x="6120" y="3627"/>
                  </a:lnTo>
                  <a:cubicBezTo>
                    <a:pt x="6203" y="3627"/>
                    <a:pt x="6248" y="3583"/>
                    <a:pt x="6248" y="3497"/>
                  </a:cubicBezTo>
                  <a:lnTo>
                    <a:pt x="6209" y="3339"/>
                  </a:lnTo>
                  <a:cubicBezTo>
                    <a:pt x="6190" y="3222"/>
                    <a:pt x="6307" y="3156"/>
                    <a:pt x="6408" y="3123"/>
                  </a:cubicBezTo>
                  <a:lnTo>
                    <a:pt x="6633" y="3108"/>
                  </a:lnTo>
                  <a:lnTo>
                    <a:pt x="6771" y="3473"/>
                  </a:lnTo>
                  <a:cubicBezTo>
                    <a:pt x="6888" y="3690"/>
                    <a:pt x="7025" y="3895"/>
                    <a:pt x="7243" y="3960"/>
                  </a:cubicBezTo>
                  <a:lnTo>
                    <a:pt x="7663" y="4163"/>
                  </a:lnTo>
                  <a:lnTo>
                    <a:pt x="7936" y="4382"/>
                  </a:lnTo>
                  <a:cubicBezTo>
                    <a:pt x="8183" y="4610"/>
                    <a:pt x="8236" y="4814"/>
                    <a:pt x="8112" y="5061"/>
                  </a:cubicBezTo>
                  <a:cubicBezTo>
                    <a:pt x="8019" y="5211"/>
                    <a:pt x="7977" y="5402"/>
                    <a:pt x="7997" y="5584"/>
                  </a:cubicBezTo>
                  <a:cubicBezTo>
                    <a:pt x="8015" y="5797"/>
                    <a:pt x="8059" y="5941"/>
                    <a:pt x="8205" y="6004"/>
                  </a:cubicBezTo>
                  <a:lnTo>
                    <a:pt x="8720" y="6045"/>
                  </a:lnTo>
                  <a:lnTo>
                    <a:pt x="9279" y="6045"/>
                  </a:lnTo>
                  <a:cubicBezTo>
                    <a:pt x="9370" y="6045"/>
                    <a:pt x="9435" y="6085"/>
                    <a:pt x="9491" y="6176"/>
                  </a:cubicBezTo>
                  <a:lnTo>
                    <a:pt x="9642" y="6365"/>
                  </a:lnTo>
                  <a:lnTo>
                    <a:pt x="9648" y="6374"/>
                  </a:lnTo>
                  <a:lnTo>
                    <a:pt x="9658" y="6377"/>
                  </a:lnTo>
                  <a:lnTo>
                    <a:pt x="9899" y="6470"/>
                  </a:lnTo>
                  <a:lnTo>
                    <a:pt x="10125" y="6663"/>
                  </a:lnTo>
                  <a:lnTo>
                    <a:pt x="10363" y="7140"/>
                  </a:lnTo>
                  <a:cubicBezTo>
                    <a:pt x="10468" y="7391"/>
                    <a:pt x="10563" y="7528"/>
                    <a:pt x="10660" y="7567"/>
                  </a:cubicBezTo>
                  <a:lnTo>
                    <a:pt x="10986" y="7606"/>
                  </a:lnTo>
                  <a:lnTo>
                    <a:pt x="11338" y="7663"/>
                  </a:lnTo>
                  <a:lnTo>
                    <a:pt x="12311" y="7663"/>
                  </a:lnTo>
                  <a:lnTo>
                    <a:pt x="13263" y="7773"/>
                  </a:lnTo>
                  <a:cubicBezTo>
                    <a:pt x="13409" y="7899"/>
                    <a:pt x="13631" y="8011"/>
                    <a:pt x="13917" y="8107"/>
                  </a:cubicBezTo>
                  <a:lnTo>
                    <a:pt x="14478" y="8239"/>
                  </a:lnTo>
                  <a:lnTo>
                    <a:pt x="14623" y="8293"/>
                  </a:lnTo>
                  <a:lnTo>
                    <a:pt x="14803" y="8295"/>
                  </a:lnTo>
                  <a:cubicBezTo>
                    <a:pt x="15012" y="8276"/>
                    <a:pt x="15291" y="8107"/>
                    <a:pt x="15726" y="7831"/>
                  </a:cubicBezTo>
                  <a:lnTo>
                    <a:pt x="16256" y="7812"/>
                  </a:lnTo>
                  <a:lnTo>
                    <a:pt x="16812" y="7831"/>
                  </a:lnTo>
                  <a:cubicBezTo>
                    <a:pt x="17016" y="7765"/>
                    <a:pt x="17182" y="7662"/>
                    <a:pt x="17323" y="7522"/>
                  </a:cubicBezTo>
                  <a:lnTo>
                    <a:pt x="17952" y="6985"/>
                  </a:lnTo>
                  <a:cubicBezTo>
                    <a:pt x="18094" y="6901"/>
                    <a:pt x="18066" y="6815"/>
                    <a:pt x="18054" y="6791"/>
                  </a:cubicBezTo>
                  <a:lnTo>
                    <a:pt x="17844" y="6542"/>
                  </a:lnTo>
                  <a:cubicBezTo>
                    <a:pt x="17765" y="6441"/>
                    <a:pt x="17801" y="6339"/>
                    <a:pt x="17848" y="6271"/>
                  </a:cubicBezTo>
                  <a:cubicBezTo>
                    <a:pt x="17915" y="6114"/>
                    <a:pt x="17987" y="6035"/>
                    <a:pt x="18087" y="6006"/>
                  </a:cubicBezTo>
                  <a:lnTo>
                    <a:pt x="18096" y="6004"/>
                  </a:lnTo>
                  <a:lnTo>
                    <a:pt x="18102" y="5997"/>
                  </a:lnTo>
                  <a:cubicBezTo>
                    <a:pt x="18117" y="5983"/>
                    <a:pt x="18134" y="5976"/>
                    <a:pt x="18155" y="5976"/>
                  </a:cubicBezTo>
                  <a:cubicBezTo>
                    <a:pt x="18187" y="5976"/>
                    <a:pt x="18241" y="5990"/>
                    <a:pt x="18334" y="6056"/>
                  </a:cubicBezTo>
                  <a:lnTo>
                    <a:pt x="18374" y="6081"/>
                  </a:lnTo>
                  <a:cubicBezTo>
                    <a:pt x="18512" y="6168"/>
                    <a:pt x="18612" y="6231"/>
                    <a:pt x="18690" y="6231"/>
                  </a:cubicBezTo>
                  <a:cubicBezTo>
                    <a:pt x="18828" y="6231"/>
                    <a:pt x="18929" y="6191"/>
                    <a:pt x="19048" y="6092"/>
                  </a:cubicBezTo>
                  <a:lnTo>
                    <a:pt x="19310" y="5849"/>
                  </a:lnTo>
                  <a:lnTo>
                    <a:pt x="19564" y="5725"/>
                  </a:lnTo>
                  <a:lnTo>
                    <a:pt x="19870" y="5673"/>
                  </a:lnTo>
                  <a:lnTo>
                    <a:pt x="19879" y="5670"/>
                  </a:lnTo>
                  <a:lnTo>
                    <a:pt x="19888" y="5664"/>
                  </a:lnTo>
                  <a:lnTo>
                    <a:pt x="20092" y="5477"/>
                  </a:lnTo>
                  <a:lnTo>
                    <a:pt x="20099" y="5471"/>
                  </a:lnTo>
                  <a:lnTo>
                    <a:pt x="20103" y="5463"/>
                  </a:lnTo>
                  <a:lnTo>
                    <a:pt x="20190" y="5233"/>
                  </a:lnTo>
                  <a:lnTo>
                    <a:pt x="20345" y="5147"/>
                  </a:lnTo>
                  <a:lnTo>
                    <a:pt x="20598" y="5076"/>
                  </a:lnTo>
                  <a:lnTo>
                    <a:pt x="21062" y="4946"/>
                  </a:lnTo>
                  <a:lnTo>
                    <a:pt x="21537" y="4947"/>
                  </a:lnTo>
                  <a:lnTo>
                    <a:pt x="21722" y="4947"/>
                  </a:lnTo>
                  <a:lnTo>
                    <a:pt x="21757" y="4947"/>
                  </a:lnTo>
                  <a:lnTo>
                    <a:pt x="21760" y="4914"/>
                  </a:lnTo>
                  <a:lnTo>
                    <a:pt x="21778" y="4691"/>
                  </a:lnTo>
                  <a:cubicBezTo>
                    <a:pt x="21760" y="4569"/>
                    <a:pt x="21649" y="4430"/>
                    <a:pt x="21412" y="4214"/>
                  </a:cubicBezTo>
                  <a:cubicBezTo>
                    <a:pt x="21187" y="4009"/>
                    <a:pt x="21065" y="3929"/>
                    <a:pt x="20969" y="3925"/>
                  </a:cubicBezTo>
                  <a:cubicBezTo>
                    <a:pt x="20947" y="3916"/>
                    <a:pt x="20924" y="3910"/>
                    <a:pt x="20903" y="3910"/>
                  </a:cubicBezTo>
                  <a:cubicBezTo>
                    <a:pt x="20835" y="3910"/>
                    <a:pt x="20772" y="3955"/>
                    <a:pt x="20724" y="4036"/>
                  </a:cubicBezTo>
                  <a:lnTo>
                    <a:pt x="20579" y="4195"/>
                  </a:lnTo>
                  <a:lnTo>
                    <a:pt x="20476" y="4135"/>
                  </a:lnTo>
                  <a:lnTo>
                    <a:pt x="20335" y="3992"/>
                  </a:lnTo>
                  <a:lnTo>
                    <a:pt x="20319" y="3976"/>
                  </a:lnTo>
                  <a:lnTo>
                    <a:pt x="20298" y="3983"/>
                  </a:lnTo>
                  <a:lnTo>
                    <a:pt x="20001" y="4076"/>
                  </a:lnTo>
                  <a:cubicBezTo>
                    <a:pt x="19949" y="4090"/>
                    <a:pt x="19912" y="4097"/>
                    <a:pt x="19885" y="4097"/>
                  </a:cubicBezTo>
                  <a:cubicBezTo>
                    <a:pt x="19847" y="4097"/>
                    <a:pt x="19832" y="4085"/>
                    <a:pt x="19825" y="4048"/>
                  </a:cubicBezTo>
                  <a:cubicBezTo>
                    <a:pt x="19805" y="3952"/>
                    <a:pt x="19844" y="3648"/>
                    <a:pt x="20348" y="2682"/>
                  </a:cubicBezTo>
                  <a:lnTo>
                    <a:pt x="20362" y="2691"/>
                  </a:lnTo>
                  <a:lnTo>
                    <a:pt x="20492" y="2784"/>
                  </a:lnTo>
                  <a:lnTo>
                    <a:pt x="20499" y="2789"/>
                  </a:lnTo>
                  <a:lnTo>
                    <a:pt x="20509" y="2789"/>
                  </a:lnTo>
                  <a:cubicBezTo>
                    <a:pt x="20614" y="2801"/>
                    <a:pt x="20709" y="2806"/>
                    <a:pt x="20796" y="2806"/>
                  </a:cubicBezTo>
                  <a:cubicBezTo>
                    <a:pt x="21151" y="2806"/>
                    <a:pt x="21355" y="2716"/>
                    <a:pt x="21400" y="2539"/>
                  </a:cubicBezTo>
                  <a:cubicBezTo>
                    <a:pt x="21509" y="2501"/>
                    <a:pt x="21571" y="2453"/>
                    <a:pt x="21591" y="2331"/>
                  </a:cubicBezTo>
                  <a:cubicBezTo>
                    <a:pt x="21592" y="2223"/>
                    <a:pt x="21551" y="2144"/>
                    <a:pt x="21467" y="2085"/>
                  </a:cubicBezTo>
                  <a:cubicBezTo>
                    <a:pt x="21509" y="1921"/>
                    <a:pt x="21604" y="1747"/>
                    <a:pt x="21752" y="1567"/>
                  </a:cubicBezTo>
                  <a:lnTo>
                    <a:pt x="22143" y="1064"/>
                  </a:lnTo>
                  <a:cubicBezTo>
                    <a:pt x="22251" y="928"/>
                    <a:pt x="22254" y="826"/>
                    <a:pt x="22240" y="763"/>
                  </a:cubicBezTo>
                  <a:cubicBezTo>
                    <a:pt x="22224" y="698"/>
                    <a:pt x="22176" y="646"/>
                    <a:pt x="22110" y="618"/>
                  </a:cubicBezTo>
                  <a:lnTo>
                    <a:pt x="21931" y="581"/>
                  </a:lnTo>
                  <a:cubicBezTo>
                    <a:pt x="21901" y="536"/>
                    <a:pt x="21899" y="518"/>
                    <a:pt x="21920" y="486"/>
                  </a:cubicBezTo>
                  <a:cubicBezTo>
                    <a:pt x="22031" y="284"/>
                    <a:pt x="22249" y="144"/>
                    <a:pt x="22589" y="55"/>
                  </a:cubicBezTo>
                  <a:lnTo>
                    <a:pt x="23584" y="0"/>
                  </a:lnTo>
                  <a:cubicBezTo>
                    <a:pt x="23634" y="0"/>
                    <a:pt x="23692" y="36"/>
                    <a:pt x="23759" y="78"/>
                  </a:cubicBezTo>
                  <a:lnTo>
                    <a:pt x="23805" y="106"/>
                  </a:lnTo>
                  <a:cubicBezTo>
                    <a:pt x="23922" y="184"/>
                    <a:pt x="23983" y="203"/>
                    <a:pt x="24058" y="222"/>
                  </a:cubicBezTo>
                  <a:lnTo>
                    <a:pt x="24511" y="242"/>
                  </a:lnTo>
                  <a:cubicBezTo>
                    <a:pt x="24610" y="287"/>
                    <a:pt x="24698" y="432"/>
                    <a:pt x="24756" y="660"/>
                  </a:cubicBezTo>
                  <a:cubicBezTo>
                    <a:pt x="24877" y="1241"/>
                    <a:pt x="25008" y="1719"/>
                    <a:pt x="25129" y="2041"/>
                  </a:cubicBezTo>
                  <a:cubicBezTo>
                    <a:pt x="25292" y="2488"/>
                    <a:pt x="25467" y="2752"/>
                    <a:pt x="25702" y="2896"/>
                  </a:cubicBezTo>
                  <a:cubicBezTo>
                    <a:pt x="25760" y="2956"/>
                    <a:pt x="25942" y="3033"/>
                    <a:pt x="26250" y="3123"/>
                  </a:cubicBezTo>
                  <a:cubicBezTo>
                    <a:pt x="26495" y="3188"/>
                    <a:pt x="26652" y="3256"/>
                    <a:pt x="26732" y="3331"/>
                  </a:cubicBezTo>
                  <a:lnTo>
                    <a:pt x="26915" y="3808"/>
                  </a:lnTo>
                  <a:cubicBezTo>
                    <a:pt x="26932" y="3980"/>
                    <a:pt x="27012" y="4136"/>
                    <a:pt x="27115" y="4198"/>
                  </a:cubicBezTo>
                  <a:cubicBezTo>
                    <a:pt x="27152" y="4223"/>
                    <a:pt x="27204" y="4235"/>
                    <a:pt x="27270" y="4235"/>
                  </a:cubicBezTo>
                  <a:cubicBezTo>
                    <a:pt x="27413" y="4235"/>
                    <a:pt x="27622" y="4175"/>
                    <a:pt x="27912" y="4051"/>
                  </a:cubicBezTo>
                  <a:cubicBezTo>
                    <a:pt x="28227" y="3908"/>
                    <a:pt x="28449" y="3839"/>
                    <a:pt x="28591" y="3839"/>
                  </a:cubicBezTo>
                  <a:cubicBezTo>
                    <a:pt x="28617" y="3839"/>
                    <a:pt x="28640" y="3842"/>
                    <a:pt x="28660" y="3847"/>
                  </a:cubicBezTo>
                  <a:lnTo>
                    <a:pt x="28803" y="3990"/>
                  </a:lnTo>
                  <a:lnTo>
                    <a:pt x="28718" y="4209"/>
                  </a:lnTo>
                  <a:lnTo>
                    <a:pt x="28554" y="4483"/>
                  </a:lnTo>
                  <a:cubicBezTo>
                    <a:pt x="28487" y="4584"/>
                    <a:pt x="28456" y="4682"/>
                    <a:pt x="28456" y="4799"/>
                  </a:cubicBezTo>
                  <a:cubicBezTo>
                    <a:pt x="28456" y="5024"/>
                    <a:pt x="28388" y="5260"/>
                    <a:pt x="28237" y="5564"/>
                  </a:cubicBezTo>
                  <a:cubicBezTo>
                    <a:pt x="28125" y="5826"/>
                    <a:pt x="28001" y="5957"/>
                    <a:pt x="27929" y="5972"/>
                  </a:cubicBezTo>
                  <a:lnTo>
                    <a:pt x="27675" y="5971"/>
                  </a:lnTo>
                  <a:lnTo>
                    <a:pt x="27438" y="5934"/>
                  </a:lnTo>
                  <a:cubicBezTo>
                    <a:pt x="27424" y="5933"/>
                    <a:pt x="27413" y="5931"/>
                    <a:pt x="27399" y="5931"/>
                  </a:cubicBezTo>
                  <a:cubicBezTo>
                    <a:pt x="27247" y="5931"/>
                    <a:pt x="27118" y="6057"/>
                    <a:pt x="27044" y="6275"/>
                  </a:cubicBezTo>
                  <a:cubicBezTo>
                    <a:pt x="27002" y="6380"/>
                    <a:pt x="27006" y="6542"/>
                    <a:pt x="27024" y="6755"/>
                  </a:cubicBezTo>
                  <a:lnTo>
                    <a:pt x="27061" y="7183"/>
                  </a:lnTo>
                  <a:cubicBezTo>
                    <a:pt x="27033" y="7314"/>
                    <a:pt x="26997" y="7468"/>
                    <a:pt x="26933" y="7500"/>
                  </a:cubicBezTo>
                  <a:cubicBezTo>
                    <a:pt x="26900" y="7516"/>
                    <a:pt x="26873" y="7524"/>
                    <a:pt x="26847" y="7524"/>
                  </a:cubicBezTo>
                  <a:cubicBezTo>
                    <a:pt x="26821" y="7524"/>
                    <a:pt x="26794" y="7516"/>
                    <a:pt x="26760" y="7500"/>
                  </a:cubicBezTo>
                  <a:lnTo>
                    <a:pt x="26572" y="7424"/>
                  </a:lnTo>
                  <a:lnTo>
                    <a:pt x="26567" y="7424"/>
                  </a:lnTo>
                  <a:cubicBezTo>
                    <a:pt x="26451" y="7424"/>
                    <a:pt x="26409" y="7512"/>
                    <a:pt x="26376" y="7594"/>
                  </a:cubicBezTo>
                  <a:cubicBezTo>
                    <a:pt x="26356" y="7754"/>
                    <a:pt x="26274" y="7857"/>
                    <a:pt x="26115" y="7927"/>
                  </a:cubicBezTo>
                  <a:cubicBezTo>
                    <a:pt x="26059" y="7943"/>
                    <a:pt x="25994" y="7952"/>
                    <a:pt x="25926" y="7952"/>
                  </a:cubicBezTo>
                  <a:cubicBezTo>
                    <a:pt x="25858" y="7952"/>
                    <a:pt x="25794" y="7943"/>
                    <a:pt x="25732" y="7926"/>
                  </a:cubicBezTo>
                  <a:lnTo>
                    <a:pt x="25611" y="7924"/>
                  </a:lnTo>
                  <a:lnTo>
                    <a:pt x="25568" y="7924"/>
                  </a:lnTo>
                  <a:lnTo>
                    <a:pt x="25573" y="7965"/>
                  </a:lnTo>
                  <a:lnTo>
                    <a:pt x="25593" y="8133"/>
                  </a:lnTo>
                  <a:cubicBezTo>
                    <a:pt x="25659" y="8323"/>
                    <a:pt x="25634" y="8372"/>
                    <a:pt x="25630" y="8381"/>
                  </a:cubicBezTo>
                  <a:cubicBezTo>
                    <a:pt x="25626" y="8385"/>
                    <a:pt x="25622" y="8389"/>
                    <a:pt x="25611" y="8389"/>
                  </a:cubicBezTo>
                  <a:cubicBezTo>
                    <a:pt x="25569" y="8394"/>
                    <a:pt x="25537" y="8396"/>
                    <a:pt x="25508" y="8396"/>
                  </a:cubicBezTo>
                  <a:cubicBezTo>
                    <a:pt x="25425" y="8396"/>
                    <a:pt x="25360" y="8379"/>
                    <a:pt x="25294" y="8338"/>
                  </a:cubicBezTo>
                  <a:cubicBezTo>
                    <a:pt x="25216" y="8300"/>
                    <a:pt x="25170" y="8266"/>
                    <a:pt x="25122" y="8184"/>
                  </a:cubicBezTo>
                  <a:lnTo>
                    <a:pt x="25107" y="8161"/>
                  </a:lnTo>
                  <a:lnTo>
                    <a:pt x="25081" y="8166"/>
                  </a:lnTo>
                  <a:lnTo>
                    <a:pt x="24895" y="8203"/>
                  </a:lnTo>
                  <a:lnTo>
                    <a:pt x="24889" y="8205"/>
                  </a:lnTo>
                  <a:lnTo>
                    <a:pt x="24882" y="8210"/>
                  </a:lnTo>
                  <a:cubicBezTo>
                    <a:pt x="24797" y="8274"/>
                    <a:pt x="24736" y="8398"/>
                    <a:pt x="24646" y="8597"/>
                  </a:cubicBezTo>
                  <a:cubicBezTo>
                    <a:pt x="24625" y="8633"/>
                    <a:pt x="24519" y="8782"/>
                    <a:pt x="24194" y="8990"/>
                  </a:cubicBezTo>
                  <a:cubicBezTo>
                    <a:pt x="23935" y="9139"/>
                    <a:pt x="23791" y="9283"/>
                    <a:pt x="23757" y="9430"/>
                  </a:cubicBezTo>
                  <a:lnTo>
                    <a:pt x="23749" y="9430"/>
                  </a:lnTo>
                  <a:lnTo>
                    <a:pt x="23218" y="9600"/>
                  </a:lnTo>
                  <a:lnTo>
                    <a:pt x="22710" y="9844"/>
                  </a:lnTo>
                  <a:lnTo>
                    <a:pt x="22465" y="9919"/>
                  </a:lnTo>
                  <a:cubicBezTo>
                    <a:pt x="22484" y="9891"/>
                    <a:pt x="22530" y="9832"/>
                    <a:pt x="22658" y="9718"/>
                  </a:cubicBezTo>
                  <a:lnTo>
                    <a:pt x="22702" y="9679"/>
                  </a:lnTo>
                  <a:lnTo>
                    <a:pt x="22648" y="9657"/>
                  </a:lnTo>
                  <a:lnTo>
                    <a:pt x="22519" y="9601"/>
                  </a:lnTo>
                  <a:cubicBezTo>
                    <a:pt x="22491" y="9594"/>
                    <a:pt x="22478" y="9585"/>
                    <a:pt x="22476" y="9576"/>
                  </a:cubicBezTo>
                  <a:cubicBezTo>
                    <a:pt x="22473" y="9566"/>
                    <a:pt x="22481" y="9543"/>
                    <a:pt x="22512" y="9512"/>
                  </a:cubicBezTo>
                  <a:lnTo>
                    <a:pt x="22760" y="9057"/>
                  </a:lnTo>
                  <a:cubicBezTo>
                    <a:pt x="22812" y="8877"/>
                    <a:pt x="22765" y="8783"/>
                    <a:pt x="22716" y="8735"/>
                  </a:cubicBezTo>
                  <a:cubicBezTo>
                    <a:pt x="22684" y="8685"/>
                    <a:pt x="22625" y="8653"/>
                    <a:pt x="22559" y="8653"/>
                  </a:cubicBezTo>
                  <a:cubicBezTo>
                    <a:pt x="22529" y="8653"/>
                    <a:pt x="22500" y="8659"/>
                    <a:pt x="22472" y="8671"/>
                  </a:cubicBezTo>
                  <a:cubicBezTo>
                    <a:pt x="22364" y="8724"/>
                    <a:pt x="22243" y="8799"/>
                    <a:pt x="22120" y="8962"/>
                  </a:cubicBezTo>
                  <a:lnTo>
                    <a:pt x="21606" y="9383"/>
                  </a:lnTo>
                  <a:lnTo>
                    <a:pt x="21148" y="9768"/>
                  </a:lnTo>
                  <a:lnTo>
                    <a:pt x="21047" y="9784"/>
                  </a:lnTo>
                  <a:lnTo>
                    <a:pt x="20893" y="9748"/>
                  </a:lnTo>
                  <a:cubicBezTo>
                    <a:pt x="20864" y="9734"/>
                    <a:pt x="20827" y="9726"/>
                    <a:pt x="20797" y="9726"/>
                  </a:cubicBezTo>
                  <a:cubicBezTo>
                    <a:pt x="20742" y="9726"/>
                    <a:pt x="20648" y="9752"/>
                    <a:pt x="20625" y="9928"/>
                  </a:cubicBezTo>
                  <a:cubicBezTo>
                    <a:pt x="20610" y="10085"/>
                    <a:pt x="20637" y="10212"/>
                    <a:pt x="20707" y="10308"/>
                  </a:cubicBezTo>
                  <a:lnTo>
                    <a:pt x="20940" y="10465"/>
                  </a:lnTo>
                  <a:lnTo>
                    <a:pt x="21189" y="10562"/>
                  </a:lnTo>
                  <a:cubicBezTo>
                    <a:pt x="21263" y="10592"/>
                    <a:pt x="21295" y="10648"/>
                    <a:pt x="21295" y="10751"/>
                  </a:cubicBezTo>
                  <a:cubicBezTo>
                    <a:pt x="21295" y="10863"/>
                    <a:pt x="21309" y="10949"/>
                    <a:pt x="21338" y="11009"/>
                  </a:cubicBezTo>
                  <a:cubicBezTo>
                    <a:pt x="21377" y="11092"/>
                    <a:pt x="21434" y="11110"/>
                    <a:pt x="21475" y="11110"/>
                  </a:cubicBezTo>
                  <a:cubicBezTo>
                    <a:pt x="21506" y="11110"/>
                    <a:pt x="21540" y="11100"/>
                    <a:pt x="21572" y="11080"/>
                  </a:cubicBezTo>
                  <a:lnTo>
                    <a:pt x="22028" y="10735"/>
                  </a:lnTo>
                  <a:lnTo>
                    <a:pt x="22327" y="10805"/>
                  </a:lnTo>
                  <a:lnTo>
                    <a:pt x="22773" y="10935"/>
                  </a:lnTo>
                  <a:cubicBezTo>
                    <a:pt x="22853" y="10937"/>
                    <a:pt x="22914" y="10954"/>
                    <a:pt x="22942" y="10982"/>
                  </a:cubicBezTo>
                  <a:lnTo>
                    <a:pt x="23004" y="11124"/>
                  </a:lnTo>
                  <a:lnTo>
                    <a:pt x="22980" y="11195"/>
                  </a:lnTo>
                  <a:lnTo>
                    <a:pt x="22843" y="11179"/>
                  </a:lnTo>
                  <a:cubicBezTo>
                    <a:pt x="22766" y="11135"/>
                    <a:pt x="22681" y="11111"/>
                    <a:pt x="22604" y="11111"/>
                  </a:cubicBezTo>
                  <a:cubicBezTo>
                    <a:pt x="22457" y="11111"/>
                    <a:pt x="22335" y="11193"/>
                    <a:pt x="22230" y="11363"/>
                  </a:cubicBezTo>
                  <a:lnTo>
                    <a:pt x="22114" y="11547"/>
                  </a:lnTo>
                  <a:lnTo>
                    <a:pt x="21935" y="11514"/>
                  </a:lnTo>
                  <a:lnTo>
                    <a:pt x="21911" y="11510"/>
                  </a:lnTo>
                  <a:lnTo>
                    <a:pt x="21898" y="11529"/>
                  </a:lnTo>
                  <a:lnTo>
                    <a:pt x="21693" y="11808"/>
                  </a:lnTo>
                  <a:lnTo>
                    <a:pt x="21432" y="12200"/>
                  </a:lnTo>
                  <a:cubicBezTo>
                    <a:pt x="21410" y="12243"/>
                    <a:pt x="21419" y="12318"/>
                    <a:pt x="21727" y="12835"/>
                  </a:cubicBezTo>
                  <a:lnTo>
                    <a:pt x="22114" y="13551"/>
                  </a:lnTo>
                  <a:cubicBezTo>
                    <a:pt x="22121" y="13599"/>
                    <a:pt x="22179" y="13661"/>
                    <a:pt x="22350" y="13811"/>
                  </a:cubicBezTo>
                  <a:lnTo>
                    <a:pt x="22640" y="14046"/>
                  </a:lnTo>
                  <a:cubicBezTo>
                    <a:pt x="22644" y="14069"/>
                    <a:pt x="22624" y="14108"/>
                    <a:pt x="22556" y="14163"/>
                  </a:cubicBezTo>
                  <a:cubicBezTo>
                    <a:pt x="22521" y="14184"/>
                    <a:pt x="22432" y="14242"/>
                    <a:pt x="22425" y="14302"/>
                  </a:cubicBezTo>
                  <a:cubicBezTo>
                    <a:pt x="22424" y="14319"/>
                    <a:pt x="22428" y="14336"/>
                    <a:pt x="22441" y="14348"/>
                  </a:cubicBezTo>
                  <a:cubicBezTo>
                    <a:pt x="22619" y="14440"/>
                    <a:pt x="22653" y="14495"/>
                    <a:pt x="22653" y="14510"/>
                  </a:cubicBezTo>
                  <a:cubicBezTo>
                    <a:pt x="22652" y="14513"/>
                    <a:pt x="22644" y="14521"/>
                    <a:pt x="22622" y="14529"/>
                  </a:cubicBezTo>
                  <a:lnTo>
                    <a:pt x="21946" y="14922"/>
                  </a:lnTo>
                  <a:cubicBezTo>
                    <a:pt x="21909" y="14947"/>
                    <a:pt x="21881" y="14964"/>
                    <a:pt x="21861" y="14977"/>
                  </a:cubicBezTo>
                  <a:cubicBezTo>
                    <a:pt x="21802" y="15016"/>
                    <a:pt x="21786" y="15026"/>
                    <a:pt x="21793" y="15056"/>
                  </a:cubicBezTo>
                  <a:lnTo>
                    <a:pt x="21803" y="15087"/>
                  </a:lnTo>
                  <a:lnTo>
                    <a:pt x="21839" y="15084"/>
                  </a:lnTo>
                  <a:lnTo>
                    <a:pt x="22267" y="15028"/>
                  </a:lnTo>
                  <a:cubicBezTo>
                    <a:pt x="22323" y="15014"/>
                    <a:pt x="22369" y="15008"/>
                    <a:pt x="22409" y="15008"/>
                  </a:cubicBezTo>
                  <a:cubicBezTo>
                    <a:pt x="22483" y="15008"/>
                    <a:pt x="22533" y="15029"/>
                    <a:pt x="22564" y="15072"/>
                  </a:cubicBezTo>
                  <a:cubicBezTo>
                    <a:pt x="22606" y="15133"/>
                    <a:pt x="22629" y="15273"/>
                    <a:pt x="22507" y="15592"/>
                  </a:cubicBezTo>
                  <a:lnTo>
                    <a:pt x="21914" y="16592"/>
                  </a:lnTo>
                  <a:lnTo>
                    <a:pt x="21710" y="16944"/>
                  </a:lnTo>
                  <a:lnTo>
                    <a:pt x="21522" y="17338"/>
                  </a:lnTo>
                  <a:cubicBezTo>
                    <a:pt x="21374" y="17616"/>
                    <a:pt x="21185" y="17829"/>
                    <a:pt x="20958" y="17974"/>
                  </a:cubicBezTo>
                  <a:cubicBezTo>
                    <a:pt x="20829" y="17997"/>
                    <a:pt x="20596" y="18260"/>
                    <a:pt x="20504" y="18372"/>
                  </a:cubicBezTo>
                  <a:lnTo>
                    <a:pt x="20122" y="18809"/>
                  </a:lnTo>
                  <a:lnTo>
                    <a:pt x="19705" y="18917"/>
                  </a:lnTo>
                  <a:lnTo>
                    <a:pt x="19156" y="18916"/>
                  </a:lnTo>
                  <a:lnTo>
                    <a:pt x="18724" y="18954"/>
                  </a:lnTo>
                  <a:cubicBezTo>
                    <a:pt x="18675" y="18969"/>
                    <a:pt x="18618" y="18993"/>
                    <a:pt x="18598" y="19046"/>
                  </a:cubicBezTo>
                  <a:cubicBezTo>
                    <a:pt x="18583" y="19088"/>
                    <a:pt x="18590" y="19137"/>
                    <a:pt x="18625" y="19203"/>
                  </a:cubicBezTo>
                  <a:lnTo>
                    <a:pt x="18502" y="19296"/>
                  </a:lnTo>
                  <a:lnTo>
                    <a:pt x="18460" y="19312"/>
                  </a:lnTo>
                  <a:cubicBezTo>
                    <a:pt x="18352" y="19358"/>
                    <a:pt x="18300" y="19380"/>
                    <a:pt x="18278" y="19403"/>
                  </a:cubicBezTo>
                  <a:lnTo>
                    <a:pt x="18117" y="19436"/>
                  </a:lnTo>
                  <a:lnTo>
                    <a:pt x="17959" y="19383"/>
                  </a:lnTo>
                  <a:lnTo>
                    <a:pt x="17949" y="19380"/>
                  </a:lnTo>
                  <a:lnTo>
                    <a:pt x="17939" y="19382"/>
                  </a:lnTo>
                  <a:lnTo>
                    <a:pt x="17604" y="19456"/>
                  </a:lnTo>
                  <a:lnTo>
                    <a:pt x="17363" y="19513"/>
                  </a:lnTo>
                  <a:cubicBezTo>
                    <a:pt x="17301" y="19538"/>
                    <a:pt x="17261" y="19580"/>
                    <a:pt x="17238" y="19639"/>
                  </a:cubicBezTo>
                  <a:cubicBezTo>
                    <a:pt x="17195" y="19748"/>
                    <a:pt x="17214" y="19906"/>
                    <a:pt x="17296" y="20095"/>
                  </a:cubicBezTo>
                  <a:cubicBezTo>
                    <a:pt x="17295" y="20137"/>
                    <a:pt x="17289" y="20185"/>
                    <a:pt x="17266" y="20185"/>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7">
              <a:extLst>
                <a:ext uri="{FF2B5EF4-FFF2-40B4-BE49-F238E27FC236}">
                  <a16:creationId xmlns:a16="http://schemas.microsoft.com/office/drawing/2014/main" id="{B1CF4309-D4CF-49C7-8956-A6B0D52C6CA1}"/>
                </a:ext>
              </a:extLst>
            </p:cNvPr>
            <p:cNvSpPr>
              <a:spLocks/>
            </p:cNvSpPr>
            <p:nvPr userDrawn="1"/>
          </p:nvSpPr>
          <p:spPr bwMode="auto">
            <a:xfrm>
              <a:off x="6397625" y="5340350"/>
              <a:ext cx="158750" cy="133350"/>
            </a:xfrm>
            <a:custGeom>
              <a:avLst/>
              <a:gdLst>
                <a:gd name="T0" fmla="*/ 299 w 986"/>
                <a:gd name="T1" fmla="*/ 833 h 833"/>
                <a:gd name="T2" fmla="*/ 299 w 986"/>
                <a:gd name="T3" fmla="*/ 833 h 833"/>
                <a:gd name="T4" fmla="*/ 94 w 986"/>
                <a:gd name="T5" fmla="*/ 695 h 833"/>
                <a:gd name="T6" fmla="*/ 0 w 986"/>
                <a:gd name="T7" fmla="*/ 558 h 833"/>
                <a:gd name="T8" fmla="*/ 95 w 986"/>
                <a:gd name="T9" fmla="*/ 421 h 833"/>
                <a:gd name="T10" fmla="*/ 396 w 986"/>
                <a:gd name="T11" fmla="*/ 158 h 833"/>
                <a:gd name="T12" fmla="*/ 518 w 986"/>
                <a:gd name="T13" fmla="*/ 69 h 833"/>
                <a:gd name="T14" fmla="*/ 527 w 986"/>
                <a:gd name="T15" fmla="*/ 74 h 833"/>
                <a:gd name="T16" fmla="*/ 544 w 986"/>
                <a:gd name="T17" fmla="*/ 74 h 833"/>
                <a:gd name="T18" fmla="*/ 711 w 986"/>
                <a:gd name="T19" fmla="*/ 55 h 833"/>
                <a:gd name="T20" fmla="*/ 913 w 986"/>
                <a:gd name="T21" fmla="*/ 0 h 833"/>
                <a:gd name="T22" fmla="*/ 986 w 986"/>
                <a:gd name="T23" fmla="*/ 28 h 833"/>
                <a:gd name="T24" fmla="*/ 986 w 986"/>
                <a:gd name="T25" fmla="*/ 211 h 833"/>
                <a:gd name="T26" fmla="*/ 863 w 986"/>
                <a:gd name="T27" fmla="*/ 368 h 833"/>
                <a:gd name="T28" fmla="*/ 834 w 986"/>
                <a:gd name="T29" fmla="*/ 554 h 833"/>
                <a:gd name="T30" fmla="*/ 792 w 986"/>
                <a:gd name="T31" fmla="*/ 654 h 833"/>
                <a:gd name="T32" fmla="*/ 664 w 986"/>
                <a:gd name="T33" fmla="*/ 671 h 833"/>
                <a:gd name="T34" fmla="*/ 662 w 986"/>
                <a:gd name="T35" fmla="*/ 671 h 833"/>
                <a:gd name="T36" fmla="*/ 531 w 986"/>
                <a:gd name="T37" fmla="*/ 734 h 833"/>
                <a:gd name="T38" fmla="*/ 299 w 986"/>
                <a:gd name="T39"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6" h="833">
                  <a:moveTo>
                    <a:pt x="299" y="833"/>
                  </a:moveTo>
                  <a:lnTo>
                    <a:pt x="299" y="833"/>
                  </a:lnTo>
                  <a:lnTo>
                    <a:pt x="94" y="695"/>
                  </a:lnTo>
                  <a:cubicBezTo>
                    <a:pt x="31" y="649"/>
                    <a:pt x="0" y="601"/>
                    <a:pt x="0" y="558"/>
                  </a:cubicBezTo>
                  <a:cubicBezTo>
                    <a:pt x="0" y="515"/>
                    <a:pt x="31" y="469"/>
                    <a:pt x="95" y="421"/>
                  </a:cubicBezTo>
                  <a:lnTo>
                    <a:pt x="396" y="158"/>
                  </a:lnTo>
                  <a:cubicBezTo>
                    <a:pt x="472" y="81"/>
                    <a:pt x="506" y="69"/>
                    <a:pt x="518" y="69"/>
                  </a:cubicBezTo>
                  <a:lnTo>
                    <a:pt x="527" y="74"/>
                  </a:lnTo>
                  <a:lnTo>
                    <a:pt x="544" y="74"/>
                  </a:lnTo>
                  <a:lnTo>
                    <a:pt x="711" y="55"/>
                  </a:lnTo>
                  <a:cubicBezTo>
                    <a:pt x="799" y="19"/>
                    <a:pt x="865" y="0"/>
                    <a:pt x="913" y="0"/>
                  </a:cubicBezTo>
                  <a:cubicBezTo>
                    <a:pt x="959" y="0"/>
                    <a:pt x="978" y="17"/>
                    <a:pt x="986" y="28"/>
                  </a:cubicBezTo>
                  <a:lnTo>
                    <a:pt x="986" y="211"/>
                  </a:lnTo>
                  <a:lnTo>
                    <a:pt x="863" y="368"/>
                  </a:lnTo>
                  <a:cubicBezTo>
                    <a:pt x="830" y="401"/>
                    <a:pt x="822" y="468"/>
                    <a:pt x="834" y="554"/>
                  </a:cubicBezTo>
                  <a:lnTo>
                    <a:pt x="792" y="654"/>
                  </a:lnTo>
                  <a:lnTo>
                    <a:pt x="664" y="671"/>
                  </a:lnTo>
                  <a:lnTo>
                    <a:pt x="662" y="671"/>
                  </a:lnTo>
                  <a:cubicBezTo>
                    <a:pt x="629" y="671"/>
                    <a:pt x="563" y="689"/>
                    <a:pt x="531" y="734"/>
                  </a:cubicBezTo>
                  <a:lnTo>
                    <a:pt x="299" y="833"/>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8">
              <a:extLst>
                <a:ext uri="{FF2B5EF4-FFF2-40B4-BE49-F238E27FC236}">
                  <a16:creationId xmlns:a16="http://schemas.microsoft.com/office/drawing/2014/main" id="{2F17481A-9DF4-42B2-9D01-AE2DBFB35B1C}"/>
                </a:ext>
              </a:extLst>
            </p:cNvPr>
            <p:cNvSpPr>
              <a:spLocks/>
            </p:cNvSpPr>
            <p:nvPr userDrawn="1"/>
          </p:nvSpPr>
          <p:spPr bwMode="auto">
            <a:xfrm>
              <a:off x="6397625" y="5340350"/>
              <a:ext cx="158750" cy="133350"/>
            </a:xfrm>
            <a:custGeom>
              <a:avLst/>
              <a:gdLst>
                <a:gd name="T0" fmla="*/ 299 w 986"/>
                <a:gd name="T1" fmla="*/ 833 h 833"/>
                <a:gd name="T2" fmla="*/ 299 w 986"/>
                <a:gd name="T3" fmla="*/ 833 h 833"/>
                <a:gd name="T4" fmla="*/ 94 w 986"/>
                <a:gd name="T5" fmla="*/ 695 h 833"/>
                <a:gd name="T6" fmla="*/ 0 w 986"/>
                <a:gd name="T7" fmla="*/ 558 h 833"/>
                <a:gd name="T8" fmla="*/ 95 w 986"/>
                <a:gd name="T9" fmla="*/ 421 h 833"/>
                <a:gd name="T10" fmla="*/ 396 w 986"/>
                <a:gd name="T11" fmla="*/ 158 h 833"/>
                <a:gd name="T12" fmla="*/ 518 w 986"/>
                <a:gd name="T13" fmla="*/ 69 h 833"/>
                <a:gd name="T14" fmla="*/ 527 w 986"/>
                <a:gd name="T15" fmla="*/ 74 h 833"/>
                <a:gd name="T16" fmla="*/ 544 w 986"/>
                <a:gd name="T17" fmla="*/ 74 h 833"/>
                <a:gd name="T18" fmla="*/ 711 w 986"/>
                <a:gd name="T19" fmla="*/ 55 h 833"/>
                <a:gd name="T20" fmla="*/ 913 w 986"/>
                <a:gd name="T21" fmla="*/ 0 h 833"/>
                <a:gd name="T22" fmla="*/ 986 w 986"/>
                <a:gd name="T23" fmla="*/ 28 h 833"/>
                <a:gd name="T24" fmla="*/ 986 w 986"/>
                <a:gd name="T25" fmla="*/ 211 h 833"/>
                <a:gd name="T26" fmla="*/ 863 w 986"/>
                <a:gd name="T27" fmla="*/ 368 h 833"/>
                <a:gd name="T28" fmla="*/ 834 w 986"/>
                <a:gd name="T29" fmla="*/ 554 h 833"/>
                <a:gd name="T30" fmla="*/ 792 w 986"/>
                <a:gd name="T31" fmla="*/ 654 h 833"/>
                <a:gd name="T32" fmla="*/ 664 w 986"/>
                <a:gd name="T33" fmla="*/ 671 h 833"/>
                <a:gd name="T34" fmla="*/ 662 w 986"/>
                <a:gd name="T35" fmla="*/ 671 h 833"/>
                <a:gd name="T36" fmla="*/ 531 w 986"/>
                <a:gd name="T37" fmla="*/ 734 h 833"/>
                <a:gd name="T38" fmla="*/ 299 w 986"/>
                <a:gd name="T39" fmla="*/ 833 h 833"/>
                <a:gd name="T40" fmla="*/ 299 w 986"/>
                <a:gd name="T41"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6" h="833">
                  <a:moveTo>
                    <a:pt x="299" y="833"/>
                  </a:moveTo>
                  <a:lnTo>
                    <a:pt x="299" y="833"/>
                  </a:lnTo>
                  <a:lnTo>
                    <a:pt x="94" y="695"/>
                  </a:lnTo>
                  <a:cubicBezTo>
                    <a:pt x="31" y="649"/>
                    <a:pt x="0" y="601"/>
                    <a:pt x="0" y="558"/>
                  </a:cubicBezTo>
                  <a:cubicBezTo>
                    <a:pt x="0" y="515"/>
                    <a:pt x="31" y="469"/>
                    <a:pt x="95" y="421"/>
                  </a:cubicBezTo>
                  <a:lnTo>
                    <a:pt x="396" y="158"/>
                  </a:lnTo>
                  <a:cubicBezTo>
                    <a:pt x="472" y="81"/>
                    <a:pt x="506" y="69"/>
                    <a:pt x="518" y="69"/>
                  </a:cubicBezTo>
                  <a:lnTo>
                    <a:pt x="527" y="74"/>
                  </a:lnTo>
                  <a:lnTo>
                    <a:pt x="544" y="74"/>
                  </a:lnTo>
                  <a:lnTo>
                    <a:pt x="711" y="55"/>
                  </a:lnTo>
                  <a:cubicBezTo>
                    <a:pt x="799" y="19"/>
                    <a:pt x="865" y="0"/>
                    <a:pt x="913" y="0"/>
                  </a:cubicBezTo>
                  <a:cubicBezTo>
                    <a:pt x="959" y="0"/>
                    <a:pt x="978" y="17"/>
                    <a:pt x="986" y="28"/>
                  </a:cubicBezTo>
                  <a:lnTo>
                    <a:pt x="986" y="211"/>
                  </a:lnTo>
                  <a:lnTo>
                    <a:pt x="863" y="368"/>
                  </a:lnTo>
                  <a:cubicBezTo>
                    <a:pt x="830" y="401"/>
                    <a:pt x="822" y="468"/>
                    <a:pt x="834" y="554"/>
                  </a:cubicBezTo>
                  <a:lnTo>
                    <a:pt x="792" y="654"/>
                  </a:lnTo>
                  <a:lnTo>
                    <a:pt x="664" y="671"/>
                  </a:lnTo>
                  <a:lnTo>
                    <a:pt x="662" y="671"/>
                  </a:lnTo>
                  <a:cubicBezTo>
                    <a:pt x="629" y="671"/>
                    <a:pt x="563" y="689"/>
                    <a:pt x="531" y="734"/>
                  </a:cubicBezTo>
                  <a:lnTo>
                    <a:pt x="299" y="833"/>
                  </a:lnTo>
                  <a:lnTo>
                    <a:pt x="299" y="833"/>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Freeform 9">
              <a:extLst>
                <a:ext uri="{FF2B5EF4-FFF2-40B4-BE49-F238E27FC236}">
                  <a16:creationId xmlns:a16="http://schemas.microsoft.com/office/drawing/2014/main" id="{99AA429F-A9B0-4AD0-8086-643EEA38DF87}"/>
                </a:ext>
              </a:extLst>
            </p:cNvPr>
            <p:cNvSpPr>
              <a:spLocks/>
            </p:cNvSpPr>
            <p:nvPr userDrawn="1"/>
          </p:nvSpPr>
          <p:spPr bwMode="auto">
            <a:xfrm>
              <a:off x="7267575" y="4919663"/>
              <a:ext cx="122238" cy="247650"/>
            </a:xfrm>
            <a:custGeom>
              <a:avLst/>
              <a:gdLst>
                <a:gd name="T0" fmla="*/ 295 w 763"/>
                <a:gd name="T1" fmla="*/ 1548 h 1548"/>
                <a:gd name="T2" fmla="*/ 295 w 763"/>
                <a:gd name="T3" fmla="*/ 1548 h 1548"/>
                <a:gd name="T4" fmla="*/ 195 w 763"/>
                <a:gd name="T5" fmla="*/ 1426 h 1548"/>
                <a:gd name="T6" fmla="*/ 47 w 763"/>
                <a:gd name="T7" fmla="*/ 1133 h 1548"/>
                <a:gd name="T8" fmla="*/ 86 w 763"/>
                <a:gd name="T9" fmla="*/ 717 h 1548"/>
                <a:gd name="T10" fmla="*/ 290 w 763"/>
                <a:gd name="T11" fmla="*/ 348 h 1548"/>
                <a:gd name="T12" fmla="*/ 486 w 763"/>
                <a:gd name="T13" fmla="*/ 171 h 1548"/>
                <a:gd name="T14" fmla="*/ 637 w 763"/>
                <a:gd name="T15" fmla="*/ 1 h 1548"/>
                <a:gd name="T16" fmla="*/ 642 w 763"/>
                <a:gd name="T17" fmla="*/ 0 h 1548"/>
                <a:gd name="T18" fmla="*/ 733 w 763"/>
                <a:gd name="T19" fmla="*/ 59 h 1548"/>
                <a:gd name="T20" fmla="*/ 729 w 763"/>
                <a:gd name="T21" fmla="*/ 158 h 1548"/>
                <a:gd name="T22" fmla="*/ 629 w 763"/>
                <a:gd name="T23" fmla="*/ 609 h 1548"/>
                <a:gd name="T24" fmla="*/ 483 w 763"/>
                <a:gd name="T25" fmla="*/ 1063 h 1548"/>
                <a:gd name="T26" fmla="*/ 295 w 763"/>
                <a:gd name="T27" fmla="*/ 1530 h 1548"/>
                <a:gd name="T28" fmla="*/ 295 w 763"/>
                <a:gd name="T29"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3" h="1548">
                  <a:moveTo>
                    <a:pt x="295" y="1548"/>
                  </a:moveTo>
                  <a:lnTo>
                    <a:pt x="295" y="1548"/>
                  </a:lnTo>
                  <a:cubicBezTo>
                    <a:pt x="277" y="1536"/>
                    <a:pt x="242" y="1503"/>
                    <a:pt x="195" y="1426"/>
                  </a:cubicBezTo>
                  <a:lnTo>
                    <a:pt x="47" y="1133"/>
                  </a:lnTo>
                  <a:cubicBezTo>
                    <a:pt x="0" y="1005"/>
                    <a:pt x="11" y="888"/>
                    <a:pt x="86" y="717"/>
                  </a:cubicBezTo>
                  <a:lnTo>
                    <a:pt x="290" y="348"/>
                  </a:lnTo>
                  <a:lnTo>
                    <a:pt x="486" y="171"/>
                  </a:lnTo>
                  <a:lnTo>
                    <a:pt x="637" y="1"/>
                  </a:lnTo>
                  <a:cubicBezTo>
                    <a:pt x="640" y="0"/>
                    <a:pt x="642" y="0"/>
                    <a:pt x="642" y="0"/>
                  </a:cubicBezTo>
                  <a:cubicBezTo>
                    <a:pt x="660" y="0"/>
                    <a:pt x="689" y="15"/>
                    <a:pt x="733" y="59"/>
                  </a:cubicBezTo>
                  <a:cubicBezTo>
                    <a:pt x="749" y="74"/>
                    <a:pt x="763" y="89"/>
                    <a:pt x="729" y="158"/>
                  </a:cubicBezTo>
                  <a:cubicBezTo>
                    <a:pt x="642" y="230"/>
                    <a:pt x="629" y="470"/>
                    <a:pt x="629" y="609"/>
                  </a:cubicBezTo>
                  <a:lnTo>
                    <a:pt x="483" y="1063"/>
                  </a:lnTo>
                  <a:cubicBezTo>
                    <a:pt x="379" y="1268"/>
                    <a:pt x="318" y="1440"/>
                    <a:pt x="295" y="1530"/>
                  </a:cubicBezTo>
                  <a:cubicBezTo>
                    <a:pt x="295" y="1538"/>
                    <a:pt x="295" y="1543"/>
                    <a:pt x="295" y="1548"/>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10">
              <a:extLst>
                <a:ext uri="{FF2B5EF4-FFF2-40B4-BE49-F238E27FC236}">
                  <a16:creationId xmlns:a16="http://schemas.microsoft.com/office/drawing/2014/main" id="{8BA03490-5D4E-41C0-941B-936CE7860B58}"/>
                </a:ext>
              </a:extLst>
            </p:cNvPr>
            <p:cNvSpPr>
              <a:spLocks/>
            </p:cNvSpPr>
            <p:nvPr userDrawn="1"/>
          </p:nvSpPr>
          <p:spPr bwMode="auto">
            <a:xfrm>
              <a:off x="7267575" y="4919663"/>
              <a:ext cx="122238" cy="247650"/>
            </a:xfrm>
            <a:custGeom>
              <a:avLst/>
              <a:gdLst>
                <a:gd name="T0" fmla="*/ 295 w 763"/>
                <a:gd name="T1" fmla="*/ 1548 h 1548"/>
                <a:gd name="T2" fmla="*/ 295 w 763"/>
                <a:gd name="T3" fmla="*/ 1548 h 1548"/>
                <a:gd name="T4" fmla="*/ 195 w 763"/>
                <a:gd name="T5" fmla="*/ 1426 h 1548"/>
                <a:gd name="T6" fmla="*/ 47 w 763"/>
                <a:gd name="T7" fmla="*/ 1133 h 1548"/>
                <a:gd name="T8" fmla="*/ 86 w 763"/>
                <a:gd name="T9" fmla="*/ 717 h 1548"/>
                <a:gd name="T10" fmla="*/ 290 w 763"/>
                <a:gd name="T11" fmla="*/ 348 h 1548"/>
                <a:gd name="T12" fmla="*/ 486 w 763"/>
                <a:gd name="T13" fmla="*/ 171 h 1548"/>
                <a:gd name="T14" fmla="*/ 637 w 763"/>
                <a:gd name="T15" fmla="*/ 1 h 1548"/>
                <a:gd name="T16" fmla="*/ 642 w 763"/>
                <a:gd name="T17" fmla="*/ 0 h 1548"/>
                <a:gd name="T18" fmla="*/ 733 w 763"/>
                <a:gd name="T19" fmla="*/ 59 h 1548"/>
                <a:gd name="T20" fmla="*/ 729 w 763"/>
                <a:gd name="T21" fmla="*/ 158 h 1548"/>
                <a:gd name="T22" fmla="*/ 629 w 763"/>
                <a:gd name="T23" fmla="*/ 609 h 1548"/>
                <a:gd name="T24" fmla="*/ 483 w 763"/>
                <a:gd name="T25" fmla="*/ 1063 h 1548"/>
                <a:gd name="T26" fmla="*/ 295 w 763"/>
                <a:gd name="T27" fmla="*/ 1530 h 1548"/>
                <a:gd name="T28" fmla="*/ 295 w 763"/>
                <a:gd name="T29"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3" h="1548">
                  <a:moveTo>
                    <a:pt x="295" y="1548"/>
                  </a:moveTo>
                  <a:lnTo>
                    <a:pt x="295" y="1548"/>
                  </a:lnTo>
                  <a:cubicBezTo>
                    <a:pt x="277" y="1536"/>
                    <a:pt x="242" y="1503"/>
                    <a:pt x="195" y="1426"/>
                  </a:cubicBezTo>
                  <a:lnTo>
                    <a:pt x="47" y="1133"/>
                  </a:lnTo>
                  <a:cubicBezTo>
                    <a:pt x="0" y="1005"/>
                    <a:pt x="11" y="888"/>
                    <a:pt x="86" y="717"/>
                  </a:cubicBezTo>
                  <a:lnTo>
                    <a:pt x="290" y="348"/>
                  </a:lnTo>
                  <a:lnTo>
                    <a:pt x="486" y="171"/>
                  </a:lnTo>
                  <a:lnTo>
                    <a:pt x="637" y="1"/>
                  </a:lnTo>
                  <a:cubicBezTo>
                    <a:pt x="640" y="0"/>
                    <a:pt x="642" y="0"/>
                    <a:pt x="642" y="0"/>
                  </a:cubicBezTo>
                  <a:cubicBezTo>
                    <a:pt x="660" y="0"/>
                    <a:pt x="689" y="15"/>
                    <a:pt x="733" y="59"/>
                  </a:cubicBezTo>
                  <a:cubicBezTo>
                    <a:pt x="749" y="74"/>
                    <a:pt x="763" y="89"/>
                    <a:pt x="729" y="158"/>
                  </a:cubicBezTo>
                  <a:cubicBezTo>
                    <a:pt x="642" y="230"/>
                    <a:pt x="629" y="470"/>
                    <a:pt x="629" y="609"/>
                  </a:cubicBezTo>
                  <a:lnTo>
                    <a:pt x="483" y="1063"/>
                  </a:lnTo>
                  <a:cubicBezTo>
                    <a:pt x="379" y="1268"/>
                    <a:pt x="318" y="1440"/>
                    <a:pt x="295" y="1530"/>
                  </a:cubicBezTo>
                  <a:cubicBezTo>
                    <a:pt x="295" y="1538"/>
                    <a:pt x="295" y="1543"/>
                    <a:pt x="295" y="1548"/>
                  </a:cubicBez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Freeform 11">
              <a:extLst>
                <a:ext uri="{FF2B5EF4-FFF2-40B4-BE49-F238E27FC236}">
                  <a16:creationId xmlns:a16="http://schemas.microsoft.com/office/drawing/2014/main" id="{0E280A8B-E703-45B1-8812-B345ED70332D}"/>
                </a:ext>
              </a:extLst>
            </p:cNvPr>
            <p:cNvSpPr>
              <a:spLocks noEditPoints="1"/>
            </p:cNvSpPr>
            <p:nvPr userDrawn="1"/>
          </p:nvSpPr>
          <p:spPr bwMode="auto">
            <a:xfrm>
              <a:off x="6958013" y="5154613"/>
              <a:ext cx="26988" cy="31750"/>
            </a:xfrm>
            <a:custGeom>
              <a:avLst/>
              <a:gdLst>
                <a:gd name="T0" fmla="*/ 30 w 171"/>
                <a:gd name="T1" fmla="*/ 194 h 203"/>
                <a:gd name="T2" fmla="*/ 30 w 171"/>
                <a:gd name="T3" fmla="*/ 194 h 203"/>
                <a:gd name="T4" fmla="*/ 0 w 171"/>
                <a:gd name="T5" fmla="*/ 17 h 203"/>
                <a:gd name="T6" fmla="*/ 171 w 171"/>
                <a:gd name="T7" fmla="*/ 114 h 203"/>
                <a:gd name="T8" fmla="*/ 30 w 171"/>
                <a:gd name="T9" fmla="*/ 194 h 203"/>
                <a:gd name="T10" fmla="*/ 13 w 171"/>
                <a:gd name="T11" fmla="*/ 203 h 203"/>
                <a:gd name="T12" fmla="*/ 13 w 171"/>
                <a:gd name="T13" fmla="*/ 203 h 203"/>
                <a:gd name="T14" fmla="*/ 3 w 171"/>
                <a:gd name="T15" fmla="*/ 186 h 203"/>
                <a:gd name="T16" fmla="*/ 24 w 171"/>
                <a:gd name="T17" fmla="*/ 196 h 203"/>
                <a:gd name="T18" fmla="*/ 13 w 171"/>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03">
                  <a:moveTo>
                    <a:pt x="30" y="194"/>
                  </a:moveTo>
                  <a:lnTo>
                    <a:pt x="30" y="194"/>
                  </a:lnTo>
                  <a:lnTo>
                    <a:pt x="0" y="17"/>
                  </a:lnTo>
                  <a:cubicBezTo>
                    <a:pt x="107" y="0"/>
                    <a:pt x="155" y="85"/>
                    <a:pt x="171" y="114"/>
                  </a:cubicBezTo>
                  <a:lnTo>
                    <a:pt x="30" y="194"/>
                  </a:lnTo>
                  <a:close/>
                  <a:moveTo>
                    <a:pt x="13" y="203"/>
                  </a:moveTo>
                  <a:lnTo>
                    <a:pt x="13" y="203"/>
                  </a:lnTo>
                  <a:cubicBezTo>
                    <a:pt x="7" y="191"/>
                    <a:pt x="4" y="187"/>
                    <a:pt x="3" y="186"/>
                  </a:cubicBezTo>
                  <a:cubicBezTo>
                    <a:pt x="7" y="191"/>
                    <a:pt x="17" y="195"/>
                    <a:pt x="24" y="196"/>
                  </a:cubicBezTo>
                  <a:lnTo>
                    <a:pt x="13" y="203"/>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Freeform 12">
              <a:extLst>
                <a:ext uri="{FF2B5EF4-FFF2-40B4-BE49-F238E27FC236}">
                  <a16:creationId xmlns:a16="http://schemas.microsoft.com/office/drawing/2014/main" id="{85AEF714-FFFF-4443-BA55-0CBA732B78C2}"/>
                </a:ext>
              </a:extLst>
            </p:cNvPr>
            <p:cNvSpPr>
              <a:spLocks noEditPoints="1"/>
            </p:cNvSpPr>
            <p:nvPr userDrawn="1"/>
          </p:nvSpPr>
          <p:spPr bwMode="auto">
            <a:xfrm>
              <a:off x="6958013" y="5154613"/>
              <a:ext cx="26988" cy="31750"/>
            </a:xfrm>
            <a:custGeom>
              <a:avLst/>
              <a:gdLst>
                <a:gd name="T0" fmla="*/ 30 w 171"/>
                <a:gd name="T1" fmla="*/ 194 h 203"/>
                <a:gd name="T2" fmla="*/ 30 w 171"/>
                <a:gd name="T3" fmla="*/ 194 h 203"/>
                <a:gd name="T4" fmla="*/ 0 w 171"/>
                <a:gd name="T5" fmla="*/ 17 h 203"/>
                <a:gd name="T6" fmla="*/ 171 w 171"/>
                <a:gd name="T7" fmla="*/ 114 h 203"/>
                <a:gd name="T8" fmla="*/ 30 w 171"/>
                <a:gd name="T9" fmla="*/ 194 h 203"/>
                <a:gd name="T10" fmla="*/ 30 w 171"/>
                <a:gd name="T11" fmla="*/ 194 h 203"/>
                <a:gd name="T12" fmla="*/ 13 w 171"/>
                <a:gd name="T13" fmla="*/ 203 h 203"/>
                <a:gd name="T14" fmla="*/ 13 w 171"/>
                <a:gd name="T15" fmla="*/ 203 h 203"/>
                <a:gd name="T16" fmla="*/ 3 w 171"/>
                <a:gd name="T17" fmla="*/ 186 h 203"/>
                <a:gd name="T18" fmla="*/ 24 w 171"/>
                <a:gd name="T19" fmla="*/ 196 h 203"/>
                <a:gd name="T20" fmla="*/ 13 w 171"/>
                <a:gd name="T21" fmla="*/ 203 h 203"/>
                <a:gd name="T22" fmla="*/ 13 w 171"/>
                <a:gd name="T2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203">
                  <a:moveTo>
                    <a:pt x="30" y="194"/>
                  </a:moveTo>
                  <a:lnTo>
                    <a:pt x="30" y="194"/>
                  </a:lnTo>
                  <a:lnTo>
                    <a:pt x="0" y="17"/>
                  </a:lnTo>
                  <a:cubicBezTo>
                    <a:pt x="107" y="0"/>
                    <a:pt x="155" y="85"/>
                    <a:pt x="171" y="114"/>
                  </a:cubicBezTo>
                  <a:lnTo>
                    <a:pt x="30" y="194"/>
                  </a:lnTo>
                  <a:lnTo>
                    <a:pt x="30" y="194"/>
                  </a:lnTo>
                  <a:close/>
                  <a:moveTo>
                    <a:pt x="13" y="203"/>
                  </a:moveTo>
                  <a:lnTo>
                    <a:pt x="13" y="203"/>
                  </a:lnTo>
                  <a:cubicBezTo>
                    <a:pt x="7" y="191"/>
                    <a:pt x="4" y="187"/>
                    <a:pt x="3" y="186"/>
                  </a:cubicBezTo>
                  <a:cubicBezTo>
                    <a:pt x="7" y="191"/>
                    <a:pt x="17" y="195"/>
                    <a:pt x="24" y="196"/>
                  </a:cubicBezTo>
                  <a:lnTo>
                    <a:pt x="13" y="203"/>
                  </a:lnTo>
                  <a:lnTo>
                    <a:pt x="13" y="203"/>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Freeform 13">
              <a:extLst>
                <a:ext uri="{FF2B5EF4-FFF2-40B4-BE49-F238E27FC236}">
                  <a16:creationId xmlns:a16="http://schemas.microsoft.com/office/drawing/2014/main" id="{39B1B675-59E6-4656-8A3F-65744BC3FC93}"/>
                </a:ext>
              </a:extLst>
            </p:cNvPr>
            <p:cNvSpPr>
              <a:spLocks/>
            </p:cNvSpPr>
            <p:nvPr userDrawn="1"/>
          </p:nvSpPr>
          <p:spPr bwMode="auto">
            <a:xfrm>
              <a:off x="7037388" y="5222875"/>
              <a:ext cx="33338" cy="30162"/>
            </a:xfrm>
            <a:custGeom>
              <a:avLst/>
              <a:gdLst>
                <a:gd name="T0" fmla="*/ 53 w 206"/>
                <a:gd name="T1" fmla="*/ 191 h 191"/>
                <a:gd name="T2" fmla="*/ 53 w 206"/>
                <a:gd name="T3" fmla="*/ 191 h 191"/>
                <a:gd name="T4" fmla="*/ 0 w 206"/>
                <a:gd name="T5" fmla="*/ 0 h 191"/>
                <a:gd name="T6" fmla="*/ 182 w 206"/>
                <a:gd name="T7" fmla="*/ 0 h 191"/>
                <a:gd name="T8" fmla="*/ 206 w 206"/>
                <a:gd name="T9" fmla="*/ 93 h 191"/>
                <a:gd name="T10" fmla="*/ 53 w 206"/>
                <a:gd name="T11" fmla="*/ 191 h 191"/>
              </a:gdLst>
              <a:ahLst/>
              <a:cxnLst>
                <a:cxn ang="0">
                  <a:pos x="T0" y="T1"/>
                </a:cxn>
                <a:cxn ang="0">
                  <a:pos x="T2" y="T3"/>
                </a:cxn>
                <a:cxn ang="0">
                  <a:pos x="T4" y="T5"/>
                </a:cxn>
                <a:cxn ang="0">
                  <a:pos x="T6" y="T7"/>
                </a:cxn>
                <a:cxn ang="0">
                  <a:pos x="T8" y="T9"/>
                </a:cxn>
                <a:cxn ang="0">
                  <a:pos x="T10" y="T11"/>
                </a:cxn>
              </a:cxnLst>
              <a:rect l="0" t="0" r="r" b="b"/>
              <a:pathLst>
                <a:path w="206" h="191">
                  <a:moveTo>
                    <a:pt x="53" y="191"/>
                  </a:moveTo>
                  <a:lnTo>
                    <a:pt x="53" y="191"/>
                  </a:lnTo>
                  <a:cubicBezTo>
                    <a:pt x="17" y="135"/>
                    <a:pt x="0" y="74"/>
                    <a:pt x="0" y="0"/>
                  </a:cubicBezTo>
                  <a:lnTo>
                    <a:pt x="182" y="0"/>
                  </a:lnTo>
                  <a:cubicBezTo>
                    <a:pt x="182" y="39"/>
                    <a:pt x="189" y="66"/>
                    <a:pt x="206" y="93"/>
                  </a:cubicBezTo>
                  <a:lnTo>
                    <a:pt x="53" y="191"/>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Freeform 14">
              <a:extLst>
                <a:ext uri="{FF2B5EF4-FFF2-40B4-BE49-F238E27FC236}">
                  <a16:creationId xmlns:a16="http://schemas.microsoft.com/office/drawing/2014/main" id="{3EA98CC6-E972-42DD-BD8D-3E88F0B860B3}"/>
                </a:ext>
              </a:extLst>
            </p:cNvPr>
            <p:cNvSpPr>
              <a:spLocks/>
            </p:cNvSpPr>
            <p:nvPr userDrawn="1"/>
          </p:nvSpPr>
          <p:spPr bwMode="auto">
            <a:xfrm>
              <a:off x="7037388" y="5222875"/>
              <a:ext cx="33338" cy="30162"/>
            </a:xfrm>
            <a:custGeom>
              <a:avLst/>
              <a:gdLst>
                <a:gd name="T0" fmla="*/ 53 w 206"/>
                <a:gd name="T1" fmla="*/ 191 h 191"/>
                <a:gd name="T2" fmla="*/ 53 w 206"/>
                <a:gd name="T3" fmla="*/ 191 h 191"/>
                <a:gd name="T4" fmla="*/ 0 w 206"/>
                <a:gd name="T5" fmla="*/ 0 h 191"/>
                <a:gd name="T6" fmla="*/ 182 w 206"/>
                <a:gd name="T7" fmla="*/ 0 h 191"/>
                <a:gd name="T8" fmla="*/ 206 w 206"/>
                <a:gd name="T9" fmla="*/ 93 h 191"/>
                <a:gd name="T10" fmla="*/ 53 w 206"/>
                <a:gd name="T11" fmla="*/ 191 h 191"/>
                <a:gd name="T12" fmla="*/ 53 w 206"/>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206" h="191">
                  <a:moveTo>
                    <a:pt x="53" y="191"/>
                  </a:moveTo>
                  <a:lnTo>
                    <a:pt x="53" y="191"/>
                  </a:lnTo>
                  <a:cubicBezTo>
                    <a:pt x="17" y="135"/>
                    <a:pt x="0" y="74"/>
                    <a:pt x="0" y="0"/>
                  </a:cubicBezTo>
                  <a:lnTo>
                    <a:pt x="182" y="0"/>
                  </a:lnTo>
                  <a:cubicBezTo>
                    <a:pt x="182" y="39"/>
                    <a:pt x="189" y="66"/>
                    <a:pt x="206" y="93"/>
                  </a:cubicBezTo>
                  <a:lnTo>
                    <a:pt x="53" y="191"/>
                  </a:lnTo>
                  <a:lnTo>
                    <a:pt x="53" y="19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8" name="Freeform 15">
              <a:extLst>
                <a:ext uri="{FF2B5EF4-FFF2-40B4-BE49-F238E27FC236}">
                  <a16:creationId xmlns:a16="http://schemas.microsoft.com/office/drawing/2014/main" id="{FAC3FA30-84DC-47B9-B81F-19AA18C85C95}"/>
                </a:ext>
              </a:extLst>
            </p:cNvPr>
            <p:cNvSpPr>
              <a:spLocks/>
            </p:cNvSpPr>
            <p:nvPr userDrawn="1"/>
          </p:nvSpPr>
          <p:spPr bwMode="auto">
            <a:xfrm>
              <a:off x="6615113" y="5588000"/>
              <a:ext cx="31750" cy="31750"/>
            </a:xfrm>
            <a:custGeom>
              <a:avLst/>
              <a:gdLst>
                <a:gd name="T0" fmla="*/ 74 w 207"/>
                <a:gd name="T1" fmla="*/ 197 h 197"/>
                <a:gd name="T2" fmla="*/ 74 w 207"/>
                <a:gd name="T3" fmla="*/ 197 h 197"/>
                <a:gd name="T4" fmla="*/ 12 w 207"/>
                <a:gd name="T5" fmla="*/ 0 h 197"/>
                <a:gd name="T6" fmla="*/ 190 w 207"/>
                <a:gd name="T7" fmla="*/ 35 h 197"/>
                <a:gd name="T8" fmla="*/ 101 w 207"/>
                <a:gd name="T9" fmla="*/ 17 h 197"/>
                <a:gd name="T10" fmla="*/ 191 w 207"/>
                <a:gd name="T11" fmla="*/ 26 h 197"/>
                <a:gd name="T12" fmla="*/ 207 w 207"/>
                <a:gd name="T13" fmla="*/ 73 h 197"/>
                <a:gd name="T14" fmla="*/ 74 w 207"/>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97">
                  <a:moveTo>
                    <a:pt x="74" y="197"/>
                  </a:moveTo>
                  <a:lnTo>
                    <a:pt x="74" y="197"/>
                  </a:lnTo>
                  <a:cubicBezTo>
                    <a:pt x="36" y="157"/>
                    <a:pt x="0" y="61"/>
                    <a:pt x="12" y="0"/>
                  </a:cubicBezTo>
                  <a:lnTo>
                    <a:pt x="190" y="35"/>
                  </a:lnTo>
                  <a:lnTo>
                    <a:pt x="101" y="17"/>
                  </a:lnTo>
                  <a:lnTo>
                    <a:pt x="191" y="26"/>
                  </a:lnTo>
                  <a:cubicBezTo>
                    <a:pt x="191" y="37"/>
                    <a:pt x="201" y="64"/>
                    <a:pt x="207" y="73"/>
                  </a:cubicBezTo>
                  <a:lnTo>
                    <a:pt x="74" y="197"/>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Freeform 16">
              <a:extLst>
                <a:ext uri="{FF2B5EF4-FFF2-40B4-BE49-F238E27FC236}">
                  <a16:creationId xmlns:a16="http://schemas.microsoft.com/office/drawing/2014/main" id="{922D7E94-54DE-4069-BE03-D06351A1B5D6}"/>
                </a:ext>
              </a:extLst>
            </p:cNvPr>
            <p:cNvSpPr>
              <a:spLocks/>
            </p:cNvSpPr>
            <p:nvPr userDrawn="1"/>
          </p:nvSpPr>
          <p:spPr bwMode="auto">
            <a:xfrm>
              <a:off x="6615113" y="5588000"/>
              <a:ext cx="31750" cy="31750"/>
            </a:xfrm>
            <a:custGeom>
              <a:avLst/>
              <a:gdLst>
                <a:gd name="T0" fmla="*/ 74 w 207"/>
                <a:gd name="T1" fmla="*/ 197 h 197"/>
                <a:gd name="T2" fmla="*/ 74 w 207"/>
                <a:gd name="T3" fmla="*/ 197 h 197"/>
                <a:gd name="T4" fmla="*/ 12 w 207"/>
                <a:gd name="T5" fmla="*/ 0 h 197"/>
                <a:gd name="T6" fmla="*/ 190 w 207"/>
                <a:gd name="T7" fmla="*/ 35 h 197"/>
                <a:gd name="T8" fmla="*/ 101 w 207"/>
                <a:gd name="T9" fmla="*/ 17 h 197"/>
                <a:gd name="T10" fmla="*/ 191 w 207"/>
                <a:gd name="T11" fmla="*/ 26 h 197"/>
                <a:gd name="T12" fmla="*/ 207 w 207"/>
                <a:gd name="T13" fmla="*/ 73 h 197"/>
                <a:gd name="T14" fmla="*/ 74 w 207"/>
                <a:gd name="T15" fmla="*/ 197 h 197"/>
                <a:gd name="T16" fmla="*/ 74 w 207"/>
                <a:gd name="T1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97">
                  <a:moveTo>
                    <a:pt x="74" y="197"/>
                  </a:moveTo>
                  <a:lnTo>
                    <a:pt x="74" y="197"/>
                  </a:lnTo>
                  <a:cubicBezTo>
                    <a:pt x="36" y="157"/>
                    <a:pt x="0" y="61"/>
                    <a:pt x="12" y="0"/>
                  </a:cubicBezTo>
                  <a:lnTo>
                    <a:pt x="190" y="35"/>
                  </a:lnTo>
                  <a:lnTo>
                    <a:pt x="101" y="17"/>
                  </a:lnTo>
                  <a:lnTo>
                    <a:pt x="191" y="26"/>
                  </a:lnTo>
                  <a:cubicBezTo>
                    <a:pt x="191" y="37"/>
                    <a:pt x="201" y="64"/>
                    <a:pt x="207" y="73"/>
                  </a:cubicBezTo>
                  <a:lnTo>
                    <a:pt x="74" y="197"/>
                  </a:lnTo>
                  <a:lnTo>
                    <a:pt x="74" y="1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Freeform 17">
              <a:extLst>
                <a:ext uri="{FF2B5EF4-FFF2-40B4-BE49-F238E27FC236}">
                  <a16:creationId xmlns:a16="http://schemas.microsoft.com/office/drawing/2014/main" id="{F525C4BA-B5B6-476E-AC39-D540AB3A3CDF}"/>
                </a:ext>
              </a:extLst>
            </p:cNvPr>
            <p:cNvSpPr>
              <a:spLocks/>
            </p:cNvSpPr>
            <p:nvPr userDrawn="1"/>
          </p:nvSpPr>
          <p:spPr bwMode="auto">
            <a:xfrm>
              <a:off x="6659563" y="5505450"/>
              <a:ext cx="30163" cy="39687"/>
            </a:xfrm>
            <a:custGeom>
              <a:avLst/>
              <a:gdLst>
                <a:gd name="T0" fmla="*/ 148 w 186"/>
                <a:gd name="T1" fmla="*/ 244 h 244"/>
                <a:gd name="T2" fmla="*/ 148 w 186"/>
                <a:gd name="T3" fmla="*/ 244 h 244"/>
                <a:gd name="T4" fmla="*/ 70 w 186"/>
                <a:gd name="T5" fmla="*/ 210 h 244"/>
                <a:gd name="T6" fmla="*/ 50 w 186"/>
                <a:gd name="T7" fmla="*/ 199 h 244"/>
                <a:gd name="T8" fmla="*/ 0 w 186"/>
                <a:gd name="T9" fmla="*/ 180 h 244"/>
                <a:gd name="T10" fmla="*/ 17 w 186"/>
                <a:gd name="T11" fmla="*/ 0 h 244"/>
                <a:gd name="T12" fmla="*/ 124 w 186"/>
                <a:gd name="T13" fmla="*/ 33 h 244"/>
                <a:gd name="T14" fmla="*/ 161 w 186"/>
                <a:gd name="T15" fmla="*/ 53 h 244"/>
                <a:gd name="T16" fmla="*/ 186 w 186"/>
                <a:gd name="T17" fmla="*/ 66 h 244"/>
                <a:gd name="T18" fmla="*/ 148 w 186"/>
                <a:gd name="T1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44">
                  <a:moveTo>
                    <a:pt x="148" y="244"/>
                  </a:moveTo>
                  <a:lnTo>
                    <a:pt x="148" y="244"/>
                  </a:lnTo>
                  <a:cubicBezTo>
                    <a:pt x="116" y="237"/>
                    <a:pt x="91" y="222"/>
                    <a:pt x="70" y="210"/>
                  </a:cubicBezTo>
                  <a:cubicBezTo>
                    <a:pt x="63" y="206"/>
                    <a:pt x="56" y="202"/>
                    <a:pt x="50" y="199"/>
                  </a:cubicBezTo>
                  <a:cubicBezTo>
                    <a:pt x="41" y="195"/>
                    <a:pt x="14" y="184"/>
                    <a:pt x="0" y="180"/>
                  </a:cubicBezTo>
                  <a:lnTo>
                    <a:pt x="17" y="0"/>
                  </a:lnTo>
                  <a:cubicBezTo>
                    <a:pt x="48" y="1"/>
                    <a:pt x="97" y="21"/>
                    <a:pt x="124" y="33"/>
                  </a:cubicBezTo>
                  <a:cubicBezTo>
                    <a:pt x="135" y="38"/>
                    <a:pt x="148" y="45"/>
                    <a:pt x="161" y="53"/>
                  </a:cubicBezTo>
                  <a:cubicBezTo>
                    <a:pt x="169" y="57"/>
                    <a:pt x="182" y="65"/>
                    <a:pt x="186" y="66"/>
                  </a:cubicBezTo>
                  <a:lnTo>
                    <a:pt x="148" y="244"/>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 name="Freeform 18">
              <a:extLst>
                <a:ext uri="{FF2B5EF4-FFF2-40B4-BE49-F238E27FC236}">
                  <a16:creationId xmlns:a16="http://schemas.microsoft.com/office/drawing/2014/main" id="{91C31FA0-F297-41B5-A8D1-150BA62553A2}"/>
                </a:ext>
              </a:extLst>
            </p:cNvPr>
            <p:cNvSpPr>
              <a:spLocks/>
            </p:cNvSpPr>
            <p:nvPr userDrawn="1"/>
          </p:nvSpPr>
          <p:spPr bwMode="auto">
            <a:xfrm>
              <a:off x="6659563" y="5505450"/>
              <a:ext cx="30163" cy="39687"/>
            </a:xfrm>
            <a:custGeom>
              <a:avLst/>
              <a:gdLst>
                <a:gd name="T0" fmla="*/ 148 w 186"/>
                <a:gd name="T1" fmla="*/ 244 h 244"/>
                <a:gd name="T2" fmla="*/ 148 w 186"/>
                <a:gd name="T3" fmla="*/ 244 h 244"/>
                <a:gd name="T4" fmla="*/ 70 w 186"/>
                <a:gd name="T5" fmla="*/ 210 h 244"/>
                <a:gd name="T6" fmla="*/ 50 w 186"/>
                <a:gd name="T7" fmla="*/ 199 h 244"/>
                <a:gd name="T8" fmla="*/ 0 w 186"/>
                <a:gd name="T9" fmla="*/ 180 h 244"/>
                <a:gd name="T10" fmla="*/ 17 w 186"/>
                <a:gd name="T11" fmla="*/ 0 h 244"/>
                <a:gd name="T12" fmla="*/ 124 w 186"/>
                <a:gd name="T13" fmla="*/ 33 h 244"/>
                <a:gd name="T14" fmla="*/ 161 w 186"/>
                <a:gd name="T15" fmla="*/ 53 h 244"/>
                <a:gd name="T16" fmla="*/ 186 w 186"/>
                <a:gd name="T17" fmla="*/ 66 h 244"/>
                <a:gd name="T18" fmla="*/ 148 w 186"/>
                <a:gd name="T19" fmla="*/ 244 h 244"/>
                <a:gd name="T20" fmla="*/ 148 w 186"/>
                <a:gd name="T2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244">
                  <a:moveTo>
                    <a:pt x="148" y="244"/>
                  </a:moveTo>
                  <a:lnTo>
                    <a:pt x="148" y="244"/>
                  </a:lnTo>
                  <a:cubicBezTo>
                    <a:pt x="116" y="237"/>
                    <a:pt x="91" y="222"/>
                    <a:pt x="70" y="210"/>
                  </a:cubicBezTo>
                  <a:cubicBezTo>
                    <a:pt x="63" y="206"/>
                    <a:pt x="56" y="202"/>
                    <a:pt x="50" y="199"/>
                  </a:cubicBezTo>
                  <a:cubicBezTo>
                    <a:pt x="41" y="195"/>
                    <a:pt x="14" y="184"/>
                    <a:pt x="0" y="180"/>
                  </a:cubicBezTo>
                  <a:lnTo>
                    <a:pt x="17" y="0"/>
                  </a:lnTo>
                  <a:cubicBezTo>
                    <a:pt x="48" y="1"/>
                    <a:pt x="97" y="21"/>
                    <a:pt x="124" y="33"/>
                  </a:cubicBezTo>
                  <a:cubicBezTo>
                    <a:pt x="135" y="38"/>
                    <a:pt x="148" y="45"/>
                    <a:pt x="161" y="53"/>
                  </a:cubicBezTo>
                  <a:cubicBezTo>
                    <a:pt x="169" y="57"/>
                    <a:pt x="182" y="65"/>
                    <a:pt x="186" y="66"/>
                  </a:cubicBezTo>
                  <a:lnTo>
                    <a:pt x="148" y="244"/>
                  </a:lnTo>
                  <a:lnTo>
                    <a:pt x="148" y="24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 name="Freeform 19">
              <a:extLst>
                <a:ext uri="{FF2B5EF4-FFF2-40B4-BE49-F238E27FC236}">
                  <a16:creationId xmlns:a16="http://schemas.microsoft.com/office/drawing/2014/main" id="{89FA027C-023B-4869-8704-316B557691D1}"/>
                </a:ext>
              </a:extLst>
            </p:cNvPr>
            <p:cNvSpPr>
              <a:spLocks/>
            </p:cNvSpPr>
            <p:nvPr userDrawn="1"/>
          </p:nvSpPr>
          <p:spPr bwMode="auto">
            <a:xfrm>
              <a:off x="6716713" y="5549900"/>
              <a:ext cx="25400" cy="38100"/>
            </a:xfrm>
            <a:custGeom>
              <a:avLst/>
              <a:gdLst>
                <a:gd name="T0" fmla="*/ 42 w 155"/>
                <a:gd name="T1" fmla="*/ 238 h 238"/>
                <a:gd name="T2" fmla="*/ 42 w 155"/>
                <a:gd name="T3" fmla="*/ 238 h 238"/>
                <a:gd name="T4" fmla="*/ 0 w 155"/>
                <a:gd name="T5" fmla="*/ 187 h 238"/>
                <a:gd name="T6" fmla="*/ 35 w 155"/>
                <a:gd name="T7" fmla="*/ 194 h 238"/>
                <a:gd name="T8" fmla="*/ 10 w 155"/>
                <a:gd name="T9" fmla="*/ 14 h 238"/>
                <a:gd name="T10" fmla="*/ 155 w 155"/>
                <a:gd name="T11" fmla="*/ 92 h 238"/>
                <a:gd name="T12" fmla="*/ 42 w 155"/>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55" h="238">
                  <a:moveTo>
                    <a:pt x="42" y="238"/>
                  </a:moveTo>
                  <a:lnTo>
                    <a:pt x="42" y="238"/>
                  </a:lnTo>
                  <a:cubicBezTo>
                    <a:pt x="21" y="221"/>
                    <a:pt x="9" y="201"/>
                    <a:pt x="0" y="187"/>
                  </a:cubicBezTo>
                  <a:cubicBezTo>
                    <a:pt x="1" y="187"/>
                    <a:pt x="20" y="195"/>
                    <a:pt x="35" y="194"/>
                  </a:cubicBezTo>
                  <a:lnTo>
                    <a:pt x="10" y="14"/>
                  </a:lnTo>
                  <a:cubicBezTo>
                    <a:pt x="99" y="0"/>
                    <a:pt x="141" y="70"/>
                    <a:pt x="155" y="92"/>
                  </a:cubicBezTo>
                  <a:lnTo>
                    <a:pt x="42" y="238"/>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Freeform 20">
              <a:extLst>
                <a:ext uri="{FF2B5EF4-FFF2-40B4-BE49-F238E27FC236}">
                  <a16:creationId xmlns:a16="http://schemas.microsoft.com/office/drawing/2014/main" id="{1EEA8A93-BA87-44D8-B446-572CD89B958F}"/>
                </a:ext>
              </a:extLst>
            </p:cNvPr>
            <p:cNvSpPr>
              <a:spLocks/>
            </p:cNvSpPr>
            <p:nvPr userDrawn="1"/>
          </p:nvSpPr>
          <p:spPr bwMode="auto">
            <a:xfrm>
              <a:off x="6716713" y="5549900"/>
              <a:ext cx="25400" cy="38100"/>
            </a:xfrm>
            <a:custGeom>
              <a:avLst/>
              <a:gdLst>
                <a:gd name="T0" fmla="*/ 42 w 155"/>
                <a:gd name="T1" fmla="*/ 238 h 238"/>
                <a:gd name="T2" fmla="*/ 42 w 155"/>
                <a:gd name="T3" fmla="*/ 238 h 238"/>
                <a:gd name="T4" fmla="*/ 0 w 155"/>
                <a:gd name="T5" fmla="*/ 187 h 238"/>
                <a:gd name="T6" fmla="*/ 35 w 155"/>
                <a:gd name="T7" fmla="*/ 194 h 238"/>
                <a:gd name="T8" fmla="*/ 10 w 155"/>
                <a:gd name="T9" fmla="*/ 14 h 238"/>
                <a:gd name="T10" fmla="*/ 155 w 155"/>
                <a:gd name="T11" fmla="*/ 92 h 238"/>
                <a:gd name="T12" fmla="*/ 42 w 155"/>
                <a:gd name="T13" fmla="*/ 238 h 238"/>
                <a:gd name="T14" fmla="*/ 42 w 155"/>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38">
                  <a:moveTo>
                    <a:pt x="42" y="238"/>
                  </a:moveTo>
                  <a:lnTo>
                    <a:pt x="42" y="238"/>
                  </a:lnTo>
                  <a:cubicBezTo>
                    <a:pt x="21" y="221"/>
                    <a:pt x="9" y="201"/>
                    <a:pt x="0" y="187"/>
                  </a:cubicBezTo>
                  <a:cubicBezTo>
                    <a:pt x="1" y="187"/>
                    <a:pt x="20" y="195"/>
                    <a:pt x="35" y="194"/>
                  </a:cubicBezTo>
                  <a:lnTo>
                    <a:pt x="10" y="14"/>
                  </a:lnTo>
                  <a:cubicBezTo>
                    <a:pt x="99" y="0"/>
                    <a:pt x="141" y="70"/>
                    <a:pt x="155" y="92"/>
                  </a:cubicBezTo>
                  <a:lnTo>
                    <a:pt x="42" y="238"/>
                  </a:lnTo>
                  <a:lnTo>
                    <a:pt x="42" y="238"/>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 name="Freeform 21">
              <a:extLst>
                <a:ext uri="{FF2B5EF4-FFF2-40B4-BE49-F238E27FC236}">
                  <a16:creationId xmlns:a16="http://schemas.microsoft.com/office/drawing/2014/main" id="{26B6F53C-498A-40D4-AF8F-B7DE93664897}"/>
                </a:ext>
              </a:extLst>
            </p:cNvPr>
            <p:cNvSpPr>
              <a:spLocks/>
            </p:cNvSpPr>
            <p:nvPr userDrawn="1"/>
          </p:nvSpPr>
          <p:spPr bwMode="auto">
            <a:xfrm>
              <a:off x="6688138" y="5670550"/>
              <a:ext cx="28575" cy="42862"/>
            </a:xfrm>
            <a:custGeom>
              <a:avLst/>
              <a:gdLst>
                <a:gd name="T0" fmla="*/ 158 w 175"/>
                <a:gd name="T1" fmla="*/ 268 h 268"/>
                <a:gd name="T2" fmla="*/ 158 w 175"/>
                <a:gd name="T3" fmla="*/ 268 h 268"/>
                <a:gd name="T4" fmla="*/ 26 w 175"/>
                <a:gd name="T5" fmla="*/ 182 h 268"/>
                <a:gd name="T6" fmla="*/ 14 w 175"/>
                <a:gd name="T7" fmla="*/ 62 h 268"/>
                <a:gd name="T8" fmla="*/ 33 w 175"/>
                <a:gd name="T9" fmla="*/ 6 h 268"/>
                <a:gd name="T10" fmla="*/ 91 w 175"/>
                <a:gd name="T11" fmla="*/ 0 h 268"/>
                <a:gd name="T12" fmla="*/ 109 w 175"/>
                <a:gd name="T13" fmla="*/ 93 h 268"/>
                <a:gd name="T14" fmla="*/ 175 w 175"/>
                <a:gd name="T15" fmla="*/ 115 h 268"/>
                <a:gd name="T16" fmla="*/ 158 w 175"/>
                <a:gd name="T1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68">
                  <a:moveTo>
                    <a:pt x="158" y="268"/>
                  </a:moveTo>
                  <a:lnTo>
                    <a:pt x="158" y="268"/>
                  </a:lnTo>
                  <a:cubicBezTo>
                    <a:pt x="101" y="257"/>
                    <a:pt x="51" y="225"/>
                    <a:pt x="26" y="182"/>
                  </a:cubicBezTo>
                  <a:cubicBezTo>
                    <a:pt x="4" y="145"/>
                    <a:pt x="0" y="103"/>
                    <a:pt x="14" y="62"/>
                  </a:cubicBezTo>
                  <a:lnTo>
                    <a:pt x="33" y="6"/>
                  </a:lnTo>
                  <a:lnTo>
                    <a:pt x="91" y="0"/>
                  </a:lnTo>
                  <a:lnTo>
                    <a:pt x="109" y="93"/>
                  </a:lnTo>
                  <a:lnTo>
                    <a:pt x="175" y="115"/>
                  </a:lnTo>
                  <a:lnTo>
                    <a:pt x="158" y="268"/>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Freeform 22">
              <a:extLst>
                <a:ext uri="{FF2B5EF4-FFF2-40B4-BE49-F238E27FC236}">
                  <a16:creationId xmlns:a16="http://schemas.microsoft.com/office/drawing/2014/main" id="{D6183D4F-81ED-414C-BFAF-0DA4178CC16E}"/>
                </a:ext>
              </a:extLst>
            </p:cNvPr>
            <p:cNvSpPr>
              <a:spLocks/>
            </p:cNvSpPr>
            <p:nvPr userDrawn="1"/>
          </p:nvSpPr>
          <p:spPr bwMode="auto">
            <a:xfrm>
              <a:off x="6688138" y="5670550"/>
              <a:ext cx="28575" cy="42862"/>
            </a:xfrm>
            <a:custGeom>
              <a:avLst/>
              <a:gdLst>
                <a:gd name="T0" fmla="*/ 158 w 175"/>
                <a:gd name="T1" fmla="*/ 268 h 268"/>
                <a:gd name="T2" fmla="*/ 158 w 175"/>
                <a:gd name="T3" fmla="*/ 268 h 268"/>
                <a:gd name="T4" fmla="*/ 26 w 175"/>
                <a:gd name="T5" fmla="*/ 182 h 268"/>
                <a:gd name="T6" fmla="*/ 14 w 175"/>
                <a:gd name="T7" fmla="*/ 62 h 268"/>
                <a:gd name="T8" fmla="*/ 33 w 175"/>
                <a:gd name="T9" fmla="*/ 6 h 268"/>
                <a:gd name="T10" fmla="*/ 91 w 175"/>
                <a:gd name="T11" fmla="*/ 0 h 268"/>
                <a:gd name="T12" fmla="*/ 109 w 175"/>
                <a:gd name="T13" fmla="*/ 93 h 268"/>
                <a:gd name="T14" fmla="*/ 175 w 175"/>
                <a:gd name="T15" fmla="*/ 115 h 268"/>
                <a:gd name="T16" fmla="*/ 158 w 175"/>
                <a:gd name="T17" fmla="*/ 268 h 268"/>
                <a:gd name="T18" fmla="*/ 158 w 175"/>
                <a:gd name="T19"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68">
                  <a:moveTo>
                    <a:pt x="158" y="268"/>
                  </a:moveTo>
                  <a:lnTo>
                    <a:pt x="158" y="268"/>
                  </a:lnTo>
                  <a:cubicBezTo>
                    <a:pt x="101" y="257"/>
                    <a:pt x="51" y="225"/>
                    <a:pt x="26" y="182"/>
                  </a:cubicBezTo>
                  <a:cubicBezTo>
                    <a:pt x="4" y="145"/>
                    <a:pt x="0" y="103"/>
                    <a:pt x="14" y="62"/>
                  </a:cubicBezTo>
                  <a:lnTo>
                    <a:pt x="33" y="6"/>
                  </a:lnTo>
                  <a:lnTo>
                    <a:pt x="91" y="0"/>
                  </a:lnTo>
                  <a:lnTo>
                    <a:pt x="109" y="93"/>
                  </a:lnTo>
                  <a:lnTo>
                    <a:pt x="175" y="115"/>
                  </a:lnTo>
                  <a:lnTo>
                    <a:pt x="158" y="268"/>
                  </a:lnTo>
                  <a:lnTo>
                    <a:pt x="158" y="268"/>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Freeform 23">
              <a:extLst>
                <a:ext uri="{FF2B5EF4-FFF2-40B4-BE49-F238E27FC236}">
                  <a16:creationId xmlns:a16="http://schemas.microsoft.com/office/drawing/2014/main" id="{46478E28-713C-4DCF-A00A-3AF9FC1E2706}"/>
                </a:ext>
              </a:extLst>
            </p:cNvPr>
            <p:cNvSpPr>
              <a:spLocks/>
            </p:cNvSpPr>
            <p:nvPr userDrawn="1"/>
          </p:nvSpPr>
          <p:spPr bwMode="auto">
            <a:xfrm>
              <a:off x="7037388" y="5713413"/>
              <a:ext cx="33338" cy="30162"/>
            </a:xfrm>
            <a:custGeom>
              <a:avLst/>
              <a:gdLst>
                <a:gd name="T0" fmla="*/ 158 w 209"/>
                <a:gd name="T1" fmla="*/ 184 h 184"/>
                <a:gd name="T2" fmla="*/ 158 w 209"/>
                <a:gd name="T3" fmla="*/ 184 h 184"/>
                <a:gd name="T4" fmla="*/ 37 w 209"/>
                <a:gd name="T5" fmla="*/ 144 h 184"/>
                <a:gd name="T6" fmla="*/ 3 w 209"/>
                <a:gd name="T7" fmla="*/ 45 h 184"/>
                <a:gd name="T8" fmla="*/ 184 w 209"/>
                <a:gd name="T9" fmla="*/ 60 h 184"/>
                <a:gd name="T10" fmla="*/ 145 w 209"/>
                <a:gd name="T11" fmla="*/ 2 h 184"/>
                <a:gd name="T12" fmla="*/ 181 w 209"/>
                <a:gd name="T13" fmla="*/ 1 h 184"/>
                <a:gd name="T14" fmla="*/ 209 w 209"/>
                <a:gd name="T15" fmla="*/ 0 h 184"/>
                <a:gd name="T16" fmla="*/ 209 w 209"/>
                <a:gd name="T17" fmla="*/ 182 h 184"/>
                <a:gd name="T18" fmla="*/ 158 w 20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84">
                  <a:moveTo>
                    <a:pt x="158" y="184"/>
                  </a:moveTo>
                  <a:lnTo>
                    <a:pt x="158" y="184"/>
                  </a:lnTo>
                  <a:cubicBezTo>
                    <a:pt x="115" y="184"/>
                    <a:pt x="70" y="177"/>
                    <a:pt x="37" y="144"/>
                  </a:cubicBezTo>
                  <a:cubicBezTo>
                    <a:pt x="12" y="118"/>
                    <a:pt x="0" y="83"/>
                    <a:pt x="3" y="45"/>
                  </a:cubicBezTo>
                  <a:lnTo>
                    <a:pt x="184" y="60"/>
                  </a:lnTo>
                  <a:cubicBezTo>
                    <a:pt x="186" y="32"/>
                    <a:pt x="161" y="6"/>
                    <a:pt x="145" y="2"/>
                  </a:cubicBezTo>
                  <a:cubicBezTo>
                    <a:pt x="151" y="4"/>
                    <a:pt x="171" y="2"/>
                    <a:pt x="181" y="1"/>
                  </a:cubicBezTo>
                  <a:cubicBezTo>
                    <a:pt x="192" y="1"/>
                    <a:pt x="201" y="0"/>
                    <a:pt x="209" y="0"/>
                  </a:cubicBezTo>
                  <a:lnTo>
                    <a:pt x="209" y="182"/>
                  </a:lnTo>
                  <a:cubicBezTo>
                    <a:pt x="193" y="183"/>
                    <a:pt x="175" y="184"/>
                    <a:pt x="158" y="18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7" name="Freeform 24">
              <a:extLst>
                <a:ext uri="{FF2B5EF4-FFF2-40B4-BE49-F238E27FC236}">
                  <a16:creationId xmlns:a16="http://schemas.microsoft.com/office/drawing/2014/main" id="{DDB11D46-5DCA-4949-9601-15F28892BB0D}"/>
                </a:ext>
              </a:extLst>
            </p:cNvPr>
            <p:cNvSpPr>
              <a:spLocks/>
            </p:cNvSpPr>
            <p:nvPr userDrawn="1"/>
          </p:nvSpPr>
          <p:spPr bwMode="auto">
            <a:xfrm>
              <a:off x="7037388" y="5713413"/>
              <a:ext cx="33338" cy="30162"/>
            </a:xfrm>
            <a:custGeom>
              <a:avLst/>
              <a:gdLst>
                <a:gd name="T0" fmla="*/ 158 w 209"/>
                <a:gd name="T1" fmla="*/ 184 h 184"/>
                <a:gd name="T2" fmla="*/ 158 w 209"/>
                <a:gd name="T3" fmla="*/ 184 h 184"/>
                <a:gd name="T4" fmla="*/ 37 w 209"/>
                <a:gd name="T5" fmla="*/ 144 h 184"/>
                <a:gd name="T6" fmla="*/ 3 w 209"/>
                <a:gd name="T7" fmla="*/ 45 h 184"/>
                <a:gd name="T8" fmla="*/ 184 w 209"/>
                <a:gd name="T9" fmla="*/ 60 h 184"/>
                <a:gd name="T10" fmla="*/ 145 w 209"/>
                <a:gd name="T11" fmla="*/ 2 h 184"/>
                <a:gd name="T12" fmla="*/ 181 w 209"/>
                <a:gd name="T13" fmla="*/ 1 h 184"/>
                <a:gd name="T14" fmla="*/ 209 w 209"/>
                <a:gd name="T15" fmla="*/ 0 h 184"/>
                <a:gd name="T16" fmla="*/ 209 w 209"/>
                <a:gd name="T17" fmla="*/ 182 h 184"/>
                <a:gd name="T18" fmla="*/ 158 w 209"/>
                <a:gd name="T19" fmla="*/ 184 h 184"/>
                <a:gd name="T20" fmla="*/ 158 w 209"/>
                <a:gd name="T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84">
                  <a:moveTo>
                    <a:pt x="158" y="184"/>
                  </a:moveTo>
                  <a:lnTo>
                    <a:pt x="158" y="184"/>
                  </a:lnTo>
                  <a:cubicBezTo>
                    <a:pt x="115" y="184"/>
                    <a:pt x="70" y="177"/>
                    <a:pt x="37" y="144"/>
                  </a:cubicBezTo>
                  <a:cubicBezTo>
                    <a:pt x="12" y="118"/>
                    <a:pt x="0" y="83"/>
                    <a:pt x="3" y="45"/>
                  </a:cubicBezTo>
                  <a:lnTo>
                    <a:pt x="184" y="60"/>
                  </a:lnTo>
                  <a:cubicBezTo>
                    <a:pt x="186" y="32"/>
                    <a:pt x="161" y="6"/>
                    <a:pt x="145" y="2"/>
                  </a:cubicBezTo>
                  <a:cubicBezTo>
                    <a:pt x="151" y="4"/>
                    <a:pt x="171" y="2"/>
                    <a:pt x="181" y="1"/>
                  </a:cubicBezTo>
                  <a:cubicBezTo>
                    <a:pt x="192" y="1"/>
                    <a:pt x="201" y="0"/>
                    <a:pt x="209" y="0"/>
                  </a:cubicBezTo>
                  <a:lnTo>
                    <a:pt x="209" y="182"/>
                  </a:lnTo>
                  <a:cubicBezTo>
                    <a:pt x="193" y="183"/>
                    <a:pt x="175" y="184"/>
                    <a:pt x="158" y="184"/>
                  </a:cubicBezTo>
                  <a:lnTo>
                    <a:pt x="158" y="18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Freeform 25">
              <a:extLst>
                <a:ext uri="{FF2B5EF4-FFF2-40B4-BE49-F238E27FC236}">
                  <a16:creationId xmlns:a16="http://schemas.microsoft.com/office/drawing/2014/main" id="{F06A2836-DC67-4D08-B199-C53BEC9D6430}"/>
                </a:ext>
              </a:extLst>
            </p:cNvPr>
            <p:cNvSpPr>
              <a:spLocks/>
            </p:cNvSpPr>
            <p:nvPr userDrawn="1"/>
          </p:nvSpPr>
          <p:spPr bwMode="auto">
            <a:xfrm>
              <a:off x="6805613" y="6207125"/>
              <a:ext cx="36513" cy="42862"/>
            </a:xfrm>
            <a:custGeom>
              <a:avLst/>
              <a:gdLst>
                <a:gd name="T0" fmla="*/ 131 w 231"/>
                <a:gd name="T1" fmla="*/ 270 h 270"/>
                <a:gd name="T2" fmla="*/ 131 w 231"/>
                <a:gd name="T3" fmla="*/ 270 h 270"/>
                <a:gd name="T4" fmla="*/ 0 w 231"/>
                <a:gd name="T5" fmla="*/ 2 h 270"/>
                <a:gd name="T6" fmla="*/ 182 w 231"/>
                <a:gd name="T7" fmla="*/ 0 h 270"/>
                <a:gd name="T8" fmla="*/ 231 w 231"/>
                <a:gd name="T9" fmla="*/ 118 h 270"/>
                <a:gd name="T10" fmla="*/ 131 w 231"/>
                <a:gd name="T11" fmla="*/ 270 h 270"/>
              </a:gdLst>
              <a:ahLst/>
              <a:cxnLst>
                <a:cxn ang="0">
                  <a:pos x="T0" y="T1"/>
                </a:cxn>
                <a:cxn ang="0">
                  <a:pos x="T2" y="T3"/>
                </a:cxn>
                <a:cxn ang="0">
                  <a:pos x="T4" y="T5"/>
                </a:cxn>
                <a:cxn ang="0">
                  <a:pos x="T6" y="T7"/>
                </a:cxn>
                <a:cxn ang="0">
                  <a:pos x="T8" y="T9"/>
                </a:cxn>
                <a:cxn ang="0">
                  <a:pos x="T10" y="T11"/>
                </a:cxn>
              </a:cxnLst>
              <a:rect l="0" t="0" r="r" b="b"/>
              <a:pathLst>
                <a:path w="231" h="270">
                  <a:moveTo>
                    <a:pt x="131" y="270"/>
                  </a:moveTo>
                  <a:lnTo>
                    <a:pt x="131" y="270"/>
                  </a:lnTo>
                  <a:cubicBezTo>
                    <a:pt x="18" y="195"/>
                    <a:pt x="2" y="92"/>
                    <a:pt x="0" y="2"/>
                  </a:cubicBezTo>
                  <a:lnTo>
                    <a:pt x="182" y="0"/>
                  </a:lnTo>
                  <a:cubicBezTo>
                    <a:pt x="183" y="73"/>
                    <a:pt x="196" y="94"/>
                    <a:pt x="231" y="118"/>
                  </a:cubicBezTo>
                  <a:lnTo>
                    <a:pt x="131" y="27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9" name="Freeform 26">
              <a:extLst>
                <a:ext uri="{FF2B5EF4-FFF2-40B4-BE49-F238E27FC236}">
                  <a16:creationId xmlns:a16="http://schemas.microsoft.com/office/drawing/2014/main" id="{82D3E5FD-89A5-4ACB-AC8D-D30A8E0995C8}"/>
                </a:ext>
              </a:extLst>
            </p:cNvPr>
            <p:cNvSpPr>
              <a:spLocks/>
            </p:cNvSpPr>
            <p:nvPr userDrawn="1"/>
          </p:nvSpPr>
          <p:spPr bwMode="auto">
            <a:xfrm>
              <a:off x="6805613" y="6207125"/>
              <a:ext cx="36513" cy="42862"/>
            </a:xfrm>
            <a:custGeom>
              <a:avLst/>
              <a:gdLst>
                <a:gd name="T0" fmla="*/ 131 w 231"/>
                <a:gd name="T1" fmla="*/ 270 h 270"/>
                <a:gd name="T2" fmla="*/ 131 w 231"/>
                <a:gd name="T3" fmla="*/ 270 h 270"/>
                <a:gd name="T4" fmla="*/ 0 w 231"/>
                <a:gd name="T5" fmla="*/ 2 h 270"/>
                <a:gd name="T6" fmla="*/ 182 w 231"/>
                <a:gd name="T7" fmla="*/ 0 h 270"/>
                <a:gd name="T8" fmla="*/ 231 w 231"/>
                <a:gd name="T9" fmla="*/ 118 h 270"/>
                <a:gd name="T10" fmla="*/ 131 w 231"/>
                <a:gd name="T11" fmla="*/ 270 h 270"/>
                <a:gd name="T12" fmla="*/ 131 w 231"/>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231" h="270">
                  <a:moveTo>
                    <a:pt x="131" y="270"/>
                  </a:moveTo>
                  <a:lnTo>
                    <a:pt x="131" y="270"/>
                  </a:lnTo>
                  <a:cubicBezTo>
                    <a:pt x="18" y="195"/>
                    <a:pt x="2" y="92"/>
                    <a:pt x="0" y="2"/>
                  </a:cubicBezTo>
                  <a:lnTo>
                    <a:pt x="182" y="0"/>
                  </a:lnTo>
                  <a:cubicBezTo>
                    <a:pt x="183" y="73"/>
                    <a:pt x="196" y="94"/>
                    <a:pt x="231" y="118"/>
                  </a:cubicBezTo>
                  <a:lnTo>
                    <a:pt x="131" y="270"/>
                  </a:lnTo>
                  <a:lnTo>
                    <a:pt x="131" y="27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Freeform 27">
              <a:extLst>
                <a:ext uri="{FF2B5EF4-FFF2-40B4-BE49-F238E27FC236}">
                  <a16:creationId xmlns:a16="http://schemas.microsoft.com/office/drawing/2014/main" id="{1FF8559C-C528-4E48-B093-B038124A80F5}"/>
                </a:ext>
              </a:extLst>
            </p:cNvPr>
            <p:cNvSpPr>
              <a:spLocks noEditPoints="1"/>
            </p:cNvSpPr>
            <p:nvPr userDrawn="1"/>
          </p:nvSpPr>
          <p:spPr bwMode="auto">
            <a:xfrm>
              <a:off x="6889750" y="6196013"/>
              <a:ext cx="31750" cy="31750"/>
            </a:xfrm>
            <a:custGeom>
              <a:avLst/>
              <a:gdLst>
                <a:gd name="T0" fmla="*/ 199 w 199"/>
                <a:gd name="T1" fmla="*/ 18 h 197"/>
                <a:gd name="T2" fmla="*/ 199 w 199"/>
                <a:gd name="T3" fmla="*/ 18 h 197"/>
                <a:gd name="T4" fmla="*/ 183 w 199"/>
                <a:gd name="T5" fmla="*/ 15 h 197"/>
                <a:gd name="T6" fmla="*/ 177 w 199"/>
                <a:gd name="T7" fmla="*/ 0 h 197"/>
                <a:gd name="T8" fmla="*/ 199 w 199"/>
                <a:gd name="T9" fmla="*/ 18 h 197"/>
                <a:gd name="T10" fmla="*/ 181 w 199"/>
                <a:gd name="T11" fmla="*/ 197 h 197"/>
                <a:gd name="T12" fmla="*/ 181 w 199"/>
                <a:gd name="T13" fmla="*/ 197 h 197"/>
                <a:gd name="T14" fmla="*/ 59 w 199"/>
                <a:gd name="T15" fmla="*/ 139 h 197"/>
                <a:gd name="T16" fmla="*/ 3 w 199"/>
                <a:gd name="T17" fmla="*/ 22 h 197"/>
                <a:gd name="T18" fmla="*/ 174 w 199"/>
                <a:gd name="T19" fmla="*/ 34 h 197"/>
                <a:gd name="T20" fmla="*/ 196 w 199"/>
                <a:gd name="T21" fmla="*/ 195 h 197"/>
                <a:gd name="T22" fmla="*/ 181 w 199"/>
                <a:gd name="T2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97">
                  <a:moveTo>
                    <a:pt x="199" y="18"/>
                  </a:moveTo>
                  <a:lnTo>
                    <a:pt x="199" y="18"/>
                  </a:lnTo>
                  <a:cubicBezTo>
                    <a:pt x="197" y="17"/>
                    <a:pt x="191" y="15"/>
                    <a:pt x="183" y="15"/>
                  </a:cubicBezTo>
                  <a:cubicBezTo>
                    <a:pt x="181" y="7"/>
                    <a:pt x="178" y="2"/>
                    <a:pt x="177" y="0"/>
                  </a:cubicBezTo>
                  <a:cubicBezTo>
                    <a:pt x="181" y="5"/>
                    <a:pt x="193" y="15"/>
                    <a:pt x="199" y="18"/>
                  </a:cubicBezTo>
                  <a:close/>
                  <a:moveTo>
                    <a:pt x="181" y="197"/>
                  </a:moveTo>
                  <a:lnTo>
                    <a:pt x="181" y="197"/>
                  </a:lnTo>
                  <a:cubicBezTo>
                    <a:pt x="129" y="197"/>
                    <a:pt x="83" y="161"/>
                    <a:pt x="59" y="139"/>
                  </a:cubicBezTo>
                  <a:cubicBezTo>
                    <a:pt x="19" y="101"/>
                    <a:pt x="0" y="62"/>
                    <a:pt x="3" y="22"/>
                  </a:cubicBezTo>
                  <a:lnTo>
                    <a:pt x="174" y="34"/>
                  </a:lnTo>
                  <a:lnTo>
                    <a:pt x="196" y="195"/>
                  </a:lnTo>
                  <a:cubicBezTo>
                    <a:pt x="191" y="196"/>
                    <a:pt x="186" y="197"/>
                    <a:pt x="181" y="197"/>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1" name="Freeform 28">
              <a:extLst>
                <a:ext uri="{FF2B5EF4-FFF2-40B4-BE49-F238E27FC236}">
                  <a16:creationId xmlns:a16="http://schemas.microsoft.com/office/drawing/2014/main" id="{91658B13-DC6B-4CA8-808D-10F6A1F27D9C}"/>
                </a:ext>
              </a:extLst>
            </p:cNvPr>
            <p:cNvSpPr>
              <a:spLocks noEditPoints="1"/>
            </p:cNvSpPr>
            <p:nvPr userDrawn="1"/>
          </p:nvSpPr>
          <p:spPr bwMode="auto">
            <a:xfrm>
              <a:off x="6889750" y="6196013"/>
              <a:ext cx="31750" cy="31750"/>
            </a:xfrm>
            <a:custGeom>
              <a:avLst/>
              <a:gdLst>
                <a:gd name="T0" fmla="*/ 199 w 199"/>
                <a:gd name="T1" fmla="*/ 18 h 197"/>
                <a:gd name="T2" fmla="*/ 199 w 199"/>
                <a:gd name="T3" fmla="*/ 18 h 197"/>
                <a:gd name="T4" fmla="*/ 183 w 199"/>
                <a:gd name="T5" fmla="*/ 15 h 197"/>
                <a:gd name="T6" fmla="*/ 177 w 199"/>
                <a:gd name="T7" fmla="*/ 0 h 197"/>
                <a:gd name="T8" fmla="*/ 199 w 199"/>
                <a:gd name="T9" fmla="*/ 18 h 197"/>
                <a:gd name="T10" fmla="*/ 199 w 199"/>
                <a:gd name="T11" fmla="*/ 18 h 197"/>
                <a:gd name="T12" fmla="*/ 181 w 199"/>
                <a:gd name="T13" fmla="*/ 197 h 197"/>
                <a:gd name="T14" fmla="*/ 181 w 199"/>
                <a:gd name="T15" fmla="*/ 197 h 197"/>
                <a:gd name="T16" fmla="*/ 59 w 199"/>
                <a:gd name="T17" fmla="*/ 139 h 197"/>
                <a:gd name="T18" fmla="*/ 3 w 199"/>
                <a:gd name="T19" fmla="*/ 22 h 197"/>
                <a:gd name="T20" fmla="*/ 174 w 199"/>
                <a:gd name="T21" fmla="*/ 34 h 197"/>
                <a:gd name="T22" fmla="*/ 196 w 199"/>
                <a:gd name="T23" fmla="*/ 195 h 197"/>
                <a:gd name="T24" fmla="*/ 181 w 199"/>
                <a:gd name="T25" fmla="*/ 197 h 197"/>
                <a:gd name="T26" fmla="*/ 181 w 199"/>
                <a:gd name="T2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97">
                  <a:moveTo>
                    <a:pt x="199" y="18"/>
                  </a:moveTo>
                  <a:lnTo>
                    <a:pt x="199" y="18"/>
                  </a:lnTo>
                  <a:cubicBezTo>
                    <a:pt x="197" y="17"/>
                    <a:pt x="191" y="15"/>
                    <a:pt x="183" y="15"/>
                  </a:cubicBezTo>
                  <a:cubicBezTo>
                    <a:pt x="181" y="7"/>
                    <a:pt x="178" y="2"/>
                    <a:pt x="177" y="0"/>
                  </a:cubicBezTo>
                  <a:cubicBezTo>
                    <a:pt x="181" y="5"/>
                    <a:pt x="193" y="15"/>
                    <a:pt x="199" y="18"/>
                  </a:cubicBezTo>
                  <a:lnTo>
                    <a:pt x="199" y="18"/>
                  </a:lnTo>
                  <a:close/>
                  <a:moveTo>
                    <a:pt x="181" y="197"/>
                  </a:moveTo>
                  <a:lnTo>
                    <a:pt x="181" y="197"/>
                  </a:lnTo>
                  <a:cubicBezTo>
                    <a:pt x="129" y="197"/>
                    <a:pt x="83" y="161"/>
                    <a:pt x="59" y="139"/>
                  </a:cubicBezTo>
                  <a:cubicBezTo>
                    <a:pt x="19" y="101"/>
                    <a:pt x="0" y="62"/>
                    <a:pt x="3" y="22"/>
                  </a:cubicBezTo>
                  <a:lnTo>
                    <a:pt x="174" y="34"/>
                  </a:lnTo>
                  <a:lnTo>
                    <a:pt x="196" y="195"/>
                  </a:lnTo>
                  <a:cubicBezTo>
                    <a:pt x="191" y="196"/>
                    <a:pt x="186" y="197"/>
                    <a:pt x="181" y="197"/>
                  </a:cubicBezTo>
                  <a:lnTo>
                    <a:pt x="181" y="1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2" name="Freeform 29">
              <a:extLst>
                <a:ext uri="{FF2B5EF4-FFF2-40B4-BE49-F238E27FC236}">
                  <a16:creationId xmlns:a16="http://schemas.microsoft.com/office/drawing/2014/main" id="{780B4463-095A-42A6-BA47-26671B16E766}"/>
                </a:ext>
              </a:extLst>
            </p:cNvPr>
            <p:cNvSpPr>
              <a:spLocks/>
            </p:cNvSpPr>
            <p:nvPr userDrawn="1"/>
          </p:nvSpPr>
          <p:spPr bwMode="auto">
            <a:xfrm>
              <a:off x="6642100" y="6400800"/>
              <a:ext cx="33338" cy="36512"/>
            </a:xfrm>
            <a:custGeom>
              <a:avLst/>
              <a:gdLst>
                <a:gd name="T0" fmla="*/ 164 w 206"/>
                <a:gd name="T1" fmla="*/ 226 h 226"/>
                <a:gd name="T2" fmla="*/ 164 w 206"/>
                <a:gd name="T3" fmla="*/ 226 h 226"/>
                <a:gd name="T4" fmla="*/ 0 w 206"/>
                <a:gd name="T5" fmla="*/ 150 h 226"/>
                <a:gd name="T6" fmla="*/ 206 w 206"/>
                <a:gd name="T7" fmla="*/ 16 h 226"/>
                <a:gd name="T8" fmla="*/ 170 w 206"/>
                <a:gd name="T9" fmla="*/ 194 h 226"/>
                <a:gd name="T10" fmla="*/ 204 w 206"/>
                <a:gd name="T11" fmla="*/ 193 h 226"/>
                <a:gd name="T12" fmla="*/ 164 w 206"/>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206" h="226">
                  <a:moveTo>
                    <a:pt x="164" y="226"/>
                  </a:moveTo>
                  <a:lnTo>
                    <a:pt x="164" y="226"/>
                  </a:lnTo>
                  <a:lnTo>
                    <a:pt x="0" y="150"/>
                  </a:lnTo>
                  <a:cubicBezTo>
                    <a:pt x="18" y="103"/>
                    <a:pt x="121" y="0"/>
                    <a:pt x="206" y="16"/>
                  </a:cubicBezTo>
                  <a:lnTo>
                    <a:pt x="170" y="194"/>
                  </a:lnTo>
                  <a:cubicBezTo>
                    <a:pt x="190" y="198"/>
                    <a:pt x="204" y="193"/>
                    <a:pt x="204" y="193"/>
                  </a:cubicBezTo>
                  <a:cubicBezTo>
                    <a:pt x="195" y="197"/>
                    <a:pt x="171" y="217"/>
                    <a:pt x="164" y="226"/>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3" name="Freeform 30">
              <a:extLst>
                <a:ext uri="{FF2B5EF4-FFF2-40B4-BE49-F238E27FC236}">
                  <a16:creationId xmlns:a16="http://schemas.microsoft.com/office/drawing/2014/main" id="{08080DF5-2477-4DE2-B019-9879174F16D1}"/>
                </a:ext>
              </a:extLst>
            </p:cNvPr>
            <p:cNvSpPr>
              <a:spLocks/>
            </p:cNvSpPr>
            <p:nvPr userDrawn="1"/>
          </p:nvSpPr>
          <p:spPr bwMode="auto">
            <a:xfrm>
              <a:off x="6642100" y="6400800"/>
              <a:ext cx="33338" cy="36512"/>
            </a:xfrm>
            <a:custGeom>
              <a:avLst/>
              <a:gdLst>
                <a:gd name="T0" fmla="*/ 164 w 206"/>
                <a:gd name="T1" fmla="*/ 226 h 226"/>
                <a:gd name="T2" fmla="*/ 164 w 206"/>
                <a:gd name="T3" fmla="*/ 226 h 226"/>
                <a:gd name="T4" fmla="*/ 0 w 206"/>
                <a:gd name="T5" fmla="*/ 150 h 226"/>
                <a:gd name="T6" fmla="*/ 206 w 206"/>
                <a:gd name="T7" fmla="*/ 16 h 226"/>
                <a:gd name="T8" fmla="*/ 170 w 206"/>
                <a:gd name="T9" fmla="*/ 194 h 226"/>
                <a:gd name="T10" fmla="*/ 204 w 206"/>
                <a:gd name="T11" fmla="*/ 193 h 226"/>
                <a:gd name="T12" fmla="*/ 164 w 206"/>
                <a:gd name="T13" fmla="*/ 226 h 226"/>
                <a:gd name="T14" fmla="*/ 164 w 206"/>
                <a:gd name="T15" fmla="*/ 22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6">
                  <a:moveTo>
                    <a:pt x="164" y="226"/>
                  </a:moveTo>
                  <a:lnTo>
                    <a:pt x="164" y="226"/>
                  </a:lnTo>
                  <a:lnTo>
                    <a:pt x="0" y="150"/>
                  </a:lnTo>
                  <a:cubicBezTo>
                    <a:pt x="18" y="103"/>
                    <a:pt x="121" y="0"/>
                    <a:pt x="206" y="16"/>
                  </a:cubicBezTo>
                  <a:lnTo>
                    <a:pt x="170" y="194"/>
                  </a:lnTo>
                  <a:cubicBezTo>
                    <a:pt x="190" y="198"/>
                    <a:pt x="204" y="193"/>
                    <a:pt x="204" y="193"/>
                  </a:cubicBezTo>
                  <a:cubicBezTo>
                    <a:pt x="195" y="197"/>
                    <a:pt x="171" y="217"/>
                    <a:pt x="164" y="226"/>
                  </a:cubicBezTo>
                  <a:lnTo>
                    <a:pt x="164" y="226"/>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Freeform 31">
              <a:extLst>
                <a:ext uri="{FF2B5EF4-FFF2-40B4-BE49-F238E27FC236}">
                  <a16:creationId xmlns:a16="http://schemas.microsoft.com/office/drawing/2014/main" id="{2043244B-7963-4DBB-8BF5-7653FD9407B1}"/>
                </a:ext>
              </a:extLst>
            </p:cNvPr>
            <p:cNvSpPr>
              <a:spLocks/>
            </p:cNvSpPr>
            <p:nvPr userDrawn="1"/>
          </p:nvSpPr>
          <p:spPr bwMode="auto">
            <a:xfrm>
              <a:off x="6584950" y="6457950"/>
              <a:ext cx="30163" cy="30162"/>
            </a:xfrm>
            <a:custGeom>
              <a:avLst/>
              <a:gdLst>
                <a:gd name="T0" fmla="*/ 190 w 190"/>
                <a:gd name="T1" fmla="*/ 190 h 190"/>
                <a:gd name="T2" fmla="*/ 190 w 190"/>
                <a:gd name="T3" fmla="*/ 190 h 190"/>
                <a:gd name="T4" fmla="*/ 164 w 190"/>
                <a:gd name="T5" fmla="*/ 189 h 190"/>
                <a:gd name="T6" fmla="*/ 137 w 190"/>
                <a:gd name="T7" fmla="*/ 189 h 190"/>
                <a:gd name="T8" fmla="*/ 172 w 190"/>
                <a:gd name="T9" fmla="*/ 155 h 190"/>
                <a:gd name="T10" fmla="*/ 0 w 190"/>
                <a:gd name="T11" fmla="*/ 95 h 190"/>
                <a:gd name="T12" fmla="*/ 174 w 190"/>
                <a:gd name="T13" fmla="*/ 8 h 190"/>
                <a:gd name="T14" fmla="*/ 190 w 190"/>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0">
                  <a:moveTo>
                    <a:pt x="190" y="190"/>
                  </a:moveTo>
                  <a:lnTo>
                    <a:pt x="190" y="190"/>
                  </a:lnTo>
                  <a:lnTo>
                    <a:pt x="164" y="189"/>
                  </a:lnTo>
                  <a:cubicBezTo>
                    <a:pt x="155" y="189"/>
                    <a:pt x="142" y="188"/>
                    <a:pt x="137" y="189"/>
                  </a:cubicBezTo>
                  <a:cubicBezTo>
                    <a:pt x="145" y="187"/>
                    <a:pt x="164" y="177"/>
                    <a:pt x="172" y="155"/>
                  </a:cubicBezTo>
                  <a:lnTo>
                    <a:pt x="0" y="95"/>
                  </a:lnTo>
                  <a:cubicBezTo>
                    <a:pt x="34" y="0"/>
                    <a:pt x="136" y="6"/>
                    <a:pt x="174" y="8"/>
                  </a:cubicBezTo>
                  <a:lnTo>
                    <a:pt x="190" y="19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5" name="Freeform 32">
              <a:extLst>
                <a:ext uri="{FF2B5EF4-FFF2-40B4-BE49-F238E27FC236}">
                  <a16:creationId xmlns:a16="http://schemas.microsoft.com/office/drawing/2014/main" id="{1630A361-3B5A-4E3D-8D2B-2BD63FF38F79}"/>
                </a:ext>
              </a:extLst>
            </p:cNvPr>
            <p:cNvSpPr>
              <a:spLocks/>
            </p:cNvSpPr>
            <p:nvPr userDrawn="1"/>
          </p:nvSpPr>
          <p:spPr bwMode="auto">
            <a:xfrm>
              <a:off x="6584950" y="6457950"/>
              <a:ext cx="30163" cy="30162"/>
            </a:xfrm>
            <a:custGeom>
              <a:avLst/>
              <a:gdLst>
                <a:gd name="T0" fmla="*/ 190 w 190"/>
                <a:gd name="T1" fmla="*/ 190 h 190"/>
                <a:gd name="T2" fmla="*/ 190 w 190"/>
                <a:gd name="T3" fmla="*/ 190 h 190"/>
                <a:gd name="T4" fmla="*/ 164 w 190"/>
                <a:gd name="T5" fmla="*/ 189 h 190"/>
                <a:gd name="T6" fmla="*/ 137 w 190"/>
                <a:gd name="T7" fmla="*/ 189 h 190"/>
                <a:gd name="T8" fmla="*/ 172 w 190"/>
                <a:gd name="T9" fmla="*/ 155 h 190"/>
                <a:gd name="T10" fmla="*/ 0 w 190"/>
                <a:gd name="T11" fmla="*/ 95 h 190"/>
                <a:gd name="T12" fmla="*/ 174 w 190"/>
                <a:gd name="T13" fmla="*/ 8 h 190"/>
                <a:gd name="T14" fmla="*/ 190 w 190"/>
                <a:gd name="T15" fmla="*/ 190 h 190"/>
                <a:gd name="T16" fmla="*/ 190 w 190"/>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90">
                  <a:moveTo>
                    <a:pt x="190" y="190"/>
                  </a:moveTo>
                  <a:lnTo>
                    <a:pt x="190" y="190"/>
                  </a:lnTo>
                  <a:lnTo>
                    <a:pt x="164" y="189"/>
                  </a:lnTo>
                  <a:cubicBezTo>
                    <a:pt x="155" y="189"/>
                    <a:pt x="142" y="188"/>
                    <a:pt x="137" y="189"/>
                  </a:cubicBezTo>
                  <a:cubicBezTo>
                    <a:pt x="145" y="187"/>
                    <a:pt x="164" y="177"/>
                    <a:pt x="172" y="155"/>
                  </a:cubicBezTo>
                  <a:lnTo>
                    <a:pt x="0" y="95"/>
                  </a:lnTo>
                  <a:cubicBezTo>
                    <a:pt x="34" y="0"/>
                    <a:pt x="136" y="6"/>
                    <a:pt x="174" y="8"/>
                  </a:cubicBezTo>
                  <a:lnTo>
                    <a:pt x="190" y="190"/>
                  </a:lnTo>
                  <a:lnTo>
                    <a:pt x="190" y="19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6" name="Freeform 33">
              <a:extLst>
                <a:ext uri="{FF2B5EF4-FFF2-40B4-BE49-F238E27FC236}">
                  <a16:creationId xmlns:a16="http://schemas.microsoft.com/office/drawing/2014/main" id="{26CE997F-862F-4E37-9FDA-758F03F353B2}"/>
                </a:ext>
              </a:extLst>
            </p:cNvPr>
            <p:cNvSpPr>
              <a:spLocks/>
            </p:cNvSpPr>
            <p:nvPr userDrawn="1"/>
          </p:nvSpPr>
          <p:spPr bwMode="auto">
            <a:xfrm>
              <a:off x="6537325" y="6534150"/>
              <a:ext cx="31750" cy="28575"/>
            </a:xfrm>
            <a:custGeom>
              <a:avLst/>
              <a:gdLst>
                <a:gd name="T0" fmla="*/ 51 w 200"/>
                <a:gd name="T1" fmla="*/ 184 h 184"/>
                <a:gd name="T2" fmla="*/ 51 w 200"/>
                <a:gd name="T3" fmla="*/ 184 h 184"/>
                <a:gd name="T4" fmla="*/ 14 w 200"/>
                <a:gd name="T5" fmla="*/ 182 h 184"/>
                <a:gd name="T6" fmla="*/ 0 w 200"/>
                <a:gd name="T7" fmla="*/ 0 h 184"/>
                <a:gd name="T8" fmla="*/ 27 w 200"/>
                <a:gd name="T9" fmla="*/ 1 h 184"/>
                <a:gd name="T10" fmla="*/ 58 w 200"/>
                <a:gd name="T11" fmla="*/ 2 h 184"/>
                <a:gd name="T12" fmla="*/ 25 w 200"/>
                <a:gd name="T13" fmla="*/ 25 h 184"/>
                <a:gd name="T14" fmla="*/ 14 w 200"/>
                <a:gd name="T15" fmla="*/ 69 h 184"/>
                <a:gd name="T16" fmla="*/ 192 w 200"/>
                <a:gd name="T17" fmla="*/ 34 h 184"/>
                <a:gd name="T18" fmla="*/ 165 w 200"/>
                <a:gd name="T19" fmla="*/ 140 h 184"/>
                <a:gd name="T20" fmla="*/ 51 w 200"/>
                <a:gd name="T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84">
                  <a:moveTo>
                    <a:pt x="51" y="184"/>
                  </a:moveTo>
                  <a:lnTo>
                    <a:pt x="51" y="184"/>
                  </a:lnTo>
                  <a:cubicBezTo>
                    <a:pt x="37" y="184"/>
                    <a:pt x="25" y="183"/>
                    <a:pt x="14" y="182"/>
                  </a:cubicBezTo>
                  <a:lnTo>
                    <a:pt x="0" y="0"/>
                  </a:lnTo>
                  <a:cubicBezTo>
                    <a:pt x="7" y="0"/>
                    <a:pt x="17" y="0"/>
                    <a:pt x="27" y="1"/>
                  </a:cubicBezTo>
                  <a:cubicBezTo>
                    <a:pt x="36" y="2"/>
                    <a:pt x="52" y="3"/>
                    <a:pt x="58" y="2"/>
                  </a:cubicBezTo>
                  <a:cubicBezTo>
                    <a:pt x="53" y="3"/>
                    <a:pt x="37" y="8"/>
                    <a:pt x="25" y="25"/>
                  </a:cubicBezTo>
                  <a:cubicBezTo>
                    <a:pt x="13" y="42"/>
                    <a:pt x="12" y="59"/>
                    <a:pt x="14" y="69"/>
                  </a:cubicBezTo>
                  <a:lnTo>
                    <a:pt x="192" y="34"/>
                  </a:lnTo>
                  <a:cubicBezTo>
                    <a:pt x="200" y="75"/>
                    <a:pt x="190" y="112"/>
                    <a:pt x="165" y="140"/>
                  </a:cubicBezTo>
                  <a:cubicBezTo>
                    <a:pt x="133" y="177"/>
                    <a:pt x="88" y="184"/>
                    <a:pt x="51" y="18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Freeform 34">
              <a:extLst>
                <a:ext uri="{FF2B5EF4-FFF2-40B4-BE49-F238E27FC236}">
                  <a16:creationId xmlns:a16="http://schemas.microsoft.com/office/drawing/2014/main" id="{6DBD43D0-B961-47D8-AC04-845FCC6BE010}"/>
                </a:ext>
              </a:extLst>
            </p:cNvPr>
            <p:cNvSpPr>
              <a:spLocks/>
            </p:cNvSpPr>
            <p:nvPr userDrawn="1"/>
          </p:nvSpPr>
          <p:spPr bwMode="auto">
            <a:xfrm>
              <a:off x="6537325" y="6534150"/>
              <a:ext cx="31750" cy="28575"/>
            </a:xfrm>
            <a:custGeom>
              <a:avLst/>
              <a:gdLst>
                <a:gd name="T0" fmla="*/ 51 w 200"/>
                <a:gd name="T1" fmla="*/ 184 h 184"/>
                <a:gd name="T2" fmla="*/ 51 w 200"/>
                <a:gd name="T3" fmla="*/ 184 h 184"/>
                <a:gd name="T4" fmla="*/ 14 w 200"/>
                <a:gd name="T5" fmla="*/ 182 h 184"/>
                <a:gd name="T6" fmla="*/ 0 w 200"/>
                <a:gd name="T7" fmla="*/ 0 h 184"/>
                <a:gd name="T8" fmla="*/ 27 w 200"/>
                <a:gd name="T9" fmla="*/ 1 h 184"/>
                <a:gd name="T10" fmla="*/ 58 w 200"/>
                <a:gd name="T11" fmla="*/ 2 h 184"/>
                <a:gd name="T12" fmla="*/ 25 w 200"/>
                <a:gd name="T13" fmla="*/ 25 h 184"/>
                <a:gd name="T14" fmla="*/ 14 w 200"/>
                <a:gd name="T15" fmla="*/ 69 h 184"/>
                <a:gd name="T16" fmla="*/ 192 w 200"/>
                <a:gd name="T17" fmla="*/ 34 h 184"/>
                <a:gd name="T18" fmla="*/ 165 w 200"/>
                <a:gd name="T19" fmla="*/ 140 h 184"/>
                <a:gd name="T20" fmla="*/ 51 w 200"/>
                <a:gd name="T21" fmla="*/ 184 h 184"/>
                <a:gd name="T22" fmla="*/ 51 w 200"/>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84">
                  <a:moveTo>
                    <a:pt x="51" y="184"/>
                  </a:moveTo>
                  <a:lnTo>
                    <a:pt x="51" y="184"/>
                  </a:lnTo>
                  <a:cubicBezTo>
                    <a:pt x="37" y="184"/>
                    <a:pt x="25" y="183"/>
                    <a:pt x="14" y="182"/>
                  </a:cubicBezTo>
                  <a:lnTo>
                    <a:pt x="0" y="0"/>
                  </a:lnTo>
                  <a:cubicBezTo>
                    <a:pt x="7" y="0"/>
                    <a:pt x="17" y="0"/>
                    <a:pt x="27" y="1"/>
                  </a:cubicBezTo>
                  <a:cubicBezTo>
                    <a:pt x="36" y="2"/>
                    <a:pt x="52" y="3"/>
                    <a:pt x="58" y="2"/>
                  </a:cubicBezTo>
                  <a:cubicBezTo>
                    <a:pt x="53" y="3"/>
                    <a:pt x="37" y="8"/>
                    <a:pt x="25" y="25"/>
                  </a:cubicBezTo>
                  <a:cubicBezTo>
                    <a:pt x="13" y="42"/>
                    <a:pt x="12" y="59"/>
                    <a:pt x="14" y="69"/>
                  </a:cubicBezTo>
                  <a:lnTo>
                    <a:pt x="192" y="34"/>
                  </a:lnTo>
                  <a:cubicBezTo>
                    <a:pt x="200" y="75"/>
                    <a:pt x="190" y="112"/>
                    <a:pt x="165" y="140"/>
                  </a:cubicBezTo>
                  <a:cubicBezTo>
                    <a:pt x="133" y="177"/>
                    <a:pt x="88" y="184"/>
                    <a:pt x="51" y="184"/>
                  </a:cubicBezTo>
                  <a:lnTo>
                    <a:pt x="51" y="18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Freeform 35">
              <a:extLst>
                <a:ext uri="{FF2B5EF4-FFF2-40B4-BE49-F238E27FC236}">
                  <a16:creationId xmlns:a16="http://schemas.microsoft.com/office/drawing/2014/main" id="{4587DB68-6CA7-4D5B-9386-8ABE11B4216E}"/>
                </a:ext>
              </a:extLst>
            </p:cNvPr>
            <p:cNvSpPr>
              <a:spLocks/>
            </p:cNvSpPr>
            <p:nvPr userDrawn="1"/>
          </p:nvSpPr>
          <p:spPr bwMode="auto">
            <a:xfrm>
              <a:off x="6919913" y="6054725"/>
              <a:ext cx="38100" cy="30162"/>
            </a:xfrm>
            <a:custGeom>
              <a:avLst/>
              <a:gdLst>
                <a:gd name="T0" fmla="*/ 172 w 234"/>
                <a:gd name="T1" fmla="*/ 191 h 191"/>
                <a:gd name="T2" fmla="*/ 172 w 234"/>
                <a:gd name="T3" fmla="*/ 191 h 191"/>
                <a:gd name="T4" fmla="*/ 187 w 234"/>
                <a:gd name="T5" fmla="*/ 156 h 191"/>
                <a:gd name="T6" fmla="*/ 5 w 234"/>
                <a:gd name="T7" fmla="*/ 165 h 191"/>
                <a:gd name="T8" fmla="*/ 145 w 234"/>
                <a:gd name="T9" fmla="*/ 6 h 191"/>
                <a:gd name="T10" fmla="*/ 164 w 234"/>
                <a:gd name="T11" fmla="*/ 0 h 191"/>
                <a:gd name="T12" fmla="*/ 234 w 234"/>
                <a:gd name="T13" fmla="*/ 167 h 191"/>
                <a:gd name="T14" fmla="*/ 204 w 234"/>
                <a:gd name="T15" fmla="*/ 178 h 191"/>
                <a:gd name="T16" fmla="*/ 172 w 234"/>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91">
                  <a:moveTo>
                    <a:pt x="172" y="191"/>
                  </a:moveTo>
                  <a:lnTo>
                    <a:pt x="172" y="191"/>
                  </a:lnTo>
                  <a:cubicBezTo>
                    <a:pt x="177" y="187"/>
                    <a:pt x="187" y="173"/>
                    <a:pt x="187" y="156"/>
                  </a:cubicBezTo>
                  <a:lnTo>
                    <a:pt x="5" y="165"/>
                  </a:lnTo>
                  <a:cubicBezTo>
                    <a:pt x="0" y="56"/>
                    <a:pt x="106" y="20"/>
                    <a:pt x="145" y="6"/>
                  </a:cubicBezTo>
                  <a:lnTo>
                    <a:pt x="164" y="0"/>
                  </a:lnTo>
                  <a:lnTo>
                    <a:pt x="234" y="167"/>
                  </a:lnTo>
                  <a:cubicBezTo>
                    <a:pt x="225" y="171"/>
                    <a:pt x="215" y="174"/>
                    <a:pt x="204" y="178"/>
                  </a:cubicBezTo>
                  <a:cubicBezTo>
                    <a:pt x="194" y="182"/>
                    <a:pt x="177" y="187"/>
                    <a:pt x="172" y="191"/>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36">
              <a:extLst>
                <a:ext uri="{FF2B5EF4-FFF2-40B4-BE49-F238E27FC236}">
                  <a16:creationId xmlns:a16="http://schemas.microsoft.com/office/drawing/2014/main" id="{0634482C-58A2-40B2-8647-314C1ACD9C01}"/>
                </a:ext>
              </a:extLst>
            </p:cNvPr>
            <p:cNvSpPr>
              <a:spLocks/>
            </p:cNvSpPr>
            <p:nvPr userDrawn="1"/>
          </p:nvSpPr>
          <p:spPr bwMode="auto">
            <a:xfrm>
              <a:off x="6919913" y="6054725"/>
              <a:ext cx="38100" cy="30162"/>
            </a:xfrm>
            <a:custGeom>
              <a:avLst/>
              <a:gdLst>
                <a:gd name="T0" fmla="*/ 172 w 234"/>
                <a:gd name="T1" fmla="*/ 191 h 191"/>
                <a:gd name="T2" fmla="*/ 172 w 234"/>
                <a:gd name="T3" fmla="*/ 191 h 191"/>
                <a:gd name="T4" fmla="*/ 187 w 234"/>
                <a:gd name="T5" fmla="*/ 156 h 191"/>
                <a:gd name="T6" fmla="*/ 5 w 234"/>
                <a:gd name="T7" fmla="*/ 165 h 191"/>
                <a:gd name="T8" fmla="*/ 145 w 234"/>
                <a:gd name="T9" fmla="*/ 6 h 191"/>
                <a:gd name="T10" fmla="*/ 164 w 234"/>
                <a:gd name="T11" fmla="*/ 0 h 191"/>
                <a:gd name="T12" fmla="*/ 234 w 234"/>
                <a:gd name="T13" fmla="*/ 167 h 191"/>
                <a:gd name="T14" fmla="*/ 204 w 234"/>
                <a:gd name="T15" fmla="*/ 178 h 191"/>
                <a:gd name="T16" fmla="*/ 172 w 234"/>
                <a:gd name="T17" fmla="*/ 191 h 191"/>
                <a:gd name="T18" fmla="*/ 172 w 234"/>
                <a:gd name="T1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91">
                  <a:moveTo>
                    <a:pt x="172" y="191"/>
                  </a:moveTo>
                  <a:lnTo>
                    <a:pt x="172" y="191"/>
                  </a:lnTo>
                  <a:cubicBezTo>
                    <a:pt x="177" y="187"/>
                    <a:pt x="187" y="173"/>
                    <a:pt x="187" y="156"/>
                  </a:cubicBezTo>
                  <a:lnTo>
                    <a:pt x="5" y="165"/>
                  </a:lnTo>
                  <a:cubicBezTo>
                    <a:pt x="0" y="56"/>
                    <a:pt x="106" y="20"/>
                    <a:pt x="145" y="6"/>
                  </a:cubicBezTo>
                  <a:lnTo>
                    <a:pt x="164" y="0"/>
                  </a:lnTo>
                  <a:lnTo>
                    <a:pt x="234" y="167"/>
                  </a:lnTo>
                  <a:cubicBezTo>
                    <a:pt x="225" y="171"/>
                    <a:pt x="215" y="174"/>
                    <a:pt x="204" y="178"/>
                  </a:cubicBezTo>
                  <a:cubicBezTo>
                    <a:pt x="194" y="182"/>
                    <a:pt x="177" y="187"/>
                    <a:pt x="172" y="191"/>
                  </a:cubicBezTo>
                  <a:lnTo>
                    <a:pt x="172" y="19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Freeform 37">
              <a:extLst>
                <a:ext uri="{FF2B5EF4-FFF2-40B4-BE49-F238E27FC236}">
                  <a16:creationId xmlns:a16="http://schemas.microsoft.com/office/drawing/2014/main" id="{20C5FAAC-3640-42EA-8CB2-E2C9A777CC77}"/>
                </a:ext>
              </a:extLst>
            </p:cNvPr>
            <p:cNvSpPr>
              <a:spLocks/>
            </p:cNvSpPr>
            <p:nvPr userDrawn="1"/>
          </p:nvSpPr>
          <p:spPr bwMode="auto">
            <a:xfrm>
              <a:off x="6638925" y="6183313"/>
              <a:ext cx="39688" cy="31750"/>
            </a:xfrm>
            <a:custGeom>
              <a:avLst/>
              <a:gdLst>
                <a:gd name="T0" fmla="*/ 170 w 252"/>
                <a:gd name="T1" fmla="*/ 199 h 199"/>
                <a:gd name="T2" fmla="*/ 170 w 252"/>
                <a:gd name="T3" fmla="*/ 199 h 199"/>
                <a:gd name="T4" fmla="*/ 0 w 252"/>
                <a:gd name="T5" fmla="*/ 139 h 199"/>
                <a:gd name="T6" fmla="*/ 128 w 252"/>
                <a:gd name="T7" fmla="*/ 13 h 199"/>
                <a:gd name="T8" fmla="*/ 154 w 252"/>
                <a:gd name="T9" fmla="*/ 0 h 199"/>
                <a:gd name="T10" fmla="*/ 252 w 252"/>
                <a:gd name="T11" fmla="*/ 153 h 199"/>
                <a:gd name="T12" fmla="*/ 211 w 252"/>
                <a:gd name="T13" fmla="*/ 175 h 199"/>
                <a:gd name="T14" fmla="*/ 170 w 252"/>
                <a:gd name="T15" fmla="*/ 1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99">
                  <a:moveTo>
                    <a:pt x="170" y="199"/>
                  </a:moveTo>
                  <a:lnTo>
                    <a:pt x="170" y="199"/>
                  </a:lnTo>
                  <a:lnTo>
                    <a:pt x="0" y="139"/>
                  </a:lnTo>
                  <a:cubicBezTo>
                    <a:pt x="23" y="67"/>
                    <a:pt x="86" y="35"/>
                    <a:pt x="128" y="13"/>
                  </a:cubicBezTo>
                  <a:cubicBezTo>
                    <a:pt x="137" y="9"/>
                    <a:pt x="146" y="4"/>
                    <a:pt x="154" y="0"/>
                  </a:cubicBezTo>
                  <a:lnTo>
                    <a:pt x="252" y="153"/>
                  </a:lnTo>
                  <a:cubicBezTo>
                    <a:pt x="240" y="160"/>
                    <a:pt x="226" y="168"/>
                    <a:pt x="211" y="175"/>
                  </a:cubicBezTo>
                  <a:cubicBezTo>
                    <a:pt x="198" y="182"/>
                    <a:pt x="176" y="193"/>
                    <a:pt x="170" y="199"/>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38">
              <a:extLst>
                <a:ext uri="{FF2B5EF4-FFF2-40B4-BE49-F238E27FC236}">
                  <a16:creationId xmlns:a16="http://schemas.microsoft.com/office/drawing/2014/main" id="{311EC4F5-853E-4ABA-9FB6-173664E93FD9}"/>
                </a:ext>
              </a:extLst>
            </p:cNvPr>
            <p:cNvSpPr>
              <a:spLocks/>
            </p:cNvSpPr>
            <p:nvPr userDrawn="1"/>
          </p:nvSpPr>
          <p:spPr bwMode="auto">
            <a:xfrm>
              <a:off x="6638925" y="6183313"/>
              <a:ext cx="39688" cy="31750"/>
            </a:xfrm>
            <a:custGeom>
              <a:avLst/>
              <a:gdLst>
                <a:gd name="T0" fmla="*/ 170 w 252"/>
                <a:gd name="T1" fmla="*/ 199 h 199"/>
                <a:gd name="T2" fmla="*/ 170 w 252"/>
                <a:gd name="T3" fmla="*/ 199 h 199"/>
                <a:gd name="T4" fmla="*/ 0 w 252"/>
                <a:gd name="T5" fmla="*/ 139 h 199"/>
                <a:gd name="T6" fmla="*/ 128 w 252"/>
                <a:gd name="T7" fmla="*/ 13 h 199"/>
                <a:gd name="T8" fmla="*/ 154 w 252"/>
                <a:gd name="T9" fmla="*/ 0 h 199"/>
                <a:gd name="T10" fmla="*/ 252 w 252"/>
                <a:gd name="T11" fmla="*/ 153 h 199"/>
                <a:gd name="T12" fmla="*/ 211 w 252"/>
                <a:gd name="T13" fmla="*/ 175 h 199"/>
                <a:gd name="T14" fmla="*/ 170 w 252"/>
                <a:gd name="T15" fmla="*/ 199 h 199"/>
                <a:gd name="T16" fmla="*/ 170 w 252"/>
                <a:gd name="T1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99">
                  <a:moveTo>
                    <a:pt x="170" y="199"/>
                  </a:moveTo>
                  <a:lnTo>
                    <a:pt x="170" y="199"/>
                  </a:lnTo>
                  <a:lnTo>
                    <a:pt x="0" y="139"/>
                  </a:lnTo>
                  <a:cubicBezTo>
                    <a:pt x="23" y="67"/>
                    <a:pt x="86" y="35"/>
                    <a:pt x="128" y="13"/>
                  </a:cubicBezTo>
                  <a:cubicBezTo>
                    <a:pt x="137" y="9"/>
                    <a:pt x="146" y="4"/>
                    <a:pt x="154" y="0"/>
                  </a:cubicBezTo>
                  <a:lnTo>
                    <a:pt x="252" y="153"/>
                  </a:lnTo>
                  <a:cubicBezTo>
                    <a:pt x="240" y="160"/>
                    <a:pt x="226" y="168"/>
                    <a:pt x="211" y="175"/>
                  </a:cubicBezTo>
                  <a:cubicBezTo>
                    <a:pt x="198" y="182"/>
                    <a:pt x="176" y="193"/>
                    <a:pt x="170" y="199"/>
                  </a:cubicBezTo>
                  <a:lnTo>
                    <a:pt x="170" y="199"/>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Freeform 39">
              <a:extLst>
                <a:ext uri="{FF2B5EF4-FFF2-40B4-BE49-F238E27FC236}">
                  <a16:creationId xmlns:a16="http://schemas.microsoft.com/office/drawing/2014/main" id="{A896D2A0-DDD9-418D-9348-3BC56D49E70F}"/>
                </a:ext>
              </a:extLst>
            </p:cNvPr>
            <p:cNvSpPr>
              <a:spLocks/>
            </p:cNvSpPr>
            <p:nvPr userDrawn="1"/>
          </p:nvSpPr>
          <p:spPr bwMode="auto">
            <a:xfrm>
              <a:off x="6477000" y="6251575"/>
              <a:ext cx="28575" cy="25400"/>
            </a:xfrm>
            <a:custGeom>
              <a:avLst/>
              <a:gdLst>
                <a:gd name="T0" fmla="*/ 78 w 172"/>
                <a:gd name="T1" fmla="*/ 164 h 164"/>
                <a:gd name="T2" fmla="*/ 78 w 172"/>
                <a:gd name="T3" fmla="*/ 164 h 164"/>
                <a:gd name="T4" fmla="*/ 0 w 172"/>
                <a:gd name="T5" fmla="*/ 0 h 164"/>
                <a:gd name="T6" fmla="*/ 172 w 172"/>
                <a:gd name="T7" fmla="*/ 72 h 164"/>
                <a:gd name="T8" fmla="*/ 78 w 172"/>
                <a:gd name="T9" fmla="*/ 164 h 164"/>
              </a:gdLst>
              <a:ahLst/>
              <a:cxnLst>
                <a:cxn ang="0">
                  <a:pos x="T0" y="T1"/>
                </a:cxn>
                <a:cxn ang="0">
                  <a:pos x="T2" y="T3"/>
                </a:cxn>
                <a:cxn ang="0">
                  <a:pos x="T4" y="T5"/>
                </a:cxn>
                <a:cxn ang="0">
                  <a:pos x="T6" y="T7"/>
                </a:cxn>
                <a:cxn ang="0">
                  <a:pos x="T8" y="T9"/>
                </a:cxn>
              </a:cxnLst>
              <a:rect l="0" t="0" r="r" b="b"/>
              <a:pathLst>
                <a:path w="172" h="164">
                  <a:moveTo>
                    <a:pt x="78" y="164"/>
                  </a:moveTo>
                  <a:lnTo>
                    <a:pt x="78" y="164"/>
                  </a:lnTo>
                  <a:lnTo>
                    <a:pt x="0" y="0"/>
                  </a:lnTo>
                  <a:lnTo>
                    <a:pt x="172" y="72"/>
                  </a:lnTo>
                  <a:cubicBezTo>
                    <a:pt x="151" y="111"/>
                    <a:pt x="117" y="145"/>
                    <a:pt x="78" y="16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40">
              <a:extLst>
                <a:ext uri="{FF2B5EF4-FFF2-40B4-BE49-F238E27FC236}">
                  <a16:creationId xmlns:a16="http://schemas.microsoft.com/office/drawing/2014/main" id="{B0838D56-6297-437E-9561-89C22D7A1ED9}"/>
                </a:ext>
              </a:extLst>
            </p:cNvPr>
            <p:cNvSpPr>
              <a:spLocks/>
            </p:cNvSpPr>
            <p:nvPr userDrawn="1"/>
          </p:nvSpPr>
          <p:spPr bwMode="auto">
            <a:xfrm>
              <a:off x="6477000" y="6251575"/>
              <a:ext cx="28575" cy="25400"/>
            </a:xfrm>
            <a:custGeom>
              <a:avLst/>
              <a:gdLst>
                <a:gd name="T0" fmla="*/ 78 w 172"/>
                <a:gd name="T1" fmla="*/ 164 h 164"/>
                <a:gd name="T2" fmla="*/ 78 w 172"/>
                <a:gd name="T3" fmla="*/ 164 h 164"/>
                <a:gd name="T4" fmla="*/ 0 w 172"/>
                <a:gd name="T5" fmla="*/ 0 h 164"/>
                <a:gd name="T6" fmla="*/ 172 w 172"/>
                <a:gd name="T7" fmla="*/ 72 h 164"/>
                <a:gd name="T8" fmla="*/ 78 w 172"/>
                <a:gd name="T9" fmla="*/ 164 h 164"/>
                <a:gd name="T10" fmla="*/ 78 w 172"/>
                <a:gd name="T11" fmla="*/ 164 h 164"/>
              </a:gdLst>
              <a:ahLst/>
              <a:cxnLst>
                <a:cxn ang="0">
                  <a:pos x="T0" y="T1"/>
                </a:cxn>
                <a:cxn ang="0">
                  <a:pos x="T2" y="T3"/>
                </a:cxn>
                <a:cxn ang="0">
                  <a:pos x="T4" y="T5"/>
                </a:cxn>
                <a:cxn ang="0">
                  <a:pos x="T6" y="T7"/>
                </a:cxn>
                <a:cxn ang="0">
                  <a:pos x="T8" y="T9"/>
                </a:cxn>
                <a:cxn ang="0">
                  <a:pos x="T10" y="T11"/>
                </a:cxn>
              </a:cxnLst>
              <a:rect l="0" t="0" r="r" b="b"/>
              <a:pathLst>
                <a:path w="172" h="164">
                  <a:moveTo>
                    <a:pt x="78" y="164"/>
                  </a:moveTo>
                  <a:lnTo>
                    <a:pt x="78" y="164"/>
                  </a:lnTo>
                  <a:lnTo>
                    <a:pt x="0" y="0"/>
                  </a:lnTo>
                  <a:lnTo>
                    <a:pt x="172" y="72"/>
                  </a:lnTo>
                  <a:cubicBezTo>
                    <a:pt x="151" y="111"/>
                    <a:pt x="117" y="145"/>
                    <a:pt x="78" y="164"/>
                  </a:cubicBezTo>
                  <a:lnTo>
                    <a:pt x="78" y="16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5" name="Content Placeholder 2">
            <a:extLst>
              <a:ext uri="{FF2B5EF4-FFF2-40B4-BE49-F238E27FC236}">
                <a16:creationId xmlns:a16="http://schemas.microsoft.com/office/drawing/2014/main" id="{ECB1EE80-DDEA-354B-BB0A-84EB97C97AD3}"/>
              </a:ext>
            </a:extLst>
          </p:cNvPr>
          <p:cNvSpPr>
            <a:spLocks noGrp="1"/>
          </p:cNvSpPr>
          <p:nvPr>
            <p:ph sz="quarter" idx="29"/>
          </p:nvPr>
        </p:nvSpPr>
        <p:spPr>
          <a:xfrm>
            <a:off x="8955070" y="1875448"/>
            <a:ext cx="2873315" cy="4147634"/>
          </a:xfrm>
          <a:noFill/>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096035A4-B0BA-4846-8F9C-AB7C9F7A40FC}"/>
              </a:ext>
            </a:extLst>
          </p:cNvPr>
          <p:cNvSpPr>
            <a:spLocks noGrp="1"/>
          </p:cNvSpPr>
          <p:nvPr>
            <p:ph sz="quarter" idx="30"/>
          </p:nvPr>
        </p:nvSpPr>
        <p:spPr>
          <a:xfrm>
            <a:off x="350216" y="1875448"/>
            <a:ext cx="2873315" cy="4147634"/>
          </a:xfrm>
          <a:noFill/>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3BF54AF3-7B4D-3D47-9DE3-2352EB35222C}"/>
              </a:ext>
            </a:extLst>
          </p:cNvPr>
          <p:cNvSpPr>
            <a:spLocks noGrp="1"/>
          </p:cNvSpPr>
          <p:nvPr>
            <p:ph type="body" idx="40" hasCustomPrompt="1"/>
          </p:nvPr>
        </p:nvSpPr>
        <p:spPr>
          <a:xfrm>
            <a:off x="334962" y="1438717"/>
            <a:ext cx="11479741"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18" name="Text Placeholder 4">
            <a:extLst>
              <a:ext uri="{FF2B5EF4-FFF2-40B4-BE49-F238E27FC236}">
                <a16:creationId xmlns:a16="http://schemas.microsoft.com/office/drawing/2014/main" id="{47B85BBB-0819-4646-A223-37C6C4C978A8}"/>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9" name="Straight Connector 18">
            <a:extLst>
              <a:ext uri="{FF2B5EF4-FFF2-40B4-BE49-F238E27FC236}">
                <a16:creationId xmlns:a16="http://schemas.microsoft.com/office/drawing/2014/main" id="{D81C8A18-2284-0B4A-A1DC-615276091343}"/>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75C8998-4FBB-F548-BE9A-E50FBF4ABB45}"/>
              </a:ext>
            </a:extLst>
          </p:cNvPr>
          <p:cNvSpPr txBox="1"/>
          <p:nvPr userDrawn="1"/>
        </p:nvSpPr>
        <p:spPr>
          <a:xfrm>
            <a:off x="4656310" y="3921685"/>
            <a:ext cx="2563318" cy="338554"/>
          </a:xfrm>
          <a:prstGeom prst="rect">
            <a:avLst/>
          </a:prstGeom>
          <a:noFill/>
        </p:spPr>
        <p:txBody>
          <a:bodyPr wrap="square" rtlCol="0">
            <a:noAutofit/>
          </a:bodyPr>
          <a:lstStyle/>
          <a:p>
            <a:pPr algn="ctr"/>
            <a:r>
              <a:rPr lang="en-US" sz="1600" dirty="0">
                <a:solidFill>
                  <a:schemeClr val="bg1"/>
                </a:solidFill>
              </a:rPr>
              <a:t>C H I N A</a:t>
            </a:r>
          </a:p>
        </p:txBody>
      </p:sp>
      <p:sp>
        <p:nvSpPr>
          <p:cNvPr id="55" name="Slide Number Placeholder 2">
            <a:extLst>
              <a:ext uri="{FF2B5EF4-FFF2-40B4-BE49-F238E27FC236}">
                <a16:creationId xmlns:a16="http://schemas.microsoft.com/office/drawing/2014/main" id="{3418F35D-C33B-4FC7-BE27-7AB89A2838CF}"/>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6" name="Group 55">
            <a:extLst>
              <a:ext uri="{FF2B5EF4-FFF2-40B4-BE49-F238E27FC236}">
                <a16:creationId xmlns:a16="http://schemas.microsoft.com/office/drawing/2014/main" id="{F3C79A5F-731C-4DA3-965F-4DF3A4B79D79}"/>
              </a:ext>
            </a:extLst>
          </p:cNvPr>
          <p:cNvGrpSpPr/>
          <p:nvPr userDrawn="1"/>
        </p:nvGrpSpPr>
        <p:grpSpPr>
          <a:xfrm>
            <a:off x="11454056" y="6354160"/>
            <a:ext cx="369644" cy="226799"/>
            <a:chOff x="10171675" y="6328233"/>
            <a:chExt cx="731163" cy="454938"/>
          </a:xfrm>
        </p:grpSpPr>
        <p:sp>
          <p:nvSpPr>
            <p:cNvPr id="57" name="Freeform: Shape 56">
              <a:extLst>
                <a:ext uri="{FF2B5EF4-FFF2-40B4-BE49-F238E27FC236}">
                  <a16:creationId xmlns:a16="http://schemas.microsoft.com/office/drawing/2014/main" id="{77AF7909-1F48-4CA8-90FF-6455F75BC2F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8" name="Freeform: Shape 57">
              <a:extLst>
                <a:ext uri="{FF2B5EF4-FFF2-40B4-BE49-F238E27FC236}">
                  <a16:creationId xmlns:a16="http://schemas.microsoft.com/office/drawing/2014/main" id="{BB82A63E-8071-4401-8202-D529390CA6A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9" name="Group 58">
              <a:extLst>
                <a:ext uri="{FF2B5EF4-FFF2-40B4-BE49-F238E27FC236}">
                  <a16:creationId xmlns:a16="http://schemas.microsoft.com/office/drawing/2014/main" id="{4902AE31-38BA-4D28-A702-9C12C2F87EF0}"/>
                </a:ext>
              </a:extLst>
            </p:cNvPr>
            <p:cNvGrpSpPr/>
            <p:nvPr userDrawn="1"/>
          </p:nvGrpSpPr>
          <p:grpSpPr>
            <a:xfrm>
              <a:off x="10499754" y="6374995"/>
              <a:ext cx="74948" cy="362489"/>
              <a:chOff x="11458342" y="5807359"/>
              <a:chExt cx="74948" cy="362489"/>
            </a:xfrm>
          </p:grpSpPr>
          <p:sp>
            <p:nvSpPr>
              <p:cNvPr id="60" name="Freeform: Shape 59">
                <a:extLst>
                  <a:ext uri="{FF2B5EF4-FFF2-40B4-BE49-F238E27FC236}">
                    <a16:creationId xmlns:a16="http://schemas.microsoft.com/office/drawing/2014/main" id="{11E4FDB1-A29A-4782-9D56-B95596ACDA6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558BE31A-942F-4C5C-85F6-27E364D9C8B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1078949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ap_China_3">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5C0E7B-6BBA-42D7-B8BF-C8622CB02C75}"/>
              </a:ext>
            </a:extLst>
          </p:cNvPr>
          <p:cNvGrpSpPr/>
          <p:nvPr userDrawn="1"/>
        </p:nvGrpSpPr>
        <p:grpSpPr>
          <a:xfrm>
            <a:off x="3768725" y="2087563"/>
            <a:ext cx="4606925" cy="4475162"/>
            <a:chOff x="3768725" y="2087563"/>
            <a:chExt cx="4606925" cy="4475162"/>
          </a:xfrm>
        </p:grpSpPr>
        <p:sp>
          <p:nvSpPr>
            <p:cNvPr id="20" name="Freeform 5">
              <a:extLst>
                <a:ext uri="{FF2B5EF4-FFF2-40B4-BE49-F238E27FC236}">
                  <a16:creationId xmlns:a16="http://schemas.microsoft.com/office/drawing/2014/main" id="{F5552227-E2D1-4F56-98D8-CD60536F2038}"/>
                </a:ext>
              </a:extLst>
            </p:cNvPr>
            <p:cNvSpPr>
              <a:spLocks/>
            </p:cNvSpPr>
            <p:nvPr userDrawn="1"/>
          </p:nvSpPr>
          <p:spPr bwMode="auto">
            <a:xfrm>
              <a:off x="3768725" y="2087563"/>
              <a:ext cx="4606925" cy="3230562"/>
            </a:xfrm>
            <a:custGeom>
              <a:avLst/>
              <a:gdLst>
                <a:gd name="T0" fmla="*/ 16742 w 28803"/>
                <a:gd name="T1" fmla="*/ 19566 h 20185"/>
                <a:gd name="T2" fmla="*/ 15545 w 28803"/>
                <a:gd name="T3" fmla="*/ 18926 h 20185"/>
                <a:gd name="T4" fmla="*/ 15005 w 28803"/>
                <a:gd name="T5" fmla="*/ 18637 h 20185"/>
                <a:gd name="T6" fmla="*/ 13222 w 28803"/>
                <a:gd name="T7" fmla="*/ 18938 h 20185"/>
                <a:gd name="T8" fmla="*/ 12930 w 28803"/>
                <a:gd name="T9" fmla="*/ 19520 h 20185"/>
                <a:gd name="T10" fmla="*/ 12097 w 28803"/>
                <a:gd name="T11" fmla="*/ 18647 h 20185"/>
                <a:gd name="T12" fmla="*/ 11770 w 28803"/>
                <a:gd name="T13" fmla="*/ 18172 h 20185"/>
                <a:gd name="T14" fmla="*/ 11789 w 28803"/>
                <a:gd name="T15" fmla="*/ 16640 h 20185"/>
                <a:gd name="T16" fmla="*/ 10709 w 28803"/>
                <a:gd name="T17" fmla="*/ 15519 h 20185"/>
                <a:gd name="T18" fmla="*/ 8531 w 28803"/>
                <a:gd name="T19" fmla="*/ 16297 h 20185"/>
                <a:gd name="T20" fmla="*/ 7393 w 28803"/>
                <a:gd name="T21" fmla="*/ 16063 h 20185"/>
                <a:gd name="T22" fmla="*/ 6199 w 28803"/>
                <a:gd name="T23" fmla="*/ 16053 h 20185"/>
                <a:gd name="T24" fmla="*/ 4905 w 28803"/>
                <a:gd name="T25" fmla="*/ 15474 h 20185"/>
                <a:gd name="T26" fmla="*/ 4385 w 28803"/>
                <a:gd name="T27" fmla="*/ 15228 h 20185"/>
                <a:gd name="T28" fmla="*/ 3674 w 28803"/>
                <a:gd name="T29" fmla="*/ 14835 h 20185"/>
                <a:gd name="T30" fmla="*/ 3085 w 28803"/>
                <a:gd name="T31" fmla="*/ 14584 h 20185"/>
                <a:gd name="T32" fmla="*/ 2361 w 28803"/>
                <a:gd name="T33" fmla="*/ 13670 h 20185"/>
                <a:gd name="T34" fmla="*/ 2330 w 28803"/>
                <a:gd name="T35" fmla="*/ 13102 h 20185"/>
                <a:gd name="T36" fmla="*/ 1986 w 28803"/>
                <a:gd name="T37" fmla="*/ 12097 h 20185"/>
                <a:gd name="T38" fmla="*/ 1220 w 28803"/>
                <a:gd name="T39" fmla="*/ 11776 h 20185"/>
                <a:gd name="T40" fmla="*/ 425 w 28803"/>
                <a:gd name="T41" fmla="*/ 11015 h 20185"/>
                <a:gd name="T42" fmla="*/ 39 w 28803"/>
                <a:gd name="T43" fmla="*/ 10031 h 20185"/>
                <a:gd name="T44" fmla="*/ 1036 w 28803"/>
                <a:gd name="T45" fmla="*/ 9107 h 20185"/>
                <a:gd name="T46" fmla="*/ 2052 w 28803"/>
                <a:gd name="T47" fmla="*/ 8666 h 20185"/>
                <a:gd name="T48" fmla="*/ 3175 w 28803"/>
                <a:gd name="T49" fmla="*/ 7421 h 20185"/>
                <a:gd name="T50" fmla="*/ 3076 w 28803"/>
                <a:gd name="T51" fmla="*/ 6095 h 20185"/>
                <a:gd name="T52" fmla="*/ 4203 w 28803"/>
                <a:gd name="T53" fmla="*/ 5374 h 20185"/>
                <a:gd name="T54" fmla="*/ 5678 w 28803"/>
                <a:gd name="T55" fmla="*/ 4472 h 20185"/>
                <a:gd name="T56" fmla="*/ 6633 w 28803"/>
                <a:gd name="T57" fmla="*/ 3108 h 20185"/>
                <a:gd name="T58" fmla="*/ 8720 w 28803"/>
                <a:gd name="T59" fmla="*/ 6045 h 20185"/>
                <a:gd name="T60" fmla="*/ 10363 w 28803"/>
                <a:gd name="T61" fmla="*/ 7140 h 20185"/>
                <a:gd name="T62" fmla="*/ 14623 w 28803"/>
                <a:gd name="T63" fmla="*/ 8293 h 20185"/>
                <a:gd name="T64" fmla="*/ 17844 w 28803"/>
                <a:gd name="T65" fmla="*/ 6542 h 20185"/>
                <a:gd name="T66" fmla="*/ 18690 w 28803"/>
                <a:gd name="T67" fmla="*/ 6231 h 20185"/>
                <a:gd name="T68" fmla="*/ 20099 w 28803"/>
                <a:gd name="T69" fmla="*/ 5471 h 20185"/>
                <a:gd name="T70" fmla="*/ 21757 w 28803"/>
                <a:gd name="T71" fmla="*/ 4947 h 20185"/>
                <a:gd name="T72" fmla="*/ 20476 w 28803"/>
                <a:gd name="T73" fmla="*/ 4135 h 20185"/>
                <a:gd name="T74" fmla="*/ 20362 w 28803"/>
                <a:gd name="T75" fmla="*/ 2691 h 20185"/>
                <a:gd name="T76" fmla="*/ 21752 w 28803"/>
                <a:gd name="T77" fmla="*/ 1567 h 20185"/>
                <a:gd name="T78" fmla="*/ 23759 w 28803"/>
                <a:gd name="T79" fmla="*/ 78 h 20185"/>
                <a:gd name="T80" fmla="*/ 26732 w 28803"/>
                <a:gd name="T81" fmla="*/ 3331 h 20185"/>
                <a:gd name="T82" fmla="*/ 28718 w 28803"/>
                <a:gd name="T83" fmla="*/ 4209 h 20185"/>
                <a:gd name="T84" fmla="*/ 27044 w 28803"/>
                <a:gd name="T85" fmla="*/ 6275 h 20185"/>
                <a:gd name="T86" fmla="*/ 26376 w 28803"/>
                <a:gd name="T87" fmla="*/ 7594 h 20185"/>
                <a:gd name="T88" fmla="*/ 25630 w 28803"/>
                <a:gd name="T89" fmla="*/ 8381 h 20185"/>
                <a:gd name="T90" fmla="*/ 24889 w 28803"/>
                <a:gd name="T91" fmla="*/ 8205 h 20185"/>
                <a:gd name="T92" fmla="*/ 22465 w 28803"/>
                <a:gd name="T93" fmla="*/ 9919 h 20185"/>
                <a:gd name="T94" fmla="*/ 22716 w 28803"/>
                <a:gd name="T95" fmla="*/ 8735 h 20185"/>
                <a:gd name="T96" fmla="*/ 20797 w 28803"/>
                <a:gd name="T97" fmla="*/ 9726 h 20185"/>
                <a:gd name="T98" fmla="*/ 21572 w 28803"/>
                <a:gd name="T99" fmla="*/ 11080 h 20185"/>
                <a:gd name="T100" fmla="*/ 22604 w 28803"/>
                <a:gd name="T101" fmla="*/ 11111 h 20185"/>
                <a:gd name="T102" fmla="*/ 21727 w 28803"/>
                <a:gd name="T103" fmla="*/ 12835 h 20185"/>
                <a:gd name="T104" fmla="*/ 22622 w 28803"/>
                <a:gd name="T105" fmla="*/ 14529 h 20185"/>
                <a:gd name="T106" fmla="*/ 22564 w 28803"/>
                <a:gd name="T107" fmla="*/ 15072 h 20185"/>
                <a:gd name="T108" fmla="*/ 19705 w 28803"/>
                <a:gd name="T109" fmla="*/ 18917 h 20185"/>
                <a:gd name="T110" fmla="*/ 18117 w 28803"/>
                <a:gd name="T111" fmla="*/ 19436 h 20185"/>
                <a:gd name="T112" fmla="*/ 17266 w 28803"/>
                <a:gd name="T113" fmla="*/ 20185 h 20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803" h="20185">
                  <a:moveTo>
                    <a:pt x="17266" y="20185"/>
                  </a:moveTo>
                  <a:lnTo>
                    <a:pt x="17266" y="20185"/>
                  </a:lnTo>
                  <a:cubicBezTo>
                    <a:pt x="17247" y="20185"/>
                    <a:pt x="17209" y="20173"/>
                    <a:pt x="17132" y="20114"/>
                  </a:cubicBezTo>
                  <a:cubicBezTo>
                    <a:pt x="17016" y="19981"/>
                    <a:pt x="16944" y="19875"/>
                    <a:pt x="16960" y="19778"/>
                  </a:cubicBezTo>
                  <a:lnTo>
                    <a:pt x="17033" y="19521"/>
                  </a:lnTo>
                  <a:cubicBezTo>
                    <a:pt x="17036" y="19464"/>
                    <a:pt x="17005" y="19448"/>
                    <a:pt x="16981" y="19448"/>
                  </a:cubicBezTo>
                  <a:cubicBezTo>
                    <a:pt x="16945" y="19448"/>
                    <a:pt x="16899" y="19478"/>
                    <a:pt x="16791" y="19556"/>
                  </a:cubicBezTo>
                  <a:cubicBezTo>
                    <a:pt x="16777" y="19562"/>
                    <a:pt x="16760" y="19566"/>
                    <a:pt x="16742" y="19566"/>
                  </a:cubicBezTo>
                  <a:cubicBezTo>
                    <a:pt x="16704" y="19566"/>
                    <a:pt x="16669" y="19541"/>
                    <a:pt x="16639" y="19492"/>
                  </a:cubicBezTo>
                  <a:lnTo>
                    <a:pt x="16465" y="19334"/>
                  </a:lnTo>
                  <a:lnTo>
                    <a:pt x="16443" y="19315"/>
                  </a:lnTo>
                  <a:lnTo>
                    <a:pt x="16419" y="19333"/>
                  </a:lnTo>
                  <a:lnTo>
                    <a:pt x="16176" y="19507"/>
                  </a:lnTo>
                  <a:lnTo>
                    <a:pt x="15535" y="19240"/>
                  </a:lnTo>
                  <a:cubicBezTo>
                    <a:pt x="15493" y="19174"/>
                    <a:pt x="15484" y="19124"/>
                    <a:pt x="15506" y="19080"/>
                  </a:cubicBezTo>
                  <a:lnTo>
                    <a:pt x="15545" y="18926"/>
                  </a:lnTo>
                  <a:lnTo>
                    <a:pt x="15548" y="18916"/>
                  </a:lnTo>
                  <a:lnTo>
                    <a:pt x="15545" y="18906"/>
                  </a:lnTo>
                  <a:lnTo>
                    <a:pt x="15507" y="18776"/>
                  </a:lnTo>
                  <a:lnTo>
                    <a:pt x="15501" y="18753"/>
                  </a:lnTo>
                  <a:lnTo>
                    <a:pt x="15478" y="18749"/>
                  </a:lnTo>
                  <a:lnTo>
                    <a:pt x="15181" y="18712"/>
                  </a:lnTo>
                  <a:cubicBezTo>
                    <a:pt x="15079" y="18712"/>
                    <a:pt x="15051" y="18682"/>
                    <a:pt x="15016" y="18649"/>
                  </a:cubicBezTo>
                  <a:lnTo>
                    <a:pt x="15005" y="18637"/>
                  </a:lnTo>
                  <a:lnTo>
                    <a:pt x="14990" y="18637"/>
                  </a:lnTo>
                  <a:lnTo>
                    <a:pt x="14766" y="18637"/>
                  </a:lnTo>
                  <a:lnTo>
                    <a:pt x="14440" y="18732"/>
                  </a:lnTo>
                  <a:lnTo>
                    <a:pt x="14106" y="18825"/>
                  </a:lnTo>
                  <a:lnTo>
                    <a:pt x="13716" y="18917"/>
                  </a:lnTo>
                  <a:lnTo>
                    <a:pt x="13315" y="18916"/>
                  </a:lnTo>
                  <a:lnTo>
                    <a:pt x="13232" y="18936"/>
                  </a:lnTo>
                  <a:lnTo>
                    <a:pt x="13222" y="18938"/>
                  </a:lnTo>
                  <a:lnTo>
                    <a:pt x="13214" y="18946"/>
                  </a:lnTo>
                  <a:cubicBezTo>
                    <a:pt x="13142" y="19020"/>
                    <a:pt x="13111" y="19162"/>
                    <a:pt x="13111" y="19436"/>
                  </a:cubicBezTo>
                  <a:lnTo>
                    <a:pt x="13077" y="19658"/>
                  </a:lnTo>
                  <a:cubicBezTo>
                    <a:pt x="13075" y="19659"/>
                    <a:pt x="13071" y="19659"/>
                    <a:pt x="13071" y="19659"/>
                  </a:cubicBezTo>
                  <a:cubicBezTo>
                    <a:pt x="13056" y="19659"/>
                    <a:pt x="13024" y="19649"/>
                    <a:pt x="12958" y="19584"/>
                  </a:cubicBezTo>
                  <a:lnTo>
                    <a:pt x="12942" y="19537"/>
                  </a:lnTo>
                  <a:lnTo>
                    <a:pt x="12938" y="19526"/>
                  </a:lnTo>
                  <a:lnTo>
                    <a:pt x="12930" y="19520"/>
                  </a:lnTo>
                  <a:cubicBezTo>
                    <a:pt x="12853" y="19459"/>
                    <a:pt x="12786" y="19430"/>
                    <a:pt x="12717" y="19430"/>
                  </a:cubicBezTo>
                  <a:cubicBezTo>
                    <a:pt x="12697" y="19430"/>
                    <a:pt x="12677" y="19433"/>
                    <a:pt x="12656" y="19439"/>
                  </a:cubicBezTo>
                  <a:cubicBezTo>
                    <a:pt x="12633" y="19442"/>
                    <a:pt x="12612" y="19445"/>
                    <a:pt x="12592" y="19445"/>
                  </a:cubicBezTo>
                  <a:cubicBezTo>
                    <a:pt x="12534" y="19445"/>
                    <a:pt x="12509" y="19426"/>
                    <a:pt x="12491" y="19397"/>
                  </a:cubicBezTo>
                  <a:lnTo>
                    <a:pt x="12203" y="19184"/>
                  </a:lnTo>
                  <a:cubicBezTo>
                    <a:pt x="12089" y="19108"/>
                    <a:pt x="12099" y="19050"/>
                    <a:pt x="12121" y="19007"/>
                  </a:cubicBezTo>
                  <a:cubicBezTo>
                    <a:pt x="12187" y="18925"/>
                    <a:pt x="12260" y="18833"/>
                    <a:pt x="12216" y="18754"/>
                  </a:cubicBezTo>
                  <a:cubicBezTo>
                    <a:pt x="12208" y="18724"/>
                    <a:pt x="12170" y="18698"/>
                    <a:pt x="12097" y="18647"/>
                  </a:cubicBezTo>
                  <a:lnTo>
                    <a:pt x="11908" y="18552"/>
                  </a:lnTo>
                  <a:cubicBezTo>
                    <a:pt x="11866" y="18491"/>
                    <a:pt x="11850" y="18417"/>
                    <a:pt x="11860" y="18327"/>
                  </a:cubicBezTo>
                  <a:lnTo>
                    <a:pt x="11882" y="18316"/>
                  </a:lnTo>
                  <a:lnTo>
                    <a:pt x="11933" y="18291"/>
                  </a:lnTo>
                  <a:lnTo>
                    <a:pt x="11888" y="18255"/>
                  </a:lnTo>
                  <a:lnTo>
                    <a:pt x="11795" y="18181"/>
                  </a:lnTo>
                  <a:lnTo>
                    <a:pt x="11784" y="18172"/>
                  </a:lnTo>
                  <a:lnTo>
                    <a:pt x="11770" y="18172"/>
                  </a:lnTo>
                  <a:lnTo>
                    <a:pt x="11361" y="18190"/>
                  </a:lnTo>
                  <a:lnTo>
                    <a:pt x="11353" y="18191"/>
                  </a:lnTo>
                  <a:lnTo>
                    <a:pt x="11346" y="18195"/>
                  </a:lnTo>
                  <a:cubicBezTo>
                    <a:pt x="11322" y="18207"/>
                    <a:pt x="11309" y="18209"/>
                    <a:pt x="11302" y="18209"/>
                  </a:cubicBezTo>
                  <a:cubicBezTo>
                    <a:pt x="11269" y="18209"/>
                    <a:pt x="11269" y="18069"/>
                    <a:pt x="11269" y="18023"/>
                  </a:cubicBezTo>
                  <a:cubicBezTo>
                    <a:pt x="11285" y="17856"/>
                    <a:pt x="11320" y="17746"/>
                    <a:pt x="11369" y="17696"/>
                  </a:cubicBezTo>
                  <a:cubicBezTo>
                    <a:pt x="11671" y="17395"/>
                    <a:pt x="11826" y="17144"/>
                    <a:pt x="11846" y="16929"/>
                  </a:cubicBezTo>
                  <a:lnTo>
                    <a:pt x="11789" y="16640"/>
                  </a:lnTo>
                  <a:lnTo>
                    <a:pt x="11674" y="16336"/>
                  </a:lnTo>
                  <a:cubicBezTo>
                    <a:pt x="11637" y="16177"/>
                    <a:pt x="11515" y="16074"/>
                    <a:pt x="11314" y="16034"/>
                  </a:cubicBezTo>
                  <a:lnTo>
                    <a:pt x="11191" y="15981"/>
                  </a:lnTo>
                  <a:lnTo>
                    <a:pt x="10979" y="15941"/>
                  </a:lnTo>
                  <a:lnTo>
                    <a:pt x="10722" y="15867"/>
                  </a:lnTo>
                  <a:cubicBezTo>
                    <a:pt x="10642" y="15856"/>
                    <a:pt x="10616" y="15834"/>
                    <a:pt x="10612" y="15824"/>
                  </a:cubicBezTo>
                  <a:cubicBezTo>
                    <a:pt x="10610" y="15818"/>
                    <a:pt x="10616" y="15808"/>
                    <a:pt x="10626" y="15799"/>
                  </a:cubicBezTo>
                  <a:cubicBezTo>
                    <a:pt x="10709" y="15677"/>
                    <a:pt x="10734" y="15590"/>
                    <a:pt x="10709" y="15519"/>
                  </a:cubicBezTo>
                  <a:cubicBezTo>
                    <a:pt x="10660" y="15443"/>
                    <a:pt x="10604" y="15408"/>
                    <a:pt x="10542" y="15408"/>
                  </a:cubicBezTo>
                  <a:cubicBezTo>
                    <a:pt x="10489" y="15408"/>
                    <a:pt x="10432" y="15433"/>
                    <a:pt x="10373" y="15484"/>
                  </a:cubicBezTo>
                  <a:lnTo>
                    <a:pt x="10271" y="15568"/>
                  </a:lnTo>
                  <a:lnTo>
                    <a:pt x="10198" y="15568"/>
                  </a:lnTo>
                  <a:lnTo>
                    <a:pt x="10002" y="15479"/>
                  </a:lnTo>
                  <a:cubicBezTo>
                    <a:pt x="9981" y="15474"/>
                    <a:pt x="9969" y="15473"/>
                    <a:pt x="9957" y="15473"/>
                  </a:cubicBezTo>
                  <a:cubicBezTo>
                    <a:pt x="9812" y="15473"/>
                    <a:pt x="9611" y="15588"/>
                    <a:pt x="9353" y="15761"/>
                  </a:cubicBezTo>
                  <a:lnTo>
                    <a:pt x="8531" y="16297"/>
                  </a:lnTo>
                  <a:cubicBezTo>
                    <a:pt x="8452" y="16159"/>
                    <a:pt x="8354" y="16089"/>
                    <a:pt x="8238" y="16089"/>
                  </a:cubicBezTo>
                  <a:lnTo>
                    <a:pt x="7991" y="16127"/>
                  </a:lnTo>
                  <a:cubicBezTo>
                    <a:pt x="7886" y="16127"/>
                    <a:pt x="7828" y="16107"/>
                    <a:pt x="7828" y="16071"/>
                  </a:cubicBezTo>
                  <a:lnTo>
                    <a:pt x="7828" y="16032"/>
                  </a:lnTo>
                  <a:lnTo>
                    <a:pt x="7791" y="16033"/>
                  </a:lnTo>
                  <a:lnTo>
                    <a:pt x="7418" y="16052"/>
                  </a:lnTo>
                  <a:lnTo>
                    <a:pt x="7404" y="16053"/>
                  </a:lnTo>
                  <a:lnTo>
                    <a:pt x="7393" y="16063"/>
                  </a:lnTo>
                  <a:cubicBezTo>
                    <a:pt x="7252" y="16203"/>
                    <a:pt x="7162" y="16327"/>
                    <a:pt x="7114" y="16445"/>
                  </a:cubicBezTo>
                  <a:cubicBezTo>
                    <a:pt x="7089" y="16374"/>
                    <a:pt x="7097" y="16283"/>
                    <a:pt x="7139" y="16177"/>
                  </a:cubicBezTo>
                  <a:lnTo>
                    <a:pt x="7173" y="16081"/>
                  </a:lnTo>
                  <a:lnTo>
                    <a:pt x="7086" y="16131"/>
                  </a:lnTo>
                  <a:lnTo>
                    <a:pt x="6963" y="16201"/>
                  </a:lnTo>
                  <a:lnTo>
                    <a:pt x="6862" y="16201"/>
                  </a:lnTo>
                  <a:lnTo>
                    <a:pt x="6783" y="16166"/>
                  </a:lnTo>
                  <a:lnTo>
                    <a:pt x="6199" y="16053"/>
                  </a:lnTo>
                  <a:lnTo>
                    <a:pt x="5988" y="16052"/>
                  </a:lnTo>
                  <a:lnTo>
                    <a:pt x="5718" y="15979"/>
                  </a:lnTo>
                  <a:cubicBezTo>
                    <a:pt x="5657" y="15930"/>
                    <a:pt x="5524" y="15852"/>
                    <a:pt x="5309" y="15793"/>
                  </a:cubicBezTo>
                  <a:lnTo>
                    <a:pt x="5090" y="15674"/>
                  </a:lnTo>
                  <a:lnTo>
                    <a:pt x="5037" y="15466"/>
                  </a:lnTo>
                  <a:lnTo>
                    <a:pt x="5028" y="15426"/>
                  </a:lnTo>
                  <a:lnTo>
                    <a:pt x="4988" y="15441"/>
                  </a:lnTo>
                  <a:lnTo>
                    <a:pt x="4905" y="15474"/>
                  </a:lnTo>
                  <a:lnTo>
                    <a:pt x="4722" y="15441"/>
                  </a:lnTo>
                  <a:lnTo>
                    <a:pt x="4640" y="15340"/>
                  </a:lnTo>
                  <a:lnTo>
                    <a:pt x="4625" y="15310"/>
                  </a:lnTo>
                  <a:lnTo>
                    <a:pt x="4614" y="15290"/>
                  </a:lnTo>
                  <a:lnTo>
                    <a:pt x="4592" y="15290"/>
                  </a:lnTo>
                  <a:lnTo>
                    <a:pt x="4481" y="15290"/>
                  </a:lnTo>
                  <a:cubicBezTo>
                    <a:pt x="4431" y="15271"/>
                    <a:pt x="4391" y="15243"/>
                    <a:pt x="4388" y="15232"/>
                  </a:cubicBezTo>
                  <a:lnTo>
                    <a:pt x="4385" y="15228"/>
                  </a:lnTo>
                  <a:lnTo>
                    <a:pt x="4383" y="15214"/>
                  </a:lnTo>
                  <a:cubicBezTo>
                    <a:pt x="4330" y="15127"/>
                    <a:pt x="4231" y="15063"/>
                    <a:pt x="4080" y="15017"/>
                  </a:cubicBezTo>
                  <a:lnTo>
                    <a:pt x="4012" y="14848"/>
                  </a:lnTo>
                  <a:lnTo>
                    <a:pt x="4005" y="14825"/>
                  </a:lnTo>
                  <a:lnTo>
                    <a:pt x="3978" y="14825"/>
                  </a:lnTo>
                  <a:lnTo>
                    <a:pt x="3700" y="14825"/>
                  </a:lnTo>
                  <a:lnTo>
                    <a:pt x="3685" y="14825"/>
                  </a:lnTo>
                  <a:lnTo>
                    <a:pt x="3674" y="14835"/>
                  </a:lnTo>
                  <a:lnTo>
                    <a:pt x="3582" y="14928"/>
                  </a:lnTo>
                  <a:cubicBezTo>
                    <a:pt x="3542" y="14966"/>
                    <a:pt x="3526" y="14973"/>
                    <a:pt x="3521" y="14974"/>
                  </a:cubicBezTo>
                  <a:cubicBezTo>
                    <a:pt x="3521" y="14971"/>
                    <a:pt x="3518" y="14965"/>
                    <a:pt x="3513" y="14945"/>
                  </a:cubicBezTo>
                  <a:lnTo>
                    <a:pt x="3508" y="14926"/>
                  </a:lnTo>
                  <a:lnTo>
                    <a:pt x="3488" y="14920"/>
                  </a:lnTo>
                  <a:lnTo>
                    <a:pt x="3433" y="14900"/>
                  </a:lnTo>
                  <a:lnTo>
                    <a:pt x="3276" y="14776"/>
                  </a:lnTo>
                  <a:lnTo>
                    <a:pt x="3085" y="14584"/>
                  </a:lnTo>
                  <a:cubicBezTo>
                    <a:pt x="3076" y="14478"/>
                    <a:pt x="2968" y="14448"/>
                    <a:pt x="2887" y="14434"/>
                  </a:cubicBezTo>
                  <a:lnTo>
                    <a:pt x="2672" y="14344"/>
                  </a:lnTo>
                  <a:lnTo>
                    <a:pt x="2499" y="14305"/>
                  </a:lnTo>
                  <a:lnTo>
                    <a:pt x="2434" y="14264"/>
                  </a:lnTo>
                  <a:cubicBezTo>
                    <a:pt x="2430" y="14095"/>
                    <a:pt x="2371" y="13942"/>
                    <a:pt x="2282" y="13766"/>
                  </a:cubicBezTo>
                  <a:cubicBezTo>
                    <a:pt x="2264" y="13720"/>
                    <a:pt x="2258" y="13682"/>
                    <a:pt x="2361" y="13621"/>
                  </a:cubicBezTo>
                  <a:lnTo>
                    <a:pt x="2361" y="13653"/>
                  </a:lnTo>
                  <a:lnTo>
                    <a:pt x="2361" y="13670"/>
                  </a:lnTo>
                  <a:lnTo>
                    <a:pt x="2374" y="13680"/>
                  </a:lnTo>
                  <a:lnTo>
                    <a:pt x="2487" y="13774"/>
                  </a:lnTo>
                  <a:lnTo>
                    <a:pt x="2496" y="13781"/>
                  </a:lnTo>
                  <a:lnTo>
                    <a:pt x="2509" y="13781"/>
                  </a:lnTo>
                  <a:cubicBezTo>
                    <a:pt x="2582" y="13781"/>
                    <a:pt x="2648" y="13719"/>
                    <a:pt x="2693" y="13611"/>
                  </a:cubicBezTo>
                  <a:cubicBezTo>
                    <a:pt x="2731" y="13514"/>
                    <a:pt x="2771" y="13414"/>
                    <a:pt x="2749" y="13311"/>
                  </a:cubicBezTo>
                  <a:cubicBezTo>
                    <a:pt x="2733" y="13273"/>
                    <a:pt x="2692" y="13187"/>
                    <a:pt x="2546" y="13187"/>
                  </a:cubicBezTo>
                  <a:lnTo>
                    <a:pt x="2330" y="13102"/>
                  </a:lnTo>
                  <a:cubicBezTo>
                    <a:pt x="2309" y="13067"/>
                    <a:pt x="2305" y="13029"/>
                    <a:pt x="2337" y="12962"/>
                  </a:cubicBezTo>
                  <a:lnTo>
                    <a:pt x="2431" y="12718"/>
                  </a:lnTo>
                  <a:lnTo>
                    <a:pt x="2437" y="12706"/>
                  </a:lnTo>
                  <a:lnTo>
                    <a:pt x="2432" y="12694"/>
                  </a:lnTo>
                  <a:cubicBezTo>
                    <a:pt x="2396" y="12563"/>
                    <a:pt x="2303" y="12496"/>
                    <a:pt x="2159" y="12496"/>
                  </a:cubicBezTo>
                  <a:cubicBezTo>
                    <a:pt x="2149" y="12496"/>
                    <a:pt x="2136" y="12496"/>
                    <a:pt x="2125" y="12498"/>
                  </a:cubicBezTo>
                  <a:lnTo>
                    <a:pt x="2060" y="12319"/>
                  </a:lnTo>
                  <a:lnTo>
                    <a:pt x="1986" y="12097"/>
                  </a:lnTo>
                  <a:lnTo>
                    <a:pt x="1982" y="12087"/>
                  </a:lnTo>
                  <a:lnTo>
                    <a:pt x="1975" y="12080"/>
                  </a:lnTo>
                  <a:lnTo>
                    <a:pt x="1864" y="11988"/>
                  </a:lnTo>
                  <a:lnTo>
                    <a:pt x="1855" y="11981"/>
                  </a:lnTo>
                  <a:lnTo>
                    <a:pt x="1846" y="11979"/>
                  </a:lnTo>
                  <a:lnTo>
                    <a:pt x="1715" y="11961"/>
                  </a:lnTo>
                  <a:lnTo>
                    <a:pt x="1444" y="11851"/>
                  </a:lnTo>
                  <a:lnTo>
                    <a:pt x="1220" y="11776"/>
                  </a:lnTo>
                  <a:lnTo>
                    <a:pt x="1109" y="11678"/>
                  </a:lnTo>
                  <a:lnTo>
                    <a:pt x="1037" y="11482"/>
                  </a:lnTo>
                  <a:cubicBezTo>
                    <a:pt x="1040" y="11407"/>
                    <a:pt x="1024" y="11291"/>
                    <a:pt x="949" y="11242"/>
                  </a:cubicBezTo>
                  <a:lnTo>
                    <a:pt x="939" y="11235"/>
                  </a:lnTo>
                  <a:lnTo>
                    <a:pt x="929" y="11235"/>
                  </a:lnTo>
                  <a:lnTo>
                    <a:pt x="779" y="11235"/>
                  </a:lnTo>
                  <a:lnTo>
                    <a:pt x="675" y="11204"/>
                  </a:lnTo>
                  <a:cubicBezTo>
                    <a:pt x="638" y="11138"/>
                    <a:pt x="565" y="11058"/>
                    <a:pt x="425" y="11015"/>
                  </a:cubicBezTo>
                  <a:lnTo>
                    <a:pt x="512" y="10882"/>
                  </a:lnTo>
                  <a:cubicBezTo>
                    <a:pt x="584" y="10741"/>
                    <a:pt x="612" y="10656"/>
                    <a:pt x="612" y="10584"/>
                  </a:cubicBezTo>
                  <a:lnTo>
                    <a:pt x="536" y="10295"/>
                  </a:lnTo>
                  <a:lnTo>
                    <a:pt x="401" y="10098"/>
                  </a:lnTo>
                  <a:lnTo>
                    <a:pt x="389" y="10081"/>
                  </a:lnTo>
                  <a:lnTo>
                    <a:pt x="369" y="10081"/>
                  </a:lnTo>
                  <a:lnTo>
                    <a:pt x="184" y="10081"/>
                  </a:lnTo>
                  <a:lnTo>
                    <a:pt x="39" y="10031"/>
                  </a:lnTo>
                  <a:cubicBezTo>
                    <a:pt x="20" y="10003"/>
                    <a:pt x="0" y="9914"/>
                    <a:pt x="34" y="9735"/>
                  </a:cubicBezTo>
                  <a:lnTo>
                    <a:pt x="35" y="9672"/>
                  </a:lnTo>
                  <a:lnTo>
                    <a:pt x="70" y="9374"/>
                  </a:lnTo>
                  <a:lnTo>
                    <a:pt x="302" y="9160"/>
                  </a:lnTo>
                  <a:lnTo>
                    <a:pt x="659" y="8984"/>
                  </a:lnTo>
                  <a:lnTo>
                    <a:pt x="837" y="8984"/>
                  </a:lnTo>
                  <a:lnTo>
                    <a:pt x="899" y="9063"/>
                  </a:lnTo>
                  <a:cubicBezTo>
                    <a:pt x="938" y="9093"/>
                    <a:pt x="983" y="9107"/>
                    <a:pt x="1036" y="9107"/>
                  </a:cubicBezTo>
                  <a:cubicBezTo>
                    <a:pt x="1137" y="9107"/>
                    <a:pt x="1266" y="9060"/>
                    <a:pt x="1395" y="8978"/>
                  </a:cubicBezTo>
                  <a:lnTo>
                    <a:pt x="1402" y="8974"/>
                  </a:lnTo>
                  <a:lnTo>
                    <a:pt x="1406" y="8966"/>
                  </a:lnTo>
                  <a:lnTo>
                    <a:pt x="1499" y="8817"/>
                  </a:lnTo>
                  <a:lnTo>
                    <a:pt x="1598" y="8650"/>
                  </a:lnTo>
                  <a:lnTo>
                    <a:pt x="1799" y="8667"/>
                  </a:lnTo>
                  <a:cubicBezTo>
                    <a:pt x="1845" y="8676"/>
                    <a:pt x="1889" y="8681"/>
                    <a:pt x="1930" y="8681"/>
                  </a:cubicBezTo>
                  <a:cubicBezTo>
                    <a:pt x="1972" y="8681"/>
                    <a:pt x="2013" y="8676"/>
                    <a:pt x="2052" y="8666"/>
                  </a:cubicBezTo>
                  <a:cubicBezTo>
                    <a:pt x="2145" y="8647"/>
                    <a:pt x="2231" y="8591"/>
                    <a:pt x="2296" y="8504"/>
                  </a:cubicBezTo>
                  <a:lnTo>
                    <a:pt x="2429" y="8277"/>
                  </a:lnTo>
                  <a:cubicBezTo>
                    <a:pt x="2460" y="8249"/>
                    <a:pt x="2541" y="8185"/>
                    <a:pt x="2682" y="8165"/>
                  </a:cubicBezTo>
                  <a:lnTo>
                    <a:pt x="3058" y="8071"/>
                  </a:lnTo>
                  <a:cubicBezTo>
                    <a:pt x="3138" y="8032"/>
                    <a:pt x="3179" y="7960"/>
                    <a:pt x="3179" y="7868"/>
                  </a:cubicBezTo>
                  <a:lnTo>
                    <a:pt x="3179" y="7831"/>
                  </a:lnTo>
                  <a:lnTo>
                    <a:pt x="3125" y="7609"/>
                  </a:lnTo>
                  <a:lnTo>
                    <a:pt x="3175" y="7421"/>
                  </a:lnTo>
                  <a:lnTo>
                    <a:pt x="3337" y="7241"/>
                  </a:lnTo>
                  <a:cubicBezTo>
                    <a:pt x="3385" y="7148"/>
                    <a:pt x="3383" y="7083"/>
                    <a:pt x="3364" y="6987"/>
                  </a:cubicBezTo>
                  <a:lnTo>
                    <a:pt x="3270" y="6738"/>
                  </a:lnTo>
                  <a:lnTo>
                    <a:pt x="3235" y="6468"/>
                  </a:lnTo>
                  <a:lnTo>
                    <a:pt x="3197" y="6244"/>
                  </a:lnTo>
                  <a:lnTo>
                    <a:pt x="3196" y="6234"/>
                  </a:lnTo>
                  <a:lnTo>
                    <a:pt x="3188" y="6226"/>
                  </a:lnTo>
                  <a:lnTo>
                    <a:pt x="3076" y="6095"/>
                  </a:lnTo>
                  <a:cubicBezTo>
                    <a:pt x="3058" y="6067"/>
                    <a:pt x="3037" y="6026"/>
                    <a:pt x="3052" y="6003"/>
                  </a:cubicBezTo>
                  <a:lnTo>
                    <a:pt x="3412" y="5895"/>
                  </a:lnTo>
                  <a:lnTo>
                    <a:pt x="3848" y="5896"/>
                  </a:lnTo>
                  <a:lnTo>
                    <a:pt x="4316" y="5859"/>
                  </a:lnTo>
                  <a:lnTo>
                    <a:pt x="4336" y="5857"/>
                  </a:lnTo>
                  <a:lnTo>
                    <a:pt x="4346" y="5838"/>
                  </a:lnTo>
                  <a:cubicBezTo>
                    <a:pt x="4373" y="5786"/>
                    <a:pt x="4368" y="5681"/>
                    <a:pt x="4289" y="5614"/>
                  </a:cubicBezTo>
                  <a:lnTo>
                    <a:pt x="4203" y="5374"/>
                  </a:lnTo>
                  <a:lnTo>
                    <a:pt x="4330" y="4921"/>
                  </a:lnTo>
                  <a:lnTo>
                    <a:pt x="4520" y="4542"/>
                  </a:lnTo>
                  <a:lnTo>
                    <a:pt x="4736" y="4575"/>
                  </a:lnTo>
                  <a:cubicBezTo>
                    <a:pt x="4890" y="4637"/>
                    <a:pt x="5029" y="4682"/>
                    <a:pt x="5143" y="4705"/>
                  </a:cubicBezTo>
                  <a:lnTo>
                    <a:pt x="5472" y="4667"/>
                  </a:lnTo>
                  <a:lnTo>
                    <a:pt x="5483" y="4666"/>
                  </a:lnTo>
                  <a:lnTo>
                    <a:pt x="5492" y="4657"/>
                  </a:lnTo>
                  <a:lnTo>
                    <a:pt x="5678" y="4472"/>
                  </a:lnTo>
                  <a:cubicBezTo>
                    <a:pt x="5762" y="4410"/>
                    <a:pt x="5785" y="4285"/>
                    <a:pt x="5744" y="4103"/>
                  </a:cubicBezTo>
                  <a:lnTo>
                    <a:pt x="5709" y="3753"/>
                  </a:lnTo>
                  <a:cubicBezTo>
                    <a:pt x="5719" y="3712"/>
                    <a:pt x="5757" y="3681"/>
                    <a:pt x="5853" y="3643"/>
                  </a:cubicBezTo>
                  <a:lnTo>
                    <a:pt x="6120" y="3627"/>
                  </a:lnTo>
                  <a:cubicBezTo>
                    <a:pt x="6203" y="3627"/>
                    <a:pt x="6248" y="3583"/>
                    <a:pt x="6248" y="3497"/>
                  </a:cubicBezTo>
                  <a:lnTo>
                    <a:pt x="6209" y="3339"/>
                  </a:lnTo>
                  <a:cubicBezTo>
                    <a:pt x="6190" y="3222"/>
                    <a:pt x="6307" y="3156"/>
                    <a:pt x="6408" y="3123"/>
                  </a:cubicBezTo>
                  <a:lnTo>
                    <a:pt x="6633" y="3108"/>
                  </a:lnTo>
                  <a:lnTo>
                    <a:pt x="6771" y="3473"/>
                  </a:lnTo>
                  <a:cubicBezTo>
                    <a:pt x="6888" y="3690"/>
                    <a:pt x="7025" y="3895"/>
                    <a:pt x="7243" y="3960"/>
                  </a:cubicBezTo>
                  <a:lnTo>
                    <a:pt x="7663" y="4163"/>
                  </a:lnTo>
                  <a:lnTo>
                    <a:pt x="7936" y="4382"/>
                  </a:lnTo>
                  <a:cubicBezTo>
                    <a:pt x="8183" y="4610"/>
                    <a:pt x="8236" y="4814"/>
                    <a:pt x="8112" y="5061"/>
                  </a:cubicBezTo>
                  <a:cubicBezTo>
                    <a:pt x="8019" y="5211"/>
                    <a:pt x="7977" y="5402"/>
                    <a:pt x="7997" y="5584"/>
                  </a:cubicBezTo>
                  <a:cubicBezTo>
                    <a:pt x="8015" y="5797"/>
                    <a:pt x="8059" y="5941"/>
                    <a:pt x="8205" y="6004"/>
                  </a:cubicBezTo>
                  <a:lnTo>
                    <a:pt x="8720" y="6045"/>
                  </a:lnTo>
                  <a:lnTo>
                    <a:pt x="9279" y="6045"/>
                  </a:lnTo>
                  <a:cubicBezTo>
                    <a:pt x="9370" y="6045"/>
                    <a:pt x="9435" y="6085"/>
                    <a:pt x="9491" y="6176"/>
                  </a:cubicBezTo>
                  <a:lnTo>
                    <a:pt x="9642" y="6365"/>
                  </a:lnTo>
                  <a:lnTo>
                    <a:pt x="9648" y="6374"/>
                  </a:lnTo>
                  <a:lnTo>
                    <a:pt x="9658" y="6377"/>
                  </a:lnTo>
                  <a:lnTo>
                    <a:pt x="9899" y="6470"/>
                  </a:lnTo>
                  <a:lnTo>
                    <a:pt x="10125" y="6663"/>
                  </a:lnTo>
                  <a:lnTo>
                    <a:pt x="10363" y="7140"/>
                  </a:lnTo>
                  <a:cubicBezTo>
                    <a:pt x="10468" y="7391"/>
                    <a:pt x="10563" y="7528"/>
                    <a:pt x="10660" y="7567"/>
                  </a:cubicBezTo>
                  <a:lnTo>
                    <a:pt x="10986" y="7606"/>
                  </a:lnTo>
                  <a:lnTo>
                    <a:pt x="11338" y="7663"/>
                  </a:lnTo>
                  <a:lnTo>
                    <a:pt x="12311" y="7663"/>
                  </a:lnTo>
                  <a:lnTo>
                    <a:pt x="13263" y="7773"/>
                  </a:lnTo>
                  <a:cubicBezTo>
                    <a:pt x="13409" y="7899"/>
                    <a:pt x="13631" y="8011"/>
                    <a:pt x="13917" y="8107"/>
                  </a:cubicBezTo>
                  <a:lnTo>
                    <a:pt x="14478" y="8239"/>
                  </a:lnTo>
                  <a:lnTo>
                    <a:pt x="14623" y="8293"/>
                  </a:lnTo>
                  <a:lnTo>
                    <a:pt x="14803" y="8295"/>
                  </a:lnTo>
                  <a:cubicBezTo>
                    <a:pt x="15012" y="8276"/>
                    <a:pt x="15291" y="8107"/>
                    <a:pt x="15726" y="7831"/>
                  </a:cubicBezTo>
                  <a:lnTo>
                    <a:pt x="16256" y="7812"/>
                  </a:lnTo>
                  <a:lnTo>
                    <a:pt x="16812" y="7831"/>
                  </a:lnTo>
                  <a:cubicBezTo>
                    <a:pt x="17016" y="7765"/>
                    <a:pt x="17182" y="7662"/>
                    <a:pt x="17323" y="7522"/>
                  </a:cubicBezTo>
                  <a:lnTo>
                    <a:pt x="17952" y="6985"/>
                  </a:lnTo>
                  <a:cubicBezTo>
                    <a:pt x="18094" y="6901"/>
                    <a:pt x="18066" y="6815"/>
                    <a:pt x="18054" y="6791"/>
                  </a:cubicBezTo>
                  <a:lnTo>
                    <a:pt x="17844" y="6542"/>
                  </a:lnTo>
                  <a:cubicBezTo>
                    <a:pt x="17765" y="6441"/>
                    <a:pt x="17801" y="6339"/>
                    <a:pt x="17848" y="6271"/>
                  </a:cubicBezTo>
                  <a:cubicBezTo>
                    <a:pt x="17915" y="6114"/>
                    <a:pt x="17987" y="6035"/>
                    <a:pt x="18087" y="6006"/>
                  </a:cubicBezTo>
                  <a:lnTo>
                    <a:pt x="18096" y="6004"/>
                  </a:lnTo>
                  <a:lnTo>
                    <a:pt x="18102" y="5997"/>
                  </a:lnTo>
                  <a:cubicBezTo>
                    <a:pt x="18117" y="5983"/>
                    <a:pt x="18134" y="5976"/>
                    <a:pt x="18155" y="5976"/>
                  </a:cubicBezTo>
                  <a:cubicBezTo>
                    <a:pt x="18187" y="5976"/>
                    <a:pt x="18241" y="5990"/>
                    <a:pt x="18334" y="6056"/>
                  </a:cubicBezTo>
                  <a:lnTo>
                    <a:pt x="18374" y="6081"/>
                  </a:lnTo>
                  <a:cubicBezTo>
                    <a:pt x="18512" y="6168"/>
                    <a:pt x="18612" y="6231"/>
                    <a:pt x="18690" y="6231"/>
                  </a:cubicBezTo>
                  <a:cubicBezTo>
                    <a:pt x="18828" y="6231"/>
                    <a:pt x="18929" y="6191"/>
                    <a:pt x="19048" y="6092"/>
                  </a:cubicBezTo>
                  <a:lnTo>
                    <a:pt x="19310" y="5849"/>
                  </a:lnTo>
                  <a:lnTo>
                    <a:pt x="19564" y="5725"/>
                  </a:lnTo>
                  <a:lnTo>
                    <a:pt x="19870" y="5673"/>
                  </a:lnTo>
                  <a:lnTo>
                    <a:pt x="19879" y="5670"/>
                  </a:lnTo>
                  <a:lnTo>
                    <a:pt x="19888" y="5664"/>
                  </a:lnTo>
                  <a:lnTo>
                    <a:pt x="20092" y="5477"/>
                  </a:lnTo>
                  <a:lnTo>
                    <a:pt x="20099" y="5471"/>
                  </a:lnTo>
                  <a:lnTo>
                    <a:pt x="20103" y="5463"/>
                  </a:lnTo>
                  <a:lnTo>
                    <a:pt x="20190" y="5233"/>
                  </a:lnTo>
                  <a:lnTo>
                    <a:pt x="20345" y="5147"/>
                  </a:lnTo>
                  <a:lnTo>
                    <a:pt x="20598" y="5076"/>
                  </a:lnTo>
                  <a:lnTo>
                    <a:pt x="21062" y="4946"/>
                  </a:lnTo>
                  <a:lnTo>
                    <a:pt x="21537" y="4947"/>
                  </a:lnTo>
                  <a:lnTo>
                    <a:pt x="21722" y="4947"/>
                  </a:lnTo>
                  <a:lnTo>
                    <a:pt x="21757" y="4947"/>
                  </a:lnTo>
                  <a:lnTo>
                    <a:pt x="21760" y="4914"/>
                  </a:lnTo>
                  <a:lnTo>
                    <a:pt x="21778" y="4691"/>
                  </a:lnTo>
                  <a:cubicBezTo>
                    <a:pt x="21760" y="4569"/>
                    <a:pt x="21649" y="4430"/>
                    <a:pt x="21412" y="4214"/>
                  </a:cubicBezTo>
                  <a:cubicBezTo>
                    <a:pt x="21187" y="4009"/>
                    <a:pt x="21065" y="3929"/>
                    <a:pt x="20969" y="3925"/>
                  </a:cubicBezTo>
                  <a:cubicBezTo>
                    <a:pt x="20947" y="3916"/>
                    <a:pt x="20924" y="3910"/>
                    <a:pt x="20903" y="3910"/>
                  </a:cubicBezTo>
                  <a:cubicBezTo>
                    <a:pt x="20835" y="3910"/>
                    <a:pt x="20772" y="3955"/>
                    <a:pt x="20724" y="4036"/>
                  </a:cubicBezTo>
                  <a:lnTo>
                    <a:pt x="20579" y="4195"/>
                  </a:lnTo>
                  <a:lnTo>
                    <a:pt x="20476" y="4135"/>
                  </a:lnTo>
                  <a:lnTo>
                    <a:pt x="20335" y="3992"/>
                  </a:lnTo>
                  <a:lnTo>
                    <a:pt x="20319" y="3976"/>
                  </a:lnTo>
                  <a:lnTo>
                    <a:pt x="20298" y="3983"/>
                  </a:lnTo>
                  <a:lnTo>
                    <a:pt x="20001" y="4076"/>
                  </a:lnTo>
                  <a:cubicBezTo>
                    <a:pt x="19949" y="4090"/>
                    <a:pt x="19912" y="4097"/>
                    <a:pt x="19885" y="4097"/>
                  </a:cubicBezTo>
                  <a:cubicBezTo>
                    <a:pt x="19847" y="4097"/>
                    <a:pt x="19832" y="4085"/>
                    <a:pt x="19825" y="4048"/>
                  </a:cubicBezTo>
                  <a:cubicBezTo>
                    <a:pt x="19805" y="3952"/>
                    <a:pt x="19844" y="3648"/>
                    <a:pt x="20348" y="2682"/>
                  </a:cubicBezTo>
                  <a:lnTo>
                    <a:pt x="20362" y="2691"/>
                  </a:lnTo>
                  <a:lnTo>
                    <a:pt x="20492" y="2784"/>
                  </a:lnTo>
                  <a:lnTo>
                    <a:pt x="20499" y="2789"/>
                  </a:lnTo>
                  <a:lnTo>
                    <a:pt x="20509" y="2789"/>
                  </a:lnTo>
                  <a:cubicBezTo>
                    <a:pt x="20614" y="2801"/>
                    <a:pt x="20709" y="2806"/>
                    <a:pt x="20796" y="2806"/>
                  </a:cubicBezTo>
                  <a:cubicBezTo>
                    <a:pt x="21151" y="2806"/>
                    <a:pt x="21355" y="2716"/>
                    <a:pt x="21400" y="2539"/>
                  </a:cubicBezTo>
                  <a:cubicBezTo>
                    <a:pt x="21509" y="2501"/>
                    <a:pt x="21571" y="2453"/>
                    <a:pt x="21591" y="2331"/>
                  </a:cubicBezTo>
                  <a:cubicBezTo>
                    <a:pt x="21592" y="2223"/>
                    <a:pt x="21551" y="2144"/>
                    <a:pt x="21467" y="2085"/>
                  </a:cubicBezTo>
                  <a:cubicBezTo>
                    <a:pt x="21509" y="1921"/>
                    <a:pt x="21604" y="1747"/>
                    <a:pt x="21752" y="1567"/>
                  </a:cubicBezTo>
                  <a:lnTo>
                    <a:pt x="22143" y="1064"/>
                  </a:lnTo>
                  <a:cubicBezTo>
                    <a:pt x="22251" y="928"/>
                    <a:pt x="22254" y="826"/>
                    <a:pt x="22240" y="763"/>
                  </a:cubicBezTo>
                  <a:cubicBezTo>
                    <a:pt x="22224" y="698"/>
                    <a:pt x="22176" y="646"/>
                    <a:pt x="22110" y="618"/>
                  </a:cubicBezTo>
                  <a:lnTo>
                    <a:pt x="21931" y="581"/>
                  </a:lnTo>
                  <a:cubicBezTo>
                    <a:pt x="21901" y="536"/>
                    <a:pt x="21899" y="518"/>
                    <a:pt x="21920" y="486"/>
                  </a:cubicBezTo>
                  <a:cubicBezTo>
                    <a:pt x="22031" y="284"/>
                    <a:pt x="22249" y="144"/>
                    <a:pt x="22589" y="55"/>
                  </a:cubicBezTo>
                  <a:lnTo>
                    <a:pt x="23584" y="0"/>
                  </a:lnTo>
                  <a:cubicBezTo>
                    <a:pt x="23634" y="0"/>
                    <a:pt x="23692" y="36"/>
                    <a:pt x="23759" y="78"/>
                  </a:cubicBezTo>
                  <a:lnTo>
                    <a:pt x="23805" y="106"/>
                  </a:lnTo>
                  <a:cubicBezTo>
                    <a:pt x="23922" y="184"/>
                    <a:pt x="23983" y="203"/>
                    <a:pt x="24058" y="222"/>
                  </a:cubicBezTo>
                  <a:lnTo>
                    <a:pt x="24511" y="242"/>
                  </a:lnTo>
                  <a:cubicBezTo>
                    <a:pt x="24610" y="287"/>
                    <a:pt x="24698" y="432"/>
                    <a:pt x="24756" y="660"/>
                  </a:cubicBezTo>
                  <a:cubicBezTo>
                    <a:pt x="24877" y="1241"/>
                    <a:pt x="25008" y="1719"/>
                    <a:pt x="25129" y="2041"/>
                  </a:cubicBezTo>
                  <a:cubicBezTo>
                    <a:pt x="25292" y="2488"/>
                    <a:pt x="25467" y="2752"/>
                    <a:pt x="25702" y="2896"/>
                  </a:cubicBezTo>
                  <a:cubicBezTo>
                    <a:pt x="25760" y="2956"/>
                    <a:pt x="25942" y="3033"/>
                    <a:pt x="26250" y="3123"/>
                  </a:cubicBezTo>
                  <a:cubicBezTo>
                    <a:pt x="26495" y="3188"/>
                    <a:pt x="26652" y="3256"/>
                    <a:pt x="26732" y="3331"/>
                  </a:cubicBezTo>
                  <a:lnTo>
                    <a:pt x="26915" y="3808"/>
                  </a:lnTo>
                  <a:cubicBezTo>
                    <a:pt x="26932" y="3980"/>
                    <a:pt x="27012" y="4136"/>
                    <a:pt x="27115" y="4198"/>
                  </a:cubicBezTo>
                  <a:cubicBezTo>
                    <a:pt x="27152" y="4223"/>
                    <a:pt x="27204" y="4235"/>
                    <a:pt x="27270" y="4235"/>
                  </a:cubicBezTo>
                  <a:cubicBezTo>
                    <a:pt x="27413" y="4235"/>
                    <a:pt x="27622" y="4175"/>
                    <a:pt x="27912" y="4051"/>
                  </a:cubicBezTo>
                  <a:cubicBezTo>
                    <a:pt x="28227" y="3908"/>
                    <a:pt x="28449" y="3839"/>
                    <a:pt x="28591" y="3839"/>
                  </a:cubicBezTo>
                  <a:cubicBezTo>
                    <a:pt x="28617" y="3839"/>
                    <a:pt x="28640" y="3842"/>
                    <a:pt x="28660" y="3847"/>
                  </a:cubicBezTo>
                  <a:lnTo>
                    <a:pt x="28803" y="3990"/>
                  </a:lnTo>
                  <a:lnTo>
                    <a:pt x="28718" y="4209"/>
                  </a:lnTo>
                  <a:lnTo>
                    <a:pt x="28554" y="4483"/>
                  </a:lnTo>
                  <a:cubicBezTo>
                    <a:pt x="28487" y="4584"/>
                    <a:pt x="28456" y="4682"/>
                    <a:pt x="28456" y="4799"/>
                  </a:cubicBezTo>
                  <a:cubicBezTo>
                    <a:pt x="28456" y="5024"/>
                    <a:pt x="28388" y="5260"/>
                    <a:pt x="28237" y="5564"/>
                  </a:cubicBezTo>
                  <a:cubicBezTo>
                    <a:pt x="28125" y="5826"/>
                    <a:pt x="28001" y="5957"/>
                    <a:pt x="27929" y="5972"/>
                  </a:cubicBezTo>
                  <a:lnTo>
                    <a:pt x="27675" y="5971"/>
                  </a:lnTo>
                  <a:lnTo>
                    <a:pt x="27438" y="5934"/>
                  </a:lnTo>
                  <a:cubicBezTo>
                    <a:pt x="27424" y="5933"/>
                    <a:pt x="27413" y="5931"/>
                    <a:pt x="27399" y="5931"/>
                  </a:cubicBezTo>
                  <a:cubicBezTo>
                    <a:pt x="27247" y="5931"/>
                    <a:pt x="27118" y="6057"/>
                    <a:pt x="27044" y="6275"/>
                  </a:cubicBezTo>
                  <a:cubicBezTo>
                    <a:pt x="27002" y="6380"/>
                    <a:pt x="27006" y="6542"/>
                    <a:pt x="27024" y="6755"/>
                  </a:cubicBezTo>
                  <a:lnTo>
                    <a:pt x="27061" y="7183"/>
                  </a:lnTo>
                  <a:cubicBezTo>
                    <a:pt x="27033" y="7314"/>
                    <a:pt x="26997" y="7468"/>
                    <a:pt x="26933" y="7500"/>
                  </a:cubicBezTo>
                  <a:cubicBezTo>
                    <a:pt x="26900" y="7516"/>
                    <a:pt x="26873" y="7524"/>
                    <a:pt x="26847" y="7524"/>
                  </a:cubicBezTo>
                  <a:cubicBezTo>
                    <a:pt x="26821" y="7524"/>
                    <a:pt x="26794" y="7516"/>
                    <a:pt x="26760" y="7500"/>
                  </a:cubicBezTo>
                  <a:lnTo>
                    <a:pt x="26572" y="7424"/>
                  </a:lnTo>
                  <a:lnTo>
                    <a:pt x="26567" y="7424"/>
                  </a:lnTo>
                  <a:cubicBezTo>
                    <a:pt x="26451" y="7424"/>
                    <a:pt x="26409" y="7512"/>
                    <a:pt x="26376" y="7594"/>
                  </a:cubicBezTo>
                  <a:cubicBezTo>
                    <a:pt x="26356" y="7754"/>
                    <a:pt x="26274" y="7857"/>
                    <a:pt x="26115" y="7927"/>
                  </a:cubicBezTo>
                  <a:cubicBezTo>
                    <a:pt x="26059" y="7943"/>
                    <a:pt x="25994" y="7952"/>
                    <a:pt x="25926" y="7952"/>
                  </a:cubicBezTo>
                  <a:cubicBezTo>
                    <a:pt x="25858" y="7952"/>
                    <a:pt x="25794" y="7943"/>
                    <a:pt x="25732" y="7926"/>
                  </a:cubicBezTo>
                  <a:lnTo>
                    <a:pt x="25611" y="7924"/>
                  </a:lnTo>
                  <a:lnTo>
                    <a:pt x="25568" y="7924"/>
                  </a:lnTo>
                  <a:lnTo>
                    <a:pt x="25573" y="7965"/>
                  </a:lnTo>
                  <a:lnTo>
                    <a:pt x="25593" y="8133"/>
                  </a:lnTo>
                  <a:cubicBezTo>
                    <a:pt x="25659" y="8323"/>
                    <a:pt x="25634" y="8372"/>
                    <a:pt x="25630" y="8381"/>
                  </a:cubicBezTo>
                  <a:cubicBezTo>
                    <a:pt x="25626" y="8385"/>
                    <a:pt x="25622" y="8389"/>
                    <a:pt x="25611" y="8389"/>
                  </a:cubicBezTo>
                  <a:cubicBezTo>
                    <a:pt x="25569" y="8394"/>
                    <a:pt x="25537" y="8396"/>
                    <a:pt x="25508" y="8396"/>
                  </a:cubicBezTo>
                  <a:cubicBezTo>
                    <a:pt x="25425" y="8396"/>
                    <a:pt x="25360" y="8379"/>
                    <a:pt x="25294" y="8338"/>
                  </a:cubicBezTo>
                  <a:cubicBezTo>
                    <a:pt x="25216" y="8300"/>
                    <a:pt x="25170" y="8266"/>
                    <a:pt x="25122" y="8184"/>
                  </a:cubicBezTo>
                  <a:lnTo>
                    <a:pt x="25107" y="8161"/>
                  </a:lnTo>
                  <a:lnTo>
                    <a:pt x="25081" y="8166"/>
                  </a:lnTo>
                  <a:lnTo>
                    <a:pt x="24895" y="8203"/>
                  </a:lnTo>
                  <a:lnTo>
                    <a:pt x="24889" y="8205"/>
                  </a:lnTo>
                  <a:lnTo>
                    <a:pt x="24882" y="8210"/>
                  </a:lnTo>
                  <a:cubicBezTo>
                    <a:pt x="24797" y="8274"/>
                    <a:pt x="24736" y="8398"/>
                    <a:pt x="24646" y="8597"/>
                  </a:cubicBezTo>
                  <a:cubicBezTo>
                    <a:pt x="24625" y="8633"/>
                    <a:pt x="24519" y="8782"/>
                    <a:pt x="24194" y="8990"/>
                  </a:cubicBezTo>
                  <a:cubicBezTo>
                    <a:pt x="23935" y="9139"/>
                    <a:pt x="23791" y="9283"/>
                    <a:pt x="23757" y="9430"/>
                  </a:cubicBezTo>
                  <a:lnTo>
                    <a:pt x="23749" y="9430"/>
                  </a:lnTo>
                  <a:lnTo>
                    <a:pt x="23218" y="9600"/>
                  </a:lnTo>
                  <a:lnTo>
                    <a:pt x="22710" y="9844"/>
                  </a:lnTo>
                  <a:lnTo>
                    <a:pt x="22465" y="9919"/>
                  </a:lnTo>
                  <a:cubicBezTo>
                    <a:pt x="22484" y="9891"/>
                    <a:pt x="22530" y="9832"/>
                    <a:pt x="22658" y="9718"/>
                  </a:cubicBezTo>
                  <a:lnTo>
                    <a:pt x="22702" y="9679"/>
                  </a:lnTo>
                  <a:lnTo>
                    <a:pt x="22648" y="9657"/>
                  </a:lnTo>
                  <a:lnTo>
                    <a:pt x="22519" y="9601"/>
                  </a:lnTo>
                  <a:cubicBezTo>
                    <a:pt x="22491" y="9594"/>
                    <a:pt x="22478" y="9585"/>
                    <a:pt x="22476" y="9576"/>
                  </a:cubicBezTo>
                  <a:cubicBezTo>
                    <a:pt x="22473" y="9566"/>
                    <a:pt x="22481" y="9543"/>
                    <a:pt x="22512" y="9512"/>
                  </a:cubicBezTo>
                  <a:lnTo>
                    <a:pt x="22760" y="9057"/>
                  </a:lnTo>
                  <a:cubicBezTo>
                    <a:pt x="22812" y="8877"/>
                    <a:pt x="22765" y="8783"/>
                    <a:pt x="22716" y="8735"/>
                  </a:cubicBezTo>
                  <a:cubicBezTo>
                    <a:pt x="22684" y="8685"/>
                    <a:pt x="22625" y="8653"/>
                    <a:pt x="22559" y="8653"/>
                  </a:cubicBezTo>
                  <a:cubicBezTo>
                    <a:pt x="22529" y="8653"/>
                    <a:pt x="22500" y="8659"/>
                    <a:pt x="22472" y="8671"/>
                  </a:cubicBezTo>
                  <a:cubicBezTo>
                    <a:pt x="22364" y="8724"/>
                    <a:pt x="22243" y="8799"/>
                    <a:pt x="22120" y="8962"/>
                  </a:cubicBezTo>
                  <a:lnTo>
                    <a:pt x="21606" y="9383"/>
                  </a:lnTo>
                  <a:lnTo>
                    <a:pt x="21148" y="9768"/>
                  </a:lnTo>
                  <a:lnTo>
                    <a:pt x="21047" y="9784"/>
                  </a:lnTo>
                  <a:lnTo>
                    <a:pt x="20893" y="9748"/>
                  </a:lnTo>
                  <a:cubicBezTo>
                    <a:pt x="20864" y="9734"/>
                    <a:pt x="20827" y="9726"/>
                    <a:pt x="20797" y="9726"/>
                  </a:cubicBezTo>
                  <a:cubicBezTo>
                    <a:pt x="20742" y="9726"/>
                    <a:pt x="20648" y="9752"/>
                    <a:pt x="20625" y="9928"/>
                  </a:cubicBezTo>
                  <a:cubicBezTo>
                    <a:pt x="20610" y="10085"/>
                    <a:pt x="20637" y="10212"/>
                    <a:pt x="20707" y="10308"/>
                  </a:cubicBezTo>
                  <a:lnTo>
                    <a:pt x="20940" y="10465"/>
                  </a:lnTo>
                  <a:lnTo>
                    <a:pt x="21189" y="10562"/>
                  </a:lnTo>
                  <a:cubicBezTo>
                    <a:pt x="21263" y="10592"/>
                    <a:pt x="21295" y="10648"/>
                    <a:pt x="21295" y="10751"/>
                  </a:cubicBezTo>
                  <a:cubicBezTo>
                    <a:pt x="21295" y="10863"/>
                    <a:pt x="21309" y="10949"/>
                    <a:pt x="21338" y="11009"/>
                  </a:cubicBezTo>
                  <a:cubicBezTo>
                    <a:pt x="21377" y="11092"/>
                    <a:pt x="21434" y="11110"/>
                    <a:pt x="21475" y="11110"/>
                  </a:cubicBezTo>
                  <a:cubicBezTo>
                    <a:pt x="21506" y="11110"/>
                    <a:pt x="21540" y="11100"/>
                    <a:pt x="21572" y="11080"/>
                  </a:cubicBezTo>
                  <a:lnTo>
                    <a:pt x="22028" y="10735"/>
                  </a:lnTo>
                  <a:lnTo>
                    <a:pt x="22327" y="10805"/>
                  </a:lnTo>
                  <a:lnTo>
                    <a:pt x="22773" y="10935"/>
                  </a:lnTo>
                  <a:cubicBezTo>
                    <a:pt x="22853" y="10937"/>
                    <a:pt x="22914" y="10954"/>
                    <a:pt x="22942" y="10982"/>
                  </a:cubicBezTo>
                  <a:lnTo>
                    <a:pt x="23004" y="11124"/>
                  </a:lnTo>
                  <a:lnTo>
                    <a:pt x="22980" y="11195"/>
                  </a:lnTo>
                  <a:lnTo>
                    <a:pt x="22843" y="11179"/>
                  </a:lnTo>
                  <a:cubicBezTo>
                    <a:pt x="22766" y="11135"/>
                    <a:pt x="22681" y="11111"/>
                    <a:pt x="22604" y="11111"/>
                  </a:cubicBezTo>
                  <a:cubicBezTo>
                    <a:pt x="22457" y="11111"/>
                    <a:pt x="22335" y="11193"/>
                    <a:pt x="22230" y="11363"/>
                  </a:cubicBezTo>
                  <a:lnTo>
                    <a:pt x="22114" y="11547"/>
                  </a:lnTo>
                  <a:lnTo>
                    <a:pt x="21935" y="11514"/>
                  </a:lnTo>
                  <a:lnTo>
                    <a:pt x="21911" y="11510"/>
                  </a:lnTo>
                  <a:lnTo>
                    <a:pt x="21898" y="11529"/>
                  </a:lnTo>
                  <a:lnTo>
                    <a:pt x="21693" y="11808"/>
                  </a:lnTo>
                  <a:lnTo>
                    <a:pt x="21432" y="12200"/>
                  </a:lnTo>
                  <a:cubicBezTo>
                    <a:pt x="21410" y="12243"/>
                    <a:pt x="21419" y="12318"/>
                    <a:pt x="21727" y="12835"/>
                  </a:cubicBezTo>
                  <a:lnTo>
                    <a:pt x="22114" y="13551"/>
                  </a:lnTo>
                  <a:cubicBezTo>
                    <a:pt x="22121" y="13599"/>
                    <a:pt x="22179" y="13661"/>
                    <a:pt x="22350" y="13811"/>
                  </a:cubicBezTo>
                  <a:lnTo>
                    <a:pt x="22640" y="14046"/>
                  </a:lnTo>
                  <a:cubicBezTo>
                    <a:pt x="22644" y="14069"/>
                    <a:pt x="22624" y="14108"/>
                    <a:pt x="22556" y="14163"/>
                  </a:cubicBezTo>
                  <a:cubicBezTo>
                    <a:pt x="22521" y="14184"/>
                    <a:pt x="22432" y="14242"/>
                    <a:pt x="22425" y="14302"/>
                  </a:cubicBezTo>
                  <a:cubicBezTo>
                    <a:pt x="22424" y="14319"/>
                    <a:pt x="22428" y="14336"/>
                    <a:pt x="22441" y="14348"/>
                  </a:cubicBezTo>
                  <a:cubicBezTo>
                    <a:pt x="22619" y="14440"/>
                    <a:pt x="22653" y="14495"/>
                    <a:pt x="22653" y="14510"/>
                  </a:cubicBezTo>
                  <a:cubicBezTo>
                    <a:pt x="22652" y="14513"/>
                    <a:pt x="22644" y="14521"/>
                    <a:pt x="22622" y="14529"/>
                  </a:cubicBezTo>
                  <a:lnTo>
                    <a:pt x="21946" y="14922"/>
                  </a:lnTo>
                  <a:cubicBezTo>
                    <a:pt x="21909" y="14947"/>
                    <a:pt x="21881" y="14964"/>
                    <a:pt x="21861" y="14977"/>
                  </a:cubicBezTo>
                  <a:cubicBezTo>
                    <a:pt x="21802" y="15016"/>
                    <a:pt x="21786" y="15026"/>
                    <a:pt x="21793" y="15056"/>
                  </a:cubicBezTo>
                  <a:lnTo>
                    <a:pt x="21803" y="15087"/>
                  </a:lnTo>
                  <a:lnTo>
                    <a:pt x="21839" y="15084"/>
                  </a:lnTo>
                  <a:lnTo>
                    <a:pt x="22267" y="15028"/>
                  </a:lnTo>
                  <a:cubicBezTo>
                    <a:pt x="22323" y="15014"/>
                    <a:pt x="22369" y="15008"/>
                    <a:pt x="22409" y="15008"/>
                  </a:cubicBezTo>
                  <a:cubicBezTo>
                    <a:pt x="22483" y="15008"/>
                    <a:pt x="22533" y="15029"/>
                    <a:pt x="22564" y="15072"/>
                  </a:cubicBezTo>
                  <a:cubicBezTo>
                    <a:pt x="22606" y="15133"/>
                    <a:pt x="22629" y="15273"/>
                    <a:pt x="22507" y="15592"/>
                  </a:cubicBezTo>
                  <a:lnTo>
                    <a:pt x="21914" y="16592"/>
                  </a:lnTo>
                  <a:lnTo>
                    <a:pt x="21710" y="16944"/>
                  </a:lnTo>
                  <a:lnTo>
                    <a:pt x="21522" y="17338"/>
                  </a:lnTo>
                  <a:cubicBezTo>
                    <a:pt x="21374" y="17616"/>
                    <a:pt x="21185" y="17829"/>
                    <a:pt x="20958" y="17974"/>
                  </a:cubicBezTo>
                  <a:cubicBezTo>
                    <a:pt x="20829" y="17997"/>
                    <a:pt x="20596" y="18260"/>
                    <a:pt x="20504" y="18372"/>
                  </a:cubicBezTo>
                  <a:lnTo>
                    <a:pt x="20122" y="18809"/>
                  </a:lnTo>
                  <a:lnTo>
                    <a:pt x="19705" y="18917"/>
                  </a:lnTo>
                  <a:lnTo>
                    <a:pt x="19156" y="18916"/>
                  </a:lnTo>
                  <a:lnTo>
                    <a:pt x="18724" y="18954"/>
                  </a:lnTo>
                  <a:cubicBezTo>
                    <a:pt x="18675" y="18969"/>
                    <a:pt x="18618" y="18993"/>
                    <a:pt x="18598" y="19046"/>
                  </a:cubicBezTo>
                  <a:cubicBezTo>
                    <a:pt x="18583" y="19088"/>
                    <a:pt x="18590" y="19137"/>
                    <a:pt x="18625" y="19203"/>
                  </a:cubicBezTo>
                  <a:lnTo>
                    <a:pt x="18502" y="19296"/>
                  </a:lnTo>
                  <a:lnTo>
                    <a:pt x="18460" y="19312"/>
                  </a:lnTo>
                  <a:cubicBezTo>
                    <a:pt x="18352" y="19358"/>
                    <a:pt x="18300" y="19380"/>
                    <a:pt x="18278" y="19403"/>
                  </a:cubicBezTo>
                  <a:lnTo>
                    <a:pt x="18117" y="19436"/>
                  </a:lnTo>
                  <a:lnTo>
                    <a:pt x="17959" y="19383"/>
                  </a:lnTo>
                  <a:lnTo>
                    <a:pt x="17949" y="19380"/>
                  </a:lnTo>
                  <a:lnTo>
                    <a:pt x="17939" y="19382"/>
                  </a:lnTo>
                  <a:lnTo>
                    <a:pt x="17604" y="19456"/>
                  </a:lnTo>
                  <a:lnTo>
                    <a:pt x="17363" y="19513"/>
                  </a:lnTo>
                  <a:cubicBezTo>
                    <a:pt x="17301" y="19538"/>
                    <a:pt x="17261" y="19580"/>
                    <a:pt x="17238" y="19639"/>
                  </a:cubicBezTo>
                  <a:cubicBezTo>
                    <a:pt x="17195" y="19748"/>
                    <a:pt x="17214" y="19906"/>
                    <a:pt x="17296" y="20095"/>
                  </a:cubicBezTo>
                  <a:cubicBezTo>
                    <a:pt x="17295" y="20137"/>
                    <a:pt x="17289" y="20185"/>
                    <a:pt x="17266" y="20185"/>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7">
              <a:extLst>
                <a:ext uri="{FF2B5EF4-FFF2-40B4-BE49-F238E27FC236}">
                  <a16:creationId xmlns:a16="http://schemas.microsoft.com/office/drawing/2014/main" id="{1D00DFBC-02E6-44B4-8685-1C330577F20B}"/>
                </a:ext>
              </a:extLst>
            </p:cNvPr>
            <p:cNvSpPr>
              <a:spLocks/>
            </p:cNvSpPr>
            <p:nvPr userDrawn="1"/>
          </p:nvSpPr>
          <p:spPr bwMode="auto">
            <a:xfrm>
              <a:off x="6397625" y="5340350"/>
              <a:ext cx="158750" cy="133350"/>
            </a:xfrm>
            <a:custGeom>
              <a:avLst/>
              <a:gdLst>
                <a:gd name="T0" fmla="*/ 299 w 986"/>
                <a:gd name="T1" fmla="*/ 833 h 833"/>
                <a:gd name="T2" fmla="*/ 299 w 986"/>
                <a:gd name="T3" fmla="*/ 833 h 833"/>
                <a:gd name="T4" fmla="*/ 94 w 986"/>
                <a:gd name="T5" fmla="*/ 695 h 833"/>
                <a:gd name="T6" fmla="*/ 0 w 986"/>
                <a:gd name="T7" fmla="*/ 558 h 833"/>
                <a:gd name="T8" fmla="*/ 95 w 986"/>
                <a:gd name="T9" fmla="*/ 421 h 833"/>
                <a:gd name="T10" fmla="*/ 396 w 986"/>
                <a:gd name="T11" fmla="*/ 158 h 833"/>
                <a:gd name="T12" fmla="*/ 518 w 986"/>
                <a:gd name="T13" fmla="*/ 69 h 833"/>
                <a:gd name="T14" fmla="*/ 527 w 986"/>
                <a:gd name="T15" fmla="*/ 74 h 833"/>
                <a:gd name="T16" fmla="*/ 544 w 986"/>
                <a:gd name="T17" fmla="*/ 74 h 833"/>
                <a:gd name="T18" fmla="*/ 711 w 986"/>
                <a:gd name="T19" fmla="*/ 55 h 833"/>
                <a:gd name="T20" fmla="*/ 913 w 986"/>
                <a:gd name="T21" fmla="*/ 0 h 833"/>
                <a:gd name="T22" fmla="*/ 986 w 986"/>
                <a:gd name="T23" fmla="*/ 28 h 833"/>
                <a:gd name="T24" fmla="*/ 986 w 986"/>
                <a:gd name="T25" fmla="*/ 211 h 833"/>
                <a:gd name="T26" fmla="*/ 863 w 986"/>
                <a:gd name="T27" fmla="*/ 368 h 833"/>
                <a:gd name="T28" fmla="*/ 834 w 986"/>
                <a:gd name="T29" fmla="*/ 554 h 833"/>
                <a:gd name="T30" fmla="*/ 792 w 986"/>
                <a:gd name="T31" fmla="*/ 654 h 833"/>
                <a:gd name="T32" fmla="*/ 664 w 986"/>
                <a:gd name="T33" fmla="*/ 671 h 833"/>
                <a:gd name="T34" fmla="*/ 662 w 986"/>
                <a:gd name="T35" fmla="*/ 671 h 833"/>
                <a:gd name="T36" fmla="*/ 531 w 986"/>
                <a:gd name="T37" fmla="*/ 734 h 833"/>
                <a:gd name="T38" fmla="*/ 299 w 986"/>
                <a:gd name="T39"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6" h="833">
                  <a:moveTo>
                    <a:pt x="299" y="833"/>
                  </a:moveTo>
                  <a:lnTo>
                    <a:pt x="299" y="833"/>
                  </a:lnTo>
                  <a:lnTo>
                    <a:pt x="94" y="695"/>
                  </a:lnTo>
                  <a:cubicBezTo>
                    <a:pt x="31" y="649"/>
                    <a:pt x="0" y="601"/>
                    <a:pt x="0" y="558"/>
                  </a:cubicBezTo>
                  <a:cubicBezTo>
                    <a:pt x="0" y="515"/>
                    <a:pt x="31" y="469"/>
                    <a:pt x="95" y="421"/>
                  </a:cubicBezTo>
                  <a:lnTo>
                    <a:pt x="396" y="158"/>
                  </a:lnTo>
                  <a:cubicBezTo>
                    <a:pt x="472" y="81"/>
                    <a:pt x="506" y="69"/>
                    <a:pt x="518" y="69"/>
                  </a:cubicBezTo>
                  <a:lnTo>
                    <a:pt x="527" y="74"/>
                  </a:lnTo>
                  <a:lnTo>
                    <a:pt x="544" y="74"/>
                  </a:lnTo>
                  <a:lnTo>
                    <a:pt x="711" y="55"/>
                  </a:lnTo>
                  <a:cubicBezTo>
                    <a:pt x="799" y="19"/>
                    <a:pt x="865" y="0"/>
                    <a:pt x="913" y="0"/>
                  </a:cubicBezTo>
                  <a:cubicBezTo>
                    <a:pt x="959" y="0"/>
                    <a:pt x="978" y="17"/>
                    <a:pt x="986" y="28"/>
                  </a:cubicBezTo>
                  <a:lnTo>
                    <a:pt x="986" y="211"/>
                  </a:lnTo>
                  <a:lnTo>
                    <a:pt x="863" y="368"/>
                  </a:lnTo>
                  <a:cubicBezTo>
                    <a:pt x="830" y="401"/>
                    <a:pt x="822" y="468"/>
                    <a:pt x="834" y="554"/>
                  </a:cubicBezTo>
                  <a:lnTo>
                    <a:pt x="792" y="654"/>
                  </a:lnTo>
                  <a:lnTo>
                    <a:pt x="664" y="671"/>
                  </a:lnTo>
                  <a:lnTo>
                    <a:pt x="662" y="671"/>
                  </a:lnTo>
                  <a:cubicBezTo>
                    <a:pt x="629" y="671"/>
                    <a:pt x="563" y="689"/>
                    <a:pt x="531" y="734"/>
                  </a:cubicBezTo>
                  <a:lnTo>
                    <a:pt x="299" y="833"/>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8">
              <a:extLst>
                <a:ext uri="{FF2B5EF4-FFF2-40B4-BE49-F238E27FC236}">
                  <a16:creationId xmlns:a16="http://schemas.microsoft.com/office/drawing/2014/main" id="{12002C4B-8210-4A13-A3C9-19CAA11BAC56}"/>
                </a:ext>
              </a:extLst>
            </p:cNvPr>
            <p:cNvSpPr>
              <a:spLocks/>
            </p:cNvSpPr>
            <p:nvPr userDrawn="1"/>
          </p:nvSpPr>
          <p:spPr bwMode="auto">
            <a:xfrm>
              <a:off x="6397625" y="5340350"/>
              <a:ext cx="158750" cy="133350"/>
            </a:xfrm>
            <a:custGeom>
              <a:avLst/>
              <a:gdLst>
                <a:gd name="T0" fmla="*/ 299 w 986"/>
                <a:gd name="T1" fmla="*/ 833 h 833"/>
                <a:gd name="T2" fmla="*/ 299 w 986"/>
                <a:gd name="T3" fmla="*/ 833 h 833"/>
                <a:gd name="T4" fmla="*/ 94 w 986"/>
                <a:gd name="T5" fmla="*/ 695 h 833"/>
                <a:gd name="T6" fmla="*/ 0 w 986"/>
                <a:gd name="T7" fmla="*/ 558 h 833"/>
                <a:gd name="T8" fmla="*/ 95 w 986"/>
                <a:gd name="T9" fmla="*/ 421 h 833"/>
                <a:gd name="T10" fmla="*/ 396 w 986"/>
                <a:gd name="T11" fmla="*/ 158 h 833"/>
                <a:gd name="T12" fmla="*/ 518 w 986"/>
                <a:gd name="T13" fmla="*/ 69 h 833"/>
                <a:gd name="T14" fmla="*/ 527 w 986"/>
                <a:gd name="T15" fmla="*/ 74 h 833"/>
                <a:gd name="T16" fmla="*/ 544 w 986"/>
                <a:gd name="T17" fmla="*/ 74 h 833"/>
                <a:gd name="T18" fmla="*/ 711 w 986"/>
                <a:gd name="T19" fmla="*/ 55 h 833"/>
                <a:gd name="T20" fmla="*/ 913 w 986"/>
                <a:gd name="T21" fmla="*/ 0 h 833"/>
                <a:gd name="T22" fmla="*/ 986 w 986"/>
                <a:gd name="T23" fmla="*/ 28 h 833"/>
                <a:gd name="T24" fmla="*/ 986 w 986"/>
                <a:gd name="T25" fmla="*/ 211 h 833"/>
                <a:gd name="T26" fmla="*/ 863 w 986"/>
                <a:gd name="T27" fmla="*/ 368 h 833"/>
                <a:gd name="T28" fmla="*/ 834 w 986"/>
                <a:gd name="T29" fmla="*/ 554 h 833"/>
                <a:gd name="T30" fmla="*/ 792 w 986"/>
                <a:gd name="T31" fmla="*/ 654 h 833"/>
                <a:gd name="T32" fmla="*/ 664 w 986"/>
                <a:gd name="T33" fmla="*/ 671 h 833"/>
                <a:gd name="T34" fmla="*/ 662 w 986"/>
                <a:gd name="T35" fmla="*/ 671 h 833"/>
                <a:gd name="T36" fmla="*/ 531 w 986"/>
                <a:gd name="T37" fmla="*/ 734 h 833"/>
                <a:gd name="T38" fmla="*/ 299 w 986"/>
                <a:gd name="T39" fmla="*/ 833 h 833"/>
                <a:gd name="T40" fmla="*/ 299 w 986"/>
                <a:gd name="T41"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6" h="833">
                  <a:moveTo>
                    <a:pt x="299" y="833"/>
                  </a:moveTo>
                  <a:lnTo>
                    <a:pt x="299" y="833"/>
                  </a:lnTo>
                  <a:lnTo>
                    <a:pt x="94" y="695"/>
                  </a:lnTo>
                  <a:cubicBezTo>
                    <a:pt x="31" y="649"/>
                    <a:pt x="0" y="601"/>
                    <a:pt x="0" y="558"/>
                  </a:cubicBezTo>
                  <a:cubicBezTo>
                    <a:pt x="0" y="515"/>
                    <a:pt x="31" y="469"/>
                    <a:pt x="95" y="421"/>
                  </a:cubicBezTo>
                  <a:lnTo>
                    <a:pt x="396" y="158"/>
                  </a:lnTo>
                  <a:cubicBezTo>
                    <a:pt x="472" y="81"/>
                    <a:pt x="506" y="69"/>
                    <a:pt x="518" y="69"/>
                  </a:cubicBezTo>
                  <a:lnTo>
                    <a:pt x="527" y="74"/>
                  </a:lnTo>
                  <a:lnTo>
                    <a:pt x="544" y="74"/>
                  </a:lnTo>
                  <a:lnTo>
                    <a:pt x="711" y="55"/>
                  </a:lnTo>
                  <a:cubicBezTo>
                    <a:pt x="799" y="19"/>
                    <a:pt x="865" y="0"/>
                    <a:pt x="913" y="0"/>
                  </a:cubicBezTo>
                  <a:cubicBezTo>
                    <a:pt x="959" y="0"/>
                    <a:pt x="978" y="17"/>
                    <a:pt x="986" y="28"/>
                  </a:cubicBezTo>
                  <a:lnTo>
                    <a:pt x="986" y="211"/>
                  </a:lnTo>
                  <a:lnTo>
                    <a:pt x="863" y="368"/>
                  </a:lnTo>
                  <a:cubicBezTo>
                    <a:pt x="830" y="401"/>
                    <a:pt x="822" y="468"/>
                    <a:pt x="834" y="554"/>
                  </a:cubicBezTo>
                  <a:lnTo>
                    <a:pt x="792" y="654"/>
                  </a:lnTo>
                  <a:lnTo>
                    <a:pt x="664" y="671"/>
                  </a:lnTo>
                  <a:lnTo>
                    <a:pt x="662" y="671"/>
                  </a:lnTo>
                  <a:cubicBezTo>
                    <a:pt x="629" y="671"/>
                    <a:pt x="563" y="689"/>
                    <a:pt x="531" y="734"/>
                  </a:cubicBezTo>
                  <a:lnTo>
                    <a:pt x="299" y="833"/>
                  </a:lnTo>
                  <a:lnTo>
                    <a:pt x="299" y="833"/>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Freeform 9">
              <a:extLst>
                <a:ext uri="{FF2B5EF4-FFF2-40B4-BE49-F238E27FC236}">
                  <a16:creationId xmlns:a16="http://schemas.microsoft.com/office/drawing/2014/main" id="{521C5B39-847F-427D-9036-37E0AA4207A3}"/>
                </a:ext>
              </a:extLst>
            </p:cNvPr>
            <p:cNvSpPr>
              <a:spLocks/>
            </p:cNvSpPr>
            <p:nvPr userDrawn="1"/>
          </p:nvSpPr>
          <p:spPr bwMode="auto">
            <a:xfrm>
              <a:off x="7267575" y="4919663"/>
              <a:ext cx="122238" cy="247650"/>
            </a:xfrm>
            <a:custGeom>
              <a:avLst/>
              <a:gdLst>
                <a:gd name="T0" fmla="*/ 295 w 763"/>
                <a:gd name="T1" fmla="*/ 1548 h 1548"/>
                <a:gd name="T2" fmla="*/ 295 w 763"/>
                <a:gd name="T3" fmla="*/ 1548 h 1548"/>
                <a:gd name="T4" fmla="*/ 195 w 763"/>
                <a:gd name="T5" fmla="*/ 1426 h 1548"/>
                <a:gd name="T6" fmla="*/ 47 w 763"/>
                <a:gd name="T7" fmla="*/ 1133 h 1548"/>
                <a:gd name="T8" fmla="*/ 86 w 763"/>
                <a:gd name="T9" fmla="*/ 717 h 1548"/>
                <a:gd name="T10" fmla="*/ 290 w 763"/>
                <a:gd name="T11" fmla="*/ 348 h 1548"/>
                <a:gd name="T12" fmla="*/ 486 w 763"/>
                <a:gd name="T13" fmla="*/ 171 h 1548"/>
                <a:gd name="T14" fmla="*/ 637 w 763"/>
                <a:gd name="T15" fmla="*/ 1 h 1548"/>
                <a:gd name="T16" fmla="*/ 642 w 763"/>
                <a:gd name="T17" fmla="*/ 0 h 1548"/>
                <a:gd name="T18" fmla="*/ 733 w 763"/>
                <a:gd name="T19" fmla="*/ 59 h 1548"/>
                <a:gd name="T20" fmla="*/ 729 w 763"/>
                <a:gd name="T21" fmla="*/ 158 h 1548"/>
                <a:gd name="T22" fmla="*/ 629 w 763"/>
                <a:gd name="T23" fmla="*/ 609 h 1548"/>
                <a:gd name="T24" fmla="*/ 483 w 763"/>
                <a:gd name="T25" fmla="*/ 1063 h 1548"/>
                <a:gd name="T26" fmla="*/ 295 w 763"/>
                <a:gd name="T27" fmla="*/ 1530 h 1548"/>
                <a:gd name="T28" fmla="*/ 295 w 763"/>
                <a:gd name="T29"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3" h="1548">
                  <a:moveTo>
                    <a:pt x="295" y="1548"/>
                  </a:moveTo>
                  <a:lnTo>
                    <a:pt x="295" y="1548"/>
                  </a:lnTo>
                  <a:cubicBezTo>
                    <a:pt x="277" y="1536"/>
                    <a:pt x="242" y="1503"/>
                    <a:pt x="195" y="1426"/>
                  </a:cubicBezTo>
                  <a:lnTo>
                    <a:pt x="47" y="1133"/>
                  </a:lnTo>
                  <a:cubicBezTo>
                    <a:pt x="0" y="1005"/>
                    <a:pt x="11" y="888"/>
                    <a:pt x="86" y="717"/>
                  </a:cubicBezTo>
                  <a:lnTo>
                    <a:pt x="290" y="348"/>
                  </a:lnTo>
                  <a:lnTo>
                    <a:pt x="486" y="171"/>
                  </a:lnTo>
                  <a:lnTo>
                    <a:pt x="637" y="1"/>
                  </a:lnTo>
                  <a:cubicBezTo>
                    <a:pt x="640" y="0"/>
                    <a:pt x="642" y="0"/>
                    <a:pt x="642" y="0"/>
                  </a:cubicBezTo>
                  <a:cubicBezTo>
                    <a:pt x="660" y="0"/>
                    <a:pt x="689" y="15"/>
                    <a:pt x="733" y="59"/>
                  </a:cubicBezTo>
                  <a:cubicBezTo>
                    <a:pt x="749" y="74"/>
                    <a:pt x="763" y="89"/>
                    <a:pt x="729" y="158"/>
                  </a:cubicBezTo>
                  <a:cubicBezTo>
                    <a:pt x="642" y="230"/>
                    <a:pt x="629" y="470"/>
                    <a:pt x="629" y="609"/>
                  </a:cubicBezTo>
                  <a:lnTo>
                    <a:pt x="483" y="1063"/>
                  </a:lnTo>
                  <a:cubicBezTo>
                    <a:pt x="379" y="1268"/>
                    <a:pt x="318" y="1440"/>
                    <a:pt x="295" y="1530"/>
                  </a:cubicBezTo>
                  <a:cubicBezTo>
                    <a:pt x="295" y="1538"/>
                    <a:pt x="295" y="1543"/>
                    <a:pt x="295" y="1548"/>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 name="Freeform 10">
              <a:extLst>
                <a:ext uri="{FF2B5EF4-FFF2-40B4-BE49-F238E27FC236}">
                  <a16:creationId xmlns:a16="http://schemas.microsoft.com/office/drawing/2014/main" id="{F77EBB4C-A91D-42C1-87BD-454F7177EE3B}"/>
                </a:ext>
              </a:extLst>
            </p:cNvPr>
            <p:cNvSpPr>
              <a:spLocks/>
            </p:cNvSpPr>
            <p:nvPr userDrawn="1"/>
          </p:nvSpPr>
          <p:spPr bwMode="auto">
            <a:xfrm>
              <a:off x="7267575" y="4919663"/>
              <a:ext cx="122238" cy="247650"/>
            </a:xfrm>
            <a:custGeom>
              <a:avLst/>
              <a:gdLst>
                <a:gd name="T0" fmla="*/ 295 w 763"/>
                <a:gd name="T1" fmla="*/ 1548 h 1548"/>
                <a:gd name="T2" fmla="*/ 295 w 763"/>
                <a:gd name="T3" fmla="*/ 1548 h 1548"/>
                <a:gd name="T4" fmla="*/ 195 w 763"/>
                <a:gd name="T5" fmla="*/ 1426 h 1548"/>
                <a:gd name="T6" fmla="*/ 47 w 763"/>
                <a:gd name="T7" fmla="*/ 1133 h 1548"/>
                <a:gd name="T8" fmla="*/ 86 w 763"/>
                <a:gd name="T9" fmla="*/ 717 h 1548"/>
                <a:gd name="T10" fmla="*/ 290 w 763"/>
                <a:gd name="T11" fmla="*/ 348 h 1548"/>
                <a:gd name="T12" fmla="*/ 486 w 763"/>
                <a:gd name="T13" fmla="*/ 171 h 1548"/>
                <a:gd name="T14" fmla="*/ 637 w 763"/>
                <a:gd name="T15" fmla="*/ 1 h 1548"/>
                <a:gd name="T16" fmla="*/ 642 w 763"/>
                <a:gd name="T17" fmla="*/ 0 h 1548"/>
                <a:gd name="T18" fmla="*/ 733 w 763"/>
                <a:gd name="T19" fmla="*/ 59 h 1548"/>
                <a:gd name="T20" fmla="*/ 729 w 763"/>
                <a:gd name="T21" fmla="*/ 158 h 1548"/>
                <a:gd name="T22" fmla="*/ 629 w 763"/>
                <a:gd name="T23" fmla="*/ 609 h 1548"/>
                <a:gd name="T24" fmla="*/ 483 w 763"/>
                <a:gd name="T25" fmla="*/ 1063 h 1548"/>
                <a:gd name="T26" fmla="*/ 295 w 763"/>
                <a:gd name="T27" fmla="*/ 1530 h 1548"/>
                <a:gd name="T28" fmla="*/ 295 w 763"/>
                <a:gd name="T29" fmla="*/ 1548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3" h="1548">
                  <a:moveTo>
                    <a:pt x="295" y="1548"/>
                  </a:moveTo>
                  <a:lnTo>
                    <a:pt x="295" y="1548"/>
                  </a:lnTo>
                  <a:cubicBezTo>
                    <a:pt x="277" y="1536"/>
                    <a:pt x="242" y="1503"/>
                    <a:pt x="195" y="1426"/>
                  </a:cubicBezTo>
                  <a:lnTo>
                    <a:pt x="47" y="1133"/>
                  </a:lnTo>
                  <a:cubicBezTo>
                    <a:pt x="0" y="1005"/>
                    <a:pt x="11" y="888"/>
                    <a:pt x="86" y="717"/>
                  </a:cubicBezTo>
                  <a:lnTo>
                    <a:pt x="290" y="348"/>
                  </a:lnTo>
                  <a:lnTo>
                    <a:pt x="486" y="171"/>
                  </a:lnTo>
                  <a:lnTo>
                    <a:pt x="637" y="1"/>
                  </a:lnTo>
                  <a:cubicBezTo>
                    <a:pt x="640" y="0"/>
                    <a:pt x="642" y="0"/>
                    <a:pt x="642" y="0"/>
                  </a:cubicBezTo>
                  <a:cubicBezTo>
                    <a:pt x="660" y="0"/>
                    <a:pt x="689" y="15"/>
                    <a:pt x="733" y="59"/>
                  </a:cubicBezTo>
                  <a:cubicBezTo>
                    <a:pt x="749" y="74"/>
                    <a:pt x="763" y="89"/>
                    <a:pt x="729" y="158"/>
                  </a:cubicBezTo>
                  <a:cubicBezTo>
                    <a:pt x="642" y="230"/>
                    <a:pt x="629" y="470"/>
                    <a:pt x="629" y="609"/>
                  </a:cubicBezTo>
                  <a:lnTo>
                    <a:pt x="483" y="1063"/>
                  </a:lnTo>
                  <a:cubicBezTo>
                    <a:pt x="379" y="1268"/>
                    <a:pt x="318" y="1440"/>
                    <a:pt x="295" y="1530"/>
                  </a:cubicBezTo>
                  <a:cubicBezTo>
                    <a:pt x="295" y="1538"/>
                    <a:pt x="295" y="1543"/>
                    <a:pt x="295" y="1548"/>
                  </a:cubicBez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 name="Freeform 11">
              <a:extLst>
                <a:ext uri="{FF2B5EF4-FFF2-40B4-BE49-F238E27FC236}">
                  <a16:creationId xmlns:a16="http://schemas.microsoft.com/office/drawing/2014/main" id="{92C9DC1E-3B30-41F3-8755-A3C606977FB5}"/>
                </a:ext>
              </a:extLst>
            </p:cNvPr>
            <p:cNvSpPr>
              <a:spLocks noEditPoints="1"/>
            </p:cNvSpPr>
            <p:nvPr userDrawn="1"/>
          </p:nvSpPr>
          <p:spPr bwMode="auto">
            <a:xfrm>
              <a:off x="6958013" y="5154613"/>
              <a:ext cx="26988" cy="31750"/>
            </a:xfrm>
            <a:custGeom>
              <a:avLst/>
              <a:gdLst>
                <a:gd name="T0" fmla="*/ 30 w 171"/>
                <a:gd name="T1" fmla="*/ 194 h 203"/>
                <a:gd name="T2" fmla="*/ 30 w 171"/>
                <a:gd name="T3" fmla="*/ 194 h 203"/>
                <a:gd name="T4" fmla="*/ 0 w 171"/>
                <a:gd name="T5" fmla="*/ 17 h 203"/>
                <a:gd name="T6" fmla="*/ 171 w 171"/>
                <a:gd name="T7" fmla="*/ 114 h 203"/>
                <a:gd name="T8" fmla="*/ 30 w 171"/>
                <a:gd name="T9" fmla="*/ 194 h 203"/>
                <a:gd name="T10" fmla="*/ 13 w 171"/>
                <a:gd name="T11" fmla="*/ 203 h 203"/>
                <a:gd name="T12" fmla="*/ 13 w 171"/>
                <a:gd name="T13" fmla="*/ 203 h 203"/>
                <a:gd name="T14" fmla="*/ 3 w 171"/>
                <a:gd name="T15" fmla="*/ 186 h 203"/>
                <a:gd name="T16" fmla="*/ 24 w 171"/>
                <a:gd name="T17" fmla="*/ 196 h 203"/>
                <a:gd name="T18" fmla="*/ 13 w 171"/>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03">
                  <a:moveTo>
                    <a:pt x="30" y="194"/>
                  </a:moveTo>
                  <a:lnTo>
                    <a:pt x="30" y="194"/>
                  </a:lnTo>
                  <a:lnTo>
                    <a:pt x="0" y="17"/>
                  </a:lnTo>
                  <a:cubicBezTo>
                    <a:pt x="107" y="0"/>
                    <a:pt x="155" y="85"/>
                    <a:pt x="171" y="114"/>
                  </a:cubicBezTo>
                  <a:lnTo>
                    <a:pt x="30" y="194"/>
                  </a:lnTo>
                  <a:close/>
                  <a:moveTo>
                    <a:pt x="13" y="203"/>
                  </a:moveTo>
                  <a:lnTo>
                    <a:pt x="13" y="203"/>
                  </a:lnTo>
                  <a:cubicBezTo>
                    <a:pt x="7" y="191"/>
                    <a:pt x="4" y="187"/>
                    <a:pt x="3" y="186"/>
                  </a:cubicBezTo>
                  <a:cubicBezTo>
                    <a:pt x="7" y="191"/>
                    <a:pt x="17" y="195"/>
                    <a:pt x="24" y="196"/>
                  </a:cubicBezTo>
                  <a:lnTo>
                    <a:pt x="13" y="203"/>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Freeform 12">
              <a:extLst>
                <a:ext uri="{FF2B5EF4-FFF2-40B4-BE49-F238E27FC236}">
                  <a16:creationId xmlns:a16="http://schemas.microsoft.com/office/drawing/2014/main" id="{8453B048-8761-4305-93F1-A50F1C126502}"/>
                </a:ext>
              </a:extLst>
            </p:cNvPr>
            <p:cNvSpPr>
              <a:spLocks noEditPoints="1"/>
            </p:cNvSpPr>
            <p:nvPr userDrawn="1"/>
          </p:nvSpPr>
          <p:spPr bwMode="auto">
            <a:xfrm>
              <a:off x="6958013" y="5154613"/>
              <a:ext cx="26988" cy="31750"/>
            </a:xfrm>
            <a:custGeom>
              <a:avLst/>
              <a:gdLst>
                <a:gd name="T0" fmla="*/ 30 w 171"/>
                <a:gd name="T1" fmla="*/ 194 h 203"/>
                <a:gd name="T2" fmla="*/ 30 w 171"/>
                <a:gd name="T3" fmla="*/ 194 h 203"/>
                <a:gd name="T4" fmla="*/ 0 w 171"/>
                <a:gd name="T5" fmla="*/ 17 h 203"/>
                <a:gd name="T6" fmla="*/ 171 w 171"/>
                <a:gd name="T7" fmla="*/ 114 h 203"/>
                <a:gd name="T8" fmla="*/ 30 w 171"/>
                <a:gd name="T9" fmla="*/ 194 h 203"/>
                <a:gd name="T10" fmla="*/ 30 w 171"/>
                <a:gd name="T11" fmla="*/ 194 h 203"/>
                <a:gd name="T12" fmla="*/ 13 w 171"/>
                <a:gd name="T13" fmla="*/ 203 h 203"/>
                <a:gd name="T14" fmla="*/ 13 w 171"/>
                <a:gd name="T15" fmla="*/ 203 h 203"/>
                <a:gd name="T16" fmla="*/ 3 w 171"/>
                <a:gd name="T17" fmla="*/ 186 h 203"/>
                <a:gd name="T18" fmla="*/ 24 w 171"/>
                <a:gd name="T19" fmla="*/ 196 h 203"/>
                <a:gd name="T20" fmla="*/ 13 w 171"/>
                <a:gd name="T21" fmla="*/ 203 h 203"/>
                <a:gd name="T22" fmla="*/ 13 w 171"/>
                <a:gd name="T2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203">
                  <a:moveTo>
                    <a:pt x="30" y="194"/>
                  </a:moveTo>
                  <a:lnTo>
                    <a:pt x="30" y="194"/>
                  </a:lnTo>
                  <a:lnTo>
                    <a:pt x="0" y="17"/>
                  </a:lnTo>
                  <a:cubicBezTo>
                    <a:pt x="107" y="0"/>
                    <a:pt x="155" y="85"/>
                    <a:pt x="171" y="114"/>
                  </a:cubicBezTo>
                  <a:lnTo>
                    <a:pt x="30" y="194"/>
                  </a:lnTo>
                  <a:lnTo>
                    <a:pt x="30" y="194"/>
                  </a:lnTo>
                  <a:close/>
                  <a:moveTo>
                    <a:pt x="13" y="203"/>
                  </a:moveTo>
                  <a:lnTo>
                    <a:pt x="13" y="203"/>
                  </a:lnTo>
                  <a:cubicBezTo>
                    <a:pt x="7" y="191"/>
                    <a:pt x="4" y="187"/>
                    <a:pt x="3" y="186"/>
                  </a:cubicBezTo>
                  <a:cubicBezTo>
                    <a:pt x="7" y="191"/>
                    <a:pt x="17" y="195"/>
                    <a:pt x="24" y="196"/>
                  </a:cubicBezTo>
                  <a:lnTo>
                    <a:pt x="13" y="203"/>
                  </a:lnTo>
                  <a:lnTo>
                    <a:pt x="13" y="203"/>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Freeform 13">
              <a:extLst>
                <a:ext uri="{FF2B5EF4-FFF2-40B4-BE49-F238E27FC236}">
                  <a16:creationId xmlns:a16="http://schemas.microsoft.com/office/drawing/2014/main" id="{D68F40C1-11B5-4E78-8050-6266A3E3617B}"/>
                </a:ext>
              </a:extLst>
            </p:cNvPr>
            <p:cNvSpPr>
              <a:spLocks/>
            </p:cNvSpPr>
            <p:nvPr userDrawn="1"/>
          </p:nvSpPr>
          <p:spPr bwMode="auto">
            <a:xfrm>
              <a:off x="7037388" y="5222875"/>
              <a:ext cx="33338" cy="30162"/>
            </a:xfrm>
            <a:custGeom>
              <a:avLst/>
              <a:gdLst>
                <a:gd name="T0" fmla="*/ 53 w 206"/>
                <a:gd name="T1" fmla="*/ 191 h 191"/>
                <a:gd name="T2" fmla="*/ 53 w 206"/>
                <a:gd name="T3" fmla="*/ 191 h 191"/>
                <a:gd name="T4" fmla="*/ 0 w 206"/>
                <a:gd name="T5" fmla="*/ 0 h 191"/>
                <a:gd name="T6" fmla="*/ 182 w 206"/>
                <a:gd name="T7" fmla="*/ 0 h 191"/>
                <a:gd name="T8" fmla="*/ 206 w 206"/>
                <a:gd name="T9" fmla="*/ 93 h 191"/>
                <a:gd name="T10" fmla="*/ 53 w 206"/>
                <a:gd name="T11" fmla="*/ 191 h 191"/>
              </a:gdLst>
              <a:ahLst/>
              <a:cxnLst>
                <a:cxn ang="0">
                  <a:pos x="T0" y="T1"/>
                </a:cxn>
                <a:cxn ang="0">
                  <a:pos x="T2" y="T3"/>
                </a:cxn>
                <a:cxn ang="0">
                  <a:pos x="T4" y="T5"/>
                </a:cxn>
                <a:cxn ang="0">
                  <a:pos x="T6" y="T7"/>
                </a:cxn>
                <a:cxn ang="0">
                  <a:pos x="T8" y="T9"/>
                </a:cxn>
                <a:cxn ang="0">
                  <a:pos x="T10" y="T11"/>
                </a:cxn>
              </a:cxnLst>
              <a:rect l="0" t="0" r="r" b="b"/>
              <a:pathLst>
                <a:path w="206" h="191">
                  <a:moveTo>
                    <a:pt x="53" y="191"/>
                  </a:moveTo>
                  <a:lnTo>
                    <a:pt x="53" y="191"/>
                  </a:lnTo>
                  <a:cubicBezTo>
                    <a:pt x="17" y="135"/>
                    <a:pt x="0" y="74"/>
                    <a:pt x="0" y="0"/>
                  </a:cubicBezTo>
                  <a:lnTo>
                    <a:pt x="182" y="0"/>
                  </a:lnTo>
                  <a:cubicBezTo>
                    <a:pt x="182" y="39"/>
                    <a:pt x="189" y="66"/>
                    <a:pt x="206" y="93"/>
                  </a:cubicBezTo>
                  <a:lnTo>
                    <a:pt x="53" y="191"/>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 name="Freeform 14">
              <a:extLst>
                <a:ext uri="{FF2B5EF4-FFF2-40B4-BE49-F238E27FC236}">
                  <a16:creationId xmlns:a16="http://schemas.microsoft.com/office/drawing/2014/main" id="{5A4304F1-408C-41BD-BD31-321E985DD326}"/>
                </a:ext>
              </a:extLst>
            </p:cNvPr>
            <p:cNvSpPr>
              <a:spLocks/>
            </p:cNvSpPr>
            <p:nvPr userDrawn="1"/>
          </p:nvSpPr>
          <p:spPr bwMode="auto">
            <a:xfrm>
              <a:off x="7037388" y="5222875"/>
              <a:ext cx="33338" cy="30162"/>
            </a:xfrm>
            <a:custGeom>
              <a:avLst/>
              <a:gdLst>
                <a:gd name="T0" fmla="*/ 53 w 206"/>
                <a:gd name="T1" fmla="*/ 191 h 191"/>
                <a:gd name="T2" fmla="*/ 53 w 206"/>
                <a:gd name="T3" fmla="*/ 191 h 191"/>
                <a:gd name="T4" fmla="*/ 0 w 206"/>
                <a:gd name="T5" fmla="*/ 0 h 191"/>
                <a:gd name="T6" fmla="*/ 182 w 206"/>
                <a:gd name="T7" fmla="*/ 0 h 191"/>
                <a:gd name="T8" fmla="*/ 206 w 206"/>
                <a:gd name="T9" fmla="*/ 93 h 191"/>
                <a:gd name="T10" fmla="*/ 53 w 206"/>
                <a:gd name="T11" fmla="*/ 191 h 191"/>
                <a:gd name="T12" fmla="*/ 53 w 206"/>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206" h="191">
                  <a:moveTo>
                    <a:pt x="53" y="191"/>
                  </a:moveTo>
                  <a:lnTo>
                    <a:pt x="53" y="191"/>
                  </a:lnTo>
                  <a:cubicBezTo>
                    <a:pt x="17" y="135"/>
                    <a:pt x="0" y="74"/>
                    <a:pt x="0" y="0"/>
                  </a:cubicBezTo>
                  <a:lnTo>
                    <a:pt x="182" y="0"/>
                  </a:lnTo>
                  <a:cubicBezTo>
                    <a:pt x="182" y="39"/>
                    <a:pt x="189" y="66"/>
                    <a:pt x="206" y="93"/>
                  </a:cubicBezTo>
                  <a:lnTo>
                    <a:pt x="53" y="191"/>
                  </a:lnTo>
                  <a:lnTo>
                    <a:pt x="53" y="19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 name="Freeform 15">
              <a:extLst>
                <a:ext uri="{FF2B5EF4-FFF2-40B4-BE49-F238E27FC236}">
                  <a16:creationId xmlns:a16="http://schemas.microsoft.com/office/drawing/2014/main" id="{D862E336-9C61-4F4F-B43D-9E0EBE0E2057}"/>
                </a:ext>
              </a:extLst>
            </p:cNvPr>
            <p:cNvSpPr>
              <a:spLocks/>
            </p:cNvSpPr>
            <p:nvPr userDrawn="1"/>
          </p:nvSpPr>
          <p:spPr bwMode="auto">
            <a:xfrm>
              <a:off x="6615113" y="5588000"/>
              <a:ext cx="31750" cy="31750"/>
            </a:xfrm>
            <a:custGeom>
              <a:avLst/>
              <a:gdLst>
                <a:gd name="T0" fmla="*/ 74 w 207"/>
                <a:gd name="T1" fmla="*/ 197 h 197"/>
                <a:gd name="T2" fmla="*/ 74 w 207"/>
                <a:gd name="T3" fmla="*/ 197 h 197"/>
                <a:gd name="T4" fmla="*/ 12 w 207"/>
                <a:gd name="T5" fmla="*/ 0 h 197"/>
                <a:gd name="T6" fmla="*/ 190 w 207"/>
                <a:gd name="T7" fmla="*/ 35 h 197"/>
                <a:gd name="T8" fmla="*/ 101 w 207"/>
                <a:gd name="T9" fmla="*/ 17 h 197"/>
                <a:gd name="T10" fmla="*/ 191 w 207"/>
                <a:gd name="T11" fmla="*/ 26 h 197"/>
                <a:gd name="T12" fmla="*/ 207 w 207"/>
                <a:gd name="T13" fmla="*/ 73 h 197"/>
                <a:gd name="T14" fmla="*/ 74 w 207"/>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97">
                  <a:moveTo>
                    <a:pt x="74" y="197"/>
                  </a:moveTo>
                  <a:lnTo>
                    <a:pt x="74" y="197"/>
                  </a:lnTo>
                  <a:cubicBezTo>
                    <a:pt x="36" y="157"/>
                    <a:pt x="0" y="61"/>
                    <a:pt x="12" y="0"/>
                  </a:cubicBezTo>
                  <a:lnTo>
                    <a:pt x="190" y="35"/>
                  </a:lnTo>
                  <a:lnTo>
                    <a:pt x="101" y="17"/>
                  </a:lnTo>
                  <a:lnTo>
                    <a:pt x="191" y="26"/>
                  </a:lnTo>
                  <a:cubicBezTo>
                    <a:pt x="191" y="37"/>
                    <a:pt x="201" y="64"/>
                    <a:pt x="207" y="73"/>
                  </a:cubicBezTo>
                  <a:lnTo>
                    <a:pt x="74" y="197"/>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7" name="Freeform 16">
              <a:extLst>
                <a:ext uri="{FF2B5EF4-FFF2-40B4-BE49-F238E27FC236}">
                  <a16:creationId xmlns:a16="http://schemas.microsoft.com/office/drawing/2014/main" id="{8DE44139-B5B0-4D3E-B169-DE08496F2612}"/>
                </a:ext>
              </a:extLst>
            </p:cNvPr>
            <p:cNvSpPr>
              <a:spLocks/>
            </p:cNvSpPr>
            <p:nvPr userDrawn="1"/>
          </p:nvSpPr>
          <p:spPr bwMode="auto">
            <a:xfrm>
              <a:off x="6615113" y="5588000"/>
              <a:ext cx="31750" cy="31750"/>
            </a:xfrm>
            <a:custGeom>
              <a:avLst/>
              <a:gdLst>
                <a:gd name="T0" fmla="*/ 74 w 207"/>
                <a:gd name="T1" fmla="*/ 197 h 197"/>
                <a:gd name="T2" fmla="*/ 74 w 207"/>
                <a:gd name="T3" fmla="*/ 197 h 197"/>
                <a:gd name="T4" fmla="*/ 12 w 207"/>
                <a:gd name="T5" fmla="*/ 0 h 197"/>
                <a:gd name="T6" fmla="*/ 190 w 207"/>
                <a:gd name="T7" fmla="*/ 35 h 197"/>
                <a:gd name="T8" fmla="*/ 101 w 207"/>
                <a:gd name="T9" fmla="*/ 17 h 197"/>
                <a:gd name="T10" fmla="*/ 191 w 207"/>
                <a:gd name="T11" fmla="*/ 26 h 197"/>
                <a:gd name="T12" fmla="*/ 207 w 207"/>
                <a:gd name="T13" fmla="*/ 73 h 197"/>
                <a:gd name="T14" fmla="*/ 74 w 207"/>
                <a:gd name="T15" fmla="*/ 197 h 197"/>
                <a:gd name="T16" fmla="*/ 74 w 207"/>
                <a:gd name="T1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97">
                  <a:moveTo>
                    <a:pt x="74" y="197"/>
                  </a:moveTo>
                  <a:lnTo>
                    <a:pt x="74" y="197"/>
                  </a:lnTo>
                  <a:cubicBezTo>
                    <a:pt x="36" y="157"/>
                    <a:pt x="0" y="61"/>
                    <a:pt x="12" y="0"/>
                  </a:cubicBezTo>
                  <a:lnTo>
                    <a:pt x="190" y="35"/>
                  </a:lnTo>
                  <a:lnTo>
                    <a:pt x="101" y="17"/>
                  </a:lnTo>
                  <a:lnTo>
                    <a:pt x="191" y="26"/>
                  </a:lnTo>
                  <a:cubicBezTo>
                    <a:pt x="191" y="37"/>
                    <a:pt x="201" y="64"/>
                    <a:pt x="207" y="73"/>
                  </a:cubicBezTo>
                  <a:lnTo>
                    <a:pt x="74" y="197"/>
                  </a:lnTo>
                  <a:lnTo>
                    <a:pt x="74" y="1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Freeform 17">
              <a:extLst>
                <a:ext uri="{FF2B5EF4-FFF2-40B4-BE49-F238E27FC236}">
                  <a16:creationId xmlns:a16="http://schemas.microsoft.com/office/drawing/2014/main" id="{4E853E5C-B9BF-4602-9081-3463C5C31290}"/>
                </a:ext>
              </a:extLst>
            </p:cNvPr>
            <p:cNvSpPr>
              <a:spLocks/>
            </p:cNvSpPr>
            <p:nvPr userDrawn="1"/>
          </p:nvSpPr>
          <p:spPr bwMode="auto">
            <a:xfrm>
              <a:off x="6659563" y="5505450"/>
              <a:ext cx="30163" cy="39687"/>
            </a:xfrm>
            <a:custGeom>
              <a:avLst/>
              <a:gdLst>
                <a:gd name="T0" fmla="*/ 148 w 186"/>
                <a:gd name="T1" fmla="*/ 244 h 244"/>
                <a:gd name="T2" fmla="*/ 148 w 186"/>
                <a:gd name="T3" fmla="*/ 244 h 244"/>
                <a:gd name="T4" fmla="*/ 70 w 186"/>
                <a:gd name="T5" fmla="*/ 210 h 244"/>
                <a:gd name="T6" fmla="*/ 50 w 186"/>
                <a:gd name="T7" fmla="*/ 199 h 244"/>
                <a:gd name="T8" fmla="*/ 0 w 186"/>
                <a:gd name="T9" fmla="*/ 180 h 244"/>
                <a:gd name="T10" fmla="*/ 17 w 186"/>
                <a:gd name="T11" fmla="*/ 0 h 244"/>
                <a:gd name="T12" fmla="*/ 124 w 186"/>
                <a:gd name="T13" fmla="*/ 33 h 244"/>
                <a:gd name="T14" fmla="*/ 161 w 186"/>
                <a:gd name="T15" fmla="*/ 53 h 244"/>
                <a:gd name="T16" fmla="*/ 186 w 186"/>
                <a:gd name="T17" fmla="*/ 66 h 244"/>
                <a:gd name="T18" fmla="*/ 148 w 186"/>
                <a:gd name="T1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44">
                  <a:moveTo>
                    <a:pt x="148" y="244"/>
                  </a:moveTo>
                  <a:lnTo>
                    <a:pt x="148" y="244"/>
                  </a:lnTo>
                  <a:cubicBezTo>
                    <a:pt x="116" y="237"/>
                    <a:pt x="91" y="222"/>
                    <a:pt x="70" y="210"/>
                  </a:cubicBezTo>
                  <a:cubicBezTo>
                    <a:pt x="63" y="206"/>
                    <a:pt x="56" y="202"/>
                    <a:pt x="50" y="199"/>
                  </a:cubicBezTo>
                  <a:cubicBezTo>
                    <a:pt x="41" y="195"/>
                    <a:pt x="14" y="184"/>
                    <a:pt x="0" y="180"/>
                  </a:cubicBezTo>
                  <a:lnTo>
                    <a:pt x="17" y="0"/>
                  </a:lnTo>
                  <a:cubicBezTo>
                    <a:pt x="48" y="1"/>
                    <a:pt x="97" y="21"/>
                    <a:pt x="124" y="33"/>
                  </a:cubicBezTo>
                  <a:cubicBezTo>
                    <a:pt x="135" y="38"/>
                    <a:pt x="148" y="45"/>
                    <a:pt x="161" y="53"/>
                  </a:cubicBezTo>
                  <a:cubicBezTo>
                    <a:pt x="169" y="57"/>
                    <a:pt x="182" y="65"/>
                    <a:pt x="186" y="66"/>
                  </a:cubicBezTo>
                  <a:lnTo>
                    <a:pt x="148" y="244"/>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1" name="Freeform 18">
              <a:extLst>
                <a:ext uri="{FF2B5EF4-FFF2-40B4-BE49-F238E27FC236}">
                  <a16:creationId xmlns:a16="http://schemas.microsoft.com/office/drawing/2014/main" id="{06071E3C-454C-4908-9167-4B17713DDBF1}"/>
                </a:ext>
              </a:extLst>
            </p:cNvPr>
            <p:cNvSpPr>
              <a:spLocks/>
            </p:cNvSpPr>
            <p:nvPr userDrawn="1"/>
          </p:nvSpPr>
          <p:spPr bwMode="auto">
            <a:xfrm>
              <a:off x="6659563" y="5505450"/>
              <a:ext cx="30163" cy="39687"/>
            </a:xfrm>
            <a:custGeom>
              <a:avLst/>
              <a:gdLst>
                <a:gd name="T0" fmla="*/ 148 w 186"/>
                <a:gd name="T1" fmla="*/ 244 h 244"/>
                <a:gd name="T2" fmla="*/ 148 w 186"/>
                <a:gd name="T3" fmla="*/ 244 h 244"/>
                <a:gd name="T4" fmla="*/ 70 w 186"/>
                <a:gd name="T5" fmla="*/ 210 h 244"/>
                <a:gd name="T6" fmla="*/ 50 w 186"/>
                <a:gd name="T7" fmla="*/ 199 h 244"/>
                <a:gd name="T8" fmla="*/ 0 w 186"/>
                <a:gd name="T9" fmla="*/ 180 h 244"/>
                <a:gd name="T10" fmla="*/ 17 w 186"/>
                <a:gd name="T11" fmla="*/ 0 h 244"/>
                <a:gd name="T12" fmla="*/ 124 w 186"/>
                <a:gd name="T13" fmla="*/ 33 h 244"/>
                <a:gd name="T14" fmla="*/ 161 w 186"/>
                <a:gd name="T15" fmla="*/ 53 h 244"/>
                <a:gd name="T16" fmla="*/ 186 w 186"/>
                <a:gd name="T17" fmla="*/ 66 h 244"/>
                <a:gd name="T18" fmla="*/ 148 w 186"/>
                <a:gd name="T19" fmla="*/ 244 h 244"/>
                <a:gd name="T20" fmla="*/ 148 w 186"/>
                <a:gd name="T2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244">
                  <a:moveTo>
                    <a:pt x="148" y="244"/>
                  </a:moveTo>
                  <a:lnTo>
                    <a:pt x="148" y="244"/>
                  </a:lnTo>
                  <a:cubicBezTo>
                    <a:pt x="116" y="237"/>
                    <a:pt x="91" y="222"/>
                    <a:pt x="70" y="210"/>
                  </a:cubicBezTo>
                  <a:cubicBezTo>
                    <a:pt x="63" y="206"/>
                    <a:pt x="56" y="202"/>
                    <a:pt x="50" y="199"/>
                  </a:cubicBezTo>
                  <a:cubicBezTo>
                    <a:pt x="41" y="195"/>
                    <a:pt x="14" y="184"/>
                    <a:pt x="0" y="180"/>
                  </a:cubicBezTo>
                  <a:lnTo>
                    <a:pt x="17" y="0"/>
                  </a:lnTo>
                  <a:cubicBezTo>
                    <a:pt x="48" y="1"/>
                    <a:pt x="97" y="21"/>
                    <a:pt x="124" y="33"/>
                  </a:cubicBezTo>
                  <a:cubicBezTo>
                    <a:pt x="135" y="38"/>
                    <a:pt x="148" y="45"/>
                    <a:pt x="161" y="53"/>
                  </a:cubicBezTo>
                  <a:cubicBezTo>
                    <a:pt x="169" y="57"/>
                    <a:pt x="182" y="65"/>
                    <a:pt x="186" y="66"/>
                  </a:cubicBezTo>
                  <a:lnTo>
                    <a:pt x="148" y="244"/>
                  </a:lnTo>
                  <a:lnTo>
                    <a:pt x="148" y="24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2" name="Freeform 19">
              <a:extLst>
                <a:ext uri="{FF2B5EF4-FFF2-40B4-BE49-F238E27FC236}">
                  <a16:creationId xmlns:a16="http://schemas.microsoft.com/office/drawing/2014/main" id="{7C3A33AD-C105-41CF-85BD-59E69F1933F3}"/>
                </a:ext>
              </a:extLst>
            </p:cNvPr>
            <p:cNvSpPr>
              <a:spLocks/>
            </p:cNvSpPr>
            <p:nvPr userDrawn="1"/>
          </p:nvSpPr>
          <p:spPr bwMode="auto">
            <a:xfrm>
              <a:off x="6716713" y="5549900"/>
              <a:ext cx="25400" cy="38100"/>
            </a:xfrm>
            <a:custGeom>
              <a:avLst/>
              <a:gdLst>
                <a:gd name="T0" fmla="*/ 42 w 155"/>
                <a:gd name="T1" fmla="*/ 238 h 238"/>
                <a:gd name="T2" fmla="*/ 42 w 155"/>
                <a:gd name="T3" fmla="*/ 238 h 238"/>
                <a:gd name="T4" fmla="*/ 0 w 155"/>
                <a:gd name="T5" fmla="*/ 187 h 238"/>
                <a:gd name="T6" fmla="*/ 35 w 155"/>
                <a:gd name="T7" fmla="*/ 194 h 238"/>
                <a:gd name="T8" fmla="*/ 10 w 155"/>
                <a:gd name="T9" fmla="*/ 14 h 238"/>
                <a:gd name="T10" fmla="*/ 155 w 155"/>
                <a:gd name="T11" fmla="*/ 92 h 238"/>
                <a:gd name="T12" fmla="*/ 42 w 155"/>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55" h="238">
                  <a:moveTo>
                    <a:pt x="42" y="238"/>
                  </a:moveTo>
                  <a:lnTo>
                    <a:pt x="42" y="238"/>
                  </a:lnTo>
                  <a:cubicBezTo>
                    <a:pt x="21" y="221"/>
                    <a:pt x="9" y="201"/>
                    <a:pt x="0" y="187"/>
                  </a:cubicBezTo>
                  <a:cubicBezTo>
                    <a:pt x="1" y="187"/>
                    <a:pt x="20" y="195"/>
                    <a:pt x="35" y="194"/>
                  </a:cubicBezTo>
                  <a:lnTo>
                    <a:pt x="10" y="14"/>
                  </a:lnTo>
                  <a:cubicBezTo>
                    <a:pt x="99" y="0"/>
                    <a:pt x="141" y="70"/>
                    <a:pt x="155" y="92"/>
                  </a:cubicBezTo>
                  <a:lnTo>
                    <a:pt x="42" y="238"/>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3" name="Freeform 20">
              <a:extLst>
                <a:ext uri="{FF2B5EF4-FFF2-40B4-BE49-F238E27FC236}">
                  <a16:creationId xmlns:a16="http://schemas.microsoft.com/office/drawing/2014/main" id="{08E2389F-1C71-468A-890D-D21ED7803E5C}"/>
                </a:ext>
              </a:extLst>
            </p:cNvPr>
            <p:cNvSpPr>
              <a:spLocks/>
            </p:cNvSpPr>
            <p:nvPr userDrawn="1"/>
          </p:nvSpPr>
          <p:spPr bwMode="auto">
            <a:xfrm>
              <a:off x="6716713" y="5549900"/>
              <a:ext cx="25400" cy="38100"/>
            </a:xfrm>
            <a:custGeom>
              <a:avLst/>
              <a:gdLst>
                <a:gd name="T0" fmla="*/ 42 w 155"/>
                <a:gd name="T1" fmla="*/ 238 h 238"/>
                <a:gd name="T2" fmla="*/ 42 w 155"/>
                <a:gd name="T3" fmla="*/ 238 h 238"/>
                <a:gd name="T4" fmla="*/ 0 w 155"/>
                <a:gd name="T5" fmla="*/ 187 h 238"/>
                <a:gd name="T6" fmla="*/ 35 w 155"/>
                <a:gd name="T7" fmla="*/ 194 h 238"/>
                <a:gd name="T8" fmla="*/ 10 w 155"/>
                <a:gd name="T9" fmla="*/ 14 h 238"/>
                <a:gd name="T10" fmla="*/ 155 w 155"/>
                <a:gd name="T11" fmla="*/ 92 h 238"/>
                <a:gd name="T12" fmla="*/ 42 w 155"/>
                <a:gd name="T13" fmla="*/ 238 h 238"/>
                <a:gd name="T14" fmla="*/ 42 w 155"/>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38">
                  <a:moveTo>
                    <a:pt x="42" y="238"/>
                  </a:moveTo>
                  <a:lnTo>
                    <a:pt x="42" y="238"/>
                  </a:lnTo>
                  <a:cubicBezTo>
                    <a:pt x="21" y="221"/>
                    <a:pt x="9" y="201"/>
                    <a:pt x="0" y="187"/>
                  </a:cubicBezTo>
                  <a:cubicBezTo>
                    <a:pt x="1" y="187"/>
                    <a:pt x="20" y="195"/>
                    <a:pt x="35" y="194"/>
                  </a:cubicBezTo>
                  <a:lnTo>
                    <a:pt x="10" y="14"/>
                  </a:lnTo>
                  <a:cubicBezTo>
                    <a:pt x="99" y="0"/>
                    <a:pt x="141" y="70"/>
                    <a:pt x="155" y="92"/>
                  </a:cubicBezTo>
                  <a:lnTo>
                    <a:pt x="42" y="238"/>
                  </a:lnTo>
                  <a:lnTo>
                    <a:pt x="42" y="238"/>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Freeform 21">
              <a:extLst>
                <a:ext uri="{FF2B5EF4-FFF2-40B4-BE49-F238E27FC236}">
                  <a16:creationId xmlns:a16="http://schemas.microsoft.com/office/drawing/2014/main" id="{020D4D40-85F4-4384-A8CE-13F00E006977}"/>
                </a:ext>
              </a:extLst>
            </p:cNvPr>
            <p:cNvSpPr>
              <a:spLocks/>
            </p:cNvSpPr>
            <p:nvPr userDrawn="1"/>
          </p:nvSpPr>
          <p:spPr bwMode="auto">
            <a:xfrm>
              <a:off x="6688138" y="5670550"/>
              <a:ext cx="28575" cy="42862"/>
            </a:xfrm>
            <a:custGeom>
              <a:avLst/>
              <a:gdLst>
                <a:gd name="T0" fmla="*/ 158 w 175"/>
                <a:gd name="T1" fmla="*/ 268 h 268"/>
                <a:gd name="T2" fmla="*/ 158 w 175"/>
                <a:gd name="T3" fmla="*/ 268 h 268"/>
                <a:gd name="T4" fmla="*/ 26 w 175"/>
                <a:gd name="T5" fmla="*/ 182 h 268"/>
                <a:gd name="T6" fmla="*/ 14 w 175"/>
                <a:gd name="T7" fmla="*/ 62 h 268"/>
                <a:gd name="T8" fmla="*/ 33 w 175"/>
                <a:gd name="T9" fmla="*/ 6 h 268"/>
                <a:gd name="T10" fmla="*/ 91 w 175"/>
                <a:gd name="T11" fmla="*/ 0 h 268"/>
                <a:gd name="T12" fmla="*/ 109 w 175"/>
                <a:gd name="T13" fmla="*/ 93 h 268"/>
                <a:gd name="T14" fmla="*/ 175 w 175"/>
                <a:gd name="T15" fmla="*/ 115 h 268"/>
                <a:gd name="T16" fmla="*/ 158 w 175"/>
                <a:gd name="T1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68">
                  <a:moveTo>
                    <a:pt x="158" y="268"/>
                  </a:moveTo>
                  <a:lnTo>
                    <a:pt x="158" y="268"/>
                  </a:lnTo>
                  <a:cubicBezTo>
                    <a:pt x="101" y="257"/>
                    <a:pt x="51" y="225"/>
                    <a:pt x="26" y="182"/>
                  </a:cubicBezTo>
                  <a:cubicBezTo>
                    <a:pt x="4" y="145"/>
                    <a:pt x="0" y="103"/>
                    <a:pt x="14" y="62"/>
                  </a:cubicBezTo>
                  <a:lnTo>
                    <a:pt x="33" y="6"/>
                  </a:lnTo>
                  <a:lnTo>
                    <a:pt x="91" y="0"/>
                  </a:lnTo>
                  <a:lnTo>
                    <a:pt x="109" y="93"/>
                  </a:lnTo>
                  <a:lnTo>
                    <a:pt x="175" y="115"/>
                  </a:lnTo>
                  <a:lnTo>
                    <a:pt x="158" y="268"/>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5" name="Freeform 22">
              <a:extLst>
                <a:ext uri="{FF2B5EF4-FFF2-40B4-BE49-F238E27FC236}">
                  <a16:creationId xmlns:a16="http://schemas.microsoft.com/office/drawing/2014/main" id="{FBDC4E54-CDC4-4196-B979-3F353FDBCFCE}"/>
                </a:ext>
              </a:extLst>
            </p:cNvPr>
            <p:cNvSpPr>
              <a:spLocks/>
            </p:cNvSpPr>
            <p:nvPr userDrawn="1"/>
          </p:nvSpPr>
          <p:spPr bwMode="auto">
            <a:xfrm>
              <a:off x="6688138" y="5670550"/>
              <a:ext cx="28575" cy="42862"/>
            </a:xfrm>
            <a:custGeom>
              <a:avLst/>
              <a:gdLst>
                <a:gd name="T0" fmla="*/ 158 w 175"/>
                <a:gd name="T1" fmla="*/ 268 h 268"/>
                <a:gd name="T2" fmla="*/ 158 w 175"/>
                <a:gd name="T3" fmla="*/ 268 h 268"/>
                <a:gd name="T4" fmla="*/ 26 w 175"/>
                <a:gd name="T5" fmla="*/ 182 h 268"/>
                <a:gd name="T6" fmla="*/ 14 w 175"/>
                <a:gd name="T7" fmla="*/ 62 h 268"/>
                <a:gd name="T8" fmla="*/ 33 w 175"/>
                <a:gd name="T9" fmla="*/ 6 h 268"/>
                <a:gd name="T10" fmla="*/ 91 w 175"/>
                <a:gd name="T11" fmla="*/ 0 h 268"/>
                <a:gd name="T12" fmla="*/ 109 w 175"/>
                <a:gd name="T13" fmla="*/ 93 h 268"/>
                <a:gd name="T14" fmla="*/ 175 w 175"/>
                <a:gd name="T15" fmla="*/ 115 h 268"/>
                <a:gd name="T16" fmla="*/ 158 w 175"/>
                <a:gd name="T17" fmla="*/ 268 h 268"/>
                <a:gd name="T18" fmla="*/ 158 w 175"/>
                <a:gd name="T19"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68">
                  <a:moveTo>
                    <a:pt x="158" y="268"/>
                  </a:moveTo>
                  <a:lnTo>
                    <a:pt x="158" y="268"/>
                  </a:lnTo>
                  <a:cubicBezTo>
                    <a:pt x="101" y="257"/>
                    <a:pt x="51" y="225"/>
                    <a:pt x="26" y="182"/>
                  </a:cubicBezTo>
                  <a:cubicBezTo>
                    <a:pt x="4" y="145"/>
                    <a:pt x="0" y="103"/>
                    <a:pt x="14" y="62"/>
                  </a:cubicBezTo>
                  <a:lnTo>
                    <a:pt x="33" y="6"/>
                  </a:lnTo>
                  <a:lnTo>
                    <a:pt x="91" y="0"/>
                  </a:lnTo>
                  <a:lnTo>
                    <a:pt x="109" y="93"/>
                  </a:lnTo>
                  <a:lnTo>
                    <a:pt x="175" y="115"/>
                  </a:lnTo>
                  <a:lnTo>
                    <a:pt x="158" y="268"/>
                  </a:lnTo>
                  <a:lnTo>
                    <a:pt x="158" y="268"/>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6" name="Freeform 23">
              <a:extLst>
                <a:ext uri="{FF2B5EF4-FFF2-40B4-BE49-F238E27FC236}">
                  <a16:creationId xmlns:a16="http://schemas.microsoft.com/office/drawing/2014/main" id="{C49ADB69-610C-4380-A297-B59284DFC652}"/>
                </a:ext>
              </a:extLst>
            </p:cNvPr>
            <p:cNvSpPr>
              <a:spLocks/>
            </p:cNvSpPr>
            <p:nvPr userDrawn="1"/>
          </p:nvSpPr>
          <p:spPr bwMode="auto">
            <a:xfrm>
              <a:off x="7037388" y="5713413"/>
              <a:ext cx="33338" cy="30162"/>
            </a:xfrm>
            <a:custGeom>
              <a:avLst/>
              <a:gdLst>
                <a:gd name="T0" fmla="*/ 158 w 209"/>
                <a:gd name="T1" fmla="*/ 184 h 184"/>
                <a:gd name="T2" fmla="*/ 158 w 209"/>
                <a:gd name="T3" fmla="*/ 184 h 184"/>
                <a:gd name="T4" fmla="*/ 37 w 209"/>
                <a:gd name="T5" fmla="*/ 144 h 184"/>
                <a:gd name="T6" fmla="*/ 3 w 209"/>
                <a:gd name="T7" fmla="*/ 45 h 184"/>
                <a:gd name="T8" fmla="*/ 184 w 209"/>
                <a:gd name="T9" fmla="*/ 60 h 184"/>
                <a:gd name="T10" fmla="*/ 145 w 209"/>
                <a:gd name="T11" fmla="*/ 2 h 184"/>
                <a:gd name="T12" fmla="*/ 181 w 209"/>
                <a:gd name="T13" fmla="*/ 1 h 184"/>
                <a:gd name="T14" fmla="*/ 209 w 209"/>
                <a:gd name="T15" fmla="*/ 0 h 184"/>
                <a:gd name="T16" fmla="*/ 209 w 209"/>
                <a:gd name="T17" fmla="*/ 182 h 184"/>
                <a:gd name="T18" fmla="*/ 158 w 20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84">
                  <a:moveTo>
                    <a:pt x="158" y="184"/>
                  </a:moveTo>
                  <a:lnTo>
                    <a:pt x="158" y="184"/>
                  </a:lnTo>
                  <a:cubicBezTo>
                    <a:pt x="115" y="184"/>
                    <a:pt x="70" y="177"/>
                    <a:pt x="37" y="144"/>
                  </a:cubicBezTo>
                  <a:cubicBezTo>
                    <a:pt x="12" y="118"/>
                    <a:pt x="0" y="83"/>
                    <a:pt x="3" y="45"/>
                  </a:cubicBezTo>
                  <a:lnTo>
                    <a:pt x="184" y="60"/>
                  </a:lnTo>
                  <a:cubicBezTo>
                    <a:pt x="186" y="32"/>
                    <a:pt x="161" y="6"/>
                    <a:pt x="145" y="2"/>
                  </a:cubicBezTo>
                  <a:cubicBezTo>
                    <a:pt x="151" y="4"/>
                    <a:pt x="171" y="2"/>
                    <a:pt x="181" y="1"/>
                  </a:cubicBezTo>
                  <a:cubicBezTo>
                    <a:pt x="192" y="1"/>
                    <a:pt x="201" y="0"/>
                    <a:pt x="209" y="0"/>
                  </a:cubicBezTo>
                  <a:lnTo>
                    <a:pt x="209" y="182"/>
                  </a:lnTo>
                  <a:cubicBezTo>
                    <a:pt x="193" y="183"/>
                    <a:pt x="175" y="184"/>
                    <a:pt x="158" y="18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Freeform 24">
              <a:extLst>
                <a:ext uri="{FF2B5EF4-FFF2-40B4-BE49-F238E27FC236}">
                  <a16:creationId xmlns:a16="http://schemas.microsoft.com/office/drawing/2014/main" id="{AC8A4655-3DD4-456D-879E-93C268B5651B}"/>
                </a:ext>
              </a:extLst>
            </p:cNvPr>
            <p:cNvSpPr>
              <a:spLocks/>
            </p:cNvSpPr>
            <p:nvPr userDrawn="1"/>
          </p:nvSpPr>
          <p:spPr bwMode="auto">
            <a:xfrm>
              <a:off x="7037388" y="5713413"/>
              <a:ext cx="33338" cy="30162"/>
            </a:xfrm>
            <a:custGeom>
              <a:avLst/>
              <a:gdLst>
                <a:gd name="T0" fmla="*/ 158 w 209"/>
                <a:gd name="T1" fmla="*/ 184 h 184"/>
                <a:gd name="T2" fmla="*/ 158 w 209"/>
                <a:gd name="T3" fmla="*/ 184 h 184"/>
                <a:gd name="T4" fmla="*/ 37 w 209"/>
                <a:gd name="T5" fmla="*/ 144 h 184"/>
                <a:gd name="T6" fmla="*/ 3 w 209"/>
                <a:gd name="T7" fmla="*/ 45 h 184"/>
                <a:gd name="T8" fmla="*/ 184 w 209"/>
                <a:gd name="T9" fmla="*/ 60 h 184"/>
                <a:gd name="T10" fmla="*/ 145 w 209"/>
                <a:gd name="T11" fmla="*/ 2 h 184"/>
                <a:gd name="T12" fmla="*/ 181 w 209"/>
                <a:gd name="T13" fmla="*/ 1 h 184"/>
                <a:gd name="T14" fmla="*/ 209 w 209"/>
                <a:gd name="T15" fmla="*/ 0 h 184"/>
                <a:gd name="T16" fmla="*/ 209 w 209"/>
                <a:gd name="T17" fmla="*/ 182 h 184"/>
                <a:gd name="T18" fmla="*/ 158 w 209"/>
                <a:gd name="T19" fmla="*/ 184 h 184"/>
                <a:gd name="T20" fmla="*/ 158 w 209"/>
                <a:gd name="T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84">
                  <a:moveTo>
                    <a:pt x="158" y="184"/>
                  </a:moveTo>
                  <a:lnTo>
                    <a:pt x="158" y="184"/>
                  </a:lnTo>
                  <a:cubicBezTo>
                    <a:pt x="115" y="184"/>
                    <a:pt x="70" y="177"/>
                    <a:pt x="37" y="144"/>
                  </a:cubicBezTo>
                  <a:cubicBezTo>
                    <a:pt x="12" y="118"/>
                    <a:pt x="0" y="83"/>
                    <a:pt x="3" y="45"/>
                  </a:cubicBezTo>
                  <a:lnTo>
                    <a:pt x="184" y="60"/>
                  </a:lnTo>
                  <a:cubicBezTo>
                    <a:pt x="186" y="32"/>
                    <a:pt x="161" y="6"/>
                    <a:pt x="145" y="2"/>
                  </a:cubicBezTo>
                  <a:cubicBezTo>
                    <a:pt x="151" y="4"/>
                    <a:pt x="171" y="2"/>
                    <a:pt x="181" y="1"/>
                  </a:cubicBezTo>
                  <a:cubicBezTo>
                    <a:pt x="192" y="1"/>
                    <a:pt x="201" y="0"/>
                    <a:pt x="209" y="0"/>
                  </a:cubicBezTo>
                  <a:lnTo>
                    <a:pt x="209" y="182"/>
                  </a:lnTo>
                  <a:cubicBezTo>
                    <a:pt x="193" y="183"/>
                    <a:pt x="175" y="184"/>
                    <a:pt x="158" y="184"/>
                  </a:cubicBezTo>
                  <a:lnTo>
                    <a:pt x="158" y="18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Freeform 25">
              <a:extLst>
                <a:ext uri="{FF2B5EF4-FFF2-40B4-BE49-F238E27FC236}">
                  <a16:creationId xmlns:a16="http://schemas.microsoft.com/office/drawing/2014/main" id="{4B42FDD8-E259-4D6A-BFCF-44C95E77293E}"/>
                </a:ext>
              </a:extLst>
            </p:cNvPr>
            <p:cNvSpPr>
              <a:spLocks/>
            </p:cNvSpPr>
            <p:nvPr userDrawn="1"/>
          </p:nvSpPr>
          <p:spPr bwMode="auto">
            <a:xfrm>
              <a:off x="6805613" y="6207125"/>
              <a:ext cx="36513" cy="42862"/>
            </a:xfrm>
            <a:custGeom>
              <a:avLst/>
              <a:gdLst>
                <a:gd name="T0" fmla="*/ 131 w 231"/>
                <a:gd name="T1" fmla="*/ 270 h 270"/>
                <a:gd name="T2" fmla="*/ 131 w 231"/>
                <a:gd name="T3" fmla="*/ 270 h 270"/>
                <a:gd name="T4" fmla="*/ 0 w 231"/>
                <a:gd name="T5" fmla="*/ 2 h 270"/>
                <a:gd name="T6" fmla="*/ 182 w 231"/>
                <a:gd name="T7" fmla="*/ 0 h 270"/>
                <a:gd name="T8" fmla="*/ 231 w 231"/>
                <a:gd name="T9" fmla="*/ 118 h 270"/>
                <a:gd name="T10" fmla="*/ 131 w 231"/>
                <a:gd name="T11" fmla="*/ 270 h 270"/>
              </a:gdLst>
              <a:ahLst/>
              <a:cxnLst>
                <a:cxn ang="0">
                  <a:pos x="T0" y="T1"/>
                </a:cxn>
                <a:cxn ang="0">
                  <a:pos x="T2" y="T3"/>
                </a:cxn>
                <a:cxn ang="0">
                  <a:pos x="T4" y="T5"/>
                </a:cxn>
                <a:cxn ang="0">
                  <a:pos x="T6" y="T7"/>
                </a:cxn>
                <a:cxn ang="0">
                  <a:pos x="T8" y="T9"/>
                </a:cxn>
                <a:cxn ang="0">
                  <a:pos x="T10" y="T11"/>
                </a:cxn>
              </a:cxnLst>
              <a:rect l="0" t="0" r="r" b="b"/>
              <a:pathLst>
                <a:path w="231" h="270">
                  <a:moveTo>
                    <a:pt x="131" y="270"/>
                  </a:moveTo>
                  <a:lnTo>
                    <a:pt x="131" y="270"/>
                  </a:lnTo>
                  <a:cubicBezTo>
                    <a:pt x="18" y="195"/>
                    <a:pt x="2" y="92"/>
                    <a:pt x="0" y="2"/>
                  </a:cubicBezTo>
                  <a:lnTo>
                    <a:pt x="182" y="0"/>
                  </a:lnTo>
                  <a:cubicBezTo>
                    <a:pt x="183" y="73"/>
                    <a:pt x="196" y="94"/>
                    <a:pt x="231" y="118"/>
                  </a:cubicBezTo>
                  <a:lnTo>
                    <a:pt x="131" y="27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26">
              <a:extLst>
                <a:ext uri="{FF2B5EF4-FFF2-40B4-BE49-F238E27FC236}">
                  <a16:creationId xmlns:a16="http://schemas.microsoft.com/office/drawing/2014/main" id="{9EE95712-A478-4B19-9B1E-6ABE385E059C}"/>
                </a:ext>
              </a:extLst>
            </p:cNvPr>
            <p:cNvSpPr>
              <a:spLocks/>
            </p:cNvSpPr>
            <p:nvPr userDrawn="1"/>
          </p:nvSpPr>
          <p:spPr bwMode="auto">
            <a:xfrm>
              <a:off x="6805613" y="6207125"/>
              <a:ext cx="36513" cy="42862"/>
            </a:xfrm>
            <a:custGeom>
              <a:avLst/>
              <a:gdLst>
                <a:gd name="T0" fmla="*/ 131 w 231"/>
                <a:gd name="T1" fmla="*/ 270 h 270"/>
                <a:gd name="T2" fmla="*/ 131 w 231"/>
                <a:gd name="T3" fmla="*/ 270 h 270"/>
                <a:gd name="T4" fmla="*/ 0 w 231"/>
                <a:gd name="T5" fmla="*/ 2 h 270"/>
                <a:gd name="T6" fmla="*/ 182 w 231"/>
                <a:gd name="T7" fmla="*/ 0 h 270"/>
                <a:gd name="T8" fmla="*/ 231 w 231"/>
                <a:gd name="T9" fmla="*/ 118 h 270"/>
                <a:gd name="T10" fmla="*/ 131 w 231"/>
                <a:gd name="T11" fmla="*/ 270 h 270"/>
                <a:gd name="T12" fmla="*/ 131 w 231"/>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231" h="270">
                  <a:moveTo>
                    <a:pt x="131" y="270"/>
                  </a:moveTo>
                  <a:lnTo>
                    <a:pt x="131" y="270"/>
                  </a:lnTo>
                  <a:cubicBezTo>
                    <a:pt x="18" y="195"/>
                    <a:pt x="2" y="92"/>
                    <a:pt x="0" y="2"/>
                  </a:cubicBezTo>
                  <a:lnTo>
                    <a:pt x="182" y="0"/>
                  </a:lnTo>
                  <a:cubicBezTo>
                    <a:pt x="183" y="73"/>
                    <a:pt x="196" y="94"/>
                    <a:pt x="231" y="118"/>
                  </a:cubicBezTo>
                  <a:lnTo>
                    <a:pt x="131" y="270"/>
                  </a:lnTo>
                  <a:lnTo>
                    <a:pt x="131" y="27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Freeform 27">
              <a:extLst>
                <a:ext uri="{FF2B5EF4-FFF2-40B4-BE49-F238E27FC236}">
                  <a16:creationId xmlns:a16="http://schemas.microsoft.com/office/drawing/2014/main" id="{60E3AC98-752F-4C04-B1B1-D333ED8E6DC5}"/>
                </a:ext>
              </a:extLst>
            </p:cNvPr>
            <p:cNvSpPr>
              <a:spLocks noEditPoints="1"/>
            </p:cNvSpPr>
            <p:nvPr userDrawn="1"/>
          </p:nvSpPr>
          <p:spPr bwMode="auto">
            <a:xfrm>
              <a:off x="6889750" y="6196013"/>
              <a:ext cx="31750" cy="31750"/>
            </a:xfrm>
            <a:custGeom>
              <a:avLst/>
              <a:gdLst>
                <a:gd name="T0" fmla="*/ 199 w 199"/>
                <a:gd name="T1" fmla="*/ 18 h 197"/>
                <a:gd name="T2" fmla="*/ 199 w 199"/>
                <a:gd name="T3" fmla="*/ 18 h 197"/>
                <a:gd name="T4" fmla="*/ 183 w 199"/>
                <a:gd name="T5" fmla="*/ 15 h 197"/>
                <a:gd name="T6" fmla="*/ 177 w 199"/>
                <a:gd name="T7" fmla="*/ 0 h 197"/>
                <a:gd name="T8" fmla="*/ 199 w 199"/>
                <a:gd name="T9" fmla="*/ 18 h 197"/>
                <a:gd name="T10" fmla="*/ 181 w 199"/>
                <a:gd name="T11" fmla="*/ 197 h 197"/>
                <a:gd name="T12" fmla="*/ 181 w 199"/>
                <a:gd name="T13" fmla="*/ 197 h 197"/>
                <a:gd name="T14" fmla="*/ 59 w 199"/>
                <a:gd name="T15" fmla="*/ 139 h 197"/>
                <a:gd name="T16" fmla="*/ 3 w 199"/>
                <a:gd name="T17" fmla="*/ 22 h 197"/>
                <a:gd name="T18" fmla="*/ 174 w 199"/>
                <a:gd name="T19" fmla="*/ 34 h 197"/>
                <a:gd name="T20" fmla="*/ 196 w 199"/>
                <a:gd name="T21" fmla="*/ 195 h 197"/>
                <a:gd name="T22" fmla="*/ 181 w 199"/>
                <a:gd name="T2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97">
                  <a:moveTo>
                    <a:pt x="199" y="18"/>
                  </a:moveTo>
                  <a:lnTo>
                    <a:pt x="199" y="18"/>
                  </a:lnTo>
                  <a:cubicBezTo>
                    <a:pt x="197" y="17"/>
                    <a:pt x="191" y="15"/>
                    <a:pt x="183" y="15"/>
                  </a:cubicBezTo>
                  <a:cubicBezTo>
                    <a:pt x="181" y="7"/>
                    <a:pt x="178" y="2"/>
                    <a:pt x="177" y="0"/>
                  </a:cubicBezTo>
                  <a:cubicBezTo>
                    <a:pt x="181" y="5"/>
                    <a:pt x="193" y="15"/>
                    <a:pt x="199" y="18"/>
                  </a:cubicBezTo>
                  <a:close/>
                  <a:moveTo>
                    <a:pt x="181" y="197"/>
                  </a:moveTo>
                  <a:lnTo>
                    <a:pt x="181" y="197"/>
                  </a:lnTo>
                  <a:cubicBezTo>
                    <a:pt x="129" y="197"/>
                    <a:pt x="83" y="161"/>
                    <a:pt x="59" y="139"/>
                  </a:cubicBezTo>
                  <a:cubicBezTo>
                    <a:pt x="19" y="101"/>
                    <a:pt x="0" y="62"/>
                    <a:pt x="3" y="22"/>
                  </a:cubicBezTo>
                  <a:lnTo>
                    <a:pt x="174" y="34"/>
                  </a:lnTo>
                  <a:lnTo>
                    <a:pt x="196" y="195"/>
                  </a:lnTo>
                  <a:cubicBezTo>
                    <a:pt x="191" y="196"/>
                    <a:pt x="186" y="197"/>
                    <a:pt x="181" y="197"/>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28">
              <a:extLst>
                <a:ext uri="{FF2B5EF4-FFF2-40B4-BE49-F238E27FC236}">
                  <a16:creationId xmlns:a16="http://schemas.microsoft.com/office/drawing/2014/main" id="{0F28D0F2-DB29-4891-88FA-2BF95D5A481F}"/>
                </a:ext>
              </a:extLst>
            </p:cNvPr>
            <p:cNvSpPr>
              <a:spLocks noEditPoints="1"/>
            </p:cNvSpPr>
            <p:nvPr userDrawn="1"/>
          </p:nvSpPr>
          <p:spPr bwMode="auto">
            <a:xfrm>
              <a:off x="6889750" y="6196013"/>
              <a:ext cx="31750" cy="31750"/>
            </a:xfrm>
            <a:custGeom>
              <a:avLst/>
              <a:gdLst>
                <a:gd name="T0" fmla="*/ 199 w 199"/>
                <a:gd name="T1" fmla="*/ 18 h 197"/>
                <a:gd name="T2" fmla="*/ 199 w 199"/>
                <a:gd name="T3" fmla="*/ 18 h 197"/>
                <a:gd name="T4" fmla="*/ 183 w 199"/>
                <a:gd name="T5" fmla="*/ 15 h 197"/>
                <a:gd name="T6" fmla="*/ 177 w 199"/>
                <a:gd name="T7" fmla="*/ 0 h 197"/>
                <a:gd name="T8" fmla="*/ 199 w 199"/>
                <a:gd name="T9" fmla="*/ 18 h 197"/>
                <a:gd name="T10" fmla="*/ 199 w 199"/>
                <a:gd name="T11" fmla="*/ 18 h 197"/>
                <a:gd name="T12" fmla="*/ 181 w 199"/>
                <a:gd name="T13" fmla="*/ 197 h 197"/>
                <a:gd name="T14" fmla="*/ 181 w 199"/>
                <a:gd name="T15" fmla="*/ 197 h 197"/>
                <a:gd name="T16" fmla="*/ 59 w 199"/>
                <a:gd name="T17" fmla="*/ 139 h 197"/>
                <a:gd name="T18" fmla="*/ 3 w 199"/>
                <a:gd name="T19" fmla="*/ 22 h 197"/>
                <a:gd name="T20" fmla="*/ 174 w 199"/>
                <a:gd name="T21" fmla="*/ 34 h 197"/>
                <a:gd name="T22" fmla="*/ 196 w 199"/>
                <a:gd name="T23" fmla="*/ 195 h 197"/>
                <a:gd name="T24" fmla="*/ 181 w 199"/>
                <a:gd name="T25" fmla="*/ 197 h 197"/>
                <a:gd name="T26" fmla="*/ 181 w 199"/>
                <a:gd name="T2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97">
                  <a:moveTo>
                    <a:pt x="199" y="18"/>
                  </a:moveTo>
                  <a:lnTo>
                    <a:pt x="199" y="18"/>
                  </a:lnTo>
                  <a:cubicBezTo>
                    <a:pt x="197" y="17"/>
                    <a:pt x="191" y="15"/>
                    <a:pt x="183" y="15"/>
                  </a:cubicBezTo>
                  <a:cubicBezTo>
                    <a:pt x="181" y="7"/>
                    <a:pt x="178" y="2"/>
                    <a:pt x="177" y="0"/>
                  </a:cubicBezTo>
                  <a:cubicBezTo>
                    <a:pt x="181" y="5"/>
                    <a:pt x="193" y="15"/>
                    <a:pt x="199" y="18"/>
                  </a:cubicBezTo>
                  <a:lnTo>
                    <a:pt x="199" y="18"/>
                  </a:lnTo>
                  <a:close/>
                  <a:moveTo>
                    <a:pt x="181" y="197"/>
                  </a:moveTo>
                  <a:lnTo>
                    <a:pt x="181" y="197"/>
                  </a:lnTo>
                  <a:cubicBezTo>
                    <a:pt x="129" y="197"/>
                    <a:pt x="83" y="161"/>
                    <a:pt x="59" y="139"/>
                  </a:cubicBezTo>
                  <a:cubicBezTo>
                    <a:pt x="19" y="101"/>
                    <a:pt x="0" y="62"/>
                    <a:pt x="3" y="22"/>
                  </a:cubicBezTo>
                  <a:lnTo>
                    <a:pt x="174" y="34"/>
                  </a:lnTo>
                  <a:lnTo>
                    <a:pt x="196" y="195"/>
                  </a:lnTo>
                  <a:cubicBezTo>
                    <a:pt x="191" y="196"/>
                    <a:pt x="186" y="197"/>
                    <a:pt x="181" y="197"/>
                  </a:cubicBezTo>
                  <a:lnTo>
                    <a:pt x="181" y="197"/>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Freeform 29">
              <a:extLst>
                <a:ext uri="{FF2B5EF4-FFF2-40B4-BE49-F238E27FC236}">
                  <a16:creationId xmlns:a16="http://schemas.microsoft.com/office/drawing/2014/main" id="{3876F149-387E-4FFB-91B8-BE76E13A50C3}"/>
                </a:ext>
              </a:extLst>
            </p:cNvPr>
            <p:cNvSpPr>
              <a:spLocks/>
            </p:cNvSpPr>
            <p:nvPr userDrawn="1"/>
          </p:nvSpPr>
          <p:spPr bwMode="auto">
            <a:xfrm>
              <a:off x="6642100" y="6400800"/>
              <a:ext cx="33338" cy="36512"/>
            </a:xfrm>
            <a:custGeom>
              <a:avLst/>
              <a:gdLst>
                <a:gd name="T0" fmla="*/ 164 w 206"/>
                <a:gd name="T1" fmla="*/ 226 h 226"/>
                <a:gd name="T2" fmla="*/ 164 w 206"/>
                <a:gd name="T3" fmla="*/ 226 h 226"/>
                <a:gd name="T4" fmla="*/ 0 w 206"/>
                <a:gd name="T5" fmla="*/ 150 h 226"/>
                <a:gd name="T6" fmla="*/ 206 w 206"/>
                <a:gd name="T7" fmla="*/ 16 h 226"/>
                <a:gd name="T8" fmla="*/ 170 w 206"/>
                <a:gd name="T9" fmla="*/ 194 h 226"/>
                <a:gd name="T10" fmla="*/ 204 w 206"/>
                <a:gd name="T11" fmla="*/ 193 h 226"/>
                <a:gd name="T12" fmla="*/ 164 w 206"/>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206" h="226">
                  <a:moveTo>
                    <a:pt x="164" y="226"/>
                  </a:moveTo>
                  <a:lnTo>
                    <a:pt x="164" y="226"/>
                  </a:lnTo>
                  <a:lnTo>
                    <a:pt x="0" y="150"/>
                  </a:lnTo>
                  <a:cubicBezTo>
                    <a:pt x="18" y="103"/>
                    <a:pt x="121" y="0"/>
                    <a:pt x="206" y="16"/>
                  </a:cubicBezTo>
                  <a:lnTo>
                    <a:pt x="170" y="194"/>
                  </a:lnTo>
                  <a:cubicBezTo>
                    <a:pt x="190" y="198"/>
                    <a:pt x="204" y="193"/>
                    <a:pt x="204" y="193"/>
                  </a:cubicBezTo>
                  <a:cubicBezTo>
                    <a:pt x="195" y="197"/>
                    <a:pt x="171" y="217"/>
                    <a:pt x="164" y="226"/>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3" name="Freeform 30">
              <a:extLst>
                <a:ext uri="{FF2B5EF4-FFF2-40B4-BE49-F238E27FC236}">
                  <a16:creationId xmlns:a16="http://schemas.microsoft.com/office/drawing/2014/main" id="{A069BD7E-43C5-4B00-BB71-9EA4693BDB78}"/>
                </a:ext>
              </a:extLst>
            </p:cNvPr>
            <p:cNvSpPr>
              <a:spLocks/>
            </p:cNvSpPr>
            <p:nvPr userDrawn="1"/>
          </p:nvSpPr>
          <p:spPr bwMode="auto">
            <a:xfrm>
              <a:off x="6642100" y="6400800"/>
              <a:ext cx="33338" cy="36512"/>
            </a:xfrm>
            <a:custGeom>
              <a:avLst/>
              <a:gdLst>
                <a:gd name="T0" fmla="*/ 164 w 206"/>
                <a:gd name="T1" fmla="*/ 226 h 226"/>
                <a:gd name="T2" fmla="*/ 164 w 206"/>
                <a:gd name="T3" fmla="*/ 226 h 226"/>
                <a:gd name="T4" fmla="*/ 0 w 206"/>
                <a:gd name="T5" fmla="*/ 150 h 226"/>
                <a:gd name="T6" fmla="*/ 206 w 206"/>
                <a:gd name="T7" fmla="*/ 16 h 226"/>
                <a:gd name="T8" fmla="*/ 170 w 206"/>
                <a:gd name="T9" fmla="*/ 194 h 226"/>
                <a:gd name="T10" fmla="*/ 204 w 206"/>
                <a:gd name="T11" fmla="*/ 193 h 226"/>
                <a:gd name="T12" fmla="*/ 164 w 206"/>
                <a:gd name="T13" fmla="*/ 226 h 226"/>
                <a:gd name="T14" fmla="*/ 164 w 206"/>
                <a:gd name="T15" fmla="*/ 22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6">
                  <a:moveTo>
                    <a:pt x="164" y="226"/>
                  </a:moveTo>
                  <a:lnTo>
                    <a:pt x="164" y="226"/>
                  </a:lnTo>
                  <a:lnTo>
                    <a:pt x="0" y="150"/>
                  </a:lnTo>
                  <a:cubicBezTo>
                    <a:pt x="18" y="103"/>
                    <a:pt x="121" y="0"/>
                    <a:pt x="206" y="16"/>
                  </a:cubicBezTo>
                  <a:lnTo>
                    <a:pt x="170" y="194"/>
                  </a:lnTo>
                  <a:cubicBezTo>
                    <a:pt x="190" y="198"/>
                    <a:pt x="204" y="193"/>
                    <a:pt x="204" y="193"/>
                  </a:cubicBezTo>
                  <a:cubicBezTo>
                    <a:pt x="195" y="197"/>
                    <a:pt x="171" y="217"/>
                    <a:pt x="164" y="226"/>
                  </a:cubicBezTo>
                  <a:lnTo>
                    <a:pt x="164" y="226"/>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Freeform 31">
              <a:extLst>
                <a:ext uri="{FF2B5EF4-FFF2-40B4-BE49-F238E27FC236}">
                  <a16:creationId xmlns:a16="http://schemas.microsoft.com/office/drawing/2014/main" id="{2FE7DF4E-1A0B-4CA4-BB90-CED6D6CD2CEC}"/>
                </a:ext>
              </a:extLst>
            </p:cNvPr>
            <p:cNvSpPr>
              <a:spLocks/>
            </p:cNvSpPr>
            <p:nvPr userDrawn="1"/>
          </p:nvSpPr>
          <p:spPr bwMode="auto">
            <a:xfrm>
              <a:off x="6584950" y="6457950"/>
              <a:ext cx="30163" cy="30162"/>
            </a:xfrm>
            <a:custGeom>
              <a:avLst/>
              <a:gdLst>
                <a:gd name="T0" fmla="*/ 190 w 190"/>
                <a:gd name="T1" fmla="*/ 190 h 190"/>
                <a:gd name="T2" fmla="*/ 190 w 190"/>
                <a:gd name="T3" fmla="*/ 190 h 190"/>
                <a:gd name="T4" fmla="*/ 164 w 190"/>
                <a:gd name="T5" fmla="*/ 189 h 190"/>
                <a:gd name="T6" fmla="*/ 137 w 190"/>
                <a:gd name="T7" fmla="*/ 189 h 190"/>
                <a:gd name="T8" fmla="*/ 172 w 190"/>
                <a:gd name="T9" fmla="*/ 155 h 190"/>
                <a:gd name="T10" fmla="*/ 0 w 190"/>
                <a:gd name="T11" fmla="*/ 95 h 190"/>
                <a:gd name="T12" fmla="*/ 174 w 190"/>
                <a:gd name="T13" fmla="*/ 8 h 190"/>
                <a:gd name="T14" fmla="*/ 190 w 190"/>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0">
                  <a:moveTo>
                    <a:pt x="190" y="190"/>
                  </a:moveTo>
                  <a:lnTo>
                    <a:pt x="190" y="190"/>
                  </a:lnTo>
                  <a:lnTo>
                    <a:pt x="164" y="189"/>
                  </a:lnTo>
                  <a:cubicBezTo>
                    <a:pt x="155" y="189"/>
                    <a:pt x="142" y="188"/>
                    <a:pt x="137" y="189"/>
                  </a:cubicBezTo>
                  <a:cubicBezTo>
                    <a:pt x="145" y="187"/>
                    <a:pt x="164" y="177"/>
                    <a:pt x="172" y="155"/>
                  </a:cubicBezTo>
                  <a:lnTo>
                    <a:pt x="0" y="95"/>
                  </a:lnTo>
                  <a:cubicBezTo>
                    <a:pt x="34" y="0"/>
                    <a:pt x="136" y="6"/>
                    <a:pt x="174" y="8"/>
                  </a:cubicBezTo>
                  <a:lnTo>
                    <a:pt x="190" y="190"/>
                  </a:ln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32">
              <a:extLst>
                <a:ext uri="{FF2B5EF4-FFF2-40B4-BE49-F238E27FC236}">
                  <a16:creationId xmlns:a16="http://schemas.microsoft.com/office/drawing/2014/main" id="{8FAA9AAD-2951-47C8-ABBF-175024DC829D}"/>
                </a:ext>
              </a:extLst>
            </p:cNvPr>
            <p:cNvSpPr>
              <a:spLocks/>
            </p:cNvSpPr>
            <p:nvPr userDrawn="1"/>
          </p:nvSpPr>
          <p:spPr bwMode="auto">
            <a:xfrm>
              <a:off x="6584950" y="6457950"/>
              <a:ext cx="30163" cy="30162"/>
            </a:xfrm>
            <a:custGeom>
              <a:avLst/>
              <a:gdLst>
                <a:gd name="T0" fmla="*/ 190 w 190"/>
                <a:gd name="T1" fmla="*/ 190 h 190"/>
                <a:gd name="T2" fmla="*/ 190 w 190"/>
                <a:gd name="T3" fmla="*/ 190 h 190"/>
                <a:gd name="T4" fmla="*/ 164 w 190"/>
                <a:gd name="T5" fmla="*/ 189 h 190"/>
                <a:gd name="T6" fmla="*/ 137 w 190"/>
                <a:gd name="T7" fmla="*/ 189 h 190"/>
                <a:gd name="T8" fmla="*/ 172 w 190"/>
                <a:gd name="T9" fmla="*/ 155 h 190"/>
                <a:gd name="T10" fmla="*/ 0 w 190"/>
                <a:gd name="T11" fmla="*/ 95 h 190"/>
                <a:gd name="T12" fmla="*/ 174 w 190"/>
                <a:gd name="T13" fmla="*/ 8 h 190"/>
                <a:gd name="T14" fmla="*/ 190 w 190"/>
                <a:gd name="T15" fmla="*/ 190 h 190"/>
                <a:gd name="T16" fmla="*/ 190 w 190"/>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90">
                  <a:moveTo>
                    <a:pt x="190" y="190"/>
                  </a:moveTo>
                  <a:lnTo>
                    <a:pt x="190" y="190"/>
                  </a:lnTo>
                  <a:lnTo>
                    <a:pt x="164" y="189"/>
                  </a:lnTo>
                  <a:cubicBezTo>
                    <a:pt x="155" y="189"/>
                    <a:pt x="142" y="188"/>
                    <a:pt x="137" y="189"/>
                  </a:cubicBezTo>
                  <a:cubicBezTo>
                    <a:pt x="145" y="187"/>
                    <a:pt x="164" y="177"/>
                    <a:pt x="172" y="155"/>
                  </a:cubicBezTo>
                  <a:lnTo>
                    <a:pt x="0" y="95"/>
                  </a:lnTo>
                  <a:cubicBezTo>
                    <a:pt x="34" y="0"/>
                    <a:pt x="136" y="6"/>
                    <a:pt x="174" y="8"/>
                  </a:cubicBezTo>
                  <a:lnTo>
                    <a:pt x="190" y="190"/>
                  </a:lnTo>
                  <a:lnTo>
                    <a:pt x="190" y="190"/>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6" name="Freeform 33">
              <a:extLst>
                <a:ext uri="{FF2B5EF4-FFF2-40B4-BE49-F238E27FC236}">
                  <a16:creationId xmlns:a16="http://schemas.microsoft.com/office/drawing/2014/main" id="{21280902-591F-4363-B0DB-F24FED2D1C14}"/>
                </a:ext>
              </a:extLst>
            </p:cNvPr>
            <p:cNvSpPr>
              <a:spLocks/>
            </p:cNvSpPr>
            <p:nvPr userDrawn="1"/>
          </p:nvSpPr>
          <p:spPr bwMode="auto">
            <a:xfrm>
              <a:off x="6537325" y="6534150"/>
              <a:ext cx="31750" cy="28575"/>
            </a:xfrm>
            <a:custGeom>
              <a:avLst/>
              <a:gdLst>
                <a:gd name="T0" fmla="*/ 51 w 200"/>
                <a:gd name="T1" fmla="*/ 184 h 184"/>
                <a:gd name="T2" fmla="*/ 51 w 200"/>
                <a:gd name="T3" fmla="*/ 184 h 184"/>
                <a:gd name="T4" fmla="*/ 14 w 200"/>
                <a:gd name="T5" fmla="*/ 182 h 184"/>
                <a:gd name="T6" fmla="*/ 0 w 200"/>
                <a:gd name="T7" fmla="*/ 0 h 184"/>
                <a:gd name="T8" fmla="*/ 27 w 200"/>
                <a:gd name="T9" fmla="*/ 1 h 184"/>
                <a:gd name="T10" fmla="*/ 58 w 200"/>
                <a:gd name="T11" fmla="*/ 2 h 184"/>
                <a:gd name="T12" fmla="*/ 25 w 200"/>
                <a:gd name="T13" fmla="*/ 25 h 184"/>
                <a:gd name="T14" fmla="*/ 14 w 200"/>
                <a:gd name="T15" fmla="*/ 69 h 184"/>
                <a:gd name="T16" fmla="*/ 192 w 200"/>
                <a:gd name="T17" fmla="*/ 34 h 184"/>
                <a:gd name="T18" fmla="*/ 165 w 200"/>
                <a:gd name="T19" fmla="*/ 140 h 184"/>
                <a:gd name="T20" fmla="*/ 51 w 200"/>
                <a:gd name="T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84">
                  <a:moveTo>
                    <a:pt x="51" y="184"/>
                  </a:moveTo>
                  <a:lnTo>
                    <a:pt x="51" y="184"/>
                  </a:lnTo>
                  <a:cubicBezTo>
                    <a:pt x="37" y="184"/>
                    <a:pt x="25" y="183"/>
                    <a:pt x="14" y="182"/>
                  </a:cubicBezTo>
                  <a:lnTo>
                    <a:pt x="0" y="0"/>
                  </a:lnTo>
                  <a:cubicBezTo>
                    <a:pt x="7" y="0"/>
                    <a:pt x="17" y="0"/>
                    <a:pt x="27" y="1"/>
                  </a:cubicBezTo>
                  <a:cubicBezTo>
                    <a:pt x="36" y="2"/>
                    <a:pt x="52" y="3"/>
                    <a:pt x="58" y="2"/>
                  </a:cubicBezTo>
                  <a:cubicBezTo>
                    <a:pt x="53" y="3"/>
                    <a:pt x="37" y="8"/>
                    <a:pt x="25" y="25"/>
                  </a:cubicBezTo>
                  <a:cubicBezTo>
                    <a:pt x="13" y="42"/>
                    <a:pt x="12" y="59"/>
                    <a:pt x="14" y="69"/>
                  </a:cubicBezTo>
                  <a:lnTo>
                    <a:pt x="192" y="34"/>
                  </a:lnTo>
                  <a:cubicBezTo>
                    <a:pt x="200" y="75"/>
                    <a:pt x="190" y="112"/>
                    <a:pt x="165" y="140"/>
                  </a:cubicBezTo>
                  <a:cubicBezTo>
                    <a:pt x="133" y="177"/>
                    <a:pt x="88" y="184"/>
                    <a:pt x="51" y="18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7" name="Freeform 34">
              <a:extLst>
                <a:ext uri="{FF2B5EF4-FFF2-40B4-BE49-F238E27FC236}">
                  <a16:creationId xmlns:a16="http://schemas.microsoft.com/office/drawing/2014/main" id="{1354B1F0-991D-40B6-812E-2C6AD25672C8}"/>
                </a:ext>
              </a:extLst>
            </p:cNvPr>
            <p:cNvSpPr>
              <a:spLocks/>
            </p:cNvSpPr>
            <p:nvPr userDrawn="1"/>
          </p:nvSpPr>
          <p:spPr bwMode="auto">
            <a:xfrm>
              <a:off x="6537325" y="6534150"/>
              <a:ext cx="31750" cy="28575"/>
            </a:xfrm>
            <a:custGeom>
              <a:avLst/>
              <a:gdLst>
                <a:gd name="T0" fmla="*/ 51 w 200"/>
                <a:gd name="T1" fmla="*/ 184 h 184"/>
                <a:gd name="T2" fmla="*/ 51 w 200"/>
                <a:gd name="T3" fmla="*/ 184 h 184"/>
                <a:gd name="T4" fmla="*/ 14 w 200"/>
                <a:gd name="T5" fmla="*/ 182 h 184"/>
                <a:gd name="T6" fmla="*/ 0 w 200"/>
                <a:gd name="T7" fmla="*/ 0 h 184"/>
                <a:gd name="T8" fmla="*/ 27 w 200"/>
                <a:gd name="T9" fmla="*/ 1 h 184"/>
                <a:gd name="T10" fmla="*/ 58 w 200"/>
                <a:gd name="T11" fmla="*/ 2 h 184"/>
                <a:gd name="T12" fmla="*/ 25 w 200"/>
                <a:gd name="T13" fmla="*/ 25 h 184"/>
                <a:gd name="T14" fmla="*/ 14 w 200"/>
                <a:gd name="T15" fmla="*/ 69 h 184"/>
                <a:gd name="T16" fmla="*/ 192 w 200"/>
                <a:gd name="T17" fmla="*/ 34 h 184"/>
                <a:gd name="T18" fmla="*/ 165 w 200"/>
                <a:gd name="T19" fmla="*/ 140 h 184"/>
                <a:gd name="T20" fmla="*/ 51 w 200"/>
                <a:gd name="T21" fmla="*/ 184 h 184"/>
                <a:gd name="T22" fmla="*/ 51 w 200"/>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84">
                  <a:moveTo>
                    <a:pt x="51" y="184"/>
                  </a:moveTo>
                  <a:lnTo>
                    <a:pt x="51" y="184"/>
                  </a:lnTo>
                  <a:cubicBezTo>
                    <a:pt x="37" y="184"/>
                    <a:pt x="25" y="183"/>
                    <a:pt x="14" y="182"/>
                  </a:cubicBezTo>
                  <a:lnTo>
                    <a:pt x="0" y="0"/>
                  </a:lnTo>
                  <a:cubicBezTo>
                    <a:pt x="7" y="0"/>
                    <a:pt x="17" y="0"/>
                    <a:pt x="27" y="1"/>
                  </a:cubicBezTo>
                  <a:cubicBezTo>
                    <a:pt x="36" y="2"/>
                    <a:pt x="52" y="3"/>
                    <a:pt x="58" y="2"/>
                  </a:cubicBezTo>
                  <a:cubicBezTo>
                    <a:pt x="53" y="3"/>
                    <a:pt x="37" y="8"/>
                    <a:pt x="25" y="25"/>
                  </a:cubicBezTo>
                  <a:cubicBezTo>
                    <a:pt x="13" y="42"/>
                    <a:pt x="12" y="59"/>
                    <a:pt x="14" y="69"/>
                  </a:cubicBezTo>
                  <a:lnTo>
                    <a:pt x="192" y="34"/>
                  </a:lnTo>
                  <a:cubicBezTo>
                    <a:pt x="200" y="75"/>
                    <a:pt x="190" y="112"/>
                    <a:pt x="165" y="140"/>
                  </a:cubicBezTo>
                  <a:cubicBezTo>
                    <a:pt x="133" y="177"/>
                    <a:pt x="88" y="184"/>
                    <a:pt x="51" y="184"/>
                  </a:cubicBezTo>
                  <a:lnTo>
                    <a:pt x="51" y="18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8" name="Freeform 35">
              <a:extLst>
                <a:ext uri="{FF2B5EF4-FFF2-40B4-BE49-F238E27FC236}">
                  <a16:creationId xmlns:a16="http://schemas.microsoft.com/office/drawing/2014/main" id="{BFEB515A-30F4-4F78-A76B-8BB974BFF43D}"/>
                </a:ext>
              </a:extLst>
            </p:cNvPr>
            <p:cNvSpPr>
              <a:spLocks/>
            </p:cNvSpPr>
            <p:nvPr userDrawn="1"/>
          </p:nvSpPr>
          <p:spPr bwMode="auto">
            <a:xfrm>
              <a:off x="6919913" y="6054725"/>
              <a:ext cx="38100" cy="30162"/>
            </a:xfrm>
            <a:custGeom>
              <a:avLst/>
              <a:gdLst>
                <a:gd name="T0" fmla="*/ 172 w 234"/>
                <a:gd name="T1" fmla="*/ 191 h 191"/>
                <a:gd name="T2" fmla="*/ 172 w 234"/>
                <a:gd name="T3" fmla="*/ 191 h 191"/>
                <a:gd name="T4" fmla="*/ 187 w 234"/>
                <a:gd name="T5" fmla="*/ 156 h 191"/>
                <a:gd name="T6" fmla="*/ 5 w 234"/>
                <a:gd name="T7" fmla="*/ 165 h 191"/>
                <a:gd name="T8" fmla="*/ 145 w 234"/>
                <a:gd name="T9" fmla="*/ 6 h 191"/>
                <a:gd name="T10" fmla="*/ 164 w 234"/>
                <a:gd name="T11" fmla="*/ 0 h 191"/>
                <a:gd name="T12" fmla="*/ 234 w 234"/>
                <a:gd name="T13" fmla="*/ 167 h 191"/>
                <a:gd name="T14" fmla="*/ 204 w 234"/>
                <a:gd name="T15" fmla="*/ 178 h 191"/>
                <a:gd name="T16" fmla="*/ 172 w 234"/>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91">
                  <a:moveTo>
                    <a:pt x="172" y="191"/>
                  </a:moveTo>
                  <a:lnTo>
                    <a:pt x="172" y="191"/>
                  </a:lnTo>
                  <a:cubicBezTo>
                    <a:pt x="177" y="187"/>
                    <a:pt x="187" y="173"/>
                    <a:pt x="187" y="156"/>
                  </a:cubicBezTo>
                  <a:lnTo>
                    <a:pt x="5" y="165"/>
                  </a:lnTo>
                  <a:cubicBezTo>
                    <a:pt x="0" y="56"/>
                    <a:pt x="106" y="20"/>
                    <a:pt x="145" y="6"/>
                  </a:cubicBezTo>
                  <a:lnTo>
                    <a:pt x="164" y="0"/>
                  </a:lnTo>
                  <a:lnTo>
                    <a:pt x="234" y="167"/>
                  </a:lnTo>
                  <a:cubicBezTo>
                    <a:pt x="225" y="171"/>
                    <a:pt x="215" y="174"/>
                    <a:pt x="204" y="178"/>
                  </a:cubicBezTo>
                  <a:cubicBezTo>
                    <a:pt x="194" y="182"/>
                    <a:pt x="177" y="187"/>
                    <a:pt x="172" y="191"/>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9" name="Freeform 36">
              <a:extLst>
                <a:ext uri="{FF2B5EF4-FFF2-40B4-BE49-F238E27FC236}">
                  <a16:creationId xmlns:a16="http://schemas.microsoft.com/office/drawing/2014/main" id="{3BAE9709-1A03-4203-9C16-DE457A0EC1B0}"/>
                </a:ext>
              </a:extLst>
            </p:cNvPr>
            <p:cNvSpPr>
              <a:spLocks/>
            </p:cNvSpPr>
            <p:nvPr userDrawn="1"/>
          </p:nvSpPr>
          <p:spPr bwMode="auto">
            <a:xfrm>
              <a:off x="6919913" y="6054725"/>
              <a:ext cx="38100" cy="30162"/>
            </a:xfrm>
            <a:custGeom>
              <a:avLst/>
              <a:gdLst>
                <a:gd name="T0" fmla="*/ 172 w 234"/>
                <a:gd name="T1" fmla="*/ 191 h 191"/>
                <a:gd name="T2" fmla="*/ 172 w 234"/>
                <a:gd name="T3" fmla="*/ 191 h 191"/>
                <a:gd name="T4" fmla="*/ 187 w 234"/>
                <a:gd name="T5" fmla="*/ 156 h 191"/>
                <a:gd name="T6" fmla="*/ 5 w 234"/>
                <a:gd name="T7" fmla="*/ 165 h 191"/>
                <a:gd name="T8" fmla="*/ 145 w 234"/>
                <a:gd name="T9" fmla="*/ 6 h 191"/>
                <a:gd name="T10" fmla="*/ 164 w 234"/>
                <a:gd name="T11" fmla="*/ 0 h 191"/>
                <a:gd name="T12" fmla="*/ 234 w 234"/>
                <a:gd name="T13" fmla="*/ 167 h 191"/>
                <a:gd name="T14" fmla="*/ 204 w 234"/>
                <a:gd name="T15" fmla="*/ 178 h 191"/>
                <a:gd name="T16" fmla="*/ 172 w 234"/>
                <a:gd name="T17" fmla="*/ 191 h 191"/>
                <a:gd name="T18" fmla="*/ 172 w 234"/>
                <a:gd name="T1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91">
                  <a:moveTo>
                    <a:pt x="172" y="191"/>
                  </a:moveTo>
                  <a:lnTo>
                    <a:pt x="172" y="191"/>
                  </a:lnTo>
                  <a:cubicBezTo>
                    <a:pt x="177" y="187"/>
                    <a:pt x="187" y="173"/>
                    <a:pt x="187" y="156"/>
                  </a:cubicBezTo>
                  <a:lnTo>
                    <a:pt x="5" y="165"/>
                  </a:lnTo>
                  <a:cubicBezTo>
                    <a:pt x="0" y="56"/>
                    <a:pt x="106" y="20"/>
                    <a:pt x="145" y="6"/>
                  </a:cubicBezTo>
                  <a:lnTo>
                    <a:pt x="164" y="0"/>
                  </a:lnTo>
                  <a:lnTo>
                    <a:pt x="234" y="167"/>
                  </a:lnTo>
                  <a:cubicBezTo>
                    <a:pt x="225" y="171"/>
                    <a:pt x="215" y="174"/>
                    <a:pt x="204" y="178"/>
                  </a:cubicBezTo>
                  <a:cubicBezTo>
                    <a:pt x="194" y="182"/>
                    <a:pt x="177" y="187"/>
                    <a:pt x="172" y="191"/>
                  </a:cubicBezTo>
                  <a:lnTo>
                    <a:pt x="172" y="191"/>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0" name="Freeform 37">
              <a:extLst>
                <a:ext uri="{FF2B5EF4-FFF2-40B4-BE49-F238E27FC236}">
                  <a16:creationId xmlns:a16="http://schemas.microsoft.com/office/drawing/2014/main" id="{72740DEE-B819-434D-B9B1-9CB4EE9EFD35}"/>
                </a:ext>
              </a:extLst>
            </p:cNvPr>
            <p:cNvSpPr>
              <a:spLocks/>
            </p:cNvSpPr>
            <p:nvPr userDrawn="1"/>
          </p:nvSpPr>
          <p:spPr bwMode="auto">
            <a:xfrm>
              <a:off x="6638925" y="6183313"/>
              <a:ext cx="39688" cy="31750"/>
            </a:xfrm>
            <a:custGeom>
              <a:avLst/>
              <a:gdLst>
                <a:gd name="T0" fmla="*/ 170 w 252"/>
                <a:gd name="T1" fmla="*/ 199 h 199"/>
                <a:gd name="T2" fmla="*/ 170 w 252"/>
                <a:gd name="T3" fmla="*/ 199 h 199"/>
                <a:gd name="T4" fmla="*/ 0 w 252"/>
                <a:gd name="T5" fmla="*/ 139 h 199"/>
                <a:gd name="T6" fmla="*/ 128 w 252"/>
                <a:gd name="T7" fmla="*/ 13 h 199"/>
                <a:gd name="T8" fmla="*/ 154 w 252"/>
                <a:gd name="T9" fmla="*/ 0 h 199"/>
                <a:gd name="T10" fmla="*/ 252 w 252"/>
                <a:gd name="T11" fmla="*/ 153 h 199"/>
                <a:gd name="T12" fmla="*/ 211 w 252"/>
                <a:gd name="T13" fmla="*/ 175 h 199"/>
                <a:gd name="T14" fmla="*/ 170 w 252"/>
                <a:gd name="T15" fmla="*/ 1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99">
                  <a:moveTo>
                    <a:pt x="170" y="199"/>
                  </a:moveTo>
                  <a:lnTo>
                    <a:pt x="170" y="199"/>
                  </a:lnTo>
                  <a:lnTo>
                    <a:pt x="0" y="139"/>
                  </a:lnTo>
                  <a:cubicBezTo>
                    <a:pt x="23" y="67"/>
                    <a:pt x="86" y="35"/>
                    <a:pt x="128" y="13"/>
                  </a:cubicBezTo>
                  <a:cubicBezTo>
                    <a:pt x="137" y="9"/>
                    <a:pt x="146" y="4"/>
                    <a:pt x="154" y="0"/>
                  </a:cubicBezTo>
                  <a:lnTo>
                    <a:pt x="252" y="153"/>
                  </a:lnTo>
                  <a:cubicBezTo>
                    <a:pt x="240" y="160"/>
                    <a:pt x="226" y="168"/>
                    <a:pt x="211" y="175"/>
                  </a:cubicBezTo>
                  <a:cubicBezTo>
                    <a:pt x="198" y="182"/>
                    <a:pt x="176" y="193"/>
                    <a:pt x="170" y="199"/>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1" name="Freeform 38">
              <a:extLst>
                <a:ext uri="{FF2B5EF4-FFF2-40B4-BE49-F238E27FC236}">
                  <a16:creationId xmlns:a16="http://schemas.microsoft.com/office/drawing/2014/main" id="{C7F697E5-DA13-4C66-9A09-0DDDA8103EFE}"/>
                </a:ext>
              </a:extLst>
            </p:cNvPr>
            <p:cNvSpPr>
              <a:spLocks/>
            </p:cNvSpPr>
            <p:nvPr userDrawn="1"/>
          </p:nvSpPr>
          <p:spPr bwMode="auto">
            <a:xfrm>
              <a:off x="6638925" y="6183313"/>
              <a:ext cx="39688" cy="31750"/>
            </a:xfrm>
            <a:custGeom>
              <a:avLst/>
              <a:gdLst>
                <a:gd name="T0" fmla="*/ 170 w 252"/>
                <a:gd name="T1" fmla="*/ 199 h 199"/>
                <a:gd name="T2" fmla="*/ 170 w 252"/>
                <a:gd name="T3" fmla="*/ 199 h 199"/>
                <a:gd name="T4" fmla="*/ 0 w 252"/>
                <a:gd name="T5" fmla="*/ 139 h 199"/>
                <a:gd name="T6" fmla="*/ 128 w 252"/>
                <a:gd name="T7" fmla="*/ 13 h 199"/>
                <a:gd name="T8" fmla="*/ 154 w 252"/>
                <a:gd name="T9" fmla="*/ 0 h 199"/>
                <a:gd name="T10" fmla="*/ 252 w 252"/>
                <a:gd name="T11" fmla="*/ 153 h 199"/>
                <a:gd name="T12" fmla="*/ 211 w 252"/>
                <a:gd name="T13" fmla="*/ 175 h 199"/>
                <a:gd name="T14" fmla="*/ 170 w 252"/>
                <a:gd name="T15" fmla="*/ 199 h 199"/>
                <a:gd name="T16" fmla="*/ 170 w 252"/>
                <a:gd name="T1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99">
                  <a:moveTo>
                    <a:pt x="170" y="199"/>
                  </a:moveTo>
                  <a:lnTo>
                    <a:pt x="170" y="199"/>
                  </a:lnTo>
                  <a:lnTo>
                    <a:pt x="0" y="139"/>
                  </a:lnTo>
                  <a:cubicBezTo>
                    <a:pt x="23" y="67"/>
                    <a:pt x="86" y="35"/>
                    <a:pt x="128" y="13"/>
                  </a:cubicBezTo>
                  <a:cubicBezTo>
                    <a:pt x="137" y="9"/>
                    <a:pt x="146" y="4"/>
                    <a:pt x="154" y="0"/>
                  </a:cubicBezTo>
                  <a:lnTo>
                    <a:pt x="252" y="153"/>
                  </a:lnTo>
                  <a:cubicBezTo>
                    <a:pt x="240" y="160"/>
                    <a:pt x="226" y="168"/>
                    <a:pt x="211" y="175"/>
                  </a:cubicBezTo>
                  <a:cubicBezTo>
                    <a:pt x="198" y="182"/>
                    <a:pt x="176" y="193"/>
                    <a:pt x="170" y="199"/>
                  </a:cubicBezTo>
                  <a:lnTo>
                    <a:pt x="170" y="199"/>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2" name="Freeform 39">
              <a:extLst>
                <a:ext uri="{FF2B5EF4-FFF2-40B4-BE49-F238E27FC236}">
                  <a16:creationId xmlns:a16="http://schemas.microsoft.com/office/drawing/2014/main" id="{3241FF04-1555-45D7-9216-D837863F313E}"/>
                </a:ext>
              </a:extLst>
            </p:cNvPr>
            <p:cNvSpPr>
              <a:spLocks/>
            </p:cNvSpPr>
            <p:nvPr userDrawn="1"/>
          </p:nvSpPr>
          <p:spPr bwMode="auto">
            <a:xfrm>
              <a:off x="6477000" y="6251575"/>
              <a:ext cx="28575" cy="25400"/>
            </a:xfrm>
            <a:custGeom>
              <a:avLst/>
              <a:gdLst>
                <a:gd name="T0" fmla="*/ 78 w 172"/>
                <a:gd name="T1" fmla="*/ 164 h 164"/>
                <a:gd name="T2" fmla="*/ 78 w 172"/>
                <a:gd name="T3" fmla="*/ 164 h 164"/>
                <a:gd name="T4" fmla="*/ 0 w 172"/>
                <a:gd name="T5" fmla="*/ 0 h 164"/>
                <a:gd name="T6" fmla="*/ 172 w 172"/>
                <a:gd name="T7" fmla="*/ 72 h 164"/>
                <a:gd name="T8" fmla="*/ 78 w 172"/>
                <a:gd name="T9" fmla="*/ 164 h 164"/>
              </a:gdLst>
              <a:ahLst/>
              <a:cxnLst>
                <a:cxn ang="0">
                  <a:pos x="T0" y="T1"/>
                </a:cxn>
                <a:cxn ang="0">
                  <a:pos x="T2" y="T3"/>
                </a:cxn>
                <a:cxn ang="0">
                  <a:pos x="T4" y="T5"/>
                </a:cxn>
                <a:cxn ang="0">
                  <a:pos x="T6" y="T7"/>
                </a:cxn>
                <a:cxn ang="0">
                  <a:pos x="T8" y="T9"/>
                </a:cxn>
              </a:cxnLst>
              <a:rect l="0" t="0" r="r" b="b"/>
              <a:pathLst>
                <a:path w="172" h="164">
                  <a:moveTo>
                    <a:pt x="78" y="164"/>
                  </a:moveTo>
                  <a:lnTo>
                    <a:pt x="78" y="164"/>
                  </a:lnTo>
                  <a:lnTo>
                    <a:pt x="0" y="0"/>
                  </a:lnTo>
                  <a:lnTo>
                    <a:pt x="172" y="72"/>
                  </a:lnTo>
                  <a:cubicBezTo>
                    <a:pt x="151" y="111"/>
                    <a:pt x="117" y="145"/>
                    <a:pt x="78" y="164"/>
                  </a:cubicBezTo>
                  <a:close/>
                </a:path>
              </a:pathLst>
            </a:custGeom>
            <a:solidFill>
              <a:srgbClr val="C2BBB5"/>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3" name="Freeform 40">
              <a:extLst>
                <a:ext uri="{FF2B5EF4-FFF2-40B4-BE49-F238E27FC236}">
                  <a16:creationId xmlns:a16="http://schemas.microsoft.com/office/drawing/2014/main" id="{B1665F4C-B70B-4B59-B532-9544E04E10BF}"/>
                </a:ext>
              </a:extLst>
            </p:cNvPr>
            <p:cNvSpPr>
              <a:spLocks/>
            </p:cNvSpPr>
            <p:nvPr userDrawn="1"/>
          </p:nvSpPr>
          <p:spPr bwMode="auto">
            <a:xfrm>
              <a:off x="6477000" y="6251575"/>
              <a:ext cx="28575" cy="25400"/>
            </a:xfrm>
            <a:custGeom>
              <a:avLst/>
              <a:gdLst>
                <a:gd name="T0" fmla="*/ 78 w 172"/>
                <a:gd name="T1" fmla="*/ 164 h 164"/>
                <a:gd name="T2" fmla="*/ 78 w 172"/>
                <a:gd name="T3" fmla="*/ 164 h 164"/>
                <a:gd name="T4" fmla="*/ 0 w 172"/>
                <a:gd name="T5" fmla="*/ 0 h 164"/>
                <a:gd name="T6" fmla="*/ 172 w 172"/>
                <a:gd name="T7" fmla="*/ 72 h 164"/>
                <a:gd name="T8" fmla="*/ 78 w 172"/>
                <a:gd name="T9" fmla="*/ 164 h 164"/>
                <a:gd name="T10" fmla="*/ 78 w 172"/>
                <a:gd name="T11" fmla="*/ 164 h 164"/>
              </a:gdLst>
              <a:ahLst/>
              <a:cxnLst>
                <a:cxn ang="0">
                  <a:pos x="T0" y="T1"/>
                </a:cxn>
                <a:cxn ang="0">
                  <a:pos x="T2" y="T3"/>
                </a:cxn>
                <a:cxn ang="0">
                  <a:pos x="T4" y="T5"/>
                </a:cxn>
                <a:cxn ang="0">
                  <a:pos x="T6" y="T7"/>
                </a:cxn>
                <a:cxn ang="0">
                  <a:pos x="T8" y="T9"/>
                </a:cxn>
                <a:cxn ang="0">
                  <a:pos x="T10" y="T11"/>
                </a:cxn>
              </a:cxnLst>
              <a:rect l="0" t="0" r="r" b="b"/>
              <a:pathLst>
                <a:path w="172" h="164">
                  <a:moveTo>
                    <a:pt x="78" y="164"/>
                  </a:moveTo>
                  <a:lnTo>
                    <a:pt x="78" y="164"/>
                  </a:lnTo>
                  <a:lnTo>
                    <a:pt x="0" y="0"/>
                  </a:lnTo>
                  <a:lnTo>
                    <a:pt x="172" y="72"/>
                  </a:lnTo>
                  <a:cubicBezTo>
                    <a:pt x="151" y="111"/>
                    <a:pt x="117" y="145"/>
                    <a:pt x="78" y="164"/>
                  </a:cubicBezTo>
                  <a:lnTo>
                    <a:pt x="78" y="164"/>
                  </a:lnTo>
                  <a:close/>
                </a:path>
              </a:pathLst>
            </a:custGeom>
            <a:noFill/>
            <a:ln w="15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34" name="Text Placeholder 2">
            <a:extLst>
              <a:ext uri="{FF2B5EF4-FFF2-40B4-BE49-F238E27FC236}">
                <a16:creationId xmlns:a16="http://schemas.microsoft.com/office/drawing/2014/main" id="{C3EC367B-C2A6-8248-B520-76033347088D}"/>
              </a:ext>
            </a:extLst>
          </p:cNvPr>
          <p:cNvSpPr>
            <a:spLocks noGrp="1"/>
          </p:cNvSpPr>
          <p:nvPr>
            <p:ph type="body" idx="40" hasCustomPrompt="1"/>
          </p:nvPr>
        </p:nvSpPr>
        <p:spPr>
          <a:xfrm>
            <a:off x="341830" y="1438717"/>
            <a:ext cx="11488220"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19" name="Text Placeholder 3">
            <a:extLst>
              <a:ext uri="{FF2B5EF4-FFF2-40B4-BE49-F238E27FC236}">
                <a16:creationId xmlns:a16="http://schemas.microsoft.com/office/drawing/2014/main" id="{01B26067-533C-2D40-B9AC-34479C68C382}"/>
              </a:ext>
            </a:extLst>
          </p:cNvPr>
          <p:cNvSpPr>
            <a:spLocks noGrp="1"/>
          </p:cNvSpPr>
          <p:nvPr>
            <p:ph type="body" sz="half" idx="345" hasCustomPrompt="1"/>
          </p:nvPr>
        </p:nvSpPr>
        <p:spPr>
          <a:xfrm>
            <a:off x="9111278" y="4580990"/>
            <a:ext cx="2717934" cy="1546625"/>
          </a:xfrm>
          <a:prstGeom prst="rect">
            <a:avLst/>
          </a:prstGeom>
          <a:solidFill>
            <a:schemeClr val="bg2"/>
          </a:solidFill>
        </p:spPr>
        <p:txBody>
          <a:bodyPr anchor="ctr">
            <a:noAutofit/>
          </a:bodyPr>
          <a:lstStyle>
            <a:lvl1pPr marL="0" indent="0" algn="l">
              <a:buNone/>
              <a:defRPr sz="8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26" name="Text Placeholder 3">
            <a:extLst>
              <a:ext uri="{FF2B5EF4-FFF2-40B4-BE49-F238E27FC236}">
                <a16:creationId xmlns:a16="http://schemas.microsoft.com/office/drawing/2014/main" id="{AE44FFAC-D8BD-5C46-AC6F-B5392081FC5E}"/>
              </a:ext>
            </a:extLst>
          </p:cNvPr>
          <p:cNvSpPr>
            <a:spLocks noGrp="1"/>
          </p:cNvSpPr>
          <p:nvPr>
            <p:ph type="body" sz="half" idx="344" hasCustomPrompt="1"/>
          </p:nvPr>
        </p:nvSpPr>
        <p:spPr>
          <a:xfrm>
            <a:off x="9111278" y="2381095"/>
            <a:ext cx="2717933" cy="1683588"/>
          </a:xfrm>
          <a:prstGeom prst="rect">
            <a:avLst/>
          </a:prstGeom>
          <a:solidFill>
            <a:schemeClr val="bg2"/>
          </a:solidFill>
        </p:spPr>
        <p:txBody>
          <a:bodyPr anchor="ctr">
            <a:noAutofit/>
          </a:bodyPr>
          <a:lstStyle>
            <a:lvl1pPr marL="0" indent="0" algn="l">
              <a:buNone/>
              <a:defRPr sz="8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27" name="Text Placeholder 3">
            <a:extLst>
              <a:ext uri="{FF2B5EF4-FFF2-40B4-BE49-F238E27FC236}">
                <a16:creationId xmlns:a16="http://schemas.microsoft.com/office/drawing/2014/main" id="{BA70CEA3-1C36-6548-AD06-9B5B791AC02F}"/>
              </a:ext>
            </a:extLst>
          </p:cNvPr>
          <p:cNvSpPr>
            <a:spLocks noGrp="1"/>
          </p:cNvSpPr>
          <p:nvPr>
            <p:ph type="body" sz="half" idx="346" hasCustomPrompt="1"/>
          </p:nvPr>
        </p:nvSpPr>
        <p:spPr>
          <a:xfrm>
            <a:off x="338109" y="2381094"/>
            <a:ext cx="2684032" cy="3746518"/>
          </a:xfrm>
          <a:prstGeom prst="rect">
            <a:avLst/>
          </a:prstGeom>
          <a:solidFill>
            <a:schemeClr val="bg2"/>
          </a:solidFill>
        </p:spPr>
        <p:txBody>
          <a:bodyPr anchor="ctr">
            <a:noAutofit/>
          </a:bodyPr>
          <a:lstStyle>
            <a:lvl1pPr marL="0" indent="0" algn="l">
              <a:buNone/>
              <a:defRPr sz="800" cap="all" spc="200" baseline="0">
                <a:solidFill>
                  <a:srgbClr val="FBFFFF"/>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 </a:t>
            </a:r>
            <a:endParaRPr lang="en-GB" dirty="0"/>
          </a:p>
        </p:txBody>
      </p:sp>
      <p:sp>
        <p:nvSpPr>
          <p:cNvPr id="33" name="Text Placeholder 3">
            <a:extLst>
              <a:ext uri="{FF2B5EF4-FFF2-40B4-BE49-F238E27FC236}">
                <a16:creationId xmlns:a16="http://schemas.microsoft.com/office/drawing/2014/main" id="{C52D6ACC-2DEC-F441-8A4F-BB34B205024B}"/>
              </a:ext>
            </a:extLst>
          </p:cNvPr>
          <p:cNvSpPr>
            <a:spLocks noGrp="1"/>
          </p:cNvSpPr>
          <p:nvPr>
            <p:ph type="body" sz="half" idx="271" hasCustomPrompt="1"/>
          </p:nvPr>
        </p:nvSpPr>
        <p:spPr>
          <a:xfrm>
            <a:off x="9113254" y="2013513"/>
            <a:ext cx="2717933" cy="367580"/>
          </a:xfrm>
          <a:prstGeom prst="rect">
            <a:avLst/>
          </a:prstGeom>
          <a:solidFill>
            <a:schemeClr val="accent1"/>
          </a:solidFill>
        </p:spPr>
        <p:txBody>
          <a:bodyPr lIns="108000" anchor="ctr">
            <a:noAutofit/>
          </a:bodyPr>
          <a:lstStyle>
            <a:lvl1pPr marL="0" indent="0" algn="l">
              <a:buNone/>
              <a:defRPr sz="1800" cap="all" spc="200" baseline="0">
                <a:solidFill>
                  <a:srgbClr val="FB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35" name="Text Placeholder 3">
            <a:extLst>
              <a:ext uri="{FF2B5EF4-FFF2-40B4-BE49-F238E27FC236}">
                <a16:creationId xmlns:a16="http://schemas.microsoft.com/office/drawing/2014/main" id="{C303F749-8229-F24A-8F92-B6125EBE8208}"/>
              </a:ext>
            </a:extLst>
          </p:cNvPr>
          <p:cNvSpPr>
            <a:spLocks noGrp="1"/>
          </p:cNvSpPr>
          <p:nvPr>
            <p:ph type="body" sz="half" idx="329" hasCustomPrompt="1"/>
          </p:nvPr>
        </p:nvSpPr>
        <p:spPr>
          <a:xfrm>
            <a:off x="9113254" y="4242436"/>
            <a:ext cx="2717934" cy="367574"/>
          </a:xfrm>
          <a:prstGeom prst="rect">
            <a:avLst/>
          </a:prstGeom>
          <a:solidFill>
            <a:schemeClr val="tx1"/>
          </a:solidFill>
        </p:spPr>
        <p:txBody>
          <a:bodyPr lIns="108000" anchor="ctr">
            <a:noAutofit/>
          </a:bodyPr>
          <a:lstStyle>
            <a:lvl1pPr marL="0" indent="0" algn="l">
              <a:buNone/>
              <a:defRPr sz="1800" cap="all" spc="200" baseline="0">
                <a:solidFill>
                  <a:srgbClr val="FB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36" name="Text Placeholder 3">
            <a:extLst>
              <a:ext uri="{FF2B5EF4-FFF2-40B4-BE49-F238E27FC236}">
                <a16:creationId xmlns:a16="http://schemas.microsoft.com/office/drawing/2014/main" id="{B31F3CFF-FDA3-644D-BC35-E57BF2E0EDDB}"/>
              </a:ext>
            </a:extLst>
          </p:cNvPr>
          <p:cNvSpPr>
            <a:spLocks noGrp="1"/>
          </p:cNvSpPr>
          <p:nvPr>
            <p:ph type="body" sz="half" idx="347" hasCustomPrompt="1"/>
          </p:nvPr>
        </p:nvSpPr>
        <p:spPr>
          <a:xfrm>
            <a:off x="341830" y="2087559"/>
            <a:ext cx="2680311" cy="315453"/>
          </a:xfrm>
          <a:prstGeom prst="rect">
            <a:avLst/>
          </a:prstGeom>
          <a:solidFill>
            <a:schemeClr val="accent2"/>
          </a:solidFill>
        </p:spPr>
        <p:txBody>
          <a:bodyPr lIns="108000" anchor="ctr">
            <a:noAutofit/>
          </a:bodyPr>
          <a:lstStyle>
            <a:lvl1pPr marL="0" indent="0" algn="l">
              <a:buNone/>
              <a:defRPr sz="1800" cap="all" spc="200" baseline="0">
                <a:solidFill>
                  <a:srgbClr val="FBFFF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ko-KR" dirty="0"/>
              <a:t>TITLE</a:t>
            </a:r>
            <a:endParaRPr lang="en-GB" dirty="0"/>
          </a:p>
        </p:txBody>
      </p:sp>
      <p:sp>
        <p:nvSpPr>
          <p:cNvPr id="38" name="Text Placeholder 4">
            <a:extLst>
              <a:ext uri="{FF2B5EF4-FFF2-40B4-BE49-F238E27FC236}">
                <a16:creationId xmlns:a16="http://schemas.microsoft.com/office/drawing/2014/main" id="{06D3F54A-0B01-C143-A45B-4693C1168F88}"/>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9" name="Straight Connector 38">
            <a:extLst>
              <a:ext uri="{FF2B5EF4-FFF2-40B4-BE49-F238E27FC236}">
                <a16:creationId xmlns:a16="http://schemas.microsoft.com/office/drawing/2014/main" id="{2CA8EC9E-EA5D-5346-B517-FD69045B20B2}"/>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FD3C092-16AB-9A49-B985-3DC2ED7FD0B9}"/>
              </a:ext>
            </a:extLst>
          </p:cNvPr>
          <p:cNvSpPr txBox="1"/>
          <p:nvPr userDrawn="1"/>
        </p:nvSpPr>
        <p:spPr>
          <a:xfrm>
            <a:off x="4656310" y="3921685"/>
            <a:ext cx="2563318" cy="338554"/>
          </a:xfrm>
          <a:prstGeom prst="rect">
            <a:avLst/>
          </a:prstGeom>
          <a:noFill/>
        </p:spPr>
        <p:txBody>
          <a:bodyPr wrap="square" rtlCol="0">
            <a:noAutofit/>
          </a:bodyPr>
          <a:lstStyle/>
          <a:p>
            <a:pPr algn="ctr"/>
            <a:r>
              <a:rPr lang="en-US" sz="1600" dirty="0">
                <a:solidFill>
                  <a:schemeClr val="bg1"/>
                </a:solidFill>
              </a:rPr>
              <a:t>C H I N A</a:t>
            </a:r>
          </a:p>
        </p:txBody>
      </p:sp>
      <p:sp>
        <p:nvSpPr>
          <p:cNvPr id="65" name="Slide Number Placeholder 2">
            <a:extLst>
              <a:ext uri="{FF2B5EF4-FFF2-40B4-BE49-F238E27FC236}">
                <a16:creationId xmlns:a16="http://schemas.microsoft.com/office/drawing/2014/main" id="{E8B44F3C-3034-4182-A8AE-FD6222F90AB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66" name="Group 65">
            <a:extLst>
              <a:ext uri="{FF2B5EF4-FFF2-40B4-BE49-F238E27FC236}">
                <a16:creationId xmlns:a16="http://schemas.microsoft.com/office/drawing/2014/main" id="{24A26622-AB00-4B35-9118-BA4070298CAD}"/>
              </a:ext>
            </a:extLst>
          </p:cNvPr>
          <p:cNvGrpSpPr/>
          <p:nvPr userDrawn="1"/>
        </p:nvGrpSpPr>
        <p:grpSpPr>
          <a:xfrm>
            <a:off x="11454056" y="6354160"/>
            <a:ext cx="369644" cy="226799"/>
            <a:chOff x="10171675" y="6328233"/>
            <a:chExt cx="731163" cy="454938"/>
          </a:xfrm>
        </p:grpSpPr>
        <p:sp>
          <p:nvSpPr>
            <p:cNvPr id="67" name="Freeform: Shape 66">
              <a:extLst>
                <a:ext uri="{FF2B5EF4-FFF2-40B4-BE49-F238E27FC236}">
                  <a16:creationId xmlns:a16="http://schemas.microsoft.com/office/drawing/2014/main" id="{CC296DA8-32F5-48C7-BA07-23A6CE030A3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8" name="Freeform: Shape 67">
              <a:extLst>
                <a:ext uri="{FF2B5EF4-FFF2-40B4-BE49-F238E27FC236}">
                  <a16:creationId xmlns:a16="http://schemas.microsoft.com/office/drawing/2014/main" id="{7F1A819E-47CF-4067-AE30-9777C05FBC1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9" name="Group 68">
              <a:extLst>
                <a:ext uri="{FF2B5EF4-FFF2-40B4-BE49-F238E27FC236}">
                  <a16:creationId xmlns:a16="http://schemas.microsoft.com/office/drawing/2014/main" id="{1EE35921-FA46-4A55-9E54-D86D914182AD}"/>
                </a:ext>
              </a:extLst>
            </p:cNvPr>
            <p:cNvGrpSpPr/>
            <p:nvPr userDrawn="1"/>
          </p:nvGrpSpPr>
          <p:grpSpPr>
            <a:xfrm>
              <a:off x="10499754" y="6374995"/>
              <a:ext cx="74948" cy="362489"/>
              <a:chOff x="11458342" y="5807359"/>
              <a:chExt cx="74948" cy="362489"/>
            </a:xfrm>
          </p:grpSpPr>
          <p:sp>
            <p:nvSpPr>
              <p:cNvPr id="70" name="Freeform: Shape 69">
                <a:extLst>
                  <a:ext uri="{FF2B5EF4-FFF2-40B4-BE49-F238E27FC236}">
                    <a16:creationId xmlns:a16="http://schemas.microsoft.com/office/drawing/2014/main" id="{0A14C40C-9545-4499-88DB-892A31C0CC0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1" name="Freeform: Shape 70">
                <a:extLst>
                  <a:ext uri="{FF2B5EF4-FFF2-40B4-BE49-F238E27FC236}">
                    <a16:creationId xmlns:a16="http://schemas.microsoft.com/office/drawing/2014/main" id="{433102FB-41BE-4132-A170-88C2661BF64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2285506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slide_Sub head, text boxes x 4">
    <p:spTree>
      <p:nvGrpSpPr>
        <p:cNvPr id="1" name=""/>
        <p:cNvGrpSpPr/>
        <p:nvPr/>
      </p:nvGrpSpPr>
      <p:grpSpPr>
        <a:xfrm>
          <a:off x="0" y="0"/>
          <a:ext cx="0" cy="0"/>
          <a:chOff x="0" y="0"/>
          <a:chExt cx="0" cy="0"/>
        </a:xfrm>
      </p:grpSpPr>
      <p:sp>
        <p:nvSpPr>
          <p:cNvPr id="41" name="Text Placeholder 25">
            <a:extLst>
              <a:ext uri="{FF2B5EF4-FFF2-40B4-BE49-F238E27FC236}">
                <a16:creationId xmlns:a16="http://schemas.microsoft.com/office/drawing/2014/main" id="{502819D3-6924-824F-AF07-32355529C855}"/>
              </a:ext>
            </a:extLst>
          </p:cNvPr>
          <p:cNvSpPr>
            <a:spLocks noGrp="1"/>
          </p:cNvSpPr>
          <p:nvPr>
            <p:ph type="body" sz="quarter" idx="106" hasCustomPrompt="1"/>
          </p:nvPr>
        </p:nvSpPr>
        <p:spPr>
          <a:xfrm>
            <a:off x="341313" y="1861878"/>
            <a:ext cx="2573337" cy="416894"/>
          </a:xfrm>
          <a:solidFill>
            <a:schemeClr val="accent3"/>
          </a:solidFill>
          <a:ln>
            <a:noFill/>
          </a:ln>
        </p:spPr>
        <p:txBody>
          <a:bodyPr lIns="108000" anchor="ctr">
            <a:noAutofit/>
          </a:bodyPr>
          <a:lstStyle>
            <a:lvl1pPr>
              <a:defRPr sz="1800" cap="all" spc="0" baseline="0">
                <a:solidFill>
                  <a:schemeClr val="bg2"/>
                </a:solidFill>
                <a:latin typeface="+mj-lt"/>
              </a:defRPr>
            </a:lvl1pPr>
          </a:lstStyle>
          <a:p>
            <a:pPr lvl="0"/>
            <a:r>
              <a:rPr lang="en-GB" altLang="ko-KR" dirty="0"/>
              <a:t>Sub-headline</a:t>
            </a:r>
            <a:endParaRPr lang="en-GB" dirty="0"/>
          </a:p>
        </p:txBody>
      </p:sp>
      <p:sp>
        <p:nvSpPr>
          <p:cNvPr id="57" name="Text Placeholder 25">
            <a:extLst>
              <a:ext uri="{FF2B5EF4-FFF2-40B4-BE49-F238E27FC236}">
                <a16:creationId xmlns:a16="http://schemas.microsoft.com/office/drawing/2014/main" id="{AF748C55-BFB9-014B-ADCE-D70D8A577E23}"/>
              </a:ext>
            </a:extLst>
          </p:cNvPr>
          <p:cNvSpPr>
            <a:spLocks noGrp="1"/>
          </p:cNvSpPr>
          <p:nvPr>
            <p:ph type="body" sz="quarter" idx="89"/>
          </p:nvPr>
        </p:nvSpPr>
        <p:spPr>
          <a:xfrm>
            <a:off x="341313" y="2278772"/>
            <a:ext cx="2573337" cy="3298671"/>
          </a:xfrm>
          <a:solidFill>
            <a:schemeClr val="bg2"/>
          </a:solidFill>
          <a:ln>
            <a:noFill/>
          </a:ln>
        </p:spPr>
        <p:txBody>
          <a:bodyPr lIns="108000"/>
          <a:lstStyle>
            <a:lvl1pPr>
              <a:defRPr sz="1800" baseline="0">
                <a:latin typeface="+mn-lt"/>
              </a:defRPr>
            </a:lvl1pPr>
            <a:lvl2pPr>
              <a:defRPr sz="1800" baseline="0">
                <a:latin typeface="+mn-lt"/>
              </a:defRPr>
            </a:lvl2pPr>
            <a:lvl3pPr>
              <a:defRPr sz="1800" baseline="0">
                <a:latin typeface="+mn-lt"/>
              </a:defRPr>
            </a:lvl3pPr>
            <a:lvl4pPr>
              <a:defRPr sz="1800" baseline="0">
                <a:latin typeface="+mn-lt"/>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0" name="Straight Arrow Connector 79">
            <a:extLst>
              <a:ext uri="{FF2B5EF4-FFF2-40B4-BE49-F238E27FC236}">
                <a16:creationId xmlns:a16="http://schemas.microsoft.com/office/drawing/2014/main" id="{7CF04411-6A59-474B-9300-7CCFF56B777A}"/>
              </a:ext>
            </a:extLst>
          </p:cNvPr>
          <p:cNvCxnSpPr>
            <a:cxnSpLocks/>
          </p:cNvCxnSpPr>
          <p:nvPr userDrawn="1"/>
        </p:nvCxnSpPr>
        <p:spPr>
          <a:xfrm>
            <a:off x="2968272" y="393876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56" name="Text Placeholder 25">
            <a:extLst>
              <a:ext uri="{FF2B5EF4-FFF2-40B4-BE49-F238E27FC236}">
                <a16:creationId xmlns:a16="http://schemas.microsoft.com/office/drawing/2014/main" id="{28D8B2E1-4952-3244-89DE-D989D236F611}"/>
              </a:ext>
            </a:extLst>
          </p:cNvPr>
          <p:cNvSpPr>
            <a:spLocks noGrp="1"/>
          </p:cNvSpPr>
          <p:nvPr>
            <p:ph type="body" sz="quarter" idx="115" hasCustomPrompt="1"/>
          </p:nvPr>
        </p:nvSpPr>
        <p:spPr>
          <a:xfrm>
            <a:off x="3315385" y="1861878"/>
            <a:ext cx="2573337" cy="416894"/>
          </a:xfrm>
          <a:solidFill>
            <a:schemeClr val="accent3"/>
          </a:solidFill>
          <a:ln>
            <a:noFill/>
          </a:ln>
        </p:spPr>
        <p:txBody>
          <a:bodyPr lIns="108000" anchor="ctr">
            <a:noAutofit/>
          </a:bodyPr>
          <a:lstStyle>
            <a:lvl1pPr>
              <a:defRPr sz="1800" cap="all" spc="0" baseline="0">
                <a:solidFill>
                  <a:schemeClr val="bg2"/>
                </a:solidFill>
                <a:latin typeface="+mj-lt"/>
              </a:defRPr>
            </a:lvl1pPr>
          </a:lstStyle>
          <a:p>
            <a:pPr lvl="0"/>
            <a:r>
              <a:rPr lang="en-GB" altLang="ko-KR" dirty="0"/>
              <a:t>Sub-headline</a:t>
            </a:r>
            <a:endParaRPr lang="en-GB" dirty="0"/>
          </a:p>
        </p:txBody>
      </p:sp>
      <p:sp>
        <p:nvSpPr>
          <p:cNvPr id="58" name="Text Placeholder 25">
            <a:extLst>
              <a:ext uri="{FF2B5EF4-FFF2-40B4-BE49-F238E27FC236}">
                <a16:creationId xmlns:a16="http://schemas.microsoft.com/office/drawing/2014/main" id="{821FCDFE-C411-4640-B4FE-E6A4006BDEC4}"/>
              </a:ext>
            </a:extLst>
          </p:cNvPr>
          <p:cNvSpPr>
            <a:spLocks noGrp="1"/>
          </p:cNvSpPr>
          <p:nvPr>
            <p:ph type="body" sz="quarter" idx="116"/>
          </p:nvPr>
        </p:nvSpPr>
        <p:spPr>
          <a:xfrm>
            <a:off x="3315385" y="2278772"/>
            <a:ext cx="2573337" cy="3298671"/>
          </a:xfrm>
          <a:solidFill>
            <a:schemeClr val="bg2"/>
          </a:solidFill>
          <a:ln>
            <a:noFill/>
          </a:ln>
        </p:spPr>
        <p:txBody>
          <a:bodyPr lIns="108000"/>
          <a:lstStyle>
            <a:lvl1pPr>
              <a:defRPr sz="1800" baseline="0">
                <a:latin typeface="+mn-lt"/>
              </a:defRPr>
            </a:lvl1pPr>
            <a:lvl2pPr>
              <a:defRPr sz="1800" baseline="0">
                <a:latin typeface="+mn-lt"/>
              </a:defRPr>
            </a:lvl2pPr>
            <a:lvl3pPr>
              <a:defRPr sz="1800" baseline="0">
                <a:latin typeface="+mn-lt"/>
              </a:defRPr>
            </a:lvl3pPr>
            <a:lvl4pPr>
              <a:defRPr sz="1800" baseline="0">
                <a:latin typeface="+mn-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2" name="Text Placeholder 25">
            <a:extLst>
              <a:ext uri="{FF2B5EF4-FFF2-40B4-BE49-F238E27FC236}">
                <a16:creationId xmlns:a16="http://schemas.microsoft.com/office/drawing/2014/main" id="{E6AC5760-F94C-C04C-909E-EA9EBAE15022}"/>
              </a:ext>
            </a:extLst>
          </p:cNvPr>
          <p:cNvSpPr>
            <a:spLocks noGrp="1"/>
          </p:cNvSpPr>
          <p:nvPr>
            <p:ph type="body" sz="quarter" idx="117" hasCustomPrompt="1"/>
          </p:nvPr>
        </p:nvSpPr>
        <p:spPr>
          <a:xfrm>
            <a:off x="6313394" y="1861878"/>
            <a:ext cx="2573337" cy="416894"/>
          </a:xfrm>
          <a:solidFill>
            <a:schemeClr val="accent3"/>
          </a:solidFill>
          <a:ln>
            <a:noFill/>
          </a:ln>
        </p:spPr>
        <p:txBody>
          <a:bodyPr lIns="108000" anchor="ctr">
            <a:noAutofit/>
          </a:bodyPr>
          <a:lstStyle>
            <a:lvl1pPr>
              <a:defRPr sz="1800" cap="all" spc="0" baseline="0">
                <a:solidFill>
                  <a:schemeClr val="bg2"/>
                </a:solidFill>
                <a:latin typeface="+mj-lt"/>
              </a:defRPr>
            </a:lvl1pPr>
          </a:lstStyle>
          <a:p>
            <a:pPr lvl="0"/>
            <a:r>
              <a:rPr lang="en-GB" altLang="ko-KR" dirty="0"/>
              <a:t>Sub-headline</a:t>
            </a:r>
            <a:endParaRPr lang="en-GB" dirty="0"/>
          </a:p>
        </p:txBody>
      </p:sp>
      <p:sp>
        <p:nvSpPr>
          <p:cNvPr id="64" name="Text Placeholder 25">
            <a:extLst>
              <a:ext uri="{FF2B5EF4-FFF2-40B4-BE49-F238E27FC236}">
                <a16:creationId xmlns:a16="http://schemas.microsoft.com/office/drawing/2014/main" id="{BE2AF79D-CD3A-FB49-9AF6-A54E75C25AF0}"/>
              </a:ext>
            </a:extLst>
          </p:cNvPr>
          <p:cNvSpPr>
            <a:spLocks noGrp="1"/>
          </p:cNvSpPr>
          <p:nvPr>
            <p:ph type="body" sz="quarter" idx="118"/>
          </p:nvPr>
        </p:nvSpPr>
        <p:spPr>
          <a:xfrm>
            <a:off x="6313394" y="2278772"/>
            <a:ext cx="2573337" cy="3298671"/>
          </a:xfrm>
          <a:solidFill>
            <a:schemeClr val="bg2"/>
          </a:solidFill>
          <a:ln>
            <a:noFill/>
          </a:ln>
        </p:spPr>
        <p:txBody>
          <a:bodyPr lIns="108000"/>
          <a:lstStyle>
            <a:lvl1pPr>
              <a:defRPr sz="1800" baseline="0">
                <a:latin typeface="+mn-lt"/>
              </a:defRPr>
            </a:lvl1pPr>
            <a:lvl2pPr>
              <a:defRPr sz="1800" baseline="0">
                <a:latin typeface="+mn-lt"/>
              </a:defRPr>
            </a:lvl2pPr>
            <a:lvl3pPr>
              <a:defRPr sz="1800" baseline="0">
                <a:latin typeface="+mn-lt"/>
              </a:defRPr>
            </a:lvl3pPr>
            <a:lvl4pPr>
              <a:defRPr sz="1800" baseline="0">
                <a:latin typeface="+mn-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6" name="Text Placeholder 25">
            <a:extLst>
              <a:ext uri="{FF2B5EF4-FFF2-40B4-BE49-F238E27FC236}">
                <a16:creationId xmlns:a16="http://schemas.microsoft.com/office/drawing/2014/main" id="{240507AC-286A-A942-BA16-B6AC464BC0CE}"/>
              </a:ext>
            </a:extLst>
          </p:cNvPr>
          <p:cNvSpPr>
            <a:spLocks noGrp="1"/>
          </p:cNvSpPr>
          <p:nvPr>
            <p:ph type="body" sz="quarter" idx="119" hasCustomPrompt="1"/>
          </p:nvPr>
        </p:nvSpPr>
        <p:spPr>
          <a:xfrm>
            <a:off x="9245524" y="1861878"/>
            <a:ext cx="2573337" cy="416894"/>
          </a:xfrm>
          <a:solidFill>
            <a:schemeClr val="accent3"/>
          </a:solidFill>
          <a:ln>
            <a:noFill/>
          </a:ln>
        </p:spPr>
        <p:txBody>
          <a:bodyPr lIns="108000" anchor="ctr">
            <a:noAutofit/>
          </a:bodyPr>
          <a:lstStyle>
            <a:lvl1pPr>
              <a:defRPr sz="1800" cap="all" spc="0" baseline="0">
                <a:solidFill>
                  <a:schemeClr val="bg2"/>
                </a:solidFill>
                <a:latin typeface="+mj-lt"/>
              </a:defRPr>
            </a:lvl1pPr>
          </a:lstStyle>
          <a:p>
            <a:pPr lvl="0"/>
            <a:r>
              <a:rPr lang="en-GB" altLang="ko-KR" dirty="0"/>
              <a:t>Sub-headline</a:t>
            </a:r>
            <a:endParaRPr lang="en-GB" dirty="0"/>
          </a:p>
        </p:txBody>
      </p:sp>
      <p:sp>
        <p:nvSpPr>
          <p:cNvPr id="68" name="Text Placeholder 25">
            <a:extLst>
              <a:ext uri="{FF2B5EF4-FFF2-40B4-BE49-F238E27FC236}">
                <a16:creationId xmlns:a16="http://schemas.microsoft.com/office/drawing/2014/main" id="{2A978EBF-2490-CD43-AA17-5AF26B4E504A}"/>
              </a:ext>
            </a:extLst>
          </p:cNvPr>
          <p:cNvSpPr>
            <a:spLocks noGrp="1"/>
          </p:cNvSpPr>
          <p:nvPr>
            <p:ph type="body" sz="quarter" idx="120"/>
          </p:nvPr>
        </p:nvSpPr>
        <p:spPr>
          <a:xfrm>
            <a:off x="9245524" y="2278772"/>
            <a:ext cx="2573337" cy="3298671"/>
          </a:xfrm>
          <a:solidFill>
            <a:schemeClr val="bg2"/>
          </a:solidFill>
          <a:ln>
            <a:noFill/>
          </a:ln>
        </p:spPr>
        <p:txBody>
          <a:bodyPr lIns="108000"/>
          <a:lstStyle>
            <a:lvl1pPr>
              <a:defRPr sz="1800" baseline="0">
                <a:latin typeface="+mn-lt"/>
              </a:defRPr>
            </a:lvl1pPr>
            <a:lvl2pPr>
              <a:defRPr sz="1800" baseline="0">
                <a:latin typeface="+mn-lt"/>
              </a:defRPr>
            </a:lvl2pPr>
            <a:lvl3pPr>
              <a:defRPr sz="1800" baseline="0">
                <a:latin typeface="+mn-lt"/>
              </a:defRPr>
            </a:lvl3pPr>
            <a:lvl4pPr>
              <a:defRPr sz="1800" baseline="0">
                <a:latin typeface="+mn-lt"/>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0" name="Straight Arrow Connector 69">
            <a:extLst>
              <a:ext uri="{FF2B5EF4-FFF2-40B4-BE49-F238E27FC236}">
                <a16:creationId xmlns:a16="http://schemas.microsoft.com/office/drawing/2014/main" id="{13D84ABD-CFFF-834F-A768-F5635AEEAEB7}"/>
              </a:ext>
            </a:extLst>
          </p:cNvPr>
          <p:cNvCxnSpPr>
            <a:cxnSpLocks/>
          </p:cNvCxnSpPr>
          <p:nvPr userDrawn="1"/>
        </p:nvCxnSpPr>
        <p:spPr>
          <a:xfrm>
            <a:off x="5960854" y="393876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78A6FCC-9083-9A4B-A12F-1E821A879977}"/>
              </a:ext>
            </a:extLst>
          </p:cNvPr>
          <p:cNvCxnSpPr>
            <a:cxnSpLocks/>
          </p:cNvCxnSpPr>
          <p:nvPr userDrawn="1"/>
        </p:nvCxnSpPr>
        <p:spPr>
          <a:xfrm>
            <a:off x="8911872" y="393876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E245496-AE03-47C5-8E47-C135120D8630}"/>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0" name="Text Placeholder 4">
            <a:extLst>
              <a:ext uri="{FF2B5EF4-FFF2-40B4-BE49-F238E27FC236}">
                <a16:creationId xmlns:a16="http://schemas.microsoft.com/office/drawing/2014/main" id="{EB8BAD4F-50F4-4DE1-9E6B-C91579340F51}"/>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1" name="Straight Connector 20">
            <a:extLst>
              <a:ext uri="{FF2B5EF4-FFF2-40B4-BE49-F238E27FC236}">
                <a16:creationId xmlns:a16="http://schemas.microsoft.com/office/drawing/2014/main" id="{8F25F0FA-69FB-401D-A2D3-B1D4B5824811}"/>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Slide Number Placeholder 2">
            <a:extLst>
              <a:ext uri="{FF2B5EF4-FFF2-40B4-BE49-F238E27FC236}">
                <a16:creationId xmlns:a16="http://schemas.microsoft.com/office/drawing/2014/main" id="{65E70EE2-476C-4FC2-84C2-1FC617E1F853}"/>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6" name="Group 25">
            <a:extLst>
              <a:ext uri="{FF2B5EF4-FFF2-40B4-BE49-F238E27FC236}">
                <a16:creationId xmlns:a16="http://schemas.microsoft.com/office/drawing/2014/main" id="{F7C669FC-9C68-43DB-A274-CCB35577C401}"/>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0EDC8E56-3CC5-4142-AFA8-8F05C695E6B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3D48B733-6A19-4893-8112-43CBA8120C4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D48E2360-1EAB-47AE-B63F-37DB23C1D235}"/>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84C8EF02-BC7B-4C2C-9E19-B50B154EF46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BC53F65C-261E-4342-B06A-A8F887538D4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5519769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fographic_Circular_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5352E1-ADC0-C14D-BFE6-E29EC266D900}"/>
              </a:ext>
            </a:extLst>
          </p:cNvPr>
          <p:cNvSpPr>
            <a:spLocks noGrp="1"/>
          </p:cNvSpPr>
          <p:nvPr>
            <p:ph type="body" idx="38" hasCustomPrompt="1"/>
          </p:nvPr>
        </p:nvSpPr>
        <p:spPr>
          <a:xfrm>
            <a:off x="1384068" y="2200801"/>
            <a:ext cx="2618818" cy="1058836"/>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a:extLst>
              <a:ext uri="{FF2B5EF4-FFF2-40B4-BE49-F238E27FC236}">
                <a16:creationId xmlns:a16="http://schemas.microsoft.com/office/drawing/2014/main" id="{C2D18F11-7262-D245-A7A0-40AA8F1E87B6}"/>
              </a:ext>
            </a:extLst>
          </p:cNvPr>
          <p:cNvSpPr>
            <a:spLocks noGrp="1"/>
          </p:cNvSpPr>
          <p:nvPr>
            <p:ph type="body" idx="26" hasCustomPrompt="1"/>
          </p:nvPr>
        </p:nvSpPr>
        <p:spPr>
          <a:xfrm>
            <a:off x="5180262" y="3582396"/>
            <a:ext cx="1831476" cy="466376"/>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12" name="Picture Placeholder 20">
            <a:extLst>
              <a:ext uri="{FF2B5EF4-FFF2-40B4-BE49-F238E27FC236}">
                <a16:creationId xmlns:a16="http://schemas.microsoft.com/office/drawing/2014/main" id="{E83BD9FE-DBB6-6247-9C97-1AD53E95BFF8}"/>
              </a:ext>
            </a:extLst>
          </p:cNvPr>
          <p:cNvSpPr>
            <a:spLocks noGrp="1"/>
          </p:cNvSpPr>
          <p:nvPr>
            <p:ph type="pic" sz="quarter" idx="37" hasCustomPrompt="1"/>
          </p:nvPr>
        </p:nvSpPr>
        <p:spPr>
          <a:xfrm>
            <a:off x="5666244" y="2731652"/>
            <a:ext cx="859512" cy="786477"/>
          </a:xfrm>
        </p:spPr>
        <p:txBody>
          <a:bodyPr>
            <a:noAutofit/>
          </a:bodyPr>
          <a:lstStyle>
            <a:lvl1pPr marL="0" indent="0">
              <a:buNone/>
              <a:defRPr sz="1600" baseline="0"/>
            </a:lvl1pPr>
          </a:lstStyle>
          <a:p>
            <a:r>
              <a:rPr lang="en-US" dirty="0"/>
              <a:t>Icon</a:t>
            </a:r>
          </a:p>
        </p:txBody>
      </p:sp>
      <p:cxnSp>
        <p:nvCxnSpPr>
          <p:cNvPr id="14" name="Straight Connector 13">
            <a:extLst>
              <a:ext uri="{FF2B5EF4-FFF2-40B4-BE49-F238E27FC236}">
                <a16:creationId xmlns:a16="http://schemas.microsoft.com/office/drawing/2014/main" id="{506AFA01-9498-E741-A932-3FE00DB8E885}"/>
              </a:ext>
            </a:extLst>
          </p:cNvPr>
          <p:cNvCxnSpPr>
            <a:cxnSpLocks/>
          </p:cNvCxnSpPr>
          <p:nvPr userDrawn="1"/>
        </p:nvCxnSpPr>
        <p:spPr>
          <a:xfrm>
            <a:off x="1868077" y="2731652"/>
            <a:ext cx="317412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5" name="Text Placeholder 21">
            <a:extLst>
              <a:ext uri="{FF2B5EF4-FFF2-40B4-BE49-F238E27FC236}">
                <a16:creationId xmlns:a16="http://schemas.microsoft.com/office/drawing/2014/main" id="{3BE9EF3C-DB0D-0747-B49C-7C3CD5035540}"/>
              </a:ext>
            </a:extLst>
          </p:cNvPr>
          <p:cNvSpPr>
            <a:spLocks noGrp="1"/>
          </p:cNvSpPr>
          <p:nvPr>
            <p:ph type="body" sz="quarter" idx="11" hasCustomPrompt="1"/>
          </p:nvPr>
        </p:nvSpPr>
        <p:spPr>
          <a:xfrm>
            <a:off x="1384068" y="1700980"/>
            <a:ext cx="2618818" cy="405427"/>
          </a:xfrm>
          <a:noFill/>
          <a:ln>
            <a:noFill/>
          </a:ln>
        </p:spPr>
        <p:txBody>
          <a:bodyPr anchor="ctr">
            <a:noAutofit/>
          </a:bodyPr>
          <a:lstStyle>
            <a:lvl1pPr marL="0" indent="0">
              <a:buNone/>
              <a:defRPr sz="2000" cap="all" spc="500" baseline="0">
                <a:solidFill>
                  <a:schemeClr val="tx1"/>
                </a:solidFill>
              </a:defRPr>
            </a:lvl1pPr>
          </a:lstStyle>
          <a:p>
            <a:pPr lvl="0"/>
            <a:r>
              <a:rPr lang="en-US" dirty="0"/>
              <a:t>Headline</a:t>
            </a:r>
          </a:p>
        </p:txBody>
      </p:sp>
      <p:cxnSp>
        <p:nvCxnSpPr>
          <p:cNvPr id="16" name="Straight Connector 15">
            <a:extLst>
              <a:ext uri="{FF2B5EF4-FFF2-40B4-BE49-F238E27FC236}">
                <a16:creationId xmlns:a16="http://schemas.microsoft.com/office/drawing/2014/main" id="{3DD33293-DA11-AD4D-ADEE-929C19F80736}"/>
              </a:ext>
            </a:extLst>
          </p:cNvPr>
          <p:cNvCxnSpPr>
            <a:cxnSpLocks/>
          </p:cNvCxnSpPr>
          <p:nvPr userDrawn="1"/>
        </p:nvCxnSpPr>
        <p:spPr>
          <a:xfrm>
            <a:off x="1381413" y="1676633"/>
            <a:ext cx="2618818" cy="0"/>
          </a:xfrm>
          <a:prstGeom prst="line">
            <a:avLst/>
          </a:prstGeom>
          <a:ln w="19050"/>
        </p:spPr>
        <p:style>
          <a:lnRef idx="1">
            <a:schemeClr val="dk1"/>
          </a:lnRef>
          <a:fillRef idx="0">
            <a:schemeClr val="dk1"/>
          </a:fillRef>
          <a:effectRef idx="0">
            <a:schemeClr val="dk1"/>
          </a:effectRef>
          <a:fontRef idx="minor">
            <a:schemeClr val="tx1"/>
          </a:fontRef>
        </p:style>
      </p:cxnSp>
      <p:sp>
        <p:nvSpPr>
          <p:cNvPr id="17" name="Text Placeholder 2">
            <a:extLst>
              <a:ext uri="{FF2B5EF4-FFF2-40B4-BE49-F238E27FC236}">
                <a16:creationId xmlns:a16="http://schemas.microsoft.com/office/drawing/2014/main" id="{5998223C-FA09-F54A-B16B-494A2843A826}"/>
              </a:ext>
            </a:extLst>
          </p:cNvPr>
          <p:cNvSpPr>
            <a:spLocks noGrp="1"/>
          </p:cNvSpPr>
          <p:nvPr>
            <p:ph type="body" idx="39" hasCustomPrompt="1"/>
          </p:nvPr>
        </p:nvSpPr>
        <p:spPr>
          <a:xfrm>
            <a:off x="8189114" y="2200801"/>
            <a:ext cx="2618818" cy="1058836"/>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8" name="Text Placeholder 21">
            <a:extLst>
              <a:ext uri="{FF2B5EF4-FFF2-40B4-BE49-F238E27FC236}">
                <a16:creationId xmlns:a16="http://schemas.microsoft.com/office/drawing/2014/main" id="{6C85C304-539E-2F42-9490-5CE787F8BDF5}"/>
              </a:ext>
            </a:extLst>
          </p:cNvPr>
          <p:cNvSpPr>
            <a:spLocks noGrp="1"/>
          </p:cNvSpPr>
          <p:nvPr>
            <p:ph type="body" sz="quarter" idx="40" hasCustomPrompt="1"/>
          </p:nvPr>
        </p:nvSpPr>
        <p:spPr>
          <a:xfrm>
            <a:off x="8189114" y="1700980"/>
            <a:ext cx="2618818" cy="405423"/>
          </a:xfrm>
          <a:noFill/>
          <a:ln>
            <a:noFill/>
          </a:ln>
        </p:spPr>
        <p:txBody>
          <a:bodyPr anchor="ctr">
            <a:noAutofit/>
          </a:bodyPr>
          <a:lstStyle>
            <a:lvl1pPr marL="0" indent="0">
              <a:buNone/>
              <a:defRPr sz="2000" cap="all" spc="500" baseline="0">
                <a:solidFill>
                  <a:schemeClr val="tx1"/>
                </a:solidFill>
              </a:defRPr>
            </a:lvl1pPr>
          </a:lstStyle>
          <a:p>
            <a:pPr lvl="0"/>
            <a:r>
              <a:rPr lang="en-US" dirty="0"/>
              <a:t>Headline</a:t>
            </a:r>
          </a:p>
        </p:txBody>
      </p:sp>
      <p:cxnSp>
        <p:nvCxnSpPr>
          <p:cNvPr id="19" name="Straight Connector 18">
            <a:extLst>
              <a:ext uri="{FF2B5EF4-FFF2-40B4-BE49-F238E27FC236}">
                <a16:creationId xmlns:a16="http://schemas.microsoft.com/office/drawing/2014/main" id="{34971188-E84B-FA43-AD84-A2BC1F6E577E}"/>
              </a:ext>
            </a:extLst>
          </p:cNvPr>
          <p:cNvCxnSpPr>
            <a:cxnSpLocks/>
          </p:cNvCxnSpPr>
          <p:nvPr userDrawn="1"/>
        </p:nvCxnSpPr>
        <p:spPr>
          <a:xfrm>
            <a:off x="8189114" y="1676633"/>
            <a:ext cx="2618818"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EBCB62B6-35F0-F844-8824-169C766F9AE4}"/>
              </a:ext>
            </a:extLst>
          </p:cNvPr>
          <p:cNvSpPr>
            <a:spLocks noGrp="1"/>
          </p:cNvSpPr>
          <p:nvPr>
            <p:ph type="body" idx="41" hasCustomPrompt="1"/>
          </p:nvPr>
        </p:nvSpPr>
        <p:spPr>
          <a:xfrm>
            <a:off x="1384068" y="4550770"/>
            <a:ext cx="2618818" cy="1058836"/>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21" name="Straight Connector 20">
            <a:extLst>
              <a:ext uri="{FF2B5EF4-FFF2-40B4-BE49-F238E27FC236}">
                <a16:creationId xmlns:a16="http://schemas.microsoft.com/office/drawing/2014/main" id="{93352FAD-2D53-8F4B-B255-BFA806FA6943}"/>
              </a:ext>
            </a:extLst>
          </p:cNvPr>
          <p:cNvCxnSpPr>
            <a:cxnSpLocks/>
          </p:cNvCxnSpPr>
          <p:nvPr userDrawn="1"/>
        </p:nvCxnSpPr>
        <p:spPr>
          <a:xfrm>
            <a:off x="1103758" y="4270103"/>
            <a:ext cx="3174128" cy="0"/>
          </a:xfrm>
          <a:prstGeom prst="line">
            <a:avLst/>
          </a:prstGeom>
          <a:ln w="19050">
            <a:solidFill>
              <a:srgbClr val="FBFFFF"/>
            </a:solidFill>
            <a:tailEnd type="arrow" w="med" len="sm"/>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6148F761-1289-0741-8375-B6B141B01713}"/>
              </a:ext>
            </a:extLst>
          </p:cNvPr>
          <p:cNvSpPr>
            <a:spLocks noGrp="1"/>
          </p:cNvSpPr>
          <p:nvPr>
            <p:ph type="body" sz="quarter" idx="42" hasCustomPrompt="1"/>
          </p:nvPr>
        </p:nvSpPr>
        <p:spPr>
          <a:xfrm>
            <a:off x="1384068" y="4073119"/>
            <a:ext cx="2618818" cy="369566"/>
          </a:xfrm>
          <a:noFill/>
          <a:ln>
            <a:noFill/>
          </a:ln>
        </p:spPr>
        <p:txBody>
          <a:bodyPr anchor="ctr">
            <a:noAutofit/>
          </a:bodyPr>
          <a:lstStyle>
            <a:lvl1pPr marL="0" indent="0">
              <a:buNone/>
              <a:defRPr sz="2000" cap="all" spc="500" baseline="0">
                <a:solidFill>
                  <a:schemeClr val="tx1"/>
                </a:solidFill>
              </a:defRPr>
            </a:lvl1pPr>
          </a:lstStyle>
          <a:p>
            <a:pPr lvl="0"/>
            <a:r>
              <a:rPr lang="en-US" dirty="0"/>
              <a:t>Headline</a:t>
            </a:r>
          </a:p>
        </p:txBody>
      </p:sp>
      <p:cxnSp>
        <p:nvCxnSpPr>
          <p:cNvPr id="23" name="Straight Connector 22">
            <a:extLst>
              <a:ext uri="{FF2B5EF4-FFF2-40B4-BE49-F238E27FC236}">
                <a16:creationId xmlns:a16="http://schemas.microsoft.com/office/drawing/2014/main" id="{B1A3D400-2A03-344F-AFAB-C077AD1054B9}"/>
              </a:ext>
            </a:extLst>
          </p:cNvPr>
          <p:cNvCxnSpPr>
            <a:cxnSpLocks/>
          </p:cNvCxnSpPr>
          <p:nvPr userDrawn="1"/>
        </p:nvCxnSpPr>
        <p:spPr>
          <a:xfrm>
            <a:off x="1384068" y="4048772"/>
            <a:ext cx="2618818"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Text Placeholder 2">
            <a:extLst>
              <a:ext uri="{FF2B5EF4-FFF2-40B4-BE49-F238E27FC236}">
                <a16:creationId xmlns:a16="http://schemas.microsoft.com/office/drawing/2014/main" id="{0B285B15-4588-E748-8525-06A0AC2FDB2C}"/>
              </a:ext>
            </a:extLst>
          </p:cNvPr>
          <p:cNvSpPr>
            <a:spLocks noGrp="1"/>
          </p:cNvSpPr>
          <p:nvPr>
            <p:ph type="body" idx="43" hasCustomPrompt="1"/>
          </p:nvPr>
        </p:nvSpPr>
        <p:spPr>
          <a:xfrm>
            <a:off x="8189114" y="4550770"/>
            <a:ext cx="2618818" cy="1058836"/>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1">
            <a:extLst>
              <a:ext uri="{FF2B5EF4-FFF2-40B4-BE49-F238E27FC236}">
                <a16:creationId xmlns:a16="http://schemas.microsoft.com/office/drawing/2014/main" id="{D70835B0-D3E9-9642-A4AF-A5D6D63A0650}"/>
              </a:ext>
            </a:extLst>
          </p:cNvPr>
          <p:cNvSpPr>
            <a:spLocks noGrp="1"/>
          </p:cNvSpPr>
          <p:nvPr>
            <p:ph type="body" sz="quarter" idx="44" hasCustomPrompt="1"/>
          </p:nvPr>
        </p:nvSpPr>
        <p:spPr>
          <a:xfrm>
            <a:off x="8189114" y="4073119"/>
            <a:ext cx="2618818" cy="369562"/>
          </a:xfrm>
          <a:noFill/>
          <a:ln>
            <a:noFill/>
          </a:ln>
        </p:spPr>
        <p:txBody>
          <a:bodyPr anchor="ctr">
            <a:noAutofit/>
          </a:bodyPr>
          <a:lstStyle>
            <a:lvl1pPr marL="0" indent="0">
              <a:buNone/>
              <a:defRPr sz="2000" cap="all" spc="500" baseline="0">
                <a:solidFill>
                  <a:schemeClr val="tx1"/>
                </a:solidFill>
              </a:defRPr>
            </a:lvl1pPr>
          </a:lstStyle>
          <a:p>
            <a:pPr lvl="0"/>
            <a:r>
              <a:rPr lang="en-US" dirty="0"/>
              <a:t>Headline</a:t>
            </a:r>
          </a:p>
        </p:txBody>
      </p:sp>
      <p:cxnSp>
        <p:nvCxnSpPr>
          <p:cNvPr id="26" name="Straight Connector 25">
            <a:extLst>
              <a:ext uri="{FF2B5EF4-FFF2-40B4-BE49-F238E27FC236}">
                <a16:creationId xmlns:a16="http://schemas.microsoft.com/office/drawing/2014/main" id="{66A1D5FD-1CE6-A240-AA17-008BDDA6F758}"/>
              </a:ext>
            </a:extLst>
          </p:cNvPr>
          <p:cNvCxnSpPr>
            <a:cxnSpLocks/>
          </p:cNvCxnSpPr>
          <p:nvPr userDrawn="1"/>
        </p:nvCxnSpPr>
        <p:spPr>
          <a:xfrm>
            <a:off x="8189114" y="4048772"/>
            <a:ext cx="261881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97811AF-25B2-9749-A1E0-38BD9466014E}"/>
              </a:ext>
            </a:extLst>
          </p:cNvPr>
          <p:cNvCxnSpPr>
            <a:cxnSpLocks/>
          </p:cNvCxnSpPr>
          <p:nvPr userDrawn="1"/>
        </p:nvCxnSpPr>
        <p:spPr>
          <a:xfrm>
            <a:off x="4358992" y="2368618"/>
            <a:ext cx="427599" cy="326511"/>
          </a:xfrm>
          <a:prstGeom prst="straightConnector1">
            <a:avLst/>
          </a:prstGeom>
          <a:ln w="19050" cap="flat" cmpd="sng" algn="ctr">
            <a:solidFill>
              <a:schemeClr val="tx1"/>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sp>
        <p:nvSpPr>
          <p:cNvPr id="13" name="Oval 12">
            <a:extLst>
              <a:ext uri="{FF2B5EF4-FFF2-40B4-BE49-F238E27FC236}">
                <a16:creationId xmlns:a16="http://schemas.microsoft.com/office/drawing/2014/main" id="{78ECE85E-DD74-E544-A24B-56BDC038003E}"/>
              </a:ext>
            </a:extLst>
          </p:cNvPr>
          <p:cNvSpPr/>
          <p:nvPr userDrawn="1"/>
        </p:nvSpPr>
        <p:spPr>
          <a:xfrm>
            <a:off x="4992055" y="2586142"/>
            <a:ext cx="2207891" cy="220789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27" name="Straight Arrow Connector 26">
            <a:extLst>
              <a:ext uri="{FF2B5EF4-FFF2-40B4-BE49-F238E27FC236}">
                <a16:creationId xmlns:a16="http://schemas.microsoft.com/office/drawing/2014/main" id="{F2CAA8DC-3C5C-4345-BC7B-C2A48CF4B524}"/>
              </a:ext>
            </a:extLst>
          </p:cNvPr>
          <p:cNvCxnSpPr>
            <a:cxnSpLocks/>
          </p:cNvCxnSpPr>
          <p:nvPr userDrawn="1"/>
        </p:nvCxnSpPr>
        <p:spPr>
          <a:xfrm flipH="1">
            <a:off x="7326843" y="2350573"/>
            <a:ext cx="470418" cy="344556"/>
          </a:xfrm>
          <a:prstGeom prst="straightConnector1">
            <a:avLst/>
          </a:prstGeom>
          <a:ln w="19050" cap="flat" cmpd="sng" algn="ctr">
            <a:solidFill>
              <a:schemeClr val="tx1"/>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8E028D7B-1A70-EC48-B333-D4C01C59B1B3}"/>
              </a:ext>
            </a:extLst>
          </p:cNvPr>
          <p:cNvCxnSpPr>
            <a:cxnSpLocks/>
          </p:cNvCxnSpPr>
          <p:nvPr userDrawn="1"/>
        </p:nvCxnSpPr>
        <p:spPr>
          <a:xfrm flipV="1">
            <a:off x="4358991" y="4717340"/>
            <a:ext cx="427599" cy="362848"/>
          </a:xfrm>
          <a:prstGeom prst="straightConnector1">
            <a:avLst/>
          </a:prstGeom>
          <a:ln w="19050" cap="flat" cmpd="sng" algn="ctr">
            <a:solidFill>
              <a:schemeClr val="tx1"/>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7896CD78-0F3D-424D-A8F2-294C5F707DCA}"/>
              </a:ext>
            </a:extLst>
          </p:cNvPr>
          <p:cNvCxnSpPr>
            <a:cxnSpLocks/>
          </p:cNvCxnSpPr>
          <p:nvPr userDrawn="1"/>
        </p:nvCxnSpPr>
        <p:spPr>
          <a:xfrm flipH="1" flipV="1">
            <a:off x="7344684" y="4697347"/>
            <a:ext cx="470418" cy="342495"/>
          </a:xfrm>
          <a:prstGeom prst="straightConnector1">
            <a:avLst/>
          </a:prstGeom>
          <a:ln w="19050" cap="flat" cmpd="sng" algn="ctr">
            <a:solidFill>
              <a:schemeClr val="tx1"/>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sp>
        <p:nvSpPr>
          <p:cNvPr id="30" name="Text Placeholder 2">
            <a:extLst>
              <a:ext uri="{FF2B5EF4-FFF2-40B4-BE49-F238E27FC236}">
                <a16:creationId xmlns:a16="http://schemas.microsoft.com/office/drawing/2014/main" id="{8B074FC3-8991-5D4D-A06F-B0F087C5E2AC}"/>
              </a:ext>
            </a:extLst>
          </p:cNvPr>
          <p:cNvSpPr>
            <a:spLocks noGrp="1"/>
          </p:cNvSpPr>
          <p:nvPr>
            <p:ph type="body" idx="45" hasCustomPrompt="1"/>
          </p:nvPr>
        </p:nvSpPr>
        <p:spPr>
          <a:xfrm>
            <a:off x="5185897" y="4073119"/>
            <a:ext cx="1825841" cy="720912"/>
          </a:xfrm>
        </p:spPr>
        <p:txBody>
          <a:bodyPr anchor="t">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4">
            <a:extLst>
              <a:ext uri="{FF2B5EF4-FFF2-40B4-BE49-F238E27FC236}">
                <a16:creationId xmlns:a16="http://schemas.microsoft.com/office/drawing/2014/main" id="{B8BC4414-2306-9C47-8844-9BDF755C52F1}"/>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9" name="Straight Connector 38">
            <a:extLst>
              <a:ext uri="{FF2B5EF4-FFF2-40B4-BE49-F238E27FC236}">
                <a16:creationId xmlns:a16="http://schemas.microsoft.com/office/drawing/2014/main" id="{9C418E29-58FA-C44C-8EEA-8B5E10C23F49}"/>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Slide Number Placeholder 2">
            <a:extLst>
              <a:ext uri="{FF2B5EF4-FFF2-40B4-BE49-F238E27FC236}">
                <a16:creationId xmlns:a16="http://schemas.microsoft.com/office/drawing/2014/main" id="{104007E1-A2A2-41BF-BC5E-5DC17A83E4BB}"/>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4" name="Group 33">
            <a:extLst>
              <a:ext uri="{FF2B5EF4-FFF2-40B4-BE49-F238E27FC236}">
                <a16:creationId xmlns:a16="http://schemas.microsoft.com/office/drawing/2014/main" id="{0F530347-188C-4E68-8C1A-DC074C8540B3}"/>
              </a:ext>
            </a:extLst>
          </p:cNvPr>
          <p:cNvGrpSpPr/>
          <p:nvPr userDrawn="1"/>
        </p:nvGrpSpPr>
        <p:grpSpPr>
          <a:xfrm>
            <a:off x="11454056" y="6354160"/>
            <a:ext cx="369644" cy="226799"/>
            <a:chOff x="10171675" y="6328233"/>
            <a:chExt cx="731163" cy="454938"/>
          </a:xfrm>
        </p:grpSpPr>
        <p:sp>
          <p:nvSpPr>
            <p:cNvPr id="35" name="Freeform: Shape 34">
              <a:extLst>
                <a:ext uri="{FF2B5EF4-FFF2-40B4-BE49-F238E27FC236}">
                  <a16:creationId xmlns:a16="http://schemas.microsoft.com/office/drawing/2014/main" id="{B3A891A2-DD09-48D4-823C-572D016A578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Freeform: Shape 36">
              <a:extLst>
                <a:ext uri="{FF2B5EF4-FFF2-40B4-BE49-F238E27FC236}">
                  <a16:creationId xmlns:a16="http://schemas.microsoft.com/office/drawing/2014/main" id="{CC5DE6A8-D39B-43B2-A3CA-547CD618C0D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0" name="Group 39">
              <a:extLst>
                <a:ext uri="{FF2B5EF4-FFF2-40B4-BE49-F238E27FC236}">
                  <a16:creationId xmlns:a16="http://schemas.microsoft.com/office/drawing/2014/main" id="{9431D508-F73F-46B7-A4E1-ACD22FC9C9FA}"/>
                </a:ext>
              </a:extLst>
            </p:cNvPr>
            <p:cNvGrpSpPr/>
            <p:nvPr userDrawn="1"/>
          </p:nvGrpSpPr>
          <p:grpSpPr>
            <a:xfrm>
              <a:off x="10499754" y="6374995"/>
              <a:ext cx="74948" cy="362489"/>
              <a:chOff x="11458342" y="5807359"/>
              <a:chExt cx="74948" cy="362489"/>
            </a:xfrm>
          </p:grpSpPr>
          <p:sp>
            <p:nvSpPr>
              <p:cNvPr id="41" name="Freeform: Shape 40">
                <a:extLst>
                  <a:ext uri="{FF2B5EF4-FFF2-40B4-BE49-F238E27FC236}">
                    <a16:creationId xmlns:a16="http://schemas.microsoft.com/office/drawing/2014/main" id="{6A2F3149-0827-4740-B180-1693B8DE871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F4576C52-7525-4D83-B8D7-799D3025077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02440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2_English only logo">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C40420-8FCC-4746-8D0F-6484B8D179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35"/>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9C17B6C-F73C-CA42-9256-D278D12F0D63}"/>
              </a:ext>
            </a:extLst>
          </p:cNvPr>
          <p:cNvSpPr/>
          <p:nvPr userDrawn="1"/>
        </p:nvSpPr>
        <p:spPr>
          <a:xfrm>
            <a:off x="0" y="2385"/>
            <a:ext cx="6096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14" name="Straight Connector 13">
            <a:extLst>
              <a:ext uri="{FF2B5EF4-FFF2-40B4-BE49-F238E27FC236}">
                <a16:creationId xmlns:a16="http://schemas.microsoft.com/office/drawing/2014/main" id="{45776892-A00A-4F9E-A917-D89282243B25}"/>
              </a:ext>
            </a:extLst>
          </p:cNvPr>
          <p:cNvCxnSpPr/>
          <p:nvPr userDrawn="1"/>
        </p:nvCxnSpPr>
        <p:spPr>
          <a:xfrm>
            <a:off x="333632" y="1209368"/>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16A010-F1E7-4BF2-BC6C-AC9192E2A5C9}"/>
              </a:ext>
            </a:extLst>
          </p:cNvPr>
          <p:cNvCxnSpPr>
            <a:cxnSpLocks/>
          </p:cNvCxnSpPr>
          <p:nvPr userDrawn="1"/>
        </p:nvCxnSpPr>
        <p:spPr>
          <a:xfrm>
            <a:off x="333632" y="4726014"/>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BBD893D2-7971-4C71-9579-60D753468A3E}"/>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sp>
        <p:nvSpPr>
          <p:cNvPr id="17" name="Text Placeholder 3">
            <a:extLst>
              <a:ext uri="{FF2B5EF4-FFF2-40B4-BE49-F238E27FC236}">
                <a16:creationId xmlns:a16="http://schemas.microsoft.com/office/drawing/2014/main" id="{D5F9A751-24AA-4146-838E-937904C63145}"/>
              </a:ext>
            </a:extLst>
          </p:cNvPr>
          <p:cNvSpPr>
            <a:spLocks noGrp="1"/>
          </p:cNvSpPr>
          <p:nvPr>
            <p:ph type="body" sz="half" idx="10" hasCustomPrompt="1"/>
          </p:nvPr>
        </p:nvSpPr>
        <p:spPr>
          <a:xfrm>
            <a:off x="366308" y="4951631"/>
            <a:ext cx="11447742"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sp>
        <p:nvSpPr>
          <p:cNvPr id="18" name="Title 34">
            <a:extLst>
              <a:ext uri="{FF2B5EF4-FFF2-40B4-BE49-F238E27FC236}">
                <a16:creationId xmlns:a16="http://schemas.microsoft.com/office/drawing/2014/main" id="{C78DE062-572A-4A7B-A6B9-5AFA590A71E8}"/>
              </a:ext>
            </a:extLst>
          </p:cNvPr>
          <p:cNvSpPr>
            <a:spLocks noGrp="1"/>
          </p:cNvSpPr>
          <p:nvPr>
            <p:ph type="title" hasCustomPrompt="1"/>
          </p:nvPr>
        </p:nvSpPr>
        <p:spPr>
          <a:xfrm>
            <a:off x="350730" y="1434985"/>
            <a:ext cx="5585613" cy="3064920"/>
          </a:xfrm>
          <a:prstGeom prst="rect">
            <a:avLst/>
          </a:prstGeom>
        </p:spPr>
        <p:txBody>
          <a:bodyPr tIns="0" rIns="0" bIns="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grpSp>
        <p:nvGrpSpPr>
          <p:cNvPr id="23" name="Group 22">
            <a:extLst>
              <a:ext uri="{FF2B5EF4-FFF2-40B4-BE49-F238E27FC236}">
                <a16:creationId xmlns:a16="http://schemas.microsoft.com/office/drawing/2014/main" id="{59845017-31A7-4C70-ADF8-B7755B68F1FA}"/>
              </a:ext>
            </a:extLst>
          </p:cNvPr>
          <p:cNvGrpSpPr/>
          <p:nvPr userDrawn="1"/>
        </p:nvGrpSpPr>
        <p:grpSpPr>
          <a:xfrm>
            <a:off x="10430647" y="6166021"/>
            <a:ext cx="1404000" cy="384411"/>
            <a:chOff x="8946498" y="5965993"/>
            <a:chExt cx="1415115" cy="386787"/>
          </a:xfrm>
          <a:solidFill>
            <a:schemeClr val="bg1"/>
          </a:solidFill>
        </p:grpSpPr>
        <p:grpSp>
          <p:nvGrpSpPr>
            <p:cNvPr id="24" name="Group 23">
              <a:extLst>
                <a:ext uri="{FF2B5EF4-FFF2-40B4-BE49-F238E27FC236}">
                  <a16:creationId xmlns:a16="http://schemas.microsoft.com/office/drawing/2014/main" id="{29062F5A-0B29-4D22-920F-E431EE7B6064}"/>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9D5378BC-D12E-4E96-99EA-76733137228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038141A8-08A3-4AF1-953E-713ED121FF4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1974F650-2567-4C16-BD87-C89CFB43ADEA}"/>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545714D6-B0ED-4BD4-8E07-EC7F3DACD30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DC16C724-F0AD-4CCF-BFA2-21C2632F440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6" name="Graphic 7">
              <a:extLst>
                <a:ext uri="{FF2B5EF4-FFF2-40B4-BE49-F238E27FC236}">
                  <a16:creationId xmlns:a16="http://schemas.microsoft.com/office/drawing/2014/main" id="{598D2B8A-7209-416E-9064-CB345F2B9141}"/>
                </a:ext>
              </a:extLst>
            </p:cNvPr>
            <p:cNvGrpSpPr/>
            <p:nvPr userDrawn="1"/>
          </p:nvGrpSpPr>
          <p:grpSpPr>
            <a:xfrm>
              <a:off x="8946498" y="5965993"/>
              <a:ext cx="1415115" cy="386787"/>
              <a:chOff x="10413874" y="5284380"/>
              <a:chExt cx="1404005" cy="383750"/>
            </a:xfrm>
            <a:grpFill/>
          </p:grpSpPr>
          <p:sp>
            <p:nvSpPr>
              <p:cNvPr id="30" name="Freeform: Shape 29">
                <a:extLst>
                  <a:ext uri="{FF2B5EF4-FFF2-40B4-BE49-F238E27FC236}">
                    <a16:creationId xmlns:a16="http://schemas.microsoft.com/office/drawing/2014/main" id="{1EA38860-3E29-44BA-8303-B6C806A1F29C}"/>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29AA2421-7C28-4BC1-A52A-F0C38D0BE0CF}"/>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66020FCD-FB38-4A3E-BD3E-1DBCCEECF0A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484C9935-6DD5-4E89-980F-06B646371AFB}"/>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BAA28AF-594D-4551-8ADF-0A1F727E5064}"/>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21490BAE-8830-4499-962B-7FF226C0FDFD}"/>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5BB55B41-FCC7-4561-B90B-46521478EA2C}"/>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574B91BB-BEE4-47CE-BCC2-181ECBB489A0}"/>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D01C62D3-4A2E-4AEE-B28C-E2790030651B}"/>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2E8A46A0-6086-4061-9F32-6FB2194BBE7D}"/>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7247811-0577-4EA7-AE23-750F5D500128}"/>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3DFC6C7F-5BAB-4881-B367-AAB65422270A}"/>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F01DA306-6285-45A9-AB90-0F8D3A917B76}"/>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12C2C580-146B-4D7B-A2CC-F31CD3AA87FD}"/>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3F0EEAFC-56CF-4027-BA7F-82763A08ACB4}"/>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5D79E793-8D23-447E-AC1C-22E6D777D49C}"/>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4159F144-8AA0-4B7D-80C8-95B3D95EBB83}"/>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54355DCB-C039-41E8-A355-B2CC6878BC7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32280705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fographic_Circular_2">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6AB441B-0522-3748-AB91-8FEE0833D06A}"/>
              </a:ext>
            </a:extLst>
          </p:cNvPr>
          <p:cNvSpPr>
            <a:spLocks noGrp="1"/>
          </p:cNvSpPr>
          <p:nvPr>
            <p:ph type="body" idx="38" hasCustomPrompt="1"/>
          </p:nvPr>
        </p:nvSpPr>
        <p:spPr>
          <a:xfrm>
            <a:off x="1023482" y="4032364"/>
            <a:ext cx="2066170" cy="1442902"/>
          </a:xfrm>
        </p:spPr>
        <p:txBody>
          <a:bodyPr anchor="ctr">
            <a:noAutofit/>
          </a:bodyPr>
          <a:lstStyle>
            <a:lvl1pPr marL="0" indent="0" algn="ctr">
              <a:lnSpc>
                <a:spcPct val="100000"/>
              </a:lnSpc>
              <a:buNone/>
              <a:defRPr sz="20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3" name="Oval 12">
            <a:extLst>
              <a:ext uri="{FF2B5EF4-FFF2-40B4-BE49-F238E27FC236}">
                <a16:creationId xmlns:a16="http://schemas.microsoft.com/office/drawing/2014/main" id="{2B2C9DBC-5B95-1B41-9C01-DE0775314213}"/>
              </a:ext>
            </a:extLst>
          </p:cNvPr>
          <p:cNvSpPr/>
          <p:nvPr userDrawn="1"/>
        </p:nvSpPr>
        <p:spPr>
          <a:xfrm>
            <a:off x="1187532" y="2035786"/>
            <a:ext cx="1741961" cy="1741961"/>
          </a:xfrm>
          <a:prstGeom prst="ellipse">
            <a:avLst/>
          </a:prstGeom>
          <a:noFill/>
          <a:ln w="38100">
            <a:solidFill>
              <a:schemeClr val="accent3">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Oval 13">
            <a:extLst>
              <a:ext uri="{FF2B5EF4-FFF2-40B4-BE49-F238E27FC236}">
                <a16:creationId xmlns:a16="http://schemas.microsoft.com/office/drawing/2014/main" id="{523E1B80-25A9-F24E-922D-B0B74C18D946}"/>
              </a:ext>
            </a:extLst>
          </p:cNvPr>
          <p:cNvSpPr/>
          <p:nvPr userDrawn="1"/>
        </p:nvSpPr>
        <p:spPr>
          <a:xfrm>
            <a:off x="3851563" y="2035786"/>
            <a:ext cx="1741961" cy="1741961"/>
          </a:xfrm>
          <a:prstGeom prst="ellipse">
            <a:avLst/>
          </a:prstGeom>
          <a:noFill/>
          <a:ln w="38100">
            <a:solidFill>
              <a:schemeClr val="accent6">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Oval 14">
            <a:extLst>
              <a:ext uri="{FF2B5EF4-FFF2-40B4-BE49-F238E27FC236}">
                <a16:creationId xmlns:a16="http://schemas.microsoft.com/office/drawing/2014/main" id="{9B92D303-FD81-8944-BEBF-18EF6530C3B4}"/>
              </a:ext>
            </a:extLst>
          </p:cNvPr>
          <p:cNvSpPr/>
          <p:nvPr userDrawn="1"/>
        </p:nvSpPr>
        <p:spPr>
          <a:xfrm>
            <a:off x="6515594" y="2035786"/>
            <a:ext cx="1741961" cy="174196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Oval 15">
            <a:extLst>
              <a:ext uri="{FF2B5EF4-FFF2-40B4-BE49-F238E27FC236}">
                <a16:creationId xmlns:a16="http://schemas.microsoft.com/office/drawing/2014/main" id="{12AA5D16-98C6-5648-9C9A-8A847F310749}"/>
              </a:ext>
            </a:extLst>
          </p:cNvPr>
          <p:cNvSpPr/>
          <p:nvPr userDrawn="1"/>
        </p:nvSpPr>
        <p:spPr>
          <a:xfrm>
            <a:off x="9179626" y="2035786"/>
            <a:ext cx="1741961" cy="1741961"/>
          </a:xfrm>
          <a:prstGeom prst="ellipse">
            <a:avLst/>
          </a:prstGeom>
          <a:noFill/>
          <a:ln w="38100">
            <a:solidFill>
              <a:schemeClr val="accent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17" name="Straight Arrow Connector 16">
            <a:extLst>
              <a:ext uri="{FF2B5EF4-FFF2-40B4-BE49-F238E27FC236}">
                <a16:creationId xmlns:a16="http://schemas.microsoft.com/office/drawing/2014/main" id="{198D6AB0-B06F-224A-A95C-6207D7C3FFD2}"/>
              </a:ext>
            </a:extLst>
          </p:cNvPr>
          <p:cNvCxnSpPr>
            <a:cxnSpLocks/>
          </p:cNvCxnSpPr>
          <p:nvPr userDrawn="1"/>
        </p:nvCxnSpPr>
        <p:spPr>
          <a:xfrm>
            <a:off x="3209364"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837BF8C3-09C7-6448-8BFF-1A4A2E54C6A9}"/>
              </a:ext>
            </a:extLst>
          </p:cNvPr>
          <p:cNvCxnSpPr>
            <a:cxnSpLocks/>
          </p:cNvCxnSpPr>
          <p:nvPr userDrawn="1"/>
        </p:nvCxnSpPr>
        <p:spPr>
          <a:xfrm>
            <a:off x="5892799"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68C8E86A-EDB3-FB4C-BBF3-833EAABFDEA2}"/>
              </a:ext>
            </a:extLst>
          </p:cNvPr>
          <p:cNvCxnSpPr>
            <a:cxnSpLocks/>
          </p:cNvCxnSpPr>
          <p:nvPr userDrawn="1"/>
        </p:nvCxnSpPr>
        <p:spPr>
          <a:xfrm>
            <a:off x="8543233"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20" name="Text Placeholder 2">
            <a:extLst>
              <a:ext uri="{FF2B5EF4-FFF2-40B4-BE49-F238E27FC236}">
                <a16:creationId xmlns:a16="http://schemas.microsoft.com/office/drawing/2014/main" id="{BCDA90DF-38E8-3F4D-8F96-5355763DC615}"/>
              </a:ext>
            </a:extLst>
          </p:cNvPr>
          <p:cNvSpPr>
            <a:spLocks noGrp="1"/>
          </p:cNvSpPr>
          <p:nvPr>
            <p:ph type="body" idx="39" hasCustomPrompt="1"/>
          </p:nvPr>
        </p:nvSpPr>
        <p:spPr>
          <a:xfrm>
            <a:off x="1724500" y="2008185"/>
            <a:ext cx="664134" cy="750347"/>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21" name="Text Placeholder 2">
            <a:extLst>
              <a:ext uri="{FF2B5EF4-FFF2-40B4-BE49-F238E27FC236}">
                <a16:creationId xmlns:a16="http://schemas.microsoft.com/office/drawing/2014/main" id="{ECF83FC2-0B77-8E4C-84B8-2E97F6EE961A}"/>
              </a:ext>
            </a:extLst>
          </p:cNvPr>
          <p:cNvSpPr>
            <a:spLocks noGrp="1"/>
          </p:cNvSpPr>
          <p:nvPr>
            <p:ph type="body" idx="26" hasCustomPrompt="1"/>
          </p:nvPr>
        </p:nvSpPr>
        <p:spPr>
          <a:xfrm>
            <a:off x="1148538" y="2817908"/>
            <a:ext cx="1831476" cy="959838"/>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2" name="Text Placeholder 2">
            <a:extLst>
              <a:ext uri="{FF2B5EF4-FFF2-40B4-BE49-F238E27FC236}">
                <a16:creationId xmlns:a16="http://schemas.microsoft.com/office/drawing/2014/main" id="{1FCBB62B-EFA7-CC45-A9B0-DAEFDAACD134}"/>
              </a:ext>
            </a:extLst>
          </p:cNvPr>
          <p:cNvSpPr>
            <a:spLocks noGrp="1"/>
          </p:cNvSpPr>
          <p:nvPr>
            <p:ph type="body" idx="40" hasCustomPrompt="1"/>
          </p:nvPr>
        </p:nvSpPr>
        <p:spPr>
          <a:xfrm>
            <a:off x="3713673" y="4032364"/>
            <a:ext cx="2066170" cy="1442902"/>
          </a:xfrm>
        </p:spPr>
        <p:txBody>
          <a:bodyPr anchor="ctr">
            <a:noAutofit/>
          </a:bodyPr>
          <a:lstStyle>
            <a:lvl1pPr marL="0" indent="0" algn="ctr">
              <a:lnSpc>
                <a:spcPct val="100000"/>
              </a:lnSpc>
              <a:buNone/>
              <a:defRPr sz="20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a:extLst>
              <a:ext uri="{FF2B5EF4-FFF2-40B4-BE49-F238E27FC236}">
                <a16:creationId xmlns:a16="http://schemas.microsoft.com/office/drawing/2014/main" id="{17D89C14-3CC5-B249-A4B8-CA7F8B796746}"/>
              </a:ext>
            </a:extLst>
          </p:cNvPr>
          <p:cNvSpPr>
            <a:spLocks noGrp="1"/>
          </p:cNvSpPr>
          <p:nvPr>
            <p:ph type="body" idx="41" hasCustomPrompt="1"/>
          </p:nvPr>
        </p:nvSpPr>
        <p:spPr>
          <a:xfrm>
            <a:off x="6403864" y="4032364"/>
            <a:ext cx="2066170" cy="1442902"/>
          </a:xfrm>
        </p:spPr>
        <p:txBody>
          <a:bodyPr anchor="ctr">
            <a:noAutofit/>
          </a:bodyPr>
          <a:lstStyle>
            <a:lvl1pPr marL="0" indent="0" algn="ctr">
              <a:lnSpc>
                <a:spcPct val="100000"/>
              </a:lnSpc>
              <a:buNone/>
              <a:defRPr sz="20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a:extLst>
              <a:ext uri="{FF2B5EF4-FFF2-40B4-BE49-F238E27FC236}">
                <a16:creationId xmlns:a16="http://schemas.microsoft.com/office/drawing/2014/main" id="{C0B9E1CF-5575-E24C-80B5-899CC93A288F}"/>
              </a:ext>
            </a:extLst>
          </p:cNvPr>
          <p:cNvSpPr>
            <a:spLocks noGrp="1"/>
          </p:cNvSpPr>
          <p:nvPr>
            <p:ph type="body" idx="42" hasCustomPrompt="1"/>
          </p:nvPr>
        </p:nvSpPr>
        <p:spPr>
          <a:xfrm>
            <a:off x="9094056" y="4032364"/>
            <a:ext cx="2066170" cy="1442902"/>
          </a:xfrm>
        </p:spPr>
        <p:txBody>
          <a:bodyPr anchor="ctr">
            <a:noAutofit/>
          </a:bodyPr>
          <a:lstStyle>
            <a:lvl1pPr marL="0" indent="0" algn="ctr">
              <a:lnSpc>
                <a:spcPct val="100000"/>
              </a:lnSpc>
              <a:buNone/>
              <a:defRPr sz="20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a:extLst>
              <a:ext uri="{FF2B5EF4-FFF2-40B4-BE49-F238E27FC236}">
                <a16:creationId xmlns:a16="http://schemas.microsoft.com/office/drawing/2014/main" id="{793738C6-FE43-CF43-821D-EA412C8A004B}"/>
              </a:ext>
            </a:extLst>
          </p:cNvPr>
          <p:cNvSpPr>
            <a:spLocks noGrp="1"/>
          </p:cNvSpPr>
          <p:nvPr>
            <p:ph type="body" idx="43" hasCustomPrompt="1"/>
          </p:nvPr>
        </p:nvSpPr>
        <p:spPr>
          <a:xfrm>
            <a:off x="4361683" y="2008185"/>
            <a:ext cx="664134" cy="750347"/>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26" name="Text Placeholder 2">
            <a:extLst>
              <a:ext uri="{FF2B5EF4-FFF2-40B4-BE49-F238E27FC236}">
                <a16:creationId xmlns:a16="http://schemas.microsoft.com/office/drawing/2014/main" id="{4C3782CF-73FB-8A40-A6C0-032BDB178654}"/>
              </a:ext>
            </a:extLst>
          </p:cNvPr>
          <p:cNvSpPr>
            <a:spLocks noGrp="1"/>
          </p:cNvSpPr>
          <p:nvPr>
            <p:ph type="body" idx="44" hasCustomPrompt="1"/>
          </p:nvPr>
        </p:nvSpPr>
        <p:spPr>
          <a:xfrm>
            <a:off x="3785721" y="2817908"/>
            <a:ext cx="1831476" cy="959838"/>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27" name="Text Placeholder 2">
            <a:extLst>
              <a:ext uri="{FF2B5EF4-FFF2-40B4-BE49-F238E27FC236}">
                <a16:creationId xmlns:a16="http://schemas.microsoft.com/office/drawing/2014/main" id="{E396B8E0-738D-DB44-A1F4-7E53042D71D8}"/>
              </a:ext>
            </a:extLst>
          </p:cNvPr>
          <p:cNvSpPr>
            <a:spLocks noGrp="1"/>
          </p:cNvSpPr>
          <p:nvPr>
            <p:ph type="body" idx="45" hasCustomPrompt="1"/>
          </p:nvPr>
        </p:nvSpPr>
        <p:spPr>
          <a:xfrm>
            <a:off x="7059804" y="2008185"/>
            <a:ext cx="664134" cy="750347"/>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28" name="Text Placeholder 2">
            <a:extLst>
              <a:ext uri="{FF2B5EF4-FFF2-40B4-BE49-F238E27FC236}">
                <a16:creationId xmlns:a16="http://schemas.microsoft.com/office/drawing/2014/main" id="{7FED72F2-2B88-834E-BA98-1AF23772F426}"/>
              </a:ext>
            </a:extLst>
          </p:cNvPr>
          <p:cNvSpPr>
            <a:spLocks noGrp="1"/>
          </p:cNvSpPr>
          <p:nvPr>
            <p:ph type="body" idx="46" hasCustomPrompt="1"/>
          </p:nvPr>
        </p:nvSpPr>
        <p:spPr>
          <a:xfrm>
            <a:off x="6483842" y="2817908"/>
            <a:ext cx="1831476" cy="959838"/>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29" name="Text Placeholder 2">
            <a:extLst>
              <a:ext uri="{FF2B5EF4-FFF2-40B4-BE49-F238E27FC236}">
                <a16:creationId xmlns:a16="http://schemas.microsoft.com/office/drawing/2014/main" id="{BE5A895E-8859-5947-AA41-164C4E396A4D}"/>
              </a:ext>
            </a:extLst>
          </p:cNvPr>
          <p:cNvSpPr>
            <a:spLocks noGrp="1"/>
          </p:cNvSpPr>
          <p:nvPr>
            <p:ph type="body" idx="47" hasCustomPrompt="1"/>
          </p:nvPr>
        </p:nvSpPr>
        <p:spPr>
          <a:xfrm>
            <a:off x="9702309" y="2008185"/>
            <a:ext cx="664134" cy="750347"/>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30" name="Text Placeholder 2">
            <a:extLst>
              <a:ext uri="{FF2B5EF4-FFF2-40B4-BE49-F238E27FC236}">
                <a16:creationId xmlns:a16="http://schemas.microsoft.com/office/drawing/2014/main" id="{8C29329B-8177-7B43-BD0E-21D3D80E0C48}"/>
              </a:ext>
            </a:extLst>
          </p:cNvPr>
          <p:cNvSpPr>
            <a:spLocks noGrp="1"/>
          </p:cNvSpPr>
          <p:nvPr>
            <p:ph type="body" idx="48" hasCustomPrompt="1"/>
          </p:nvPr>
        </p:nvSpPr>
        <p:spPr>
          <a:xfrm>
            <a:off x="9126347" y="2817908"/>
            <a:ext cx="1831476" cy="959838"/>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32" name="Text Placeholder 4">
            <a:extLst>
              <a:ext uri="{FF2B5EF4-FFF2-40B4-BE49-F238E27FC236}">
                <a16:creationId xmlns:a16="http://schemas.microsoft.com/office/drawing/2014/main" id="{6DC00BEE-C76C-6B44-8F52-E8F8D58DFFBD}"/>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3" name="Straight Connector 32">
            <a:extLst>
              <a:ext uri="{FF2B5EF4-FFF2-40B4-BE49-F238E27FC236}">
                <a16:creationId xmlns:a16="http://schemas.microsoft.com/office/drawing/2014/main" id="{021090C3-0D3C-EF43-8F0E-C2F2366F8AFB}"/>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Slide Number Placeholder 2">
            <a:extLst>
              <a:ext uri="{FF2B5EF4-FFF2-40B4-BE49-F238E27FC236}">
                <a16:creationId xmlns:a16="http://schemas.microsoft.com/office/drawing/2014/main" id="{0BF3E77C-DB7B-4A04-B8CA-528E117825F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6" name="Group 35">
            <a:extLst>
              <a:ext uri="{FF2B5EF4-FFF2-40B4-BE49-F238E27FC236}">
                <a16:creationId xmlns:a16="http://schemas.microsoft.com/office/drawing/2014/main" id="{5E7826EE-AABE-477D-BDC7-63BC79296E26}"/>
              </a:ext>
            </a:extLst>
          </p:cNvPr>
          <p:cNvGrpSpPr/>
          <p:nvPr userDrawn="1"/>
        </p:nvGrpSpPr>
        <p:grpSpPr>
          <a:xfrm>
            <a:off x="11454056" y="6354160"/>
            <a:ext cx="369644" cy="226799"/>
            <a:chOff x="10171675" y="6328233"/>
            <a:chExt cx="731163" cy="454938"/>
          </a:xfrm>
        </p:grpSpPr>
        <p:sp>
          <p:nvSpPr>
            <p:cNvPr id="37" name="Freeform: Shape 36">
              <a:extLst>
                <a:ext uri="{FF2B5EF4-FFF2-40B4-BE49-F238E27FC236}">
                  <a16:creationId xmlns:a16="http://schemas.microsoft.com/office/drawing/2014/main" id="{5A88DCF9-1304-4EB2-858F-AE1D3D4F16B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8" name="Freeform: Shape 37">
              <a:extLst>
                <a:ext uri="{FF2B5EF4-FFF2-40B4-BE49-F238E27FC236}">
                  <a16:creationId xmlns:a16="http://schemas.microsoft.com/office/drawing/2014/main" id="{A061C4E4-2D88-4F8A-BE7C-4471CFF01F3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9" name="Group 38">
              <a:extLst>
                <a:ext uri="{FF2B5EF4-FFF2-40B4-BE49-F238E27FC236}">
                  <a16:creationId xmlns:a16="http://schemas.microsoft.com/office/drawing/2014/main" id="{DB002CBF-BED4-49B3-B210-5A24E43A6407}"/>
                </a:ext>
              </a:extLst>
            </p:cNvPr>
            <p:cNvGrpSpPr/>
            <p:nvPr userDrawn="1"/>
          </p:nvGrpSpPr>
          <p:grpSpPr>
            <a:xfrm>
              <a:off x="10499754" y="6374995"/>
              <a:ext cx="74948" cy="362489"/>
              <a:chOff x="11458342" y="5807359"/>
              <a:chExt cx="74948" cy="362489"/>
            </a:xfrm>
          </p:grpSpPr>
          <p:sp>
            <p:nvSpPr>
              <p:cNvPr id="40" name="Freeform: Shape 39">
                <a:extLst>
                  <a:ext uri="{FF2B5EF4-FFF2-40B4-BE49-F238E27FC236}">
                    <a16:creationId xmlns:a16="http://schemas.microsoft.com/office/drawing/2014/main" id="{E75EC340-9CB4-4961-87AB-2E2339B5B09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42D820B3-3F8E-4758-9746-826670615BC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2570528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fographic_Circular_7">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7441DB3-0745-2C42-90E7-C7074CF250F9}"/>
              </a:ext>
            </a:extLst>
          </p:cNvPr>
          <p:cNvGrpSpPr/>
          <p:nvPr userDrawn="1"/>
        </p:nvGrpSpPr>
        <p:grpSpPr>
          <a:xfrm>
            <a:off x="1582525" y="1383765"/>
            <a:ext cx="9088110" cy="4630667"/>
            <a:chOff x="2437522" y="2093805"/>
            <a:chExt cx="7326158" cy="3732899"/>
          </a:xfrm>
        </p:grpSpPr>
        <p:sp>
          <p:nvSpPr>
            <p:cNvPr id="10" name="Oval 9">
              <a:extLst>
                <a:ext uri="{FF2B5EF4-FFF2-40B4-BE49-F238E27FC236}">
                  <a16:creationId xmlns:a16="http://schemas.microsoft.com/office/drawing/2014/main" id="{1744018F-DC5F-C74B-A520-496DC558DCFA}"/>
                </a:ext>
              </a:extLst>
            </p:cNvPr>
            <p:cNvSpPr/>
            <p:nvPr userDrawn="1"/>
          </p:nvSpPr>
          <p:spPr>
            <a:xfrm>
              <a:off x="2437522" y="3063978"/>
              <a:ext cx="1792550" cy="179255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Oval 10">
              <a:extLst>
                <a:ext uri="{FF2B5EF4-FFF2-40B4-BE49-F238E27FC236}">
                  <a16:creationId xmlns:a16="http://schemas.microsoft.com/office/drawing/2014/main" id="{0A14558E-BB50-C84C-8C05-AA59DA2230C9}"/>
                </a:ext>
              </a:extLst>
            </p:cNvPr>
            <p:cNvSpPr/>
            <p:nvPr userDrawn="1"/>
          </p:nvSpPr>
          <p:spPr>
            <a:xfrm>
              <a:off x="7971130" y="3063978"/>
              <a:ext cx="1792550" cy="179255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Oval 11">
              <a:extLst>
                <a:ext uri="{FF2B5EF4-FFF2-40B4-BE49-F238E27FC236}">
                  <a16:creationId xmlns:a16="http://schemas.microsoft.com/office/drawing/2014/main" id="{0144FC35-4ABE-0A4F-8FDA-D4534E9D8DA6}"/>
                </a:ext>
              </a:extLst>
            </p:cNvPr>
            <p:cNvSpPr/>
            <p:nvPr userDrawn="1"/>
          </p:nvSpPr>
          <p:spPr>
            <a:xfrm>
              <a:off x="4238231" y="2093805"/>
              <a:ext cx="3732899" cy="3732899"/>
            </a:xfrm>
            <a:prstGeom prst="ellipse">
              <a:avLst/>
            </a:prstGeom>
            <a:solidFill>
              <a:schemeClr val="accent3"/>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88A3F880-4BE5-0445-A4B5-A904F47B8640}"/>
                </a:ext>
              </a:extLst>
            </p:cNvPr>
            <p:cNvSpPr/>
            <p:nvPr userDrawn="1"/>
          </p:nvSpPr>
          <p:spPr>
            <a:xfrm rot="2700000" flipH="1">
              <a:off x="4185341" y="3907364"/>
              <a:ext cx="105778" cy="10577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4" name="Rectangle 13">
              <a:extLst>
                <a:ext uri="{FF2B5EF4-FFF2-40B4-BE49-F238E27FC236}">
                  <a16:creationId xmlns:a16="http://schemas.microsoft.com/office/drawing/2014/main" id="{2851C78D-CFCB-DA40-B869-271E2382BAB4}"/>
                </a:ext>
              </a:extLst>
            </p:cNvPr>
            <p:cNvSpPr/>
            <p:nvPr userDrawn="1"/>
          </p:nvSpPr>
          <p:spPr>
            <a:xfrm rot="2700000" flipH="1">
              <a:off x="7919944" y="3907364"/>
              <a:ext cx="105778" cy="10577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grpSp>
      <p:sp>
        <p:nvSpPr>
          <p:cNvPr id="15" name="Text Placeholder 2">
            <a:extLst>
              <a:ext uri="{FF2B5EF4-FFF2-40B4-BE49-F238E27FC236}">
                <a16:creationId xmlns:a16="http://schemas.microsoft.com/office/drawing/2014/main" id="{D37C7E42-92D3-2D4A-8607-A608513BAB0B}"/>
              </a:ext>
            </a:extLst>
          </p:cNvPr>
          <p:cNvSpPr>
            <a:spLocks noGrp="1"/>
          </p:cNvSpPr>
          <p:nvPr>
            <p:ph type="body" idx="49" hasCustomPrompt="1"/>
          </p:nvPr>
        </p:nvSpPr>
        <p:spPr>
          <a:xfrm>
            <a:off x="4271044" y="3556513"/>
            <a:ext cx="3723306" cy="2223661"/>
          </a:xfrm>
        </p:spPr>
        <p:txBody>
          <a:bodyPr anchor="ctr">
            <a:noAutofit/>
          </a:bodyPr>
          <a:lstStyle>
            <a:lvl1pPr marL="0" indent="0" algn="ctr">
              <a:lnSpc>
                <a:spcPct val="100000"/>
              </a:lnSpc>
              <a:buNone/>
              <a:defRPr sz="1800" cap="none" spc="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endParaRPr lang="en-GB" dirty="0"/>
          </a:p>
        </p:txBody>
      </p:sp>
      <p:sp>
        <p:nvSpPr>
          <p:cNvPr id="16" name="Text Placeholder 2">
            <a:extLst>
              <a:ext uri="{FF2B5EF4-FFF2-40B4-BE49-F238E27FC236}">
                <a16:creationId xmlns:a16="http://schemas.microsoft.com/office/drawing/2014/main" id="{3276D939-8910-5346-9AD2-C1E56D363C7D}"/>
              </a:ext>
            </a:extLst>
          </p:cNvPr>
          <p:cNvSpPr>
            <a:spLocks noGrp="1"/>
          </p:cNvSpPr>
          <p:nvPr>
            <p:ph type="body" idx="50" hasCustomPrompt="1"/>
          </p:nvPr>
        </p:nvSpPr>
        <p:spPr>
          <a:xfrm>
            <a:off x="4277178" y="2027583"/>
            <a:ext cx="3697026" cy="1466306"/>
          </a:xfrm>
        </p:spPr>
        <p:txBody>
          <a:bodyPr anchor="ctr">
            <a:noAutofit/>
          </a:bodyPr>
          <a:lstStyle>
            <a:lvl1pPr marL="0" indent="0" algn="ctr">
              <a:lnSpc>
                <a:spcPct val="100000"/>
              </a:lnSpc>
              <a:buNone/>
              <a:defRPr sz="2000" cap="all" spc="2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7" name="Text Placeholder 2">
            <a:extLst>
              <a:ext uri="{FF2B5EF4-FFF2-40B4-BE49-F238E27FC236}">
                <a16:creationId xmlns:a16="http://schemas.microsoft.com/office/drawing/2014/main" id="{50B6AA7F-1BD5-484D-A815-0A23A0115850}"/>
              </a:ext>
            </a:extLst>
          </p:cNvPr>
          <p:cNvSpPr>
            <a:spLocks noGrp="1"/>
          </p:cNvSpPr>
          <p:nvPr>
            <p:ph type="body" idx="51" hasCustomPrompt="1"/>
          </p:nvPr>
        </p:nvSpPr>
        <p:spPr>
          <a:xfrm>
            <a:off x="1864613" y="2902227"/>
            <a:ext cx="1594658" cy="1590260"/>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8" name="Text Placeholder 2">
            <a:extLst>
              <a:ext uri="{FF2B5EF4-FFF2-40B4-BE49-F238E27FC236}">
                <a16:creationId xmlns:a16="http://schemas.microsoft.com/office/drawing/2014/main" id="{1FDBFA2A-3803-F942-9438-E2420F124471}"/>
              </a:ext>
            </a:extLst>
          </p:cNvPr>
          <p:cNvSpPr>
            <a:spLocks noGrp="1"/>
          </p:cNvSpPr>
          <p:nvPr>
            <p:ph type="body" idx="52" hasCustomPrompt="1"/>
          </p:nvPr>
        </p:nvSpPr>
        <p:spPr>
          <a:xfrm>
            <a:off x="8808925" y="2902226"/>
            <a:ext cx="1594658" cy="1590261"/>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1" name="Text Placeholder 2">
            <a:extLst>
              <a:ext uri="{FF2B5EF4-FFF2-40B4-BE49-F238E27FC236}">
                <a16:creationId xmlns:a16="http://schemas.microsoft.com/office/drawing/2014/main" id="{DF6D76D0-2663-47AE-8DB9-A90B535975C2}"/>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2" name="Text Placeholder 4">
            <a:extLst>
              <a:ext uri="{FF2B5EF4-FFF2-40B4-BE49-F238E27FC236}">
                <a16:creationId xmlns:a16="http://schemas.microsoft.com/office/drawing/2014/main" id="{C5F38CCB-BD18-4E6C-A887-20553938D51E}"/>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7" name="Straight Connector 26">
            <a:extLst>
              <a:ext uri="{FF2B5EF4-FFF2-40B4-BE49-F238E27FC236}">
                <a16:creationId xmlns:a16="http://schemas.microsoft.com/office/drawing/2014/main" id="{FCDF3979-EA4E-4024-A10E-5BA6B9A50ACE}"/>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2">
            <a:extLst>
              <a:ext uri="{FF2B5EF4-FFF2-40B4-BE49-F238E27FC236}">
                <a16:creationId xmlns:a16="http://schemas.microsoft.com/office/drawing/2014/main" id="{B861AFF7-D36B-4F26-827F-DCB763BEBC4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4" name="Group 23">
            <a:extLst>
              <a:ext uri="{FF2B5EF4-FFF2-40B4-BE49-F238E27FC236}">
                <a16:creationId xmlns:a16="http://schemas.microsoft.com/office/drawing/2014/main" id="{6F1351F8-A132-4DC7-A0D4-0A4DA7F669AD}"/>
              </a:ext>
            </a:extLst>
          </p:cNvPr>
          <p:cNvGrpSpPr/>
          <p:nvPr userDrawn="1"/>
        </p:nvGrpSpPr>
        <p:grpSpPr>
          <a:xfrm>
            <a:off x="11454056" y="6354160"/>
            <a:ext cx="369644" cy="226799"/>
            <a:chOff x="10171675" y="6328233"/>
            <a:chExt cx="731163" cy="454938"/>
          </a:xfrm>
        </p:grpSpPr>
        <p:sp>
          <p:nvSpPr>
            <p:cNvPr id="26" name="Freeform: Shape 25">
              <a:extLst>
                <a:ext uri="{FF2B5EF4-FFF2-40B4-BE49-F238E27FC236}">
                  <a16:creationId xmlns:a16="http://schemas.microsoft.com/office/drawing/2014/main" id="{3FB9E16B-D2E4-4619-90A9-4760B676437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631C7127-3B5B-410D-A736-35689F58EDE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042E4B01-4AA3-4FC3-A773-355DA077ADEF}"/>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0B239D33-0BBE-40F7-87B4-2ED93907624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1E071B7F-6630-429F-83B1-908412A6175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7606179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nfographic_Circular_8">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C1D9F3-41F7-3A4F-B97B-99DED7EC169D}"/>
              </a:ext>
            </a:extLst>
          </p:cNvPr>
          <p:cNvGrpSpPr/>
          <p:nvPr userDrawn="1"/>
        </p:nvGrpSpPr>
        <p:grpSpPr>
          <a:xfrm>
            <a:off x="3101788" y="2456943"/>
            <a:ext cx="5970494" cy="2774917"/>
            <a:chOff x="3101788" y="2497997"/>
            <a:chExt cx="5970494" cy="2774917"/>
          </a:xfrm>
        </p:grpSpPr>
        <p:cxnSp>
          <p:nvCxnSpPr>
            <p:cNvPr id="10" name="Straight Connector 9">
              <a:extLst>
                <a:ext uri="{FF2B5EF4-FFF2-40B4-BE49-F238E27FC236}">
                  <a16:creationId xmlns:a16="http://schemas.microsoft.com/office/drawing/2014/main" id="{ABCB6FA5-3672-4E40-A119-780D5736687C}"/>
                </a:ext>
              </a:extLst>
            </p:cNvPr>
            <p:cNvCxnSpPr>
              <a:cxnSpLocks/>
            </p:cNvCxnSpPr>
            <p:nvPr/>
          </p:nvCxnSpPr>
          <p:spPr>
            <a:xfrm flipH="1">
              <a:off x="3101788" y="3929095"/>
              <a:ext cx="1753239"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CD0960-6703-9F48-8E5B-DB61313B9EA4}"/>
                </a:ext>
              </a:extLst>
            </p:cNvPr>
            <p:cNvGrpSpPr/>
            <p:nvPr/>
          </p:nvGrpSpPr>
          <p:grpSpPr>
            <a:xfrm>
              <a:off x="3388913" y="4802348"/>
              <a:ext cx="1827827" cy="470566"/>
              <a:chOff x="4567948" y="4480684"/>
              <a:chExt cx="1318122" cy="339345"/>
            </a:xfrm>
          </p:grpSpPr>
          <p:cxnSp>
            <p:nvCxnSpPr>
              <p:cNvPr id="24" name="Straight Connector 23">
                <a:extLst>
                  <a:ext uri="{FF2B5EF4-FFF2-40B4-BE49-F238E27FC236}">
                    <a16:creationId xmlns:a16="http://schemas.microsoft.com/office/drawing/2014/main" id="{BEA5499E-8C50-1348-9D71-77BA28D77044}"/>
                  </a:ext>
                </a:extLst>
              </p:cNvPr>
              <p:cNvCxnSpPr/>
              <p:nvPr/>
            </p:nvCxnSpPr>
            <p:spPr>
              <a:xfrm flipH="1">
                <a:off x="5546725" y="4480684"/>
                <a:ext cx="339345" cy="339345"/>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086639-8DFC-1A4F-9D65-24E90621160A}"/>
                  </a:ext>
                </a:extLst>
              </p:cNvPr>
              <p:cNvCxnSpPr>
                <a:cxnSpLocks/>
              </p:cNvCxnSpPr>
              <p:nvPr/>
            </p:nvCxnSpPr>
            <p:spPr>
              <a:xfrm flipH="1">
                <a:off x="4567948" y="4820029"/>
                <a:ext cx="978777"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E2C9852-0B9B-F944-82A9-C0DEDBB6720A}"/>
                </a:ext>
              </a:extLst>
            </p:cNvPr>
            <p:cNvGrpSpPr/>
            <p:nvPr/>
          </p:nvGrpSpPr>
          <p:grpSpPr>
            <a:xfrm>
              <a:off x="3388913" y="2497997"/>
              <a:ext cx="1827827" cy="557845"/>
              <a:chOff x="4567948" y="2818921"/>
              <a:chExt cx="1318122" cy="402285"/>
            </a:xfrm>
          </p:grpSpPr>
          <p:cxnSp>
            <p:nvCxnSpPr>
              <p:cNvPr id="22" name="Straight Connector 21">
                <a:extLst>
                  <a:ext uri="{FF2B5EF4-FFF2-40B4-BE49-F238E27FC236}">
                    <a16:creationId xmlns:a16="http://schemas.microsoft.com/office/drawing/2014/main" id="{9A86CF5C-0FA5-EE46-A5C0-1A8BAFF3CCA3}"/>
                  </a:ext>
                </a:extLst>
              </p:cNvPr>
              <p:cNvCxnSpPr>
                <a:cxnSpLocks/>
              </p:cNvCxnSpPr>
              <p:nvPr/>
            </p:nvCxnSpPr>
            <p:spPr>
              <a:xfrm flipH="1" flipV="1">
                <a:off x="4567948" y="2818921"/>
                <a:ext cx="978777"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C7A25A-9334-ED47-A134-862A6B8DCF7C}"/>
                  </a:ext>
                </a:extLst>
              </p:cNvPr>
              <p:cNvCxnSpPr/>
              <p:nvPr/>
            </p:nvCxnSpPr>
            <p:spPr>
              <a:xfrm flipH="1" flipV="1">
                <a:off x="5546725" y="2818921"/>
                <a:ext cx="339345" cy="402285"/>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65D21AA-4646-5748-A319-64205C9DD9C3}"/>
                </a:ext>
              </a:extLst>
            </p:cNvPr>
            <p:cNvCxnSpPr>
              <a:cxnSpLocks/>
              <a:stCxn id="15" idx="6"/>
            </p:cNvCxnSpPr>
            <p:nvPr/>
          </p:nvCxnSpPr>
          <p:spPr>
            <a:xfrm>
              <a:off x="7330584" y="3929095"/>
              <a:ext cx="1741698" cy="0"/>
            </a:xfrm>
            <a:prstGeom prst="line">
              <a:avLst/>
            </a:prstGeom>
            <a:ln w="25400">
              <a:solidFill>
                <a:schemeClr val="accent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0202A4B-E862-DC4C-A20C-7C65B1A24A2F}"/>
                </a:ext>
              </a:extLst>
            </p:cNvPr>
            <p:cNvSpPr/>
            <p:nvPr/>
          </p:nvSpPr>
          <p:spPr>
            <a:xfrm>
              <a:off x="4860647" y="2694128"/>
              <a:ext cx="2469937" cy="2469934"/>
            </a:xfrm>
            <a:prstGeom prst="ellipse">
              <a:avLst/>
            </a:prstGeom>
            <a:noFill/>
            <a:ln w="38100">
              <a:solidFill>
                <a:schemeClr val="accent3"/>
              </a:solidFill>
            </a:ln>
            <a:effectLst>
              <a:outerShdw blurRad="38100" dist="12700" dir="5400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0" rtlCol="0" anchor="ctr" anchorCtr="0">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222222"/>
                </a:solidFill>
                <a:effectLst/>
                <a:uLnTx/>
                <a:uFillTx/>
                <a:ea typeface="+mn-ea"/>
                <a:cs typeface="+mn-cs"/>
              </a:endParaRPr>
            </a:p>
          </p:txBody>
        </p:sp>
        <p:grpSp>
          <p:nvGrpSpPr>
            <p:cNvPr id="16" name="Group 15">
              <a:extLst>
                <a:ext uri="{FF2B5EF4-FFF2-40B4-BE49-F238E27FC236}">
                  <a16:creationId xmlns:a16="http://schemas.microsoft.com/office/drawing/2014/main" id="{40C0307A-3E9A-C64B-ABD3-52B572080A68}"/>
                </a:ext>
              </a:extLst>
            </p:cNvPr>
            <p:cNvGrpSpPr/>
            <p:nvPr/>
          </p:nvGrpSpPr>
          <p:grpSpPr>
            <a:xfrm>
              <a:off x="6968870" y="4802348"/>
              <a:ext cx="1827827" cy="470566"/>
              <a:chOff x="7149603" y="4480684"/>
              <a:chExt cx="1318122" cy="339345"/>
            </a:xfrm>
          </p:grpSpPr>
          <p:cxnSp>
            <p:nvCxnSpPr>
              <p:cNvPr id="20" name="Straight Connector 19">
                <a:extLst>
                  <a:ext uri="{FF2B5EF4-FFF2-40B4-BE49-F238E27FC236}">
                    <a16:creationId xmlns:a16="http://schemas.microsoft.com/office/drawing/2014/main" id="{4F25D454-9010-7F41-929C-58CAEE2B65AE}"/>
                  </a:ext>
                </a:extLst>
              </p:cNvPr>
              <p:cNvCxnSpPr>
                <a:stCxn id="15" idx="5"/>
              </p:cNvCxnSpPr>
              <p:nvPr/>
            </p:nvCxnSpPr>
            <p:spPr>
              <a:xfrm>
                <a:off x="7149603" y="4480684"/>
                <a:ext cx="339345" cy="339345"/>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E558C9-FF77-8E4B-8E2B-458C285F227E}"/>
                  </a:ext>
                </a:extLst>
              </p:cNvPr>
              <p:cNvCxnSpPr/>
              <p:nvPr/>
            </p:nvCxnSpPr>
            <p:spPr>
              <a:xfrm>
                <a:off x="7488948" y="4820029"/>
                <a:ext cx="978777" cy="0"/>
              </a:xfrm>
              <a:prstGeom prst="line">
                <a:avLst/>
              </a:prstGeom>
              <a:ln w="25400">
                <a:solidFill>
                  <a:schemeClr val="accent1"/>
                </a:solidFill>
                <a:prstDash val="solid"/>
                <a:headEnd w="sm" len="sm"/>
                <a:tailEnd type="diamon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B064D967-D50C-8947-8D0C-71AE477B798F}"/>
                </a:ext>
              </a:extLst>
            </p:cNvPr>
            <p:cNvGrpSpPr/>
            <p:nvPr/>
          </p:nvGrpSpPr>
          <p:grpSpPr>
            <a:xfrm>
              <a:off x="6968870" y="2497997"/>
              <a:ext cx="1827827" cy="557845"/>
              <a:chOff x="7149603" y="2818921"/>
              <a:chExt cx="1318122" cy="402285"/>
            </a:xfrm>
          </p:grpSpPr>
          <p:cxnSp>
            <p:nvCxnSpPr>
              <p:cNvPr id="18" name="Straight Connector 17">
                <a:extLst>
                  <a:ext uri="{FF2B5EF4-FFF2-40B4-BE49-F238E27FC236}">
                    <a16:creationId xmlns:a16="http://schemas.microsoft.com/office/drawing/2014/main" id="{64704FF3-22D4-E548-98FD-A07C41FB3764}"/>
                  </a:ext>
                </a:extLst>
              </p:cNvPr>
              <p:cNvCxnSpPr/>
              <p:nvPr/>
            </p:nvCxnSpPr>
            <p:spPr>
              <a:xfrm flipV="1">
                <a:off x="7488948" y="2818921"/>
                <a:ext cx="978777" cy="0"/>
              </a:xfrm>
              <a:prstGeom prst="line">
                <a:avLst/>
              </a:prstGeom>
              <a:ln w="25400">
                <a:prstDash val="solid"/>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68AE3E-192F-3A4C-B7D9-542A1C2E63F0}"/>
                  </a:ext>
                </a:extLst>
              </p:cNvPr>
              <p:cNvCxnSpPr>
                <a:stCxn id="15" idx="7"/>
              </p:cNvCxnSpPr>
              <p:nvPr/>
            </p:nvCxnSpPr>
            <p:spPr>
              <a:xfrm flipV="1">
                <a:off x="7149603" y="2818921"/>
                <a:ext cx="339345" cy="40228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grpSp>
      </p:grpSp>
      <p:sp>
        <p:nvSpPr>
          <p:cNvPr id="26" name="Text Placeholder 2">
            <a:extLst>
              <a:ext uri="{FF2B5EF4-FFF2-40B4-BE49-F238E27FC236}">
                <a16:creationId xmlns:a16="http://schemas.microsoft.com/office/drawing/2014/main" id="{DD79D562-52FA-3546-A75E-E2F3D426060E}"/>
              </a:ext>
            </a:extLst>
          </p:cNvPr>
          <p:cNvSpPr>
            <a:spLocks noGrp="1"/>
          </p:cNvSpPr>
          <p:nvPr>
            <p:ph type="body" idx="49" hasCustomPrompt="1"/>
          </p:nvPr>
        </p:nvSpPr>
        <p:spPr>
          <a:xfrm>
            <a:off x="4994262" y="3823896"/>
            <a:ext cx="2181507" cy="1299109"/>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endParaRPr lang="en-GB" dirty="0"/>
          </a:p>
        </p:txBody>
      </p:sp>
      <p:sp>
        <p:nvSpPr>
          <p:cNvPr id="27" name="Text Placeholder 2">
            <a:extLst>
              <a:ext uri="{FF2B5EF4-FFF2-40B4-BE49-F238E27FC236}">
                <a16:creationId xmlns:a16="http://schemas.microsoft.com/office/drawing/2014/main" id="{E5B394B3-91BF-C447-BFC7-912A6DC7A9F5}"/>
              </a:ext>
            </a:extLst>
          </p:cNvPr>
          <p:cNvSpPr>
            <a:spLocks noGrp="1"/>
          </p:cNvSpPr>
          <p:nvPr>
            <p:ph type="body" idx="50" hasCustomPrompt="1"/>
          </p:nvPr>
        </p:nvSpPr>
        <p:spPr>
          <a:xfrm>
            <a:off x="4994262" y="3184564"/>
            <a:ext cx="2166109" cy="576708"/>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8" name="Text Placeholder 2">
            <a:extLst>
              <a:ext uri="{FF2B5EF4-FFF2-40B4-BE49-F238E27FC236}">
                <a16:creationId xmlns:a16="http://schemas.microsoft.com/office/drawing/2014/main" id="{AEA88679-78AF-FD43-9A19-AEB5D257409B}"/>
              </a:ext>
            </a:extLst>
          </p:cNvPr>
          <p:cNvSpPr>
            <a:spLocks noGrp="1"/>
          </p:cNvSpPr>
          <p:nvPr>
            <p:ph type="body" idx="51" hasCustomPrompt="1"/>
          </p:nvPr>
        </p:nvSpPr>
        <p:spPr>
          <a:xfrm>
            <a:off x="695795" y="1624306"/>
            <a:ext cx="2221424" cy="347791"/>
          </a:xfrm>
        </p:spPr>
        <p:txBody>
          <a:bodyPr anchor="ctr">
            <a:noAutofit/>
          </a:bodyPr>
          <a:lstStyle>
            <a:lvl1pPr marL="0" indent="0" algn="ctr">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9" name="Text Placeholder 2">
            <a:extLst>
              <a:ext uri="{FF2B5EF4-FFF2-40B4-BE49-F238E27FC236}">
                <a16:creationId xmlns:a16="http://schemas.microsoft.com/office/drawing/2014/main" id="{7724EF86-0E0F-F741-9541-3E59F8F49F24}"/>
              </a:ext>
            </a:extLst>
          </p:cNvPr>
          <p:cNvSpPr>
            <a:spLocks noGrp="1"/>
          </p:cNvSpPr>
          <p:nvPr>
            <p:ph type="body" idx="38" hasCustomPrompt="1"/>
          </p:nvPr>
        </p:nvSpPr>
        <p:spPr>
          <a:xfrm>
            <a:off x="696922" y="2048489"/>
            <a:ext cx="2221425" cy="806293"/>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a:extLst>
              <a:ext uri="{FF2B5EF4-FFF2-40B4-BE49-F238E27FC236}">
                <a16:creationId xmlns:a16="http://schemas.microsoft.com/office/drawing/2014/main" id="{994A51BF-BEAD-CB4C-AAFF-D4C7D6AB7682}"/>
              </a:ext>
            </a:extLst>
          </p:cNvPr>
          <p:cNvSpPr>
            <a:spLocks noGrp="1"/>
          </p:cNvSpPr>
          <p:nvPr>
            <p:ph type="body" idx="57" hasCustomPrompt="1"/>
          </p:nvPr>
        </p:nvSpPr>
        <p:spPr>
          <a:xfrm>
            <a:off x="695795" y="3106366"/>
            <a:ext cx="2221424" cy="347791"/>
          </a:xfrm>
        </p:spPr>
        <p:txBody>
          <a:bodyPr anchor="ctr">
            <a:noAutofit/>
          </a:bodyPr>
          <a:lstStyle>
            <a:lvl1pPr marL="0" indent="0" algn="ctr">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1" name="Text Placeholder 2">
            <a:extLst>
              <a:ext uri="{FF2B5EF4-FFF2-40B4-BE49-F238E27FC236}">
                <a16:creationId xmlns:a16="http://schemas.microsoft.com/office/drawing/2014/main" id="{E079497C-9761-9047-BD1C-A93DE8909C32}"/>
              </a:ext>
            </a:extLst>
          </p:cNvPr>
          <p:cNvSpPr>
            <a:spLocks noGrp="1"/>
          </p:cNvSpPr>
          <p:nvPr>
            <p:ph type="body" idx="58" hasCustomPrompt="1"/>
          </p:nvPr>
        </p:nvSpPr>
        <p:spPr>
          <a:xfrm>
            <a:off x="696922" y="3530549"/>
            <a:ext cx="2221425" cy="806293"/>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a:extLst>
              <a:ext uri="{FF2B5EF4-FFF2-40B4-BE49-F238E27FC236}">
                <a16:creationId xmlns:a16="http://schemas.microsoft.com/office/drawing/2014/main" id="{19080416-0280-1946-950D-3349FC079325}"/>
              </a:ext>
            </a:extLst>
          </p:cNvPr>
          <p:cNvSpPr>
            <a:spLocks noGrp="1"/>
          </p:cNvSpPr>
          <p:nvPr>
            <p:ph type="body" idx="59" hasCustomPrompt="1"/>
          </p:nvPr>
        </p:nvSpPr>
        <p:spPr>
          <a:xfrm>
            <a:off x="695795" y="4574949"/>
            <a:ext cx="2221424" cy="347791"/>
          </a:xfrm>
        </p:spPr>
        <p:txBody>
          <a:bodyPr anchor="ctr">
            <a:noAutofit/>
          </a:bodyPr>
          <a:lstStyle>
            <a:lvl1pPr marL="0" indent="0" algn="ctr">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a:extLst>
              <a:ext uri="{FF2B5EF4-FFF2-40B4-BE49-F238E27FC236}">
                <a16:creationId xmlns:a16="http://schemas.microsoft.com/office/drawing/2014/main" id="{73A1CEE3-4A99-D44F-A2E8-3148A4D944DF}"/>
              </a:ext>
            </a:extLst>
          </p:cNvPr>
          <p:cNvSpPr>
            <a:spLocks noGrp="1"/>
          </p:cNvSpPr>
          <p:nvPr>
            <p:ph type="body" idx="60" hasCustomPrompt="1"/>
          </p:nvPr>
        </p:nvSpPr>
        <p:spPr>
          <a:xfrm>
            <a:off x="696922" y="4999132"/>
            <a:ext cx="2221425" cy="806293"/>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a:extLst>
              <a:ext uri="{FF2B5EF4-FFF2-40B4-BE49-F238E27FC236}">
                <a16:creationId xmlns:a16="http://schemas.microsoft.com/office/drawing/2014/main" id="{4C23612D-7251-064F-83E2-EA039FAB2D9A}"/>
              </a:ext>
            </a:extLst>
          </p:cNvPr>
          <p:cNvSpPr>
            <a:spLocks noGrp="1"/>
          </p:cNvSpPr>
          <p:nvPr>
            <p:ph type="body" idx="61" hasCustomPrompt="1"/>
          </p:nvPr>
        </p:nvSpPr>
        <p:spPr>
          <a:xfrm>
            <a:off x="9271629" y="1624306"/>
            <a:ext cx="2221424" cy="347791"/>
          </a:xfrm>
        </p:spPr>
        <p:txBody>
          <a:bodyPr anchor="ctr">
            <a:noAutofit/>
          </a:bodyPr>
          <a:lstStyle>
            <a:lvl1pPr marL="0" indent="0" algn="ctr">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5" name="Text Placeholder 2">
            <a:extLst>
              <a:ext uri="{FF2B5EF4-FFF2-40B4-BE49-F238E27FC236}">
                <a16:creationId xmlns:a16="http://schemas.microsoft.com/office/drawing/2014/main" id="{F995B034-3D0F-6143-AE7E-FEE6365E79E2}"/>
              </a:ext>
            </a:extLst>
          </p:cNvPr>
          <p:cNvSpPr>
            <a:spLocks noGrp="1"/>
          </p:cNvSpPr>
          <p:nvPr>
            <p:ph type="body" idx="62" hasCustomPrompt="1"/>
          </p:nvPr>
        </p:nvSpPr>
        <p:spPr>
          <a:xfrm>
            <a:off x="9272756" y="2048489"/>
            <a:ext cx="2221425" cy="806293"/>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a:extLst>
              <a:ext uri="{FF2B5EF4-FFF2-40B4-BE49-F238E27FC236}">
                <a16:creationId xmlns:a16="http://schemas.microsoft.com/office/drawing/2014/main" id="{D989BF53-5882-A749-97D4-401093703F18}"/>
              </a:ext>
            </a:extLst>
          </p:cNvPr>
          <p:cNvSpPr>
            <a:spLocks noGrp="1"/>
          </p:cNvSpPr>
          <p:nvPr>
            <p:ph type="body" idx="63" hasCustomPrompt="1"/>
          </p:nvPr>
        </p:nvSpPr>
        <p:spPr>
          <a:xfrm>
            <a:off x="9271629" y="3106366"/>
            <a:ext cx="2221424" cy="347791"/>
          </a:xfrm>
        </p:spPr>
        <p:txBody>
          <a:bodyPr anchor="ctr">
            <a:noAutofit/>
          </a:bodyPr>
          <a:lstStyle>
            <a:lvl1pPr marL="0" indent="0" algn="ctr">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7" name="Text Placeholder 2">
            <a:extLst>
              <a:ext uri="{FF2B5EF4-FFF2-40B4-BE49-F238E27FC236}">
                <a16:creationId xmlns:a16="http://schemas.microsoft.com/office/drawing/2014/main" id="{85B18399-E4B8-0346-B5FE-BD3DB7F5CA2C}"/>
              </a:ext>
            </a:extLst>
          </p:cNvPr>
          <p:cNvSpPr>
            <a:spLocks noGrp="1"/>
          </p:cNvSpPr>
          <p:nvPr>
            <p:ph type="body" idx="64" hasCustomPrompt="1"/>
          </p:nvPr>
        </p:nvSpPr>
        <p:spPr>
          <a:xfrm>
            <a:off x="9272756" y="3530549"/>
            <a:ext cx="2221425" cy="806293"/>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a:extLst>
              <a:ext uri="{FF2B5EF4-FFF2-40B4-BE49-F238E27FC236}">
                <a16:creationId xmlns:a16="http://schemas.microsoft.com/office/drawing/2014/main" id="{2553575A-A9D7-8F4E-B272-C8BDAD6A89C2}"/>
              </a:ext>
            </a:extLst>
          </p:cNvPr>
          <p:cNvSpPr>
            <a:spLocks noGrp="1"/>
          </p:cNvSpPr>
          <p:nvPr>
            <p:ph type="body" idx="65" hasCustomPrompt="1"/>
          </p:nvPr>
        </p:nvSpPr>
        <p:spPr>
          <a:xfrm>
            <a:off x="9271629" y="4574949"/>
            <a:ext cx="2221424" cy="347791"/>
          </a:xfrm>
        </p:spPr>
        <p:txBody>
          <a:bodyPr anchor="ctr">
            <a:noAutofit/>
          </a:bodyPr>
          <a:lstStyle>
            <a:lvl1pPr marL="0" indent="0" algn="ctr">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2">
            <a:extLst>
              <a:ext uri="{FF2B5EF4-FFF2-40B4-BE49-F238E27FC236}">
                <a16:creationId xmlns:a16="http://schemas.microsoft.com/office/drawing/2014/main" id="{A4B34237-3C26-5F47-A18E-1D9A92B08D9F}"/>
              </a:ext>
            </a:extLst>
          </p:cNvPr>
          <p:cNvSpPr>
            <a:spLocks noGrp="1"/>
          </p:cNvSpPr>
          <p:nvPr>
            <p:ph type="body" idx="66" hasCustomPrompt="1"/>
          </p:nvPr>
        </p:nvSpPr>
        <p:spPr>
          <a:xfrm>
            <a:off x="9272756" y="4999132"/>
            <a:ext cx="2221425" cy="806293"/>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2" name="Text Placeholder 2">
            <a:extLst>
              <a:ext uri="{FF2B5EF4-FFF2-40B4-BE49-F238E27FC236}">
                <a16:creationId xmlns:a16="http://schemas.microsoft.com/office/drawing/2014/main" id="{BE1B6F14-43CF-4C93-85AF-14A0F7AD53F4}"/>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43" name="Text Placeholder 4">
            <a:extLst>
              <a:ext uri="{FF2B5EF4-FFF2-40B4-BE49-F238E27FC236}">
                <a16:creationId xmlns:a16="http://schemas.microsoft.com/office/drawing/2014/main" id="{EB27E3B2-E255-44EB-B42A-9DBA82884A05}"/>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8" name="Straight Connector 47">
            <a:extLst>
              <a:ext uri="{FF2B5EF4-FFF2-40B4-BE49-F238E27FC236}">
                <a16:creationId xmlns:a16="http://schemas.microsoft.com/office/drawing/2014/main" id="{27C826F9-FC06-4E96-B0EB-29FBAE7F57B4}"/>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Slide Number Placeholder 2">
            <a:extLst>
              <a:ext uri="{FF2B5EF4-FFF2-40B4-BE49-F238E27FC236}">
                <a16:creationId xmlns:a16="http://schemas.microsoft.com/office/drawing/2014/main" id="{F5008029-2241-48CD-9B62-6032297A011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5" name="Group 44">
            <a:extLst>
              <a:ext uri="{FF2B5EF4-FFF2-40B4-BE49-F238E27FC236}">
                <a16:creationId xmlns:a16="http://schemas.microsoft.com/office/drawing/2014/main" id="{B3A41CCD-78CA-423F-BC55-341A51DD5102}"/>
              </a:ext>
            </a:extLst>
          </p:cNvPr>
          <p:cNvGrpSpPr/>
          <p:nvPr userDrawn="1"/>
        </p:nvGrpSpPr>
        <p:grpSpPr>
          <a:xfrm>
            <a:off x="11454056" y="6354160"/>
            <a:ext cx="369644" cy="226799"/>
            <a:chOff x="10171675" y="6328233"/>
            <a:chExt cx="731163" cy="454938"/>
          </a:xfrm>
        </p:grpSpPr>
        <p:sp>
          <p:nvSpPr>
            <p:cNvPr id="47" name="Freeform: Shape 46">
              <a:extLst>
                <a:ext uri="{FF2B5EF4-FFF2-40B4-BE49-F238E27FC236}">
                  <a16:creationId xmlns:a16="http://schemas.microsoft.com/office/drawing/2014/main" id="{C8BF1C39-1289-4010-B402-577142E0121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B9F7886D-3448-42DA-B68E-D5D7C20E683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CD94F993-B84C-4C8A-AC97-43C41BC6374E}"/>
                </a:ext>
              </a:extLst>
            </p:cNvPr>
            <p:cNvGrpSpPr/>
            <p:nvPr userDrawn="1"/>
          </p:nvGrpSpPr>
          <p:grpSpPr>
            <a:xfrm>
              <a:off x="10499754" y="6374995"/>
              <a:ext cx="74948" cy="362489"/>
              <a:chOff x="11458342" y="5807359"/>
              <a:chExt cx="74948" cy="362489"/>
            </a:xfrm>
          </p:grpSpPr>
          <p:sp>
            <p:nvSpPr>
              <p:cNvPr id="51" name="Freeform: Shape 50">
                <a:extLst>
                  <a:ext uri="{FF2B5EF4-FFF2-40B4-BE49-F238E27FC236}">
                    <a16:creationId xmlns:a16="http://schemas.microsoft.com/office/drawing/2014/main" id="{40B0F79D-74AF-4E1F-B124-30AD739B88E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7849815C-ABD4-4A0F-B09D-D40CF6FAB87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0805330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graphic_Circular_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BDE9231-1D24-E146-928D-02E550981209}"/>
              </a:ext>
            </a:extLst>
          </p:cNvPr>
          <p:cNvCxnSpPr/>
          <p:nvPr userDrawn="1"/>
        </p:nvCxnSpPr>
        <p:spPr>
          <a:xfrm>
            <a:off x="1596396" y="2554468"/>
            <a:ext cx="894974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45A2537-D29E-CD44-B462-9E8B567FFFAD}"/>
              </a:ext>
            </a:extLst>
          </p:cNvPr>
          <p:cNvSpPr/>
          <p:nvPr userDrawn="1"/>
        </p:nvSpPr>
        <p:spPr>
          <a:xfrm>
            <a:off x="725416" y="1609899"/>
            <a:ext cx="1741961" cy="1741961"/>
          </a:xfrm>
          <a:prstGeom prst="ellipse">
            <a:avLst/>
          </a:prstGeom>
          <a:solidFill>
            <a:schemeClr val="tx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2" name="Oval 11">
            <a:extLst>
              <a:ext uri="{FF2B5EF4-FFF2-40B4-BE49-F238E27FC236}">
                <a16:creationId xmlns:a16="http://schemas.microsoft.com/office/drawing/2014/main" id="{F24F9252-D9DC-2D42-AAB3-02261F832FF4}"/>
              </a:ext>
            </a:extLst>
          </p:cNvPr>
          <p:cNvSpPr/>
          <p:nvPr userDrawn="1"/>
        </p:nvSpPr>
        <p:spPr>
          <a:xfrm>
            <a:off x="3768813" y="1609899"/>
            <a:ext cx="1741961" cy="1741961"/>
          </a:xfrm>
          <a:prstGeom prst="ellipse">
            <a:avLst/>
          </a:prstGeom>
          <a:solidFill>
            <a:schemeClr val="tx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Text Placeholder 2">
            <a:extLst>
              <a:ext uri="{FF2B5EF4-FFF2-40B4-BE49-F238E27FC236}">
                <a16:creationId xmlns:a16="http://schemas.microsoft.com/office/drawing/2014/main" id="{6D8B9431-2660-BE40-8A3C-3D0295B966E4}"/>
              </a:ext>
            </a:extLst>
          </p:cNvPr>
          <p:cNvSpPr>
            <a:spLocks noGrp="1"/>
          </p:cNvSpPr>
          <p:nvPr>
            <p:ph type="body" idx="38" hasCustomPrompt="1"/>
          </p:nvPr>
        </p:nvSpPr>
        <p:spPr>
          <a:xfrm>
            <a:off x="347023" y="4191090"/>
            <a:ext cx="2591447" cy="1752509"/>
          </a:xfrm>
        </p:spPr>
        <p:txBody>
          <a:bodyPr anchor="t" anchorCtr="0">
            <a:noAutofit/>
          </a:bodyPr>
          <a:lstStyle>
            <a:lvl1pPr marL="0" indent="0" algn="ctr">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6" name="Text Placeholder 2">
            <a:extLst>
              <a:ext uri="{FF2B5EF4-FFF2-40B4-BE49-F238E27FC236}">
                <a16:creationId xmlns:a16="http://schemas.microsoft.com/office/drawing/2014/main" id="{875C8442-7CD6-7246-960F-83314F66C9BA}"/>
              </a:ext>
            </a:extLst>
          </p:cNvPr>
          <p:cNvSpPr>
            <a:spLocks noGrp="1"/>
          </p:cNvSpPr>
          <p:nvPr>
            <p:ph type="body" idx="39" hasCustomPrompt="1"/>
          </p:nvPr>
        </p:nvSpPr>
        <p:spPr>
          <a:xfrm>
            <a:off x="347023" y="3537530"/>
            <a:ext cx="2591447" cy="493667"/>
          </a:xfrm>
        </p:spPr>
        <p:txBody>
          <a:bodyPr anchor="ctr">
            <a:noAutofit/>
          </a:bodyPr>
          <a:lstStyle>
            <a:lvl1pPr marL="0" indent="0" algn="ctr">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7" name="Picture Placeholder 20">
            <a:extLst>
              <a:ext uri="{FF2B5EF4-FFF2-40B4-BE49-F238E27FC236}">
                <a16:creationId xmlns:a16="http://schemas.microsoft.com/office/drawing/2014/main" id="{A4AAD393-F7B2-6940-91EC-7A30AB2C6665}"/>
              </a:ext>
            </a:extLst>
          </p:cNvPr>
          <p:cNvSpPr>
            <a:spLocks noGrp="1"/>
          </p:cNvSpPr>
          <p:nvPr>
            <p:ph type="pic" sz="quarter" idx="34" hasCustomPrompt="1"/>
          </p:nvPr>
        </p:nvSpPr>
        <p:spPr>
          <a:xfrm>
            <a:off x="1223946" y="2099125"/>
            <a:ext cx="744903" cy="763508"/>
          </a:xfrm>
          <a:prstGeom prst="rect">
            <a:avLst/>
          </a:prstGeom>
        </p:spPr>
        <p:txBody>
          <a:bodyPr>
            <a:noAutofit/>
          </a:bodyPr>
          <a:lstStyle>
            <a:lvl1pPr marL="0" indent="0">
              <a:buNone/>
              <a:defRPr sz="1600">
                <a:solidFill>
                  <a:schemeClr val="bg2"/>
                </a:solidFill>
              </a:defRPr>
            </a:lvl1pPr>
          </a:lstStyle>
          <a:p>
            <a:r>
              <a:rPr lang="en-US" dirty="0"/>
              <a:t>Icon</a:t>
            </a:r>
          </a:p>
        </p:txBody>
      </p:sp>
      <p:sp>
        <p:nvSpPr>
          <p:cNvPr id="18" name="Picture Placeholder 20">
            <a:extLst>
              <a:ext uri="{FF2B5EF4-FFF2-40B4-BE49-F238E27FC236}">
                <a16:creationId xmlns:a16="http://schemas.microsoft.com/office/drawing/2014/main" id="{D1BB6EE4-B91C-E04E-92A9-693D248EC960}"/>
              </a:ext>
            </a:extLst>
          </p:cNvPr>
          <p:cNvSpPr>
            <a:spLocks noGrp="1"/>
          </p:cNvSpPr>
          <p:nvPr>
            <p:ph type="pic" sz="quarter" idx="69" hasCustomPrompt="1"/>
          </p:nvPr>
        </p:nvSpPr>
        <p:spPr>
          <a:xfrm>
            <a:off x="4267342" y="2099125"/>
            <a:ext cx="744903" cy="763508"/>
          </a:xfrm>
          <a:prstGeom prst="rect">
            <a:avLst/>
          </a:prstGeom>
        </p:spPr>
        <p:txBody>
          <a:bodyPr>
            <a:noAutofit/>
          </a:bodyPr>
          <a:lstStyle>
            <a:lvl1pPr marL="0" indent="0">
              <a:buNone/>
              <a:defRPr sz="1600">
                <a:solidFill>
                  <a:schemeClr val="bg2"/>
                </a:solidFill>
              </a:defRPr>
            </a:lvl1pPr>
          </a:lstStyle>
          <a:p>
            <a:r>
              <a:rPr lang="en-US" dirty="0"/>
              <a:t>Icon</a:t>
            </a:r>
          </a:p>
        </p:txBody>
      </p:sp>
      <p:sp>
        <p:nvSpPr>
          <p:cNvPr id="28" name="Text Placeholder 4">
            <a:extLst>
              <a:ext uri="{FF2B5EF4-FFF2-40B4-BE49-F238E27FC236}">
                <a16:creationId xmlns:a16="http://schemas.microsoft.com/office/drawing/2014/main" id="{0BEEF6CF-13E8-5B4B-BA4C-DC2095F1ECEC}"/>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9" name="Straight Connector 28">
            <a:extLst>
              <a:ext uri="{FF2B5EF4-FFF2-40B4-BE49-F238E27FC236}">
                <a16:creationId xmlns:a16="http://schemas.microsoft.com/office/drawing/2014/main" id="{0F542D3C-58FA-BA45-AC55-1CC30336CE3C}"/>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0EA15008-6BD3-3E44-A0E3-A704C884C787}"/>
              </a:ext>
            </a:extLst>
          </p:cNvPr>
          <p:cNvSpPr>
            <a:spLocks noGrp="1"/>
          </p:cNvSpPr>
          <p:nvPr>
            <p:ph type="body" idx="89" hasCustomPrompt="1"/>
          </p:nvPr>
        </p:nvSpPr>
        <p:spPr>
          <a:xfrm>
            <a:off x="3320774" y="4191090"/>
            <a:ext cx="2591447" cy="1752509"/>
          </a:xfrm>
        </p:spPr>
        <p:txBody>
          <a:bodyPr anchor="t" anchorCtr="0">
            <a:noAutofit/>
          </a:bodyPr>
          <a:lstStyle>
            <a:lvl1pPr marL="0" indent="0" algn="ctr">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1" name="Text Placeholder 2">
            <a:extLst>
              <a:ext uri="{FF2B5EF4-FFF2-40B4-BE49-F238E27FC236}">
                <a16:creationId xmlns:a16="http://schemas.microsoft.com/office/drawing/2014/main" id="{7D16BA75-4CC9-3C43-A20B-6898F1F4705E}"/>
              </a:ext>
            </a:extLst>
          </p:cNvPr>
          <p:cNvSpPr>
            <a:spLocks noGrp="1"/>
          </p:cNvSpPr>
          <p:nvPr>
            <p:ph type="body" idx="90" hasCustomPrompt="1"/>
          </p:nvPr>
        </p:nvSpPr>
        <p:spPr>
          <a:xfrm>
            <a:off x="3320774" y="3537530"/>
            <a:ext cx="2591447" cy="493667"/>
          </a:xfrm>
        </p:spPr>
        <p:txBody>
          <a:bodyPr anchor="ctr">
            <a:noAutofit/>
          </a:bodyPr>
          <a:lstStyle>
            <a:lvl1pPr marL="0" indent="0" algn="ctr">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2" name="Text Placeholder 2">
            <a:extLst>
              <a:ext uri="{FF2B5EF4-FFF2-40B4-BE49-F238E27FC236}">
                <a16:creationId xmlns:a16="http://schemas.microsoft.com/office/drawing/2014/main" id="{140860DB-2F31-5C41-AAE5-D606F589CC58}"/>
              </a:ext>
            </a:extLst>
          </p:cNvPr>
          <p:cNvSpPr>
            <a:spLocks noGrp="1"/>
          </p:cNvSpPr>
          <p:nvPr>
            <p:ph type="body" idx="91" hasCustomPrompt="1"/>
          </p:nvPr>
        </p:nvSpPr>
        <p:spPr>
          <a:xfrm>
            <a:off x="6237981" y="4191090"/>
            <a:ext cx="2591447" cy="1752509"/>
          </a:xfrm>
        </p:spPr>
        <p:txBody>
          <a:bodyPr anchor="t" anchorCtr="0">
            <a:noAutofit/>
          </a:bodyPr>
          <a:lstStyle>
            <a:lvl1pPr marL="0" indent="0" algn="ctr">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9" name="Text Placeholder 2">
            <a:extLst>
              <a:ext uri="{FF2B5EF4-FFF2-40B4-BE49-F238E27FC236}">
                <a16:creationId xmlns:a16="http://schemas.microsoft.com/office/drawing/2014/main" id="{92BD0886-69BE-284A-89EA-A8CA9E266566}"/>
              </a:ext>
            </a:extLst>
          </p:cNvPr>
          <p:cNvSpPr>
            <a:spLocks noGrp="1"/>
          </p:cNvSpPr>
          <p:nvPr>
            <p:ph type="body" idx="92" hasCustomPrompt="1"/>
          </p:nvPr>
        </p:nvSpPr>
        <p:spPr>
          <a:xfrm>
            <a:off x="6237981" y="3537530"/>
            <a:ext cx="2591447" cy="493667"/>
          </a:xfrm>
        </p:spPr>
        <p:txBody>
          <a:bodyPr anchor="ctr">
            <a:noAutofit/>
          </a:bodyPr>
          <a:lstStyle>
            <a:lvl1pPr marL="0" indent="0" algn="ctr">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0" name="Text Placeholder 2">
            <a:extLst>
              <a:ext uri="{FF2B5EF4-FFF2-40B4-BE49-F238E27FC236}">
                <a16:creationId xmlns:a16="http://schemas.microsoft.com/office/drawing/2014/main" id="{42D906C0-116E-5F45-A80B-F254F686D0FF}"/>
              </a:ext>
            </a:extLst>
          </p:cNvPr>
          <p:cNvSpPr>
            <a:spLocks noGrp="1"/>
          </p:cNvSpPr>
          <p:nvPr>
            <p:ph type="body" idx="93" hasCustomPrompt="1"/>
          </p:nvPr>
        </p:nvSpPr>
        <p:spPr>
          <a:xfrm>
            <a:off x="9245062" y="4191090"/>
            <a:ext cx="2591447" cy="1752509"/>
          </a:xfrm>
        </p:spPr>
        <p:txBody>
          <a:bodyPr anchor="t" anchorCtr="0">
            <a:noAutofit/>
          </a:bodyPr>
          <a:lstStyle>
            <a:lvl1pPr marL="0" indent="0" algn="ctr">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1" name="Text Placeholder 2">
            <a:extLst>
              <a:ext uri="{FF2B5EF4-FFF2-40B4-BE49-F238E27FC236}">
                <a16:creationId xmlns:a16="http://schemas.microsoft.com/office/drawing/2014/main" id="{3B9C0490-D65D-584C-BEC2-6E871C29CFD3}"/>
              </a:ext>
            </a:extLst>
          </p:cNvPr>
          <p:cNvSpPr>
            <a:spLocks noGrp="1"/>
          </p:cNvSpPr>
          <p:nvPr>
            <p:ph type="body" idx="94" hasCustomPrompt="1"/>
          </p:nvPr>
        </p:nvSpPr>
        <p:spPr>
          <a:xfrm>
            <a:off x="9245062" y="3537530"/>
            <a:ext cx="2591447" cy="493667"/>
          </a:xfrm>
        </p:spPr>
        <p:txBody>
          <a:bodyPr anchor="ctr">
            <a:noAutofit/>
          </a:bodyPr>
          <a:lstStyle>
            <a:lvl1pPr marL="0" indent="0" algn="ctr">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2" name="Oval 41">
            <a:extLst>
              <a:ext uri="{FF2B5EF4-FFF2-40B4-BE49-F238E27FC236}">
                <a16:creationId xmlns:a16="http://schemas.microsoft.com/office/drawing/2014/main" id="{636F488E-033A-274A-BDC8-1F87B6742204}"/>
              </a:ext>
            </a:extLst>
          </p:cNvPr>
          <p:cNvSpPr/>
          <p:nvPr userDrawn="1"/>
        </p:nvSpPr>
        <p:spPr>
          <a:xfrm>
            <a:off x="6812210" y="1609899"/>
            <a:ext cx="1741961" cy="1741961"/>
          </a:xfrm>
          <a:prstGeom prst="ellipse">
            <a:avLst/>
          </a:prstGeom>
          <a:solidFill>
            <a:schemeClr val="tx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43" name="Picture Placeholder 20">
            <a:extLst>
              <a:ext uri="{FF2B5EF4-FFF2-40B4-BE49-F238E27FC236}">
                <a16:creationId xmlns:a16="http://schemas.microsoft.com/office/drawing/2014/main" id="{2FFC7BE5-0EEA-3346-B14D-0845040EB367}"/>
              </a:ext>
            </a:extLst>
          </p:cNvPr>
          <p:cNvSpPr>
            <a:spLocks noGrp="1"/>
          </p:cNvSpPr>
          <p:nvPr>
            <p:ph type="pic" sz="quarter" idx="95" hasCustomPrompt="1"/>
          </p:nvPr>
        </p:nvSpPr>
        <p:spPr>
          <a:xfrm>
            <a:off x="7310739" y="2099125"/>
            <a:ext cx="744903" cy="763508"/>
          </a:xfrm>
          <a:prstGeom prst="rect">
            <a:avLst/>
          </a:prstGeom>
        </p:spPr>
        <p:txBody>
          <a:bodyPr>
            <a:noAutofit/>
          </a:bodyPr>
          <a:lstStyle>
            <a:lvl1pPr marL="0" indent="0">
              <a:buNone/>
              <a:defRPr sz="1600">
                <a:solidFill>
                  <a:schemeClr val="bg2"/>
                </a:solidFill>
              </a:defRPr>
            </a:lvl1pPr>
          </a:lstStyle>
          <a:p>
            <a:r>
              <a:rPr lang="en-US" dirty="0"/>
              <a:t>Icon</a:t>
            </a:r>
          </a:p>
        </p:txBody>
      </p:sp>
      <p:sp>
        <p:nvSpPr>
          <p:cNvPr id="44" name="Oval 43">
            <a:extLst>
              <a:ext uri="{FF2B5EF4-FFF2-40B4-BE49-F238E27FC236}">
                <a16:creationId xmlns:a16="http://schemas.microsoft.com/office/drawing/2014/main" id="{1910C969-F0B9-5A42-A86B-D31FF40EF3F2}"/>
              </a:ext>
            </a:extLst>
          </p:cNvPr>
          <p:cNvSpPr/>
          <p:nvPr userDrawn="1"/>
        </p:nvSpPr>
        <p:spPr>
          <a:xfrm>
            <a:off x="9855608" y="1609899"/>
            <a:ext cx="1741961" cy="1741961"/>
          </a:xfrm>
          <a:prstGeom prst="ellipse">
            <a:avLst/>
          </a:prstGeom>
          <a:solidFill>
            <a:schemeClr val="tx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45" name="Picture Placeholder 20">
            <a:extLst>
              <a:ext uri="{FF2B5EF4-FFF2-40B4-BE49-F238E27FC236}">
                <a16:creationId xmlns:a16="http://schemas.microsoft.com/office/drawing/2014/main" id="{9B3D4CBC-AC42-C543-BBBD-F2995BFB7F7A}"/>
              </a:ext>
            </a:extLst>
          </p:cNvPr>
          <p:cNvSpPr>
            <a:spLocks noGrp="1"/>
          </p:cNvSpPr>
          <p:nvPr>
            <p:ph type="pic" sz="quarter" idx="96" hasCustomPrompt="1"/>
          </p:nvPr>
        </p:nvSpPr>
        <p:spPr>
          <a:xfrm>
            <a:off x="10354137" y="2099125"/>
            <a:ext cx="744903" cy="763508"/>
          </a:xfrm>
          <a:prstGeom prst="rect">
            <a:avLst/>
          </a:prstGeom>
        </p:spPr>
        <p:txBody>
          <a:bodyPr>
            <a:noAutofit/>
          </a:bodyPr>
          <a:lstStyle>
            <a:lvl1pPr marL="0" indent="0">
              <a:buNone/>
              <a:defRPr sz="1600">
                <a:solidFill>
                  <a:schemeClr val="bg2"/>
                </a:solidFill>
              </a:defRPr>
            </a:lvl1pPr>
          </a:lstStyle>
          <a:p>
            <a:r>
              <a:rPr lang="en-US" dirty="0"/>
              <a:t>Icon</a:t>
            </a:r>
          </a:p>
        </p:txBody>
      </p:sp>
      <p:cxnSp>
        <p:nvCxnSpPr>
          <p:cNvPr id="46" name="Straight Connector 45">
            <a:extLst>
              <a:ext uri="{FF2B5EF4-FFF2-40B4-BE49-F238E27FC236}">
                <a16:creationId xmlns:a16="http://schemas.microsoft.com/office/drawing/2014/main" id="{BC430CE3-F2A5-D442-BC18-42E144503B35}"/>
              </a:ext>
            </a:extLst>
          </p:cNvPr>
          <p:cNvCxnSpPr>
            <a:cxnSpLocks/>
          </p:cNvCxnSpPr>
          <p:nvPr userDrawn="1"/>
        </p:nvCxnSpPr>
        <p:spPr>
          <a:xfrm>
            <a:off x="341830"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B63358F-4B3F-EC4D-BC66-10053E9A16CF}"/>
              </a:ext>
            </a:extLst>
          </p:cNvPr>
          <p:cNvCxnSpPr>
            <a:cxnSpLocks/>
          </p:cNvCxnSpPr>
          <p:nvPr userDrawn="1"/>
        </p:nvCxnSpPr>
        <p:spPr>
          <a:xfrm>
            <a:off x="3320774"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3D76132-FD79-1746-A9E9-F007996B70D1}"/>
              </a:ext>
            </a:extLst>
          </p:cNvPr>
          <p:cNvCxnSpPr>
            <a:cxnSpLocks/>
          </p:cNvCxnSpPr>
          <p:nvPr userDrawn="1"/>
        </p:nvCxnSpPr>
        <p:spPr>
          <a:xfrm>
            <a:off x="6226020"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6E9F8F0-A7FC-A14A-A046-5B48E4FC95BE}"/>
              </a:ext>
            </a:extLst>
          </p:cNvPr>
          <p:cNvCxnSpPr>
            <a:cxnSpLocks/>
          </p:cNvCxnSpPr>
          <p:nvPr userDrawn="1"/>
        </p:nvCxnSpPr>
        <p:spPr>
          <a:xfrm>
            <a:off x="9235437"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Slide Number Placeholder 2">
            <a:extLst>
              <a:ext uri="{FF2B5EF4-FFF2-40B4-BE49-F238E27FC236}">
                <a16:creationId xmlns:a16="http://schemas.microsoft.com/office/drawing/2014/main" id="{6B9DB8E2-948F-4C08-82BA-B07F5CE59A7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5" name="Group 34">
            <a:extLst>
              <a:ext uri="{FF2B5EF4-FFF2-40B4-BE49-F238E27FC236}">
                <a16:creationId xmlns:a16="http://schemas.microsoft.com/office/drawing/2014/main" id="{01BEBA34-9997-4831-BDE4-DB7F3BBBD6F0}"/>
              </a:ext>
            </a:extLst>
          </p:cNvPr>
          <p:cNvGrpSpPr/>
          <p:nvPr userDrawn="1"/>
        </p:nvGrpSpPr>
        <p:grpSpPr>
          <a:xfrm>
            <a:off x="11454056" y="6354160"/>
            <a:ext cx="369644" cy="226799"/>
            <a:chOff x="10171675" y="6328233"/>
            <a:chExt cx="731163" cy="454938"/>
          </a:xfrm>
        </p:grpSpPr>
        <p:sp>
          <p:nvSpPr>
            <p:cNvPr id="36" name="Freeform: Shape 35">
              <a:extLst>
                <a:ext uri="{FF2B5EF4-FFF2-40B4-BE49-F238E27FC236}">
                  <a16:creationId xmlns:a16="http://schemas.microsoft.com/office/drawing/2014/main" id="{80AF49ED-A2B1-4FA1-B2D9-87C8937E868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8" name="Freeform: Shape 37">
              <a:extLst>
                <a:ext uri="{FF2B5EF4-FFF2-40B4-BE49-F238E27FC236}">
                  <a16:creationId xmlns:a16="http://schemas.microsoft.com/office/drawing/2014/main" id="{4FCED13B-E50A-4E83-86A4-CF820DDDD66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4E930278-6D8C-49F3-9C20-97597F8A0115}"/>
                </a:ext>
              </a:extLst>
            </p:cNvPr>
            <p:cNvGrpSpPr/>
            <p:nvPr userDrawn="1"/>
          </p:nvGrpSpPr>
          <p:grpSpPr>
            <a:xfrm>
              <a:off x="10499754" y="6374995"/>
              <a:ext cx="74948" cy="362489"/>
              <a:chOff x="11458342" y="5807359"/>
              <a:chExt cx="74948" cy="362489"/>
            </a:xfrm>
          </p:grpSpPr>
          <p:sp>
            <p:nvSpPr>
              <p:cNvPr id="51" name="Freeform: Shape 50">
                <a:extLst>
                  <a:ext uri="{FF2B5EF4-FFF2-40B4-BE49-F238E27FC236}">
                    <a16:creationId xmlns:a16="http://schemas.microsoft.com/office/drawing/2014/main" id="{5C220C1E-4117-4120-B9C1-72F79D4E29C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92996FDF-9DEB-4133-95DC-189A6F602AF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574483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graphic_Circular_4">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5FBB128-257B-044E-A35D-7401BFD141F4}"/>
              </a:ext>
            </a:extLst>
          </p:cNvPr>
          <p:cNvSpPr>
            <a:spLocks noGrp="1"/>
          </p:cNvSpPr>
          <p:nvPr>
            <p:ph type="body" idx="38" hasCustomPrompt="1"/>
          </p:nvPr>
        </p:nvSpPr>
        <p:spPr>
          <a:xfrm>
            <a:off x="574345" y="4411376"/>
            <a:ext cx="1831476" cy="1229362"/>
          </a:xfrm>
        </p:spPr>
        <p:txBody>
          <a:bodyPr anchor="t">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5" name="Straight Arrow Connector 4">
            <a:extLst>
              <a:ext uri="{FF2B5EF4-FFF2-40B4-BE49-F238E27FC236}">
                <a16:creationId xmlns:a16="http://schemas.microsoft.com/office/drawing/2014/main" id="{E1EFEBE7-F300-C841-A1E0-C4D3C5348BB4}"/>
              </a:ext>
            </a:extLst>
          </p:cNvPr>
          <p:cNvCxnSpPr>
            <a:cxnSpLocks/>
          </p:cNvCxnSpPr>
          <p:nvPr userDrawn="1"/>
        </p:nvCxnSpPr>
        <p:spPr>
          <a:xfrm>
            <a:off x="5909096" y="2640416"/>
            <a:ext cx="332476" cy="0"/>
          </a:xfrm>
          <a:prstGeom prst="straightConnector1">
            <a:avLst/>
          </a:prstGeom>
          <a:ln w="12700" cap="flat" cmpd="sng" algn="ctr">
            <a:solidFill>
              <a:srgbClr val="7E694F"/>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9DE6F017-BBCC-0E4F-8694-71896E5FFED1}"/>
              </a:ext>
            </a:extLst>
          </p:cNvPr>
          <p:cNvCxnSpPr>
            <a:cxnSpLocks/>
          </p:cNvCxnSpPr>
          <p:nvPr userDrawn="1"/>
        </p:nvCxnSpPr>
        <p:spPr>
          <a:xfrm>
            <a:off x="8160811" y="2640416"/>
            <a:ext cx="332476" cy="0"/>
          </a:xfrm>
          <a:prstGeom prst="straightConnector1">
            <a:avLst/>
          </a:prstGeom>
          <a:ln w="12700" cap="flat" cmpd="sng" algn="ctr">
            <a:solidFill>
              <a:srgbClr val="7E694F"/>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4" name="Text Placeholder 2">
            <a:extLst>
              <a:ext uri="{FF2B5EF4-FFF2-40B4-BE49-F238E27FC236}">
                <a16:creationId xmlns:a16="http://schemas.microsoft.com/office/drawing/2014/main" id="{2FAF12EA-9032-0946-833F-3331D0A25AB3}"/>
              </a:ext>
            </a:extLst>
          </p:cNvPr>
          <p:cNvSpPr>
            <a:spLocks noGrp="1"/>
          </p:cNvSpPr>
          <p:nvPr>
            <p:ph type="body" idx="39" hasCustomPrompt="1"/>
          </p:nvPr>
        </p:nvSpPr>
        <p:spPr>
          <a:xfrm>
            <a:off x="928329" y="2264235"/>
            <a:ext cx="1138717" cy="493667"/>
          </a:xfrm>
        </p:spPr>
        <p:txBody>
          <a:bodyPr>
            <a:noAutofit/>
          </a:bodyPr>
          <a:lstStyle>
            <a:lvl1pPr marL="0" indent="0" algn="ctr">
              <a:buNone/>
              <a:defRPr sz="3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2017</a:t>
            </a:r>
          </a:p>
        </p:txBody>
      </p:sp>
      <p:sp>
        <p:nvSpPr>
          <p:cNvPr id="15" name="Text Placeholder 2">
            <a:extLst>
              <a:ext uri="{FF2B5EF4-FFF2-40B4-BE49-F238E27FC236}">
                <a16:creationId xmlns:a16="http://schemas.microsoft.com/office/drawing/2014/main" id="{AE8EAFA6-61B1-C440-87BF-097688A21CF0}"/>
              </a:ext>
            </a:extLst>
          </p:cNvPr>
          <p:cNvSpPr>
            <a:spLocks noGrp="1"/>
          </p:cNvSpPr>
          <p:nvPr>
            <p:ph type="body" idx="26" hasCustomPrompt="1"/>
          </p:nvPr>
        </p:nvSpPr>
        <p:spPr>
          <a:xfrm>
            <a:off x="574345" y="3829529"/>
            <a:ext cx="1831476" cy="493667"/>
          </a:xfrm>
        </p:spPr>
        <p:txBody>
          <a:bodyPr anchor="ctr">
            <a:noAutofit/>
          </a:bodyPr>
          <a:lstStyle>
            <a:lvl1pPr marL="0" indent="0" algn="ctr">
              <a:lnSpc>
                <a:spcPct val="100000"/>
              </a:lnSpc>
              <a:buNone/>
              <a:defRPr sz="2000" cap="all" spc="2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16" name="Text Placeholder 2">
            <a:extLst>
              <a:ext uri="{FF2B5EF4-FFF2-40B4-BE49-F238E27FC236}">
                <a16:creationId xmlns:a16="http://schemas.microsoft.com/office/drawing/2014/main" id="{20110B87-98E7-3645-BEA7-4C5BAEA8CBC5}"/>
              </a:ext>
            </a:extLst>
          </p:cNvPr>
          <p:cNvSpPr>
            <a:spLocks noGrp="1"/>
          </p:cNvSpPr>
          <p:nvPr>
            <p:ph type="body" idx="49" hasCustomPrompt="1"/>
          </p:nvPr>
        </p:nvSpPr>
        <p:spPr>
          <a:xfrm>
            <a:off x="3186846" y="2264235"/>
            <a:ext cx="1138717" cy="493667"/>
          </a:xfrm>
        </p:spPr>
        <p:txBody>
          <a:bodyPr>
            <a:noAutofit/>
          </a:bodyPr>
          <a:lstStyle>
            <a:lvl1pPr marL="0" indent="0" algn="ctr">
              <a:buNone/>
              <a:defRPr sz="3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2018</a:t>
            </a:r>
          </a:p>
        </p:txBody>
      </p:sp>
      <p:sp>
        <p:nvSpPr>
          <p:cNvPr id="17" name="Text Placeholder 2">
            <a:extLst>
              <a:ext uri="{FF2B5EF4-FFF2-40B4-BE49-F238E27FC236}">
                <a16:creationId xmlns:a16="http://schemas.microsoft.com/office/drawing/2014/main" id="{DD9ADB59-379D-8244-AD0F-94ECEC5BF7F3}"/>
              </a:ext>
            </a:extLst>
          </p:cNvPr>
          <p:cNvSpPr>
            <a:spLocks noGrp="1"/>
          </p:cNvSpPr>
          <p:nvPr>
            <p:ph type="body" idx="50" hasCustomPrompt="1"/>
          </p:nvPr>
        </p:nvSpPr>
        <p:spPr>
          <a:xfrm>
            <a:off x="5505976" y="2264235"/>
            <a:ext cx="1138717" cy="493667"/>
          </a:xfrm>
        </p:spPr>
        <p:txBody>
          <a:bodyPr>
            <a:noAutofit/>
          </a:bodyPr>
          <a:lstStyle>
            <a:lvl1pPr marL="0" indent="0" algn="ctr">
              <a:buNone/>
              <a:defRPr sz="3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2019</a:t>
            </a:r>
          </a:p>
        </p:txBody>
      </p:sp>
      <p:sp>
        <p:nvSpPr>
          <p:cNvPr id="18" name="Text Placeholder 2">
            <a:extLst>
              <a:ext uri="{FF2B5EF4-FFF2-40B4-BE49-F238E27FC236}">
                <a16:creationId xmlns:a16="http://schemas.microsoft.com/office/drawing/2014/main" id="{45AC7E1A-4E9F-334D-AD6D-260EAEE43C91}"/>
              </a:ext>
            </a:extLst>
          </p:cNvPr>
          <p:cNvSpPr>
            <a:spLocks noGrp="1"/>
          </p:cNvSpPr>
          <p:nvPr>
            <p:ph type="body" idx="51" hasCustomPrompt="1"/>
          </p:nvPr>
        </p:nvSpPr>
        <p:spPr>
          <a:xfrm>
            <a:off x="7757691" y="2264235"/>
            <a:ext cx="1138717" cy="493667"/>
          </a:xfrm>
        </p:spPr>
        <p:txBody>
          <a:bodyPr>
            <a:noAutofit/>
          </a:bodyPr>
          <a:lstStyle>
            <a:lvl1pPr marL="0" indent="0" algn="ctr">
              <a:buNone/>
              <a:defRPr sz="3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2020</a:t>
            </a:r>
          </a:p>
        </p:txBody>
      </p:sp>
      <p:sp>
        <p:nvSpPr>
          <p:cNvPr id="19" name="Text Placeholder 2">
            <a:extLst>
              <a:ext uri="{FF2B5EF4-FFF2-40B4-BE49-F238E27FC236}">
                <a16:creationId xmlns:a16="http://schemas.microsoft.com/office/drawing/2014/main" id="{D242B65A-96C0-5B40-A490-BD051075B0C2}"/>
              </a:ext>
            </a:extLst>
          </p:cNvPr>
          <p:cNvSpPr>
            <a:spLocks noGrp="1"/>
          </p:cNvSpPr>
          <p:nvPr>
            <p:ph type="body" idx="52" hasCustomPrompt="1"/>
          </p:nvPr>
        </p:nvSpPr>
        <p:spPr>
          <a:xfrm>
            <a:off x="10011716" y="2264235"/>
            <a:ext cx="1138717" cy="493667"/>
          </a:xfrm>
        </p:spPr>
        <p:txBody>
          <a:bodyPr>
            <a:noAutofit/>
          </a:bodyPr>
          <a:lstStyle>
            <a:lvl1pPr marL="0" indent="0" algn="ctr">
              <a:buNone/>
              <a:defRPr sz="3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2021</a:t>
            </a:r>
          </a:p>
        </p:txBody>
      </p:sp>
      <p:sp>
        <p:nvSpPr>
          <p:cNvPr id="20" name="Text Placeholder 2">
            <a:extLst>
              <a:ext uri="{FF2B5EF4-FFF2-40B4-BE49-F238E27FC236}">
                <a16:creationId xmlns:a16="http://schemas.microsoft.com/office/drawing/2014/main" id="{318F2C7C-811F-D04D-9706-EBD91BDEFF1A}"/>
              </a:ext>
            </a:extLst>
          </p:cNvPr>
          <p:cNvSpPr>
            <a:spLocks noGrp="1"/>
          </p:cNvSpPr>
          <p:nvPr>
            <p:ph type="body" idx="53" hasCustomPrompt="1"/>
          </p:nvPr>
        </p:nvSpPr>
        <p:spPr>
          <a:xfrm>
            <a:off x="2840466" y="4411376"/>
            <a:ext cx="1831476" cy="1229362"/>
          </a:xfrm>
        </p:spPr>
        <p:txBody>
          <a:bodyPr anchor="t">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a:extLst>
              <a:ext uri="{FF2B5EF4-FFF2-40B4-BE49-F238E27FC236}">
                <a16:creationId xmlns:a16="http://schemas.microsoft.com/office/drawing/2014/main" id="{298E2E42-9043-F248-BB5F-E64E340B62C6}"/>
              </a:ext>
            </a:extLst>
          </p:cNvPr>
          <p:cNvSpPr>
            <a:spLocks noGrp="1"/>
          </p:cNvSpPr>
          <p:nvPr>
            <p:ph type="body" idx="54" hasCustomPrompt="1"/>
          </p:nvPr>
        </p:nvSpPr>
        <p:spPr>
          <a:xfrm>
            <a:off x="2840466" y="3829529"/>
            <a:ext cx="1831476" cy="493667"/>
          </a:xfrm>
        </p:spPr>
        <p:txBody>
          <a:bodyPr anchor="ctr">
            <a:noAutofit/>
          </a:bodyPr>
          <a:lstStyle>
            <a:lvl1pPr marL="0" indent="0" algn="ctr">
              <a:lnSpc>
                <a:spcPct val="100000"/>
              </a:lnSpc>
              <a:buNone/>
              <a:defRPr sz="2000" cap="all" spc="2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2" name="Text Placeholder 2">
            <a:extLst>
              <a:ext uri="{FF2B5EF4-FFF2-40B4-BE49-F238E27FC236}">
                <a16:creationId xmlns:a16="http://schemas.microsoft.com/office/drawing/2014/main" id="{4DF995BF-5814-4547-BED4-0C4F082C03E7}"/>
              </a:ext>
            </a:extLst>
          </p:cNvPr>
          <p:cNvSpPr>
            <a:spLocks noGrp="1"/>
          </p:cNvSpPr>
          <p:nvPr>
            <p:ph type="body" idx="55" hasCustomPrompt="1"/>
          </p:nvPr>
        </p:nvSpPr>
        <p:spPr>
          <a:xfrm>
            <a:off x="5159596" y="4411376"/>
            <a:ext cx="1831476" cy="1229362"/>
          </a:xfrm>
        </p:spPr>
        <p:txBody>
          <a:bodyPr anchor="t">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a:extLst>
              <a:ext uri="{FF2B5EF4-FFF2-40B4-BE49-F238E27FC236}">
                <a16:creationId xmlns:a16="http://schemas.microsoft.com/office/drawing/2014/main" id="{DF579B10-D355-A04C-BF9C-B149A1D286EC}"/>
              </a:ext>
            </a:extLst>
          </p:cNvPr>
          <p:cNvSpPr>
            <a:spLocks noGrp="1"/>
          </p:cNvSpPr>
          <p:nvPr>
            <p:ph type="body" idx="56" hasCustomPrompt="1"/>
          </p:nvPr>
        </p:nvSpPr>
        <p:spPr>
          <a:xfrm>
            <a:off x="5159596" y="3829529"/>
            <a:ext cx="1831476" cy="493667"/>
          </a:xfrm>
        </p:spPr>
        <p:txBody>
          <a:bodyPr anchor="ctr">
            <a:noAutofit/>
          </a:bodyPr>
          <a:lstStyle>
            <a:lvl1pPr marL="0" indent="0" algn="ctr">
              <a:lnSpc>
                <a:spcPct val="100000"/>
              </a:lnSpc>
              <a:buNone/>
              <a:defRPr sz="2000" cap="all" spc="2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4" name="Text Placeholder 2">
            <a:extLst>
              <a:ext uri="{FF2B5EF4-FFF2-40B4-BE49-F238E27FC236}">
                <a16:creationId xmlns:a16="http://schemas.microsoft.com/office/drawing/2014/main" id="{ECE7E0BF-55F4-0248-AA82-58E8BBFA3411}"/>
              </a:ext>
            </a:extLst>
          </p:cNvPr>
          <p:cNvSpPr>
            <a:spLocks noGrp="1"/>
          </p:cNvSpPr>
          <p:nvPr>
            <p:ph type="body" idx="57" hasCustomPrompt="1"/>
          </p:nvPr>
        </p:nvSpPr>
        <p:spPr>
          <a:xfrm>
            <a:off x="7411311" y="4411376"/>
            <a:ext cx="1831476" cy="1229362"/>
          </a:xfrm>
        </p:spPr>
        <p:txBody>
          <a:bodyPr anchor="t">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a:extLst>
              <a:ext uri="{FF2B5EF4-FFF2-40B4-BE49-F238E27FC236}">
                <a16:creationId xmlns:a16="http://schemas.microsoft.com/office/drawing/2014/main" id="{E4F6FFC1-F8F2-174C-89B4-3226F52061F7}"/>
              </a:ext>
            </a:extLst>
          </p:cNvPr>
          <p:cNvSpPr>
            <a:spLocks noGrp="1"/>
          </p:cNvSpPr>
          <p:nvPr>
            <p:ph type="body" idx="58" hasCustomPrompt="1"/>
          </p:nvPr>
        </p:nvSpPr>
        <p:spPr>
          <a:xfrm>
            <a:off x="7411311" y="3829529"/>
            <a:ext cx="1831476" cy="493667"/>
          </a:xfrm>
        </p:spPr>
        <p:txBody>
          <a:bodyPr anchor="ctr">
            <a:noAutofit/>
          </a:bodyPr>
          <a:lstStyle>
            <a:lvl1pPr marL="0" indent="0" algn="ctr">
              <a:lnSpc>
                <a:spcPct val="100000"/>
              </a:lnSpc>
              <a:buNone/>
              <a:defRPr sz="2000" cap="all" spc="2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6" name="Text Placeholder 2">
            <a:extLst>
              <a:ext uri="{FF2B5EF4-FFF2-40B4-BE49-F238E27FC236}">
                <a16:creationId xmlns:a16="http://schemas.microsoft.com/office/drawing/2014/main" id="{A5B0B1BD-0BB6-D441-AE7E-EF53E8B62507}"/>
              </a:ext>
            </a:extLst>
          </p:cNvPr>
          <p:cNvSpPr>
            <a:spLocks noGrp="1"/>
          </p:cNvSpPr>
          <p:nvPr>
            <p:ph type="body" idx="59" hasCustomPrompt="1"/>
          </p:nvPr>
        </p:nvSpPr>
        <p:spPr>
          <a:xfrm>
            <a:off x="9665336" y="4411376"/>
            <a:ext cx="1831476" cy="1229362"/>
          </a:xfrm>
        </p:spPr>
        <p:txBody>
          <a:bodyPr anchor="t">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7" name="Text Placeholder 2">
            <a:extLst>
              <a:ext uri="{FF2B5EF4-FFF2-40B4-BE49-F238E27FC236}">
                <a16:creationId xmlns:a16="http://schemas.microsoft.com/office/drawing/2014/main" id="{3CF65DAA-6C79-4E40-9D41-C4DB01280589}"/>
              </a:ext>
            </a:extLst>
          </p:cNvPr>
          <p:cNvSpPr>
            <a:spLocks noGrp="1"/>
          </p:cNvSpPr>
          <p:nvPr>
            <p:ph type="body" idx="60" hasCustomPrompt="1"/>
          </p:nvPr>
        </p:nvSpPr>
        <p:spPr>
          <a:xfrm>
            <a:off x="9665336" y="3829529"/>
            <a:ext cx="1831476" cy="493667"/>
          </a:xfrm>
        </p:spPr>
        <p:txBody>
          <a:bodyPr anchor="ctr">
            <a:noAutofit/>
          </a:bodyPr>
          <a:lstStyle>
            <a:lvl1pPr marL="0" indent="0" algn="ctr">
              <a:lnSpc>
                <a:spcPct val="100000"/>
              </a:lnSpc>
              <a:buNone/>
              <a:defRPr sz="2000" cap="all" spc="2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cxnSp>
        <p:nvCxnSpPr>
          <p:cNvPr id="28" name="Straight Arrow Connector 27">
            <a:extLst>
              <a:ext uri="{FF2B5EF4-FFF2-40B4-BE49-F238E27FC236}">
                <a16:creationId xmlns:a16="http://schemas.microsoft.com/office/drawing/2014/main" id="{51B62B83-D977-F948-940E-3E5695D66D33}"/>
              </a:ext>
            </a:extLst>
          </p:cNvPr>
          <p:cNvCxnSpPr>
            <a:cxnSpLocks/>
          </p:cNvCxnSpPr>
          <p:nvPr userDrawn="1"/>
        </p:nvCxnSpPr>
        <p:spPr>
          <a:xfrm>
            <a:off x="1505642"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28AF9C67-FD3F-AA4F-B3BC-081ED19CC929}"/>
              </a:ext>
            </a:extLst>
          </p:cNvPr>
          <p:cNvCxnSpPr>
            <a:cxnSpLocks/>
          </p:cNvCxnSpPr>
          <p:nvPr userDrawn="1"/>
        </p:nvCxnSpPr>
        <p:spPr>
          <a:xfrm>
            <a:off x="375620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589831E8-01B5-FC46-8FEA-74D6A09B1EBF}"/>
              </a:ext>
            </a:extLst>
          </p:cNvPr>
          <p:cNvCxnSpPr>
            <a:cxnSpLocks/>
          </p:cNvCxnSpPr>
          <p:nvPr userDrawn="1"/>
        </p:nvCxnSpPr>
        <p:spPr>
          <a:xfrm>
            <a:off x="607533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36D39E36-8BED-444B-B37A-255A804D5F88}"/>
              </a:ext>
            </a:extLst>
          </p:cNvPr>
          <p:cNvCxnSpPr>
            <a:cxnSpLocks/>
          </p:cNvCxnSpPr>
          <p:nvPr userDrawn="1"/>
        </p:nvCxnSpPr>
        <p:spPr>
          <a:xfrm>
            <a:off x="8327049"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3101CEF3-12DD-E341-8C9E-0C6928EC7C5D}"/>
              </a:ext>
            </a:extLst>
          </p:cNvPr>
          <p:cNvCxnSpPr>
            <a:cxnSpLocks/>
          </p:cNvCxnSpPr>
          <p:nvPr userDrawn="1"/>
        </p:nvCxnSpPr>
        <p:spPr>
          <a:xfrm>
            <a:off x="1058107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6" name="Oval 35">
            <a:extLst>
              <a:ext uri="{FF2B5EF4-FFF2-40B4-BE49-F238E27FC236}">
                <a16:creationId xmlns:a16="http://schemas.microsoft.com/office/drawing/2014/main" id="{CBCF3EF7-1755-B549-9006-38A4CFDFC3CA}"/>
              </a:ext>
            </a:extLst>
          </p:cNvPr>
          <p:cNvSpPr/>
          <p:nvPr userDrawn="1"/>
        </p:nvSpPr>
        <p:spPr>
          <a:xfrm>
            <a:off x="619103" y="164008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7" name="Oval 36">
            <a:extLst>
              <a:ext uri="{FF2B5EF4-FFF2-40B4-BE49-F238E27FC236}">
                <a16:creationId xmlns:a16="http://schemas.microsoft.com/office/drawing/2014/main" id="{BC49D71E-CA58-A344-8F01-AD5064EE2F81}"/>
              </a:ext>
            </a:extLst>
          </p:cNvPr>
          <p:cNvSpPr/>
          <p:nvPr userDrawn="1"/>
        </p:nvSpPr>
        <p:spPr>
          <a:xfrm>
            <a:off x="288522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8" name="Oval 37">
            <a:extLst>
              <a:ext uri="{FF2B5EF4-FFF2-40B4-BE49-F238E27FC236}">
                <a16:creationId xmlns:a16="http://schemas.microsoft.com/office/drawing/2014/main" id="{7E3CE651-C9B9-6D44-830F-8D73AE371690}"/>
              </a:ext>
            </a:extLst>
          </p:cNvPr>
          <p:cNvSpPr/>
          <p:nvPr userDrawn="1"/>
        </p:nvSpPr>
        <p:spPr>
          <a:xfrm>
            <a:off x="520435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9" name="Oval 38">
            <a:extLst>
              <a:ext uri="{FF2B5EF4-FFF2-40B4-BE49-F238E27FC236}">
                <a16:creationId xmlns:a16="http://schemas.microsoft.com/office/drawing/2014/main" id="{F1C97BD6-6743-2B43-9253-B0861389FB1E}"/>
              </a:ext>
            </a:extLst>
          </p:cNvPr>
          <p:cNvSpPr/>
          <p:nvPr userDrawn="1"/>
        </p:nvSpPr>
        <p:spPr>
          <a:xfrm>
            <a:off x="7456069"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0" name="Oval 39">
            <a:extLst>
              <a:ext uri="{FF2B5EF4-FFF2-40B4-BE49-F238E27FC236}">
                <a16:creationId xmlns:a16="http://schemas.microsoft.com/office/drawing/2014/main" id="{E1E4EC01-2FF3-8E4A-9CC2-9072E3CF3382}"/>
              </a:ext>
            </a:extLst>
          </p:cNvPr>
          <p:cNvSpPr/>
          <p:nvPr userDrawn="1"/>
        </p:nvSpPr>
        <p:spPr>
          <a:xfrm>
            <a:off x="971009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5" name="Text Placeholder 2">
            <a:extLst>
              <a:ext uri="{FF2B5EF4-FFF2-40B4-BE49-F238E27FC236}">
                <a16:creationId xmlns:a16="http://schemas.microsoft.com/office/drawing/2014/main" id="{EB35D610-1A65-4441-A128-753D4CB17354}"/>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41" name="Text Placeholder 4">
            <a:extLst>
              <a:ext uri="{FF2B5EF4-FFF2-40B4-BE49-F238E27FC236}">
                <a16:creationId xmlns:a16="http://schemas.microsoft.com/office/drawing/2014/main" id="{AADD1588-B131-E840-A821-8DC3DE53F1C4}"/>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2" name="Straight Connector 41">
            <a:extLst>
              <a:ext uri="{FF2B5EF4-FFF2-40B4-BE49-F238E27FC236}">
                <a16:creationId xmlns:a16="http://schemas.microsoft.com/office/drawing/2014/main" id="{488C5B85-A630-B045-B31A-E5E55E1E5FFA}"/>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523AA2F-C072-0145-8E7E-340B4D69D099}"/>
              </a:ext>
            </a:extLst>
          </p:cNvPr>
          <p:cNvCxnSpPr>
            <a:cxnSpLocks/>
          </p:cNvCxnSpPr>
          <p:nvPr userDrawn="1"/>
        </p:nvCxnSpPr>
        <p:spPr>
          <a:xfrm>
            <a:off x="570118"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2304BA-6715-EC4D-9960-81F9D6B950CB}"/>
              </a:ext>
            </a:extLst>
          </p:cNvPr>
          <p:cNvCxnSpPr>
            <a:cxnSpLocks/>
          </p:cNvCxnSpPr>
          <p:nvPr userDrawn="1"/>
        </p:nvCxnSpPr>
        <p:spPr>
          <a:xfrm>
            <a:off x="2832470"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D6FD3AC-0CBD-DD4F-B349-C911A18E3E1D}"/>
              </a:ext>
            </a:extLst>
          </p:cNvPr>
          <p:cNvCxnSpPr>
            <a:cxnSpLocks/>
          </p:cNvCxnSpPr>
          <p:nvPr userDrawn="1"/>
        </p:nvCxnSpPr>
        <p:spPr>
          <a:xfrm>
            <a:off x="5150001"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6E648C-FEAD-1C4E-9AA2-9C2F925566E9}"/>
              </a:ext>
            </a:extLst>
          </p:cNvPr>
          <p:cNvCxnSpPr>
            <a:cxnSpLocks/>
          </p:cNvCxnSpPr>
          <p:nvPr userDrawn="1"/>
        </p:nvCxnSpPr>
        <p:spPr>
          <a:xfrm>
            <a:off x="7412353"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9A60BA1-BEC3-1B46-9FBE-45F834C7F936}"/>
              </a:ext>
            </a:extLst>
          </p:cNvPr>
          <p:cNvCxnSpPr>
            <a:cxnSpLocks/>
          </p:cNvCxnSpPr>
          <p:nvPr userDrawn="1"/>
        </p:nvCxnSpPr>
        <p:spPr>
          <a:xfrm>
            <a:off x="9658940"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Slide Number Placeholder 2">
            <a:extLst>
              <a:ext uri="{FF2B5EF4-FFF2-40B4-BE49-F238E27FC236}">
                <a16:creationId xmlns:a16="http://schemas.microsoft.com/office/drawing/2014/main" id="{3F3CB410-F00C-44C5-870A-30C62FB3710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2" name="Group 51">
            <a:extLst>
              <a:ext uri="{FF2B5EF4-FFF2-40B4-BE49-F238E27FC236}">
                <a16:creationId xmlns:a16="http://schemas.microsoft.com/office/drawing/2014/main" id="{B97AA774-F053-4EBC-9B32-153B375CC1B6}"/>
              </a:ext>
            </a:extLst>
          </p:cNvPr>
          <p:cNvGrpSpPr/>
          <p:nvPr userDrawn="1"/>
        </p:nvGrpSpPr>
        <p:grpSpPr>
          <a:xfrm>
            <a:off x="11454056" y="6354160"/>
            <a:ext cx="369644" cy="226799"/>
            <a:chOff x="10171675" y="6328233"/>
            <a:chExt cx="731163" cy="454938"/>
          </a:xfrm>
        </p:grpSpPr>
        <p:sp>
          <p:nvSpPr>
            <p:cNvPr id="53" name="Freeform: Shape 52">
              <a:extLst>
                <a:ext uri="{FF2B5EF4-FFF2-40B4-BE49-F238E27FC236}">
                  <a16:creationId xmlns:a16="http://schemas.microsoft.com/office/drawing/2014/main" id="{7DB9944D-5531-48DF-8557-E4A32C01732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4" name="Freeform: Shape 53">
              <a:extLst>
                <a:ext uri="{FF2B5EF4-FFF2-40B4-BE49-F238E27FC236}">
                  <a16:creationId xmlns:a16="http://schemas.microsoft.com/office/drawing/2014/main" id="{F5EE690D-7590-49EF-99C4-61ADB173FA0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5" name="Group 54">
              <a:extLst>
                <a:ext uri="{FF2B5EF4-FFF2-40B4-BE49-F238E27FC236}">
                  <a16:creationId xmlns:a16="http://schemas.microsoft.com/office/drawing/2014/main" id="{B6BC13A4-159D-4592-A4F5-319C5B79C6C5}"/>
                </a:ext>
              </a:extLst>
            </p:cNvPr>
            <p:cNvGrpSpPr/>
            <p:nvPr userDrawn="1"/>
          </p:nvGrpSpPr>
          <p:grpSpPr>
            <a:xfrm>
              <a:off x="10499754" y="6374995"/>
              <a:ext cx="74948" cy="362489"/>
              <a:chOff x="11458342" y="5807359"/>
              <a:chExt cx="74948" cy="362489"/>
            </a:xfrm>
          </p:grpSpPr>
          <p:sp>
            <p:nvSpPr>
              <p:cNvPr id="56" name="Freeform: Shape 55">
                <a:extLst>
                  <a:ext uri="{FF2B5EF4-FFF2-40B4-BE49-F238E27FC236}">
                    <a16:creationId xmlns:a16="http://schemas.microsoft.com/office/drawing/2014/main" id="{54317823-8DC4-47A0-97D6-7357FFA1256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78DE5750-114F-4181-AA1B-9B847AB08E3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8183827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graphic_Circular_5">
    <p:spTree>
      <p:nvGrpSpPr>
        <p:cNvPr id="1" name=""/>
        <p:cNvGrpSpPr/>
        <p:nvPr/>
      </p:nvGrpSpPr>
      <p:grpSpPr>
        <a:xfrm>
          <a:off x="0" y="0"/>
          <a:ext cx="0" cy="0"/>
          <a:chOff x="0" y="0"/>
          <a:chExt cx="0" cy="0"/>
        </a:xfrm>
      </p:grpSpPr>
      <p:sp>
        <p:nvSpPr>
          <p:cNvPr id="42" name="Picture Placeholder 20">
            <a:extLst>
              <a:ext uri="{FF2B5EF4-FFF2-40B4-BE49-F238E27FC236}">
                <a16:creationId xmlns:a16="http://schemas.microsoft.com/office/drawing/2014/main" id="{60064C01-417B-B94F-A685-50EEDB4E0698}"/>
              </a:ext>
            </a:extLst>
          </p:cNvPr>
          <p:cNvSpPr>
            <a:spLocks noGrp="1"/>
          </p:cNvSpPr>
          <p:nvPr>
            <p:ph type="pic" sz="quarter" idx="34" hasCustomPrompt="1"/>
          </p:nvPr>
        </p:nvSpPr>
        <p:spPr>
          <a:xfrm>
            <a:off x="1063397" y="2111356"/>
            <a:ext cx="898455" cy="898455"/>
          </a:xfrm>
          <a:prstGeom prst="rect">
            <a:avLst/>
          </a:prstGeom>
          <a:noFill/>
        </p:spPr>
        <p:txBody>
          <a:bodyPr>
            <a:noAutofit/>
          </a:bodyPr>
          <a:lstStyle>
            <a:lvl1pPr marL="0" indent="0">
              <a:buNone/>
              <a:defRPr sz="1600"/>
            </a:lvl1pPr>
          </a:lstStyle>
          <a:p>
            <a:r>
              <a:rPr lang="en-US" dirty="0"/>
              <a:t>Icon</a:t>
            </a:r>
          </a:p>
        </p:txBody>
      </p:sp>
      <p:sp>
        <p:nvSpPr>
          <p:cNvPr id="43" name="Picture Placeholder 20">
            <a:extLst>
              <a:ext uri="{FF2B5EF4-FFF2-40B4-BE49-F238E27FC236}">
                <a16:creationId xmlns:a16="http://schemas.microsoft.com/office/drawing/2014/main" id="{14C9C91E-BDA2-274C-AC5C-5D3AB71D521A}"/>
              </a:ext>
            </a:extLst>
          </p:cNvPr>
          <p:cNvSpPr>
            <a:spLocks noGrp="1"/>
          </p:cNvSpPr>
          <p:nvPr>
            <p:ph type="pic" sz="quarter" idx="61" hasCustomPrompt="1"/>
          </p:nvPr>
        </p:nvSpPr>
        <p:spPr>
          <a:xfrm>
            <a:off x="3325771" y="2127618"/>
            <a:ext cx="898455" cy="898455"/>
          </a:xfrm>
          <a:prstGeom prst="rect">
            <a:avLst/>
          </a:prstGeom>
          <a:noFill/>
        </p:spPr>
        <p:txBody>
          <a:bodyPr>
            <a:noAutofit/>
          </a:bodyPr>
          <a:lstStyle>
            <a:lvl1pPr marL="0" indent="0">
              <a:buNone/>
              <a:defRPr sz="1600"/>
            </a:lvl1pPr>
          </a:lstStyle>
          <a:p>
            <a:r>
              <a:rPr lang="en-US" dirty="0"/>
              <a:t>Icon</a:t>
            </a:r>
          </a:p>
        </p:txBody>
      </p:sp>
      <p:sp>
        <p:nvSpPr>
          <p:cNvPr id="44" name="Picture Placeholder 20">
            <a:extLst>
              <a:ext uri="{FF2B5EF4-FFF2-40B4-BE49-F238E27FC236}">
                <a16:creationId xmlns:a16="http://schemas.microsoft.com/office/drawing/2014/main" id="{4000A78F-E152-4C40-85C7-06960E4BEFD5}"/>
              </a:ext>
            </a:extLst>
          </p:cNvPr>
          <p:cNvSpPr>
            <a:spLocks noGrp="1"/>
          </p:cNvSpPr>
          <p:nvPr>
            <p:ph type="pic" sz="quarter" idx="62" hasCustomPrompt="1"/>
          </p:nvPr>
        </p:nvSpPr>
        <p:spPr>
          <a:xfrm>
            <a:off x="5606635" y="2111356"/>
            <a:ext cx="898455" cy="898455"/>
          </a:xfrm>
          <a:prstGeom prst="rect">
            <a:avLst/>
          </a:prstGeom>
          <a:noFill/>
        </p:spPr>
        <p:txBody>
          <a:bodyPr>
            <a:noAutofit/>
          </a:bodyPr>
          <a:lstStyle>
            <a:lvl1pPr marL="0" indent="0">
              <a:buNone/>
              <a:defRPr sz="1600"/>
            </a:lvl1pPr>
          </a:lstStyle>
          <a:p>
            <a:r>
              <a:rPr lang="en-US" dirty="0"/>
              <a:t>Icon</a:t>
            </a:r>
          </a:p>
        </p:txBody>
      </p:sp>
      <p:sp>
        <p:nvSpPr>
          <p:cNvPr id="46" name="Picture Placeholder 20">
            <a:extLst>
              <a:ext uri="{FF2B5EF4-FFF2-40B4-BE49-F238E27FC236}">
                <a16:creationId xmlns:a16="http://schemas.microsoft.com/office/drawing/2014/main" id="{680A356A-3189-4F4A-958C-01B2556C9E5A}"/>
              </a:ext>
            </a:extLst>
          </p:cNvPr>
          <p:cNvSpPr>
            <a:spLocks noGrp="1"/>
          </p:cNvSpPr>
          <p:nvPr>
            <p:ph type="pic" sz="quarter" idx="64" hasCustomPrompt="1"/>
          </p:nvPr>
        </p:nvSpPr>
        <p:spPr>
          <a:xfrm>
            <a:off x="10131846" y="2119239"/>
            <a:ext cx="898455" cy="898455"/>
          </a:xfrm>
          <a:prstGeom prst="rect">
            <a:avLst/>
          </a:prstGeom>
          <a:noFill/>
        </p:spPr>
        <p:txBody>
          <a:bodyPr>
            <a:noAutofit/>
          </a:bodyPr>
          <a:lstStyle>
            <a:lvl1pPr marL="0" indent="0">
              <a:buNone/>
              <a:defRPr sz="1600"/>
            </a:lvl1pPr>
          </a:lstStyle>
          <a:p>
            <a:r>
              <a:rPr lang="en-US" dirty="0"/>
              <a:t>Icon</a:t>
            </a:r>
          </a:p>
        </p:txBody>
      </p:sp>
      <p:sp>
        <p:nvSpPr>
          <p:cNvPr id="60" name="Picture Placeholder 20">
            <a:extLst>
              <a:ext uri="{FF2B5EF4-FFF2-40B4-BE49-F238E27FC236}">
                <a16:creationId xmlns:a16="http://schemas.microsoft.com/office/drawing/2014/main" id="{31004B5F-97C2-8C48-A500-1AADE6DF6B51}"/>
              </a:ext>
            </a:extLst>
          </p:cNvPr>
          <p:cNvSpPr>
            <a:spLocks noGrp="1"/>
          </p:cNvSpPr>
          <p:nvPr>
            <p:ph type="pic" sz="quarter" idx="63" hasCustomPrompt="1"/>
          </p:nvPr>
        </p:nvSpPr>
        <p:spPr>
          <a:xfrm>
            <a:off x="7877223" y="2111356"/>
            <a:ext cx="898455" cy="898455"/>
          </a:xfrm>
          <a:prstGeom prst="rect">
            <a:avLst/>
          </a:prstGeom>
          <a:noFill/>
        </p:spPr>
        <p:txBody>
          <a:bodyPr>
            <a:noAutofit/>
          </a:bodyPr>
          <a:lstStyle>
            <a:lvl1pPr marL="0" indent="0">
              <a:buNone/>
              <a:defRPr sz="1600"/>
            </a:lvl1pPr>
          </a:lstStyle>
          <a:p>
            <a:r>
              <a:rPr lang="en-US" dirty="0"/>
              <a:t>Icon</a:t>
            </a:r>
          </a:p>
        </p:txBody>
      </p:sp>
      <p:sp>
        <p:nvSpPr>
          <p:cNvPr id="27" name="Text Placeholder 2">
            <a:extLst>
              <a:ext uri="{FF2B5EF4-FFF2-40B4-BE49-F238E27FC236}">
                <a16:creationId xmlns:a16="http://schemas.microsoft.com/office/drawing/2014/main" id="{90C6D1DC-2CC9-484B-8886-D932C64AB2DF}"/>
              </a:ext>
            </a:extLst>
          </p:cNvPr>
          <p:cNvSpPr>
            <a:spLocks noGrp="1"/>
          </p:cNvSpPr>
          <p:nvPr>
            <p:ph type="body" idx="38" hasCustomPrompt="1"/>
          </p:nvPr>
        </p:nvSpPr>
        <p:spPr>
          <a:xfrm>
            <a:off x="574345" y="4599259"/>
            <a:ext cx="1831476" cy="1229362"/>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a:extLst>
              <a:ext uri="{FF2B5EF4-FFF2-40B4-BE49-F238E27FC236}">
                <a16:creationId xmlns:a16="http://schemas.microsoft.com/office/drawing/2014/main" id="{E1436E25-797B-A14B-B7B1-57F7EA833EBD}"/>
              </a:ext>
            </a:extLst>
          </p:cNvPr>
          <p:cNvSpPr>
            <a:spLocks noGrp="1"/>
          </p:cNvSpPr>
          <p:nvPr>
            <p:ph type="body" idx="26" hasCustomPrompt="1"/>
          </p:nvPr>
        </p:nvSpPr>
        <p:spPr>
          <a:xfrm>
            <a:off x="574345" y="4017412"/>
            <a:ext cx="1831476" cy="493667"/>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1" name="Text Placeholder 2">
            <a:extLst>
              <a:ext uri="{FF2B5EF4-FFF2-40B4-BE49-F238E27FC236}">
                <a16:creationId xmlns:a16="http://schemas.microsoft.com/office/drawing/2014/main" id="{F6FDEB93-52A3-D247-AC16-12BCF924FFBB}"/>
              </a:ext>
            </a:extLst>
          </p:cNvPr>
          <p:cNvSpPr>
            <a:spLocks noGrp="1"/>
          </p:cNvSpPr>
          <p:nvPr>
            <p:ph type="body" idx="53" hasCustomPrompt="1"/>
          </p:nvPr>
        </p:nvSpPr>
        <p:spPr>
          <a:xfrm>
            <a:off x="2840466" y="4599259"/>
            <a:ext cx="1831476" cy="1229362"/>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a:extLst>
              <a:ext uri="{FF2B5EF4-FFF2-40B4-BE49-F238E27FC236}">
                <a16:creationId xmlns:a16="http://schemas.microsoft.com/office/drawing/2014/main" id="{031369F1-7D72-DE4F-AF92-AD892AF6EDCB}"/>
              </a:ext>
            </a:extLst>
          </p:cNvPr>
          <p:cNvSpPr>
            <a:spLocks noGrp="1"/>
          </p:cNvSpPr>
          <p:nvPr>
            <p:ph type="body" idx="54" hasCustomPrompt="1"/>
          </p:nvPr>
        </p:nvSpPr>
        <p:spPr>
          <a:xfrm>
            <a:off x="2840466" y="4017412"/>
            <a:ext cx="1831476" cy="493667"/>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a:extLst>
              <a:ext uri="{FF2B5EF4-FFF2-40B4-BE49-F238E27FC236}">
                <a16:creationId xmlns:a16="http://schemas.microsoft.com/office/drawing/2014/main" id="{21FF63AD-BE17-C247-8730-3F59B85C77F7}"/>
              </a:ext>
            </a:extLst>
          </p:cNvPr>
          <p:cNvSpPr>
            <a:spLocks noGrp="1"/>
          </p:cNvSpPr>
          <p:nvPr>
            <p:ph type="body" idx="55" hasCustomPrompt="1"/>
          </p:nvPr>
        </p:nvSpPr>
        <p:spPr>
          <a:xfrm>
            <a:off x="5159596" y="4599259"/>
            <a:ext cx="1831476" cy="1229362"/>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a:extLst>
              <a:ext uri="{FF2B5EF4-FFF2-40B4-BE49-F238E27FC236}">
                <a16:creationId xmlns:a16="http://schemas.microsoft.com/office/drawing/2014/main" id="{3212DAF6-0077-2B45-A081-10BA29214F6E}"/>
              </a:ext>
            </a:extLst>
          </p:cNvPr>
          <p:cNvSpPr>
            <a:spLocks noGrp="1"/>
          </p:cNvSpPr>
          <p:nvPr>
            <p:ph type="body" idx="56" hasCustomPrompt="1"/>
          </p:nvPr>
        </p:nvSpPr>
        <p:spPr>
          <a:xfrm>
            <a:off x="5159596" y="4017412"/>
            <a:ext cx="1831476" cy="493667"/>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5" name="Text Placeholder 2">
            <a:extLst>
              <a:ext uri="{FF2B5EF4-FFF2-40B4-BE49-F238E27FC236}">
                <a16:creationId xmlns:a16="http://schemas.microsoft.com/office/drawing/2014/main" id="{10D14949-F628-FB4A-956E-362AB587F73E}"/>
              </a:ext>
            </a:extLst>
          </p:cNvPr>
          <p:cNvSpPr>
            <a:spLocks noGrp="1"/>
          </p:cNvSpPr>
          <p:nvPr>
            <p:ph type="body" idx="57" hasCustomPrompt="1"/>
          </p:nvPr>
        </p:nvSpPr>
        <p:spPr>
          <a:xfrm>
            <a:off x="7465475" y="4599259"/>
            <a:ext cx="1831476" cy="1229362"/>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a:extLst>
              <a:ext uri="{FF2B5EF4-FFF2-40B4-BE49-F238E27FC236}">
                <a16:creationId xmlns:a16="http://schemas.microsoft.com/office/drawing/2014/main" id="{5630F650-D382-204B-B512-6707198F264E}"/>
              </a:ext>
            </a:extLst>
          </p:cNvPr>
          <p:cNvSpPr>
            <a:spLocks noGrp="1"/>
          </p:cNvSpPr>
          <p:nvPr>
            <p:ph type="body" idx="58" hasCustomPrompt="1"/>
          </p:nvPr>
        </p:nvSpPr>
        <p:spPr>
          <a:xfrm>
            <a:off x="7465475" y="4017412"/>
            <a:ext cx="1831476" cy="493667"/>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7" name="Text Placeholder 2">
            <a:extLst>
              <a:ext uri="{FF2B5EF4-FFF2-40B4-BE49-F238E27FC236}">
                <a16:creationId xmlns:a16="http://schemas.microsoft.com/office/drawing/2014/main" id="{2AA8B455-092E-D347-9BE6-DF9CD6621D84}"/>
              </a:ext>
            </a:extLst>
          </p:cNvPr>
          <p:cNvSpPr>
            <a:spLocks noGrp="1"/>
          </p:cNvSpPr>
          <p:nvPr>
            <p:ph type="body" idx="59" hasCustomPrompt="1"/>
          </p:nvPr>
        </p:nvSpPr>
        <p:spPr>
          <a:xfrm>
            <a:off x="9665336" y="4599259"/>
            <a:ext cx="1831476" cy="1229362"/>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a:extLst>
              <a:ext uri="{FF2B5EF4-FFF2-40B4-BE49-F238E27FC236}">
                <a16:creationId xmlns:a16="http://schemas.microsoft.com/office/drawing/2014/main" id="{A8D19619-B139-B04C-86D4-DE48A1F3BA01}"/>
              </a:ext>
            </a:extLst>
          </p:cNvPr>
          <p:cNvSpPr>
            <a:spLocks noGrp="1"/>
          </p:cNvSpPr>
          <p:nvPr>
            <p:ph type="body" idx="60" hasCustomPrompt="1"/>
          </p:nvPr>
        </p:nvSpPr>
        <p:spPr>
          <a:xfrm>
            <a:off x="9665336" y="4017412"/>
            <a:ext cx="1831476" cy="493667"/>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4">
            <a:extLst>
              <a:ext uri="{FF2B5EF4-FFF2-40B4-BE49-F238E27FC236}">
                <a16:creationId xmlns:a16="http://schemas.microsoft.com/office/drawing/2014/main" id="{05E8A5AD-6072-0E4C-98D1-FBC411498A60}"/>
              </a:ext>
            </a:extLst>
          </p:cNvPr>
          <p:cNvSpPr>
            <a:spLocks noGrp="1"/>
          </p:cNvSpPr>
          <p:nvPr>
            <p:ph type="body" sz="quarter" idx="44" hasCustomPrompt="1"/>
          </p:nvPr>
        </p:nvSpPr>
        <p:spPr>
          <a:xfrm>
            <a:off x="574345" y="3919671"/>
            <a:ext cx="10940536" cy="64685"/>
          </a:xfrm>
          <a:solidFill>
            <a:srgbClr val="7E694F"/>
          </a:solidFill>
        </p:spPr>
        <p:txBody>
          <a:bodyPr anchor="ctr">
            <a:noAutofit/>
          </a:bodyPr>
          <a:lstStyle>
            <a:lvl1pPr algn="l">
              <a:defRPr sz="1000" cap="all" spc="200" baseline="0">
                <a:solidFill>
                  <a:srgbClr val="FBFFFF"/>
                </a:solidFill>
              </a:defRPr>
            </a:lvl1pPr>
          </a:lstStyle>
          <a:p>
            <a:pPr lvl="0"/>
            <a:r>
              <a:rPr lang="en-US" dirty="0"/>
              <a:t> </a:t>
            </a:r>
          </a:p>
        </p:txBody>
      </p:sp>
      <p:sp>
        <p:nvSpPr>
          <p:cNvPr id="40" name="Rectangle 39">
            <a:extLst>
              <a:ext uri="{FF2B5EF4-FFF2-40B4-BE49-F238E27FC236}">
                <a16:creationId xmlns:a16="http://schemas.microsoft.com/office/drawing/2014/main" id="{0D9931DF-1611-5F49-925B-2532795912AF}"/>
              </a:ext>
            </a:extLst>
          </p:cNvPr>
          <p:cNvSpPr/>
          <p:nvPr userDrawn="1"/>
        </p:nvSpPr>
        <p:spPr>
          <a:xfrm rot="2700000">
            <a:off x="1485669" y="3772917"/>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41" name="Rectangle 40">
            <a:extLst>
              <a:ext uri="{FF2B5EF4-FFF2-40B4-BE49-F238E27FC236}">
                <a16:creationId xmlns:a16="http://schemas.microsoft.com/office/drawing/2014/main" id="{0E28DEDB-9959-2040-BB87-13196F3826B6}"/>
              </a:ext>
            </a:extLst>
          </p:cNvPr>
          <p:cNvSpPr/>
          <p:nvPr userDrawn="1"/>
        </p:nvSpPr>
        <p:spPr>
          <a:xfrm rot="2700000">
            <a:off x="3738824" y="3772918"/>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47" name="Rectangle 46">
            <a:extLst>
              <a:ext uri="{FF2B5EF4-FFF2-40B4-BE49-F238E27FC236}">
                <a16:creationId xmlns:a16="http://schemas.microsoft.com/office/drawing/2014/main" id="{2DB095D5-D984-2441-8BC8-66913EA28320}"/>
              </a:ext>
            </a:extLst>
          </p:cNvPr>
          <p:cNvSpPr/>
          <p:nvPr userDrawn="1"/>
        </p:nvSpPr>
        <p:spPr>
          <a:xfrm rot="2700000">
            <a:off x="6039897" y="3772919"/>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48" name="Rectangle 47">
            <a:extLst>
              <a:ext uri="{FF2B5EF4-FFF2-40B4-BE49-F238E27FC236}">
                <a16:creationId xmlns:a16="http://schemas.microsoft.com/office/drawing/2014/main" id="{1EFA18E5-B2DF-5649-8690-C8EF43018569}"/>
              </a:ext>
            </a:extLst>
          </p:cNvPr>
          <p:cNvSpPr/>
          <p:nvPr userDrawn="1"/>
        </p:nvSpPr>
        <p:spPr>
          <a:xfrm rot="2700000">
            <a:off x="8300776" y="3772919"/>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49" name="Rectangle 48">
            <a:extLst>
              <a:ext uri="{FF2B5EF4-FFF2-40B4-BE49-F238E27FC236}">
                <a16:creationId xmlns:a16="http://schemas.microsoft.com/office/drawing/2014/main" id="{10D8EF5B-1EB9-344D-B3FA-25A571374044}"/>
              </a:ext>
            </a:extLst>
          </p:cNvPr>
          <p:cNvSpPr/>
          <p:nvPr userDrawn="1"/>
        </p:nvSpPr>
        <p:spPr>
          <a:xfrm rot="2700000">
            <a:off x="10621945" y="3772920"/>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50" name="Oval 49">
            <a:extLst>
              <a:ext uri="{FF2B5EF4-FFF2-40B4-BE49-F238E27FC236}">
                <a16:creationId xmlns:a16="http://schemas.microsoft.com/office/drawing/2014/main" id="{A14E262E-544E-4D43-B855-1C5E7DF2A0DB}"/>
              </a:ext>
            </a:extLst>
          </p:cNvPr>
          <p:cNvSpPr/>
          <p:nvPr userDrawn="1"/>
        </p:nvSpPr>
        <p:spPr>
          <a:xfrm>
            <a:off x="619103" y="168703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1" name="Oval 50">
            <a:extLst>
              <a:ext uri="{FF2B5EF4-FFF2-40B4-BE49-F238E27FC236}">
                <a16:creationId xmlns:a16="http://schemas.microsoft.com/office/drawing/2014/main" id="{82FF085D-474F-F14A-887D-D17E773B0007}"/>
              </a:ext>
            </a:extLst>
          </p:cNvPr>
          <p:cNvSpPr/>
          <p:nvPr userDrawn="1"/>
        </p:nvSpPr>
        <p:spPr>
          <a:xfrm>
            <a:off x="288522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2" name="Oval 51">
            <a:extLst>
              <a:ext uri="{FF2B5EF4-FFF2-40B4-BE49-F238E27FC236}">
                <a16:creationId xmlns:a16="http://schemas.microsoft.com/office/drawing/2014/main" id="{7B633514-446B-D347-9C40-0DE14B40528A}"/>
              </a:ext>
            </a:extLst>
          </p:cNvPr>
          <p:cNvSpPr/>
          <p:nvPr userDrawn="1"/>
        </p:nvSpPr>
        <p:spPr>
          <a:xfrm>
            <a:off x="520435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Oval 52">
            <a:extLst>
              <a:ext uri="{FF2B5EF4-FFF2-40B4-BE49-F238E27FC236}">
                <a16:creationId xmlns:a16="http://schemas.microsoft.com/office/drawing/2014/main" id="{C188BE6D-C5B5-704A-894A-9345EBF480DC}"/>
              </a:ext>
            </a:extLst>
          </p:cNvPr>
          <p:cNvSpPr/>
          <p:nvPr userDrawn="1"/>
        </p:nvSpPr>
        <p:spPr>
          <a:xfrm>
            <a:off x="7456069"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4" name="Oval 53">
            <a:extLst>
              <a:ext uri="{FF2B5EF4-FFF2-40B4-BE49-F238E27FC236}">
                <a16:creationId xmlns:a16="http://schemas.microsoft.com/office/drawing/2014/main" id="{14772BA2-1DE5-B741-AB97-B2EBADC7B32A}"/>
              </a:ext>
            </a:extLst>
          </p:cNvPr>
          <p:cNvSpPr/>
          <p:nvPr userDrawn="1"/>
        </p:nvSpPr>
        <p:spPr>
          <a:xfrm>
            <a:off x="971009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57" name="Straight Connector 56">
            <a:extLst>
              <a:ext uri="{FF2B5EF4-FFF2-40B4-BE49-F238E27FC236}">
                <a16:creationId xmlns:a16="http://schemas.microsoft.com/office/drawing/2014/main" id="{EAA8D3E1-6592-C849-91CD-0FA15A8EC5C8}"/>
              </a:ext>
            </a:extLst>
          </p:cNvPr>
          <p:cNvCxnSpPr>
            <a:cxnSpLocks/>
          </p:cNvCxnSpPr>
          <p:nvPr userDrawn="1"/>
        </p:nvCxnSpPr>
        <p:spPr>
          <a:xfrm>
            <a:off x="570118"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03831D5-9A90-9C4D-9204-F2FB6EBCD5CB}"/>
              </a:ext>
            </a:extLst>
          </p:cNvPr>
          <p:cNvCxnSpPr>
            <a:cxnSpLocks/>
          </p:cNvCxnSpPr>
          <p:nvPr userDrawn="1"/>
        </p:nvCxnSpPr>
        <p:spPr>
          <a:xfrm>
            <a:off x="2819833"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654617D-39BC-8B41-84DE-98D4B3E1FFC8}"/>
              </a:ext>
            </a:extLst>
          </p:cNvPr>
          <p:cNvCxnSpPr>
            <a:cxnSpLocks/>
          </p:cNvCxnSpPr>
          <p:nvPr userDrawn="1"/>
        </p:nvCxnSpPr>
        <p:spPr>
          <a:xfrm>
            <a:off x="5142119"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7440BAA-2719-DE4D-A5EA-DC7BEE4DC643}"/>
              </a:ext>
            </a:extLst>
          </p:cNvPr>
          <p:cNvCxnSpPr>
            <a:cxnSpLocks/>
          </p:cNvCxnSpPr>
          <p:nvPr userDrawn="1"/>
        </p:nvCxnSpPr>
        <p:spPr>
          <a:xfrm>
            <a:off x="7435376"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B1664B-DA6C-FA4C-9959-797B1380B435}"/>
              </a:ext>
            </a:extLst>
          </p:cNvPr>
          <p:cNvCxnSpPr>
            <a:cxnSpLocks/>
          </p:cNvCxnSpPr>
          <p:nvPr userDrawn="1"/>
        </p:nvCxnSpPr>
        <p:spPr>
          <a:xfrm>
            <a:off x="9627033"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 Placeholder 2">
            <a:extLst>
              <a:ext uri="{FF2B5EF4-FFF2-40B4-BE49-F238E27FC236}">
                <a16:creationId xmlns:a16="http://schemas.microsoft.com/office/drawing/2014/main" id="{A14774E1-79AA-4730-9799-4AB92F71BF7A}"/>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66" name="Text Placeholder 4">
            <a:extLst>
              <a:ext uri="{FF2B5EF4-FFF2-40B4-BE49-F238E27FC236}">
                <a16:creationId xmlns:a16="http://schemas.microsoft.com/office/drawing/2014/main" id="{373DAB38-C119-4CD1-9200-FFFDEE3A05F0}"/>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68" name="Straight Connector 67">
            <a:extLst>
              <a:ext uri="{FF2B5EF4-FFF2-40B4-BE49-F238E27FC236}">
                <a16:creationId xmlns:a16="http://schemas.microsoft.com/office/drawing/2014/main" id="{73449C55-8042-48D0-95B6-09E41B5A8A30}"/>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Slide Number Placeholder 2">
            <a:extLst>
              <a:ext uri="{FF2B5EF4-FFF2-40B4-BE49-F238E27FC236}">
                <a16:creationId xmlns:a16="http://schemas.microsoft.com/office/drawing/2014/main" id="{621B4F1A-4B89-405F-A38D-C7045D13E9D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6" name="Group 55">
            <a:extLst>
              <a:ext uri="{FF2B5EF4-FFF2-40B4-BE49-F238E27FC236}">
                <a16:creationId xmlns:a16="http://schemas.microsoft.com/office/drawing/2014/main" id="{3539EF9F-FBA7-4B9C-A4A3-455CD31F45CA}"/>
              </a:ext>
            </a:extLst>
          </p:cNvPr>
          <p:cNvGrpSpPr/>
          <p:nvPr userDrawn="1"/>
        </p:nvGrpSpPr>
        <p:grpSpPr>
          <a:xfrm>
            <a:off x="11454056" y="6354160"/>
            <a:ext cx="369644" cy="226799"/>
            <a:chOff x="10171675" y="6328233"/>
            <a:chExt cx="731163" cy="454938"/>
          </a:xfrm>
        </p:grpSpPr>
        <p:sp>
          <p:nvSpPr>
            <p:cNvPr id="63" name="Freeform: Shape 62">
              <a:extLst>
                <a:ext uri="{FF2B5EF4-FFF2-40B4-BE49-F238E27FC236}">
                  <a16:creationId xmlns:a16="http://schemas.microsoft.com/office/drawing/2014/main" id="{6E97C668-AE51-4DD2-BE1A-F38671572E2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9" name="Freeform: Shape 68">
              <a:extLst>
                <a:ext uri="{FF2B5EF4-FFF2-40B4-BE49-F238E27FC236}">
                  <a16:creationId xmlns:a16="http://schemas.microsoft.com/office/drawing/2014/main" id="{78B3E7B8-4710-4544-916E-31C632D5A18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0" name="Group 69">
              <a:extLst>
                <a:ext uri="{FF2B5EF4-FFF2-40B4-BE49-F238E27FC236}">
                  <a16:creationId xmlns:a16="http://schemas.microsoft.com/office/drawing/2014/main" id="{5D29F17A-F9D8-4326-9CFE-41ECCCF98291}"/>
                </a:ext>
              </a:extLst>
            </p:cNvPr>
            <p:cNvGrpSpPr/>
            <p:nvPr userDrawn="1"/>
          </p:nvGrpSpPr>
          <p:grpSpPr>
            <a:xfrm>
              <a:off x="10499754" y="6374995"/>
              <a:ext cx="74948" cy="362489"/>
              <a:chOff x="11458342" y="5807359"/>
              <a:chExt cx="74948" cy="362489"/>
            </a:xfrm>
          </p:grpSpPr>
          <p:sp>
            <p:nvSpPr>
              <p:cNvPr id="71" name="Freeform: Shape 70">
                <a:extLst>
                  <a:ext uri="{FF2B5EF4-FFF2-40B4-BE49-F238E27FC236}">
                    <a16:creationId xmlns:a16="http://schemas.microsoft.com/office/drawing/2014/main" id="{89617827-005F-4ACC-B902-B118D8B6A8E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2" name="Freeform: Shape 71">
                <a:extLst>
                  <a:ext uri="{FF2B5EF4-FFF2-40B4-BE49-F238E27FC236}">
                    <a16:creationId xmlns:a16="http://schemas.microsoft.com/office/drawing/2014/main" id="{DC7713B6-A4EF-41CA-A6BD-3F200F1A312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2687091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graphic_Circular_11">
    <p:spTree>
      <p:nvGrpSpPr>
        <p:cNvPr id="1" name=""/>
        <p:cNvGrpSpPr/>
        <p:nvPr/>
      </p:nvGrpSpPr>
      <p:grpSpPr>
        <a:xfrm>
          <a:off x="0" y="0"/>
          <a:ext cx="0" cy="0"/>
          <a:chOff x="0" y="0"/>
          <a:chExt cx="0" cy="0"/>
        </a:xfrm>
      </p:grpSpPr>
      <p:sp>
        <p:nvSpPr>
          <p:cNvPr id="32" name="Google Shape;5958;p65">
            <a:extLst>
              <a:ext uri="{FF2B5EF4-FFF2-40B4-BE49-F238E27FC236}">
                <a16:creationId xmlns:a16="http://schemas.microsoft.com/office/drawing/2014/main" id="{C3D3FC51-2B9E-AD44-B8CA-D5F60F56A03C}"/>
              </a:ext>
            </a:extLst>
          </p:cNvPr>
          <p:cNvSpPr/>
          <p:nvPr userDrawn="1"/>
        </p:nvSpPr>
        <p:spPr>
          <a:xfrm rot="10800000" flipH="1">
            <a:off x="8344088" y="2727569"/>
            <a:ext cx="2381366" cy="1191474"/>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38100" cap="rnd" cmpd="sng">
            <a:solidFill>
              <a:schemeClr val="accent2"/>
            </a:solidFill>
            <a:prstDash val="solid"/>
            <a:miter lim="33357"/>
            <a:headEnd type="none" w="med" len="lg"/>
            <a:tailEnd type="arrow" w="med" len="med"/>
          </a:ln>
        </p:spPr>
        <p:txBody>
          <a:bodyPr spcFirstLastPara="1" wrap="square" lIns="106901" tIns="106901" rIns="106901" bIns="106901" anchor="ctr" anchorCtr="0">
            <a:noAutofit/>
          </a:bodyPr>
          <a:lstStyle/>
          <a:p>
            <a:pPr lvl="0"/>
            <a:endParaRPr sz="2688">
              <a:latin typeface="+mn-lt"/>
            </a:endParaRPr>
          </a:p>
        </p:txBody>
      </p:sp>
      <p:sp>
        <p:nvSpPr>
          <p:cNvPr id="38" name="Google Shape;5959;p65">
            <a:extLst>
              <a:ext uri="{FF2B5EF4-FFF2-40B4-BE49-F238E27FC236}">
                <a16:creationId xmlns:a16="http://schemas.microsoft.com/office/drawing/2014/main" id="{17EE9B4E-E39E-FA4F-B42E-6AA0BA1EB3F5}"/>
              </a:ext>
            </a:extLst>
          </p:cNvPr>
          <p:cNvSpPr/>
          <p:nvPr userDrawn="1"/>
        </p:nvSpPr>
        <p:spPr>
          <a:xfrm rot="10800000">
            <a:off x="5962768" y="1537804"/>
            <a:ext cx="2381366" cy="1189690"/>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38100" cap="rnd" cmpd="sng">
            <a:solidFill>
              <a:schemeClr val="accent2"/>
            </a:solidFill>
            <a:prstDash val="solid"/>
            <a:miter lim="33357"/>
            <a:headEnd type="none" w="med" len="lg"/>
            <a:tailEnd type="arrow" w="med" len="med"/>
          </a:ln>
        </p:spPr>
        <p:txBody>
          <a:bodyPr spcFirstLastPara="1" wrap="square" lIns="106901" tIns="106901" rIns="106901" bIns="106901" anchor="ctr" anchorCtr="0">
            <a:noAutofit/>
          </a:bodyPr>
          <a:lstStyle/>
          <a:p>
            <a:endParaRPr sz="2688">
              <a:latin typeface="+mn-lt"/>
            </a:endParaRPr>
          </a:p>
        </p:txBody>
      </p:sp>
      <p:sp>
        <p:nvSpPr>
          <p:cNvPr id="40" name="Google Shape;5960;p65">
            <a:extLst>
              <a:ext uri="{FF2B5EF4-FFF2-40B4-BE49-F238E27FC236}">
                <a16:creationId xmlns:a16="http://schemas.microsoft.com/office/drawing/2014/main" id="{FCF35576-2379-0D4A-9918-4E49AB3B53B2}"/>
              </a:ext>
            </a:extLst>
          </p:cNvPr>
          <p:cNvSpPr/>
          <p:nvPr userDrawn="1"/>
        </p:nvSpPr>
        <p:spPr>
          <a:xfrm rot="10800000" flipH="1">
            <a:off x="3581505" y="2727569"/>
            <a:ext cx="2381311" cy="1191474"/>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38100" cap="rnd" cmpd="sng">
            <a:solidFill>
              <a:schemeClr val="accent2"/>
            </a:solidFill>
            <a:prstDash val="solid"/>
            <a:miter lim="33357"/>
            <a:headEnd type="none" w="med" len="lg"/>
            <a:tailEnd type="arrow" w="med" len="med"/>
          </a:ln>
        </p:spPr>
        <p:txBody>
          <a:bodyPr spcFirstLastPara="1" wrap="square" lIns="106901" tIns="106901" rIns="106901" bIns="106901" anchor="ctr" anchorCtr="0">
            <a:noAutofit/>
          </a:bodyPr>
          <a:lstStyle/>
          <a:p>
            <a:pPr lvl="0"/>
            <a:endParaRPr sz="2688">
              <a:latin typeface="+mn-lt"/>
            </a:endParaRPr>
          </a:p>
        </p:txBody>
      </p:sp>
      <p:sp>
        <p:nvSpPr>
          <p:cNvPr id="41" name="Google Shape;5961;p65">
            <a:extLst>
              <a:ext uri="{FF2B5EF4-FFF2-40B4-BE49-F238E27FC236}">
                <a16:creationId xmlns:a16="http://schemas.microsoft.com/office/drawing/2014/main" id="{90FE45B7-FD80-D942-A427-53F8BA49803C}"/>
              </a:ext>
            </a:extLst>
          </p:cNvPr>
          <p:cNvSpPr/>
          <p:nvPr userDrawn="1"/>
        </p:nvSpPr>
        <p:spPr>
          <a:xfrm rot="10800000">
            <a:off x="1200187" y="1537804"/>
            <a:ext cx="2381366" cy="1189690"/>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38100" cap="rnd" cmpd="sng">
            <a:solidFill>
              <a:schemeClr val="accent2"/>
            </a:solidFill>
            <a:prstDash val="solid"/>
            <a:miter lim="33357"/>
            <a:headEnd type="none" w="med" len="lg"/>
            <a:tailEnd type="arrow" w="med" len="med"/>
          </a:ln>
        </p:spPr>
        <p:txBody>
          <a:bodyPr spcFirstLastPara="1" wrap="square" lIns="106901" tIns="106901" rIns="106901" bIns="106901" anchor="ctr" anchorCtr="0">
            <a:noAutofit/>
          </a:bodyPr>
          <a:lstStyle/>
          <a:p>
            <a:pPr lvl="0"/>
            <a:endParaRPr sz="2688" dirty="0">
              <a:latin typeface="+mn-lt"/>
            </a:endParaRPr>
          </a:p>
        </p:txBody>
      </p:sp>
      <p:sp>
        <p:nvSpPr>
          <p:cNvPr id="39" name="Oval 38">
            <a:extLst>
              <a:ext uri="{FF2B5EF4-FFF2-40B4-BE49-F238E27FC236}">
                <a16:creationId xmlns:a16="http://schemas.microsoft.com/office/drawing/2014/main" id="{B9BB03E7-69CB-5F4F-A4EF-3C95E34B25AA}"/>
              </a:ext>
            </a:extLst>
          </p:cNvPr>
          <p:cNvSpPr/>
          <p:nvPr userDrawn="1"/>
        </p:nvSpPr>
        <p:spPr>
          <a:xfrm>
            <a:off x="8692226"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37" name="Oval 36">
            <a:extLst>
              <a:ext uri="{FF2B5EF4-FFF2-40B4-BE49-F238E27FC236}">
                <a16:creationId xmlns:a16="http://schemas.microsoft.com/office/drawing/2014/main" id="{5AAC450D-D7C5-4A42-9690-BE0B7A7B40CD}"/>
              </a:ext>
            </a:extLst>
          </p:cNvPr>
          <p:cNvSpPr/>
          <p:nvPr userDrawn="1"/>
        </p:nvSpPr>
        <p:spPr>
          <a:xfrm>
            <a:off x="6273490"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35" name="Oval 34">
            <a:extLst>
              <a:ext uri="{FF2B5EF4-FFF2-40B4-BE49-F238E27FC236}">
                <a16:creationId xmlns:a16="http://schemas.microsoft.com/office/drawing/2014/main" id="{6622CF1E-BD63-B54C-86D2-BD3458EDDF75}"/>
              </a:ext>
            </a:extLst>
          </p:cNvPr>
          <p:cNvSpPr/>
          <p:nvPr userDrawn="1"/>
        </p:nvSpPr>
        <p:spPr>
          <a:xfrm>
            <a:off x="1480229"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36" name="Oval 35">
            <a:extLst>
              <a:ext uri="{FF2B5EF4-FFF2-40B4-BE49-F238E27FC236}">
                <a16:creationId xmlns:a16="http://schemas.microsoft.com/office/drawing/2014/main" id="{0CA47D3D-7F10-1A4C-AE6D-CB52B9FA613D}"/>
              </a:ext>
            </a:extLst>
          </p:cNvPr>
          <p:cNvSpPr/>
          <p:nvPr userDrawn="1"/>
        </p:nvSpPr>
        <p:spPr>
          <a:xfrm>
            <a:off x="3943245"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ndParaRPr>
          </a:p>
        </p:txBody>
      </p:sp>
      <p:sp>
        <p:nvSpPr>
          <p:cNvPr id="4" name="Text Placeholder 2">
            <a:extLst>
              <a:ext uri="{FF2B5EF4-FFF2-40B4-BE49-F238E27FC236}">
                <a16:creationId xmlns:a16="http://schemas.microsoft.com/office/drawing/2014/main" id="{545AEF21-C0A0-9443-82E6-F60272D24D1D}"/>
              </a:ext>
            </a:extLst>
          </p:cNvPr>
          <p:cNvSpPr>
            <a:spLocks noGrp="1"/>
          </p:cNvSpPr>
          <p:nvPr>
            <p:ph type="body" idx="38" hasCustomPrompt="1"/>
          </p:nvPr>
        </p:nvSpPr>
        <p:spPr>
          <a:xfrm>
            <a:off x="1247928" y="4641971"/>
            <a:ext cx="2184245" cy="1229362"/>
          </a:xfrm>
        </p:spPr>
        <p:txBody>
          <a:bodyPr anchor="t">
            <a:noAutofit/>
          </a:bodyPr>
          <a:lstStyle>
            <a:lvl1pPr marL="0" indent="0" algn="ctr">
              <a:lnSpc>
                <a:spcPct val="100000"/>
              </a:lnSpc>
              <a:buNone/>
              <a:defRPr sz="1800" cap="none"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 name="Text Placeholder 2">
            <a:extLst>
              <a:ext uri="{FF2B5EF4-FFF2-40B4-BE49-F238E27FC236}">
                <a16:creationId xmlns:a16="http://schemas.microsoft.com/office/drawing/2014/main" id="{D73DE3F7-C467-1845-9E3B-C4D071D19BBE}"/>
              </a:ext>
            </a:extLst>
          </p:cNvPr>
          <p:cNvSpPr>
            <a:spLocks noGrp="1"/>
          </p:cNvSpPr>
          <p:nvPr>
            <p:ph type="body" idx="26" hasCustomPrompt="1"/>
          </p:nvPr>
        </p:nvSpPr>
        <p:spPr>
          <a:xfrm>
            <a:off x="1247928" y="4060124"/>
            <a:ext cx="2184245" cy="493667"/>
          </a:xfrm>
          <a:solidFill>
            <a:schemeClr val="bg1"/>
          </a:solidFill>
        </p:spPr>
        <p:txBody>
          <a:bodyPr anchor="ctr">
            <a:noAutofit/>
          </a:bodyPr>
          <a:lstStyle>
            <a:lvl1pPr marL="0" indent="0" algn="ctr">
              <a:lnSpc>
                <a:spcPct val="100000"/>
              </a:lnSpc>
              <a:buNone/>
              <a:defRPr sz="1800" cap="all" spc="200" baseline="0">
                <a:solidFill>
                  <a:schemeClr val="accent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 name="Picture Placeholder 20">
            <a:extLst>
              <a:ext uri="{FF2B5EF4-FFF2-40B4-BE49-F238E27FC236}">
                <a16:creationId xmlns:a16="http://schemas.microsoft.com/office/drawing/2014/main" id="{5C305309-192A-8A4C-97B7-7E6B63345EE6}"/>
              </a:ext>
            </a:extLst>
          </p:cNvPr>
          <p:cNvSpPr>
            <a:spLocks noGrp="1"/>
          </p:cNvSpPr>
          <p:nvPr>
            <p:ph type="pic" sz="quarter" idx="34" hasCustomPrompt="1"/>
          </p:nvPr>
        </p:nvSpPr>
        <p:spPr>
          <a:xfrm>
            <a:off x="1978758" y="2370776"/>
            <a:ext cx="744902" cy="763508"/>
          </a:xfrm>
          <a:prstGeom prst="rect">
            <a:avLst/>
          </a:prstGeom>
          <a:noFill/>
        </p:spPr>
        <p:txBody>
          <a:bodyPr>
            <a:noAutofit/>
          </a:bodyPr>
          <a:lstStyle>
            <a:lvl1pPr marL="0" indent="0" algn="ctr">
              <a:buNone/>
              <a:defRPr sz="1600" baseline="0">
                <a:solidFill>
                  <a:schemeClr val="tx1"/>
                </a:solidFill>
                <a:latin typeface="+mn-lt"/>
              </a:defRPr>
            </a:lvl1pPr>
          </a:lstStyle>
          <a:p>
            <a:r>
              <a:rPr lang="en-US" dirty="0"/>
              <a:t>Icon goes here</a:t>
            </a:r>
          </a:p>
        </p:txBody>
      </p:sp>
      <p:sp>
        <p:nvSpPr>
          <p:cNvPr id="7" name="Picture Placeholder 20">
            <a:extLst>
              <a:ext uri="{FF2B5EF4-FFF2-40B4-BE49-F238E27FC236}">
                <a16:creationId xmlns:a16="http://schemas.microsoft.com/office/drawing/2014/main" id="{FA919C66-7528-B349-B3B7-F64C6766B8E6}"/>
              </a:ext>
            </a:extLst>
          </p:cNvPr>
          <p:cNvSpPr>
            <a:spLocks noGrp="1"/>
          </p:cNvSpPr>
          <p:nvPr>
            <p:ph type="pic" sz="quarter" idx="69" hasCustomPrompt="1"/>
          </p:nvPr>
        </p:nvSpPr>
        <p:spPr>
          <a:xfrm>
            <a:off x="4441774" y="2370776"/>
            <a:ext cx="744902" cy="763508"/>
          </a:xfrm>
          <a:prstGeom prst="rect">
            <a:avLst/>
          </a:prstGeom>
          <a:noFill/>
        </p:spPr>
        <p:txBody>
          <a:bodyPr>
            <a:noAutofit/>
          </a:bodyPr>
          <a:lstStyle>
            <a:lvl1pPr marL="0" indent="0" algn="ctr">
              <a:buNone/>
              <a:defRPr sz="1600" baseline="0">
                <a:solidFill>
                  <a:schemeClr val="tx1"/>
                </a:solidFill>
                <a:latin typeface="+mn-lt"/>
              </a:defRPr>
            </a:lvl1pPr>
          </a:lstStyle>
          <a:p>
            <a:r>
              <a:rPr lang="en-US" dirty="0"/>
              <a:t>Icon goes here</a:t>
            </a:r>
          </a:p>
        </p:txBody>
      </p:sp>
      <p:sp>
        <p:nvSpPr>
          <p:cNvPr id="8" name="Picture Placeholder 20">
            <a:extLst>
              <a:ext uri="{FF2B5EF4-FFF2-40B4-BE49-F238E27FC236}">
                <a16:creationId xmlns:a16="http://schemas.microsoft.com/office/drawing/2014/main" id="{0A020D6A-2F9E-9E43-B93C-DF35AC4B900A}"/>
              </a:ext>
            </a:extLst>
          </p:cNvPr>
          <p:cNvSpPr>
            <a:spLocks noGrp="1"/>
          </p:cNvSpPr>
          <p:nvPr>
            <p:ph type="pic" sz="quarter" idx="70" hasCustomPrompt="1"/>
          </p:nvPr>
        </p:nvSpPr>
        <p:spPr>
          <a:xfrm>
            <a:off x="6772019" y="2370776"/>
            <a:ext cx="744902" cy="763508"/>
          </a:xfrm>
          <a:prstGeom prst="rect">
            <a:avLst/>
          </a:prstGeom>
          <a:noFill/>
        </p:spPr>
        <p:txBody>
          <a:bodyPr>
            <a:noAutofit/>
          </a:bodyPr>
          <a:lstStyle>
            <a:lvl1pPr marL="0" indent="0" algn="ctr">
              <a:buNone/>
              <a:defRPr sz="1600" baseline="0">
                <a:solidFill>
                  <a:schemeClr val="tx1"/>
                </a:solidFill>
                <a:latin typeface="+mn-lt"/>
              </a:defRPr>
            </a:lvl1pPr>
          </a:lstStyle>
          <a:p>
            <a:r>
              <a:rPr lang="en-US" dirty="0"/>
              <a:t>Icon goes here</a:t>
            </a:r>
          </a:p>
        </p:txBody>
      </p:sp>
      <p:sp>
        <p:nvSpPr>
          <p:cNvPr id="9" name="Picture Placeholder 20">
            <a:extLst>
              <a:ext uri="{FF2B5EF4-FFF2-40B4-BE49-F238E27FC236}">
                <a16:creationId xmlns:a16="http://schemas.microsoft.com/office/drawing/2014/main" id="{377FA612-62EC-CF4F-B1A1-FB396F13859C}"/>
              </a:ext>
            </a:extLst>
          </p:cNvPr>
          <p:cNvSpPr>
            <a:spLocks noGrp="1"/>
          </p:cNvSpPr>
          <p:nvPr>
            <p:ph type="pic" sz="quarter" idx="71" hasCustomPrompt="1"/>
          </p:nvPr>
        </p:nvSpPr>
        <p:spPr>
          <a:xfrm>
            <a:off x="9190755" y="2370776"/>
            <a:ext cx="744902" cy="763508"/>
          </a:xfrm>
          <a:prstGeom prst="rect">
            <a:avLst/>
          </a:prstGeom>
          <a:noFill/>
        </p:spPr>
        <p:txBody>
          <a:bodyPr>
            <a:noAutofit/>
          </a:bodyPr>
          <a:lstStyle>
            <a:lvl1pPr marL="0" indent="0" algn="ctr">
              <a:buNone/>
              <a:defRPr sz="1600" baseline="0">
                <a:solidFill>
                  <a:schemeClr val="tx1"/>
                </a:solidFill>
                <a:latin typeface="+mn-lt"/>
              </a:defRPr>
            </a:lvl1pPr>
          </a:lstStyle>
          <a:p>
            <a:r>
              <a:rPr lang="en-US" dirty="0"/>
              <a:t>Icon goes here</a:t>
            </a:r>
          </a:p>
        </p:txBody>
      </p:sp>
      <p:sp>
        <p:nvSpPr>
          <p:cNvPr id="10" name="Text Placeholder 2">
            <a:extLst>
              <a:ext uri="{FF2B5EF4-FFF2-40B4-BE49-F238E27FC236}">
                <a16:creationId xmlns:a16="http://schemas.microsoft.com/office/drawing/2014/main" id="{9B377B14-BCA6-6B4C-A1BE-5E443959245A}"/>
              </a:ext>
            </a:extLst>
          </p:cNvPr>
          <p:cNvSpPr>
            <a:spLocks noGrp="1"/>
          </p:cNvSpPr>
          <p:nvPr>
            <p:ph type="body" idx="72" hasCustomPrompt="1"/>
          </p:nvPr>
        </p:nvSpPr>
        <p:spPr>
          <a:xfrm>
            <a:off x="3679455" y="4662564"/>
            <a:ext cx="2184245" cy="1229362"/>
          </a:xfrm>
        </p:spPr>
        <p:txBody>
          <a:bodyPr anchor="t">
            <a:noAutofit/>
          </a:bodyPr>
          <a:lstStyle>
            <a:lvl1pPr marL="0" indent="0" algn="ctr">
              <a:lnSpc>
                <a:spcPct val="100000"/>
              </a:lnSpc>
              <a:buNone/>
              <a:defRPr sz="1800" cap="none"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a:extLst>
              <a:ext uri="{FF2B5EF4-FFF2-40B4-BE49-F238E27FC236}">
                <a16:creationId xmlns:a16="http://schemas.microsoft.com/office/drawing/2014/main" id="{635E34B2-0C2C-CD4F-94E2-3AE3FB0AC671}"/>
              </a:ext>
            </a:extLst>
          </p:cNvPr>
          <p:cNvSpPr>
            <a:spLocks noGrp="1"/>
          </p:cNvSpPr>
          <p:nvPr>
            <p:ph type="body" idx="73" hasCustomPrompt="1"/>
          </p:nvPr>
        </p:nvSpPr>
        <p:spPr>
          <a:xfrm>
            <a:off x="3679455" y="4080717"/>
            <a:ext cx="2184245" cy="493667"/>
          </a:xfrm>
          <a:solidFill>
            <a:schemeClr val="bg1"/>
          </a:solidFill>
        </p:spPr>
        <p:txBody>
          <a:bodyPr anchor="ctr">
            <a:noAutofit/>
          </a:bodyPr>
          <a:lstStyle>
            <a:lvl1pPr marL="0" indent="0" algn="ctr">
              <a:lnSpc>
                <a:spcPct val="100000"/>
              </a:lnSpc>
              <a:buNone/>
              <a:defRPr sz="1800" cap="all" spc="200" baseline="0">
                <a:solidFill>
                  <a:schemeClr val="accent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2" name="Text Placeholder 2">
            <a:extLst>
              <a:ext uri="{FF2B5EF4-FFF2-40B4-BE49-F238E27FC236}">
                <a16:creationId xmlns:a16="http://schemas.microsoft.com/office/drawing/2014/main" id="{99B2CDF2-E5D7-A148-AD81-8C9FCFD12FED}"/>
              </a:ext>
            </a:extLst>
          </p:cNvPr>
          <p:cNvSpPr>
            <a:spLocks noGrp="1"/>
          </p:cNvSpPr>
          <p:nvPr>
            <p:ph type="body" idx="74" hasCustomPrompt="1"/>
          </p:nvPr>
        </p:nvSpPr>
        <p:spPr>
          <a:xfrm>
            <a:off x="6110304" y="4662564"/>
            <a:ext cx="2184245" cy="1229362"/>
          </a:xfrm>
        </p:spPr>
        <p:txBody>
          <a:bodyPr anchor="t">
            <a:noAutofit/>
          </a:bodyPr>
          <a:lstStyle>
            <a:lvl1pPr marL="0" indent="0" algn="ctr">
              <a:lnSpc>
                <a:spcPct val="100000"/>
              </a:lnSpc>
              <a:buNone/>
              <a:defRPr sz="1800" cap="none"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3" name="Text Placeholder 2">
            <a:extLst>
              <a:ext uri="{FF2B5EF4-FFF2-40B4-BE49-F238E27FC236}">
                <a16:creationId xmlns:a16="http://schemas.microsoft.com/office/drawing/2014/main" id="{B2E29083-4DCD-AB46-9439-D2EB9CE44461}"/>
              </a:ext>
            </a:extLst>
          </p:cNvPr>
          <p:cNvSpPr>
            <a:spLocks noGrp="1"/>
          </p:cNvSpPr>
          <p:nvPr>
            <p:ph type="body" idx="75" hasCustomPrompt="1"/>
          </p:nvPr>
        </p:nvSpPr>
        <p:spPr>
          <a:xfrm>
            <a:off x="6110304" y="4080717"/>
            <a:ext cx="2184245" cy="493667"/>
          </a:xfrm>
          <a:solidFill>
            <a:schemeClr val="bg1"/>
          </a:solidFill>
        </p:spPr>
        <p:txBody>
          <a:bodyPr anchor="ctr">
            <a:noAutofit/>
          </a:bodyPr>
          <a:lstStyle>
            <a:lvl1pPr marL="0" indent="0" algn="ctr">
              <a:lnSpc>
                <a:spcPct val="100000"/>
              </a:lnSpc>
              <a:buNone/>
              <a:defRPr sz="1800" cap="all" spc="200" baseline="0">
                <a:solidFill>
                  <a:schemeClr val="accent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4" name="Text Placeholder 2">
            <a:extLst>
              <a:ext uri="{FF2B5EF4-FFF2-40B4-BE49-F238E27FC236}">
                <a16:creationId xmlns:a16="http://schemas.microsoft.com/office/drawing/2014/main" id="{D169F93A-F08D-B84A-A5E0-CA988DCF773D}"/>
              </a:ext>
            </a:extLst>
          </p:cNvPr>
          <p:cNvSpPr>
            <a:spLocks noGrp="1"/>
          </p:cNvSpPr>
          <p:nvPr>
            <p:ph type="body" idx="76" hasCustomPrompt="1"/>
          </p:nvPr>
        </p:nvSpPr>
        <p:spPr>
          <a:xfrm>
            <a:off x="8542510" y="4641971"/>
            <a:ext cx="2184245" cy="1229362"/>
          </a:xfrm>
        </p:spPr>
        <p:txBody>
          <a:bodyPr anchor="t">
            <a:noAutofit/>
          </a:bodyPr>
          <a:lstStyle>
            <a:lvl1pPr marL="0" indent="0" algn="ctr">
              <a:lnSpc>
                <a:spcPct val="100000"/>
              </a:lnSpc>
              <a:buNone/>
              <a:defRPr sz="1800" cap="none"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5" name="Text Placeholder 2">
            <a:extLst>
              <a:ext uri="{FF2B5EF4-FFF2-40B4-BE49-F238E27FC236}">
                <a16:creationId xmlns:a16="http://schemas.microsoft.com/office/drawing/2014/main" id="{0C16A3FA-6F1F-324C-B0BD-C5D9025C0934}"/>
              </a:ext>
            </a:extLst>
          </p:cNvPr>
          <p:cNvSpPr>
            <a:spLocks noGrp="1"/>
          </p:cNvSpPr>
          <p:nvPr>
            <p:ph type="body" idx="77" hasCustomPrompt="1"/>
          </p:nvPr>
        </p:nvSpPr>
        <p:spPr>
          <a:xfrm>
            <a:off x="8542510" y="4060124"/>
            <a:ext cx="2184245" cy="493667"/>
          </a:xfrm>
          <a:solidFill>
            <a:schemeClr val="bg1"/>
          </a:solidFill>
        </p:spPr>
        <p:txBody>
          <a:bodyPr anchor="ctr">
            <a:noAutofit/>
          </a:bodyPr>
          <a:lstStyle>
            <a:lvl1pPr marL="0" indent="0" algn="ctr">
              <a:lnSpc>
                <a:spcPct val="100000"/>
              </a:lnSpc>
              <a:buNone/>
              <a:defRPr sz="1800" cap="all" spc="200" baseline="0">
                <a:solidFill>
                  <a:schemeClr val="accent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a:extLst>
              <a:ext uri="{FF2B5EF4-FFF2-40B4-BE49-F238E27FC236}">
                <a16:creationId xmlns:a16="http://schemas.microsoft.com/office/drawing/2014/main" id="{CB60AE32-A728-406A-AC56-8274D416E04B}"/>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4" name="Text Placeholder 4">
            <a:extLst>
              <a:ext uri="{FF2B5EF4-FFF2-40B4-BE49-F238E27FC236}">
                <a16:creationId xmlns:a16="http://schemas.microsoft.com/office/drawing/2014/main" id="{05208D9E-EC19-4FC9-B6D9-B5014E8066A0}"/>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2" name="Straight Connector 41">
            <a:extLst>
              <a:ext uri="{FF2B5EF4-FFF2-40B4-BE49-F238E27FC236}">
                <a16:creationId xmlns:a16="http://schemas.microsoft.com/office/drawing/2014/main" id="{CAA54809-2C41-4273-88A2-760A1806FBEB}"/>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Slide Number Placeholder 2">
            <a:extLst>
              <a:ext uri="{FF2B5EF4-FFF2-40B4-BE49-F238E27FC236}">
                <a16:creationId xmlns:a16="http://schemas.microsoft.com/office/drawing/2014/main" id="{8187590A-373C-4A5C-81BC-3777C623C15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9" name="Group 28">
            <a:extLst>
              <a:ext uri="{FF2B5EF4-FFF2-40B4-BE49-F238E27FC236}">
                <a16:creationId xmlns:a16="http://schemas.microsoft.com/office/drawing/2014/main" id="{EEDCE93A-D228-4803-B791-64698E65D754}"/>
              </a:ext>
            </a:extLst>
          </p:cNvPr>
          <p:cNvGrpSpPr/>
          <p:nvPr userDrawn="1"/>
        </p:nvGrpSpPr>
        <p:grpSpPr>
          <a:xfrm>
            <a:off x="11454056" y="6354160"/>
            <a:ext cx="369644" cy="226799"/>
            <a:chOff x="10171675" y="6328233"/>
            <a:chExt cx="731163" cy="454938"/>
          </a:xfrm>
        </p:grpSpPr>
        <p:sp>
          <p:nvSpPr>
            <p:cNvPr id="43" name="Freeform: Shape 42">
              <a:extLst>
                <a:ext uri="{FF2B5EF4-FFF2-40B4-BE49-F238E27FC236}">
                  <a16:creationId xmlns:a16="http://schemas.microsoft.com/office/drawing/2014/main" id="{19051698-F791-4890-BCDE-3B5576A718D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4" name="Freeform: Shape 43">
              <a:extLst>
                <a:ext uri="{FF2B5EF4-FFF2-40B4-BE49-F238E27FC236}">
                  <a16:creationId xmlns:a16="http://schemas.microsoft.com/office/drawing/2014/main" id="{BA9557B4-0155-42F7-A1ED-FE7B54F0E32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5" name="Group 44">
              <a:extLst>
                <a:ext uri="{FF2B5EF4-FFF2-40B4-BE49-F238E27FC236}">
                  <a16:creationId xmlns:a16="http://schemas.microsoft.com/office/drawing/2014/main" id="{6509D18D-B412-42CF-9E55-81BE82099860}"/>
                </a:ext>
              </a:extLst>
            </p:cNvPr>
            <p:cNvGrpSpPr/>
            <p:nvPr userDrawn="1"/>
          </p:nvGrpSpPr>
          <p:grpSpPr>
            <a:xfrm>
              <a:off x="10499754" y="6374995"/>
              <a:ext cx="74948" cy="362489"/>
              <a:chOff x="11458342" y="5807359"/>
              <a:chExt cx="74948" cy="362489"/>
            </a:xfrm>
          </p:grpSpPr>
          <p:sp>
            <p:nvSpPr>
              <p:cNvPr id="46" name="Freeform: Shape 45">
                <a:extLst>
                  <a:ext uri="{FF2B5EF4-FFF2-40B4-BE49-F238E27FC236}">
                    <a16:creationId xmlns:a16="http://schemas.microsoft.com/office/drawing/2014/main" id="{D7D173FB-2E43-4A43-B214-1EC4FA1A741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44413E29-4545-45D9-832F-98102D9727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2996534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fographic_Arches">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57FB8F85-06DD-E441-998A-B78DDB4BD77D}"/>
              </a:ext>
            </a:extLst>
          </p:cNvPr>
          <p:cNvSpPr>
            <a:spLocks noGrp="1"/>
          </p:cNvSpPr>
          <p:nvPr>
            <p:ph type="body" idx="38" hasCustomPrompt="1"/>
          </p:nvPr>
        </p:nvSpPr>
        <p:spPr>
          <a:xfrm>
            <a:off x="550733" y="4013352"/>
            <a:ext cx="2075343" cy="1627387"/>
          </a:xfrm>
        </p:spPr>
        <p:txBody>
          <a:bodyPr anchor="t">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 name="Text Placeholder 2">
            <a:extLst>
              <a:ext uri="{FF2B5EF4-FFF2-40B4-BE49-F238E27FC236}">
                <a16:creationId xmlns:a16="http://schemas.microsoft.com/office/drawing/2014/main" id="{5FE51ADB-5F42-4749-9875-BBF00D915F79}"/>
              </a:ext>
            </a:extLst>
          </p:cNvPr>
          <p:cNvSpPr>
            <a:spLocks noGrp="1"/>
          </p:cNvSpPr>
          <p:nvPr>
            <p:ph type="body" idx="26" hasCustomPrompt="1"/>
          </p:nvPr>
        </p:nvSpPr>
        <p:spPr>
          <a:xfrm>
            <a:off x="550733" y="3431506"/>
            <a:ext cx="2075343" cy="49366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5" name="Picture Placeholder 20">
            <a:extLst>
              <a:ext uri="{FF2B5EF4-FFF2-40B4-BE49-F238E27FC236}">
                <a16:creationId xmlns:a16="http://schemas.microsoft.com/office/drawing/2014/main" id="{E0402A51-5625-7B42-917E-C4D49017E907}"/>
              </a:ext>
            </a:extLst>
          </p:cNvPr>
          <p:cNvSpPr>
            <a:spLocks noGrp="1"/>
          </p:cNvSpPr>
          <p:nvPr>
            <p:ph type="pic" sz="quarter" idx="34" hasCustomPrompt="1"/>
          </p:nvPr>
        </p:nvSpPr>
        <p:spPr>
          <a:xfrm>
            <a:off x="1197778" y="2316456"/>
            <a:ext cx="808979" cy="829186"/>
          </a:xfrm>
          <a:prstGeom prst="rect">
            <a:avLst/>
          </a:prstGeom>
          <a:noFill/>
        </p:spPr>
        <p:txBody>
          <a:bodyPr>
            <a:noAutofit/>
          </a:bodyPr>
          <a:lstStyle>
            <a:lvl1pPr marL="0" indent="0">
              <a:buNone/>
              <a:defRPr sz="1600"/>
            </a:lvl1pPr>
          </a:lstStyle>
          <a:p>
            <a:r>
              <a:rPr lang="en-US" dirty="0"/>
              <a:t>Icon goes here</a:t>
            </a:r>
          </a:p>
        </p:txBody>
      </p:sp>
      <p:sp>
        <p:nvSpPr>
          <p:cNvPr id="16" name="Picture Placeholder 20">
            <a:extLst>
              <a:ext uri="{FF2B5EF4-FFF2-40B4-BE49-F238E27FC236}">
                <a16:creationId xmlns:a16="http://schemas.microsoft.com/office/drawing/2014/main" id="{5093AB19-9E45-B144-ACB7-3206795DCD7E}"/>
              </a:ext>
            </a:extLst>
          </p:cNvPr>
          <p:cNvSpPr>
            <a:spLocks noGrp="1"/>
          </p:cNvSpPr>
          <p:nvPr>
            <p:ph type="pic" sz="quarter" idx="61" hasCustomPrompt="1"/>
          </p:nvPr>
        </p:nvSpPr>
        <p:spPr>
          <a:xfrm>
            <a:off x="3410252" y="2295942"/>
            <a:ext cx="808979" cy="829186"/>
          </a:xfrm>
          <a:prstGeom prst="rect">
            <a:avLst/>
          </a:prstGeom>
          <a:noFill/>
        </p:spPr>
        <p:txBody>
          <a:bodyPr>
            <a:noAutofit/>
          </a:bodyPr>
          <a:lstStyle>
            <a:lvl1pPr marL="0" indent="0">
              <a:buNone/>
              <a:defRPr sz="1600"/>
            </a:lvl1pPr>
          </a:lstStyle>
          <a:p>
            <a:r>
              <a:rPr lang="en-US" dirty="0"/>
              <a:t>Icon goes here</a:t>
            </a:r>
          </a:p>
        </p:txBody>
      </p:sp>
      <p:sp>
        <p:nvSpPr>
          <p:cNvPr id="17" name="Picture Placeholder 20">
            <a:extLst>
              <a:ext uri="{FF2B5EF4-FFF2-40B4-BE49-F238E27FC236}">
                <a16:creationId xmlns:a16="http://schemas.microsoft.com/office/drawing/2014/main" id="{077B9CB6-65FB-D547-9249-467934A7F6FC}"/>
              </a:ext>
            </a:extLst>
          </p:cNvPr>
          <p:cNvSpPr>
            <a:spLocks noGrp="1"/>
          </p:cNvSpPr>
          <p:nvPr>
            <p:ph type="pic" sz="quarter" idx="62" hasCustomPrompt="1"/>
          </p:nvPr>
        </p:nvSpPr>
        <p:spPr>
          <a:xfrm>
            <a:off x="5673952" y="2295942"/>
            <a:ext cx="808979" cy="829186"/>
          </a:xfrm>
          <a:prstGeom prst="rect">
            <a:avLst/>
          </a:prstGeom>
          <a:noFill/>
        </p:spPr>
        <p:txBody>
          <a:bodyPr>
            <a:noAutofit/>
          </a:bodyPr>
          <a:lstStyle>
            <a:lvl1pPr marL="0" indent="0">
              <a:buNone/>
              <a:defRPr sz="1600"/>
            </a:lvl1pPr>
          </a:lstStyle>
          <a:p>
            <a:r>
              <a:rPr lang="en-US" dirty="0"/>
              <a:t>Icon goes here</a:t>
            </a:r>
          </a:p>
        </p:txBody>
      </p:sp>
      <p:sp>
        <p:nvSpPr>
          <p:cNvPr id="18" name="Picture Placeholder 20">
            <a:extLst>
              <a:ext uri="{FF2B5EF4-FFF2-40B4-BE49-F238E27FC236}">
                <a16:creationId xmlns:a16="http://schemas.microsoft.com/office/drawing/2014/main" id="{CB3992B8-41D4-264D-89F8-770D659DA88A}"/>
              </a:ext>
            </a:extLst>
          </p:cNvPr>
          <p:cNvSpPr>
            <a:spLocks noGrp="1"/>
          </p:cNvSpPr>
          <p:nvPr>
            <p:ph type="pic" sz="quarter" idx="63" hasCustomPrompt="1"/>
          </p:nvPr>
        </p:nvSpPr>
        <p:spPr>
          <a:xfrm>
            <a:off x="7880226" y="2295942"/>
            <a:ext cx="808979" cy="829186"/>
          </a:xfrm>
          <a:prstGeom prst="rect">
            <a:avLst/>
          </a:prstGeom>
          <a:noFill/>
        </p:spPr>
        <p:txBody>
          <a:bodyPr>
            <a:noAutofit/>
          </a:bodyPr>
          <a:lstStyle>
            <a:lvl1pPr marL="0" indent="0">
              <a:buNone/>
              <a:defRPr sz="1600"/>
            </a:lvl1pPr>
          </a:lstStyle>
          <a:p>
            <a:r>
              <a:rPr lang="en-US" dirty="0"/>
              <a:t>Icon goes here</a:t>
            </a:r>
          </a:p>
        </p:txBody>
      </p:sp>
      <p:sp>
        <p:nvSpPr>
          <p:cNvPr id="19" name="Picture Placeholder 20">
            <a:extLst>
              <a:ext uri="{FF2B5EF4-FFF2-40B4-BE49-F238E27FC236}">
                <a16:creationId xmlns:a16="http://schemas.microsoft.com/office/drawing/2014/main" id="{2CF5BF14-E8A7-E441-91DC-139E39487D58}"/>
              </a:ext>
            </a:extLst>
          </p:cNvPr>
          <p:cNvSpPr>
            <a:spLocks noGrp="1"/>
          </p:cNvSpPr>
          <p:nvPr>
            <p:ph type="pic" sz="quarter" idx="64" hasCustomPrompt="1"/>
          </p:nvPr>
        </p:nvSpPr>
        <p:spPr>
          <a:xfrm>
            <a:off x="10091989" y="2314390"/>
            <a:ext cx="808979" cy="829186"/>
          </a:xfrm>
          <a:prstGeom prst="rect">
            <a:avLst/>
          </a:prstGeom>
          <a:noFill/>
        </p:spPr>
        <p:txBody>
          <a:bodyPr>
            <a:noAutofit/>
          </a:bodyPr>
          <a:lstStyle>
            <a:lvl1pPr marL="0" indent="0">
              <a:buNone/>
              <a:defRPr sz="1600"/>
            </a:lvl1pPr>
          </a:lstStyle>
          <a:p>
            <a:r>
              <a:rPr lang="en-US" dirty="0"/>
              <a:t>Icon goes here</a:t>
            </a:r>
          </a:p>
        </p:txBody>
      </p:sp>
      <p:sp>
        <p:nvSpPr>
          <p:cNvPr id="32" name="Text Placeholder 2">
            <a:extLst>
              <a:ext uri="{FF2B5EF4-FFF2-40B4-BE49-F238E27FC236}">
                <a16:creationId xmlns:a16="http://schemas.microsoft.com/office/drawing/2014/main" id="{32495477-6E15-F245-A2B1-C7421C6CBEEC}"/>
              </a:ext>
            </a:extLst>
          </p:cNvPr>
          <p:cNvSpPr>
            <a:spLocks noGrp="1"/>
          </p:cNvSpPr>
          <p:nvPr>
            <p:ph type="body" idx="79" hasCustomPrompt="1"/>
          </p:nvPr>
        </p:nvSpPr>
        <p:spPr>
          <a:xfrm>
            <a:off x="2799258" y="4013352"/>
            <a:ext cx="2075343" cy="1627387"/>
          </a:xfrm>
        </p:spPr>
        <p:txBody>
          <a:bodyPr anchor="t">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3" name="Text Placeholder 2">
            <a:extLst>
              <a:ext uri="{FF2B5EF4-FFF2-40B4-BE49-F238E27FC236}">
                <a16:creationId xmlns:a16="http://schemas.microsoft.com/office/drawing/2014/main" id="{7EA1131A-973E-2847-949C-DBD40E6AD1AA}"/>
              </a:ext>
            </a:extLst>
          </p:cNvPr>
          <p:cNvSpPr>
            <a:spLocks noGrp="1"/>
          </p:cNvSpPr>
          <p:nvPr>
            <p:ph type="body" idx="80" hasCustomPrompt="1"/>
          </p:nvPr>
        </p:nvSpPr>
        <p:spPr>
          <a:xfrm>
            <a:off x="2799258" y="3431506"/>
            <a:ext cx="2075343" cy="49366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4" name="Text Placeholder 2">
            <a:extLst>
              <a:ext uri="{FF2B5EF4-FFF2-40B4-BE49-F238E27FC236}">
                <a16:creationId xmlns:a16="http://schemas.microsoft.com/office/drawing/2014/main" id="{07F0B242-12DF-0247-A2BD-27494CF49590}"/>
              </a:ext>
            </a:extLst>
          </p:cNvPr>
          <p:cNvSpPr>
            <a:spLocks noGrp="1"/>
          </p:cNvSpPr>
          <p:nvPr>
            <p:ph type="body" idx="81" hasCustomPrompt="1"/>
          </p:nvPr>
        </p:nvSpPr>
        <p:spPr>
          <a:xfrm>
            <a:off x="5047783" y="4013352"/>
            <a:ext cx="2075343" cy="1627387"/>
          </a:xfrm>
        </p:spPr>
        <p:txBody>
          <a:bodyPr anchor="t">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5" name="Text Placeholder 2">
            <a:extLst>
              <a:ext uri="{FF2B5EF4-FFF2-40B4-BE49-F238E27FC236}">
                <a16:creationId xmlns:a16="http://schemas.microsoft.com/office/drawing/2014/main" id="{DC5B2F5C-490F-F041-A3E1-32D24D21DD25}"/>
              </a:ext>
            </a:extLst>
          </p:cNvPr>
          <p:cNvSpPr>
            <a:spLocks noGrp="1"/>
          </p:cNvSpPr>
          <p:nvPr>
            <p:ph type="body" idx="82" hasCustomPrompt="1"/>
          </p:nvPr>
        </p:nvSpPr>
        <p:spPr>
          <a:xfrm>
            <a:off x="5047783" y="3431506"/>
            <a:ext cx="2075343" cy="49366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6" name="Text Placeholder 2">
            <a:extLst>
              <a:ext uri="{FF2B5EF4-FFF2-40B4-BE49-F238E27FC236}">
                <a16:creationId xmlns:a16="http://schemas.microsoft.com/office/drawing/2014/main" id="{F1441E7D-50DB-1C41-9437-DE5DF7BBBD40}"/>
              </a:ext>
            </a:extLst>
          </p:cNvPr>
          <p:cNvSpPr>
            <a:spLocks noGrp="1"/>
          </p:cNvSpPr>
          <p:nvPr>
            <p:ph type="body" idx="83" hasCustomPrompt="1"/>
          </p:nvPr>
        </p:nvSpPr>
        <p:spPr>
          <a:xfrm>
            <a:off x="7296308" y="4013352"/>
            <a:ext cx="2075343" cy="1627387"/>
          </a:xfrm>
        </p:spPr>
        <p:txBody>
          <a:bodyPr anchor="t">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7" name="Text Placeholder 2">
            <a:extLst>
              <a:ext uri="{FF2B5EF4-FFF2-40B4-BE49-F238E27FC236}">
                <a16:creationId xmlns:a16="http://schemas.microsoft.com/office/drawing/2014/main" id="{AEA81BE2-DC04-534B-AE41-5372FAA1397E}"/>
              </a:ext>
            </a:extLst>
          </p:cNvPr>
          <p:cNvSpPr>
            <a:spLocks noGrp="1"/>
          </p:cNvSpPr>
          <p:nvPr>
            <p:ph type="body" idx="84" hasCustomPrompt="1"/>
          </p:nvPr>
        </p:nvSpPr>
        <p:spPr>
          <a:xfrm>
            <a:off x="7296308" y="3431506"/>
            <a:ext cx="2075343" cy="49366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8" name="Text Placeholder 2">
            <a:extLst>
              <a:ext uri="{FF2B5EF4-FFF2-40B4-BE49-F238E27FC236}">
                <a16:creationId xmlns:a16="http://schemas.microsoft.com/office/drawing/2014/main" id="{E312422C-E422-7445-83CD-B81F2BCDC359}"/>
              </a:ext>
            </a:extLst>
          </p:cNvPr>
          <p:cNvSpPr>
            <a:spLocks noGrp="1"/>
          </p:cNvSpPr>
          <p:nvPr>
            <p:ph type="body" idx="85" hasCustomPrompt="1"/>
          </p:nvPr>
        </p:nvSpPr>
        <p:spPr>
          <a:xfrm>
            <a:off x="9544833" y="4013352"/>
            <a:ext cx="2075343" cy="1627387"/>
          </a:xfrm>
        </p:spPr>
        <p:txBody>
          <a:bodyPr anchor="t">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9" name="Text Placeholder 2">
            <a:extLst>
              <a:ext uri="{FF2B5EF4-FFF2-40B4-BE49-F238E27FC236}">
                <a16:creationId xmlns:a16="http://schemas.microsoft.com/office/drawing/2014/main" id="{B4882840-7384-DD48-9C3C-0177DE7E1F5B}"/>
              </a:ext>
            </a:extLst>
          </p:cNvPr>
          <p:cNvSpPr>
            <a:spLocks noGrp="1"/>
          </p:cNvSpPr>
          <p:nvPr>
            <p:ph type="body" idx="86" hasCustomPrompt="1"/>
          </p:nvPr>
        </p:nvSpPr>
        <p:spPr>
          <a:xfrm>
            <a:off x="9544833" y="3431506"/>
            <a:ext cx="2075343" cy="493667"/>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3" name="Text Placeholder 2">
            <a:extLst>
              <a:ext uri="{FF2B5EF4-FFF2-40B4-BE49-F238E27FC236}">
                <a16:creationId xmlns:a16="http://schemas.microsoft.com/office/drawing/2014/main" id="{FB73A585-F070-488A-BB90-11CCB903E04C}"/>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44" name="Text Placeholder 4">
            <a:extLst>
              <a:ext uri="{FF2B5EF4-FFF2-40B4-BE49-F238E27FC236}">
                <a16:creationId xmlns:a16="http://schemas.microsoft.com/office/drawing/2014/main" id="{4540EE34-FA49-49BC-AB11-0BFD8081AAE0}"/>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6" name="Straight Connector 45">
            <a:extLst>
              <a:ext uri="{FF2B5EF4-FFF2-40B4-BE49-F238E27FC236}">
                <a16:creationId xmlns:a16="http://schemas.microsoft.com/office/drawing/2014/main" id="{134B24FA-59E4-40FD-88D5-17995F34EBC2}"/>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820279A-BFCD-4002-9604-53A0E1BCB217}"/>
              </a:ext>
            </a:extLst>
          </p:cNvPr>
          <p:cNvGrpSpPr/>
          <p:nvPr userDrawn="1"/>
        </p:nvGrpSpPr>
        <p:grpSpPr>
          <a:xfrm>
            <a:off x="550733" y="1688423"/>
            <a:ext cx="11069443" cy="1180464"/>
            <a:chOff x="1828527" y="2907759"/>
            <a:chExt cx="7872671" cy="851615"/>
          </a:xfrm>
        </p:grpSpPr>
        <p:sp>
          <p:nvSpPr>
            <p:cNvPr id="31" name="Freeform: Shape 30">
              <a:extLst>
                <a:ext uri="{FF2B5EF4-FFF2-40B4-BE49-F238E27FC236}">
                  <a16:creationId xmlns:a16="http://schemas.microsoft.com/office/drawing/2014/main" id="{228DC08D-331C-44CE-9007-73378878F672}"/>
                </a:ext>
              </a:extLst>
            </p:cNvPr>
            <p:cNvSpPr/>
            <p:nvPr/>
          </p:nvSpPr>
          <p:spPr>
            <a:xfrm>
              <a:off x="18285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rgbClr val="FFCCD6"/>
            </a:solidFill>
            <a:ln w="4416"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C4BDB696-5A35-4BE1-9933-79DDA6110281}"/>
                </a:ext>
              </a:extLst>
            </p:cNvPr>
            <p:cNvSpPr/>
            <p:nvPr/>
          </p:nvSpPr>
          <p:spPr>
            <a:xfrm>
              <a:off x="33850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40000"/>
                <a:lumOff val="60000"/>
              </a:schemeClr>
            </a:solidFill>
            <a:ln w="4416"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9EB69DFA-5762-4AF9-8BCA-A88C743756C9}"/>
                </a:ext>
              </a:extLst>
            </p:cNvPr>
            <p:cNvSpPr/>
            <p:nvPr/>
          </p:nvSpPr>
          <p:spPr>
            <a:xfrm>
              <a:off x="4948512" y="2929466"/>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alpha val="80000"/>
              </a:schemeClr>
            </a:solidFill>
            <a:ln w="4416"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EA2053C3-4C0C-4AF8-8CF0-5E5BB2FA07DB}"/>
                </a:ext>
              </a:extLst>
            </p:cNvPr>
            <p:cNvSpPr/>
            <p:nvPr/>
          </p:nvSpPr>
          <p:spPr>
            <a:xfrm>
              <a:off x="6498481" y="293307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schemeClr>
            </a:solidFill>
            <a:ln w="4416"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889F080F-C26B-471D-B5BF-A22C75945F32}"/>
                </a:ext>
              </a:extLst>
            </p:cNvPr>
            <p:cNvSpPr/>
            <p:nvPr/>
          </p:nvSpPr>
          <p:spPr>
            <a:xfrm>
              <a:off x="8052082" y="292299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solidFill>
            <a:ln w="4416" cap="flat">
              <a:noFill/>
              <a:prstDash val="solid"/>
              <a:miter/>
            </a:ln>
          </p:spPr>
          <p:txBody>
            <a:bodyPr rtlCol="0" anchor="ctr"/>
            <a:lstStyle/>
            <a:p>
              <a:endParaRPr lang="en-AU"/>
            </a:p>
          </p:txBody>
        </p:sp>
      </p:grpSp>
      <p:sp>
        <p:nvSpPr>
          <p:cNvPr id="29" name="Slide Number Placeholder 2">
            <a:extLst>
              <a:ext uri="{FF2B5EF4-FFF2-40B4-BE49-F238E27FC236}">
                <a16:creationId xmlns:a16="http://schemas.microsoft.com/office/drawing/2014/main" id="{4B0FC4D2-FBEF-41F4-8F18-64F0B21DF6C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9" name="Group 48">
            <a:extLst>
              <a:ext uri="{FF2B5EF4-FFF2-40B4-BE49-F238E27FC236}">
                <a16:creationId xmlns:a16="http://schemas.microsoft.com/office/drawing/2014/main" id="{9ACBE86A-F844-49DD-A683-AEAB402A42C0}"/>
              </a:ext>
            </a:extLst>
          </p:cNvPr>
          <p:cNvGrpSpPr/>
          <p:nvPr userDrawn="1"/>
        </p:nvGrpSpPr>
        <p:grpSpPr>
          <a:xfrm>
            <a:off x="11454056" y="6354160"/>
            <a:ext cx="369644" cy="226799"/>
            <a:chOff x="10171675" y="6328233"/>
            <a:chExt cx="731163" cy="454938"/>
          </a:xfrm>
        </p:grpSpPr>
        <p:sp>
          <p:nvSpPr>
            <p:cNvPr id="50" name="Freeform: Shape 49">
              <a:extLst>
                <a:ext uri="{FF2B5EF4-FFF2-40B4-BE49-F238E27FC236}">
                  <a16:creationId xmlns:a16="http://schemas.microsoft.com/office/drawing/2014/main" id="{A90600A2-D852-40CA-AF26-B5E58B85136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1" name="Freeform: Shape 50">
              <a:extLst>
                <a:ext uri="{FF2B5EF4-FFF2-40B4-BE49-F238E27FC236}">
                  <a16:creationId xmlns:a16="http://schemas.microsoft.com/office/drawing/2014/main" id="{BAFEB5D0-EECD-4C07-96F7-8E92F1C78EF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2" name="Group 51">
              <a:extLst>
                <a:ext uri="{FF2B5EF4-FFF2-40B4-BE49-F238E27FC236}">
                  <a16:creationId xmlns:a16="http://schemas.microsoft.com/office/drawing/2014/main" id="{04B4C22F-E4CE-45B4-BC2E-4D062CB6E2F4}"/>
                </a:ext>
              </a:extLst>
            </p:cNvPr>
            <p:cNvGrpSpPr/>
            <p:nvPr userDrawn="1"/>
          </p:nvGrpSpPr>
          <p:grpSpPr>
            <a:xfrm>
              <a:off x="10499754" y="6374995"/>
              <a:ext cx="74948" cy="362489"/>
              <a:chOff x="11458342" y="5807359"/>
              <a:chExt cx="74948" cy="362489"/>
            </a:xfrm>
          </p:grpSpPr>
          <p:sp>
            <p:nvSpPr>
              <p:cNvPr id="53" name="Freeform: Shape 52">
                <a:extLst>
                  <a:ext uri="{FF2B5EF4-FFF2-40B4-BE49-F238E27FC236}">
                    <a16:creationId xmlns:a16="http://schemas.microsoft.com/office/drawing/2014/main" id="{5CB2BEE2-39C6-408E-BD6F-6E306A8DD47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A46D2505-FD4F-4091-A471-309580794CB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147224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nfographic_Double arches">
    <p:spTree>
      <p:nvGrpSpPr>
        <p:cNvPr id="1" name=""/>
        <p:cNvGrpSpPr/>
        <p:nvPr/>
      </p:nvGrpSpPr>
      <p:grpSpPr>
        <a:xfrm>
          <a:off x="0" y="0"/>
          <a:ext cx="0" cy="0"/>
          <a:chOff x="0" y="0"/>
          <a:chExt cx="0" cy="0"/>
        </a:xfrm>
      </p:grpSpPr>
      <p:sp>
        <p:nvSpPr>
          <p:cNvPr id="73" name="Text Placeholder 4">
            <a:extLst>
              <a:ext uri="{FF2B5EF4-FFF2-40B4-BE49-F238E27FC236}">
                <a16:creationId xmlns:a16="http://schemas.microsoft.com/office/drawing/2014/main" id="{095AEBED-D494-3845-BF95-8926D1384E54}"/>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43" name="Picture Placeholder 20">
            <a:extLst>
              <a:ext uri="{FF2B5EF4-FFF2-40B4-BE49-F238E27FC236}">
                <a16:creationId xmlns:a16="http://schemas.microsoft.com/office/drawing/2014/main" id="{920EF0AB-C1C6-134B-823D-D0B8E7314225}"/>
              </a:ext>
            </a:extLst>
          </p:cNvPr>
          <p:cNvSpPr>
            <a:spLocks noGrp="1"/>
          </p:cNvSpPr>
          <p:nvPr userDrawn="1">
            <p:ph type="pic" sz="quarter" idx="34" hasCustomPrompt="1"/>
          </p:nvPr>
        </p:nvSpPr>
        <p:spPr>
          <a:xfrm>
            <a:off x="2220103" y="3107849"/>
            <a:ext cx="599487" cy="614462"/>
          </a:xfrm>
          <a:prstGeom prst="rect">
            <a:avLst/>
          </a:prstGeom>
          <a:noFill/>
        </p:spPr>
        <p:txBody>
          <a:bodyPr>
            <a:noAutofit/>
          </a:bodyPr>
          <a:lstStyle>
            <a:lvl1pPr marL="0" indent="0">
              <a:buNone/>
              <a:defRPr sz="1600"/>
            </a:lvl1pPr>
          </a:lstStyle>
          <a:p>
            <a:r>
              <a:rPr lang="en-US" dirty="0"/>
              <a:t>Icon</a:t>
            </a:r>
          </a:p>
        </p:txBody>
      </p:sp>
      <p:sp>
        <p:nvSpPr>
          <p:cNvPr id="44" name="Picture Placeholder 20">
            <a:extLst>
              <a:ext uri="{FF2B5EF4-FFF2-40B4-BE49-F238E27FC236}">
                <a16:creationId xmlns:a16="http://schemas.microsoft.com/office/drawing/2014/main" id="{03DBB58D-D891-8344-879E-BAE7067EBF35}"/>
              </a:ext>
            </a:extLst>
          </p:cNvPr>
          <p:cNvSpPr>
            <a:spLocks noGrp="1"/>
          </p:cNvSpPr>
          <p:nvPr userDrawn="1">
            <p:ph type="pic" sz="quarter" idx="61" hasCustomPrompt="1"/>
          </p:nvPr>
        </p:nvSpPr>
        <p:spPr>
          <a:xfrm>
            <a:off x="3770719" y="3107849"/>
            <a:ext cx="599487" cy="614462"/>
          </a:xfrm>
          <a:prstGeom prst="rect">
            <a:avLst/>
          </a:prstGeom>
          <a:noFill/>
        </p:spPr>
        <p:txBody>
          <a:bodyPr>
            <a:noAutofit/>
          </a:bodyPr>
          <a:lstStyle>
            <a:lvl1pPr marL="0" indent="0">
              <a:buNone/>
              <a:defRPr sz="1600"/>
            </a:lvl1pPr>
          </a:lstStyle>
          <a:p>
            <a:r>
              <a:rPr lang="en-US" dirty="0"/>
              <a:t>Icon</a:t>
            </a:r>
          </a:p>
        </p:txBody>
      </p:sp>
      <p:sp>
        <p:nvSpPr>
          <p:cNvPr id="45" name="Picture Placeholder 20">
            <a:extLst>
              <a:ext uri="{FF2B5EF4-FFF2-40B4-BE49-F238E27FC236}">
                <a16:creationId xmlns:a16="http://schemas.microsoft.com/office/drawing/2014/main" id="{306DF8DB-31CE-5642-861F-A75DF870C3EE}"/>
              </a:ext>
            </a:extLst>
          </p:cNvPr>
          <p:cNvSpPr>
            <a:spLocks noGrp="1"/>
          </p:cNvSpPr>
          <p:nvPr userDrawn="1">
            <p:ph type="pic" sz="quarter" idx="62" hasCustomPrompt="1"/>
          </p:nvPr>
        </p:nvSpPr>
        <p:spPr>
          <a:xfrm>
            <a:off x="5321063" y="3107849"/>
            <a:ext cx="599487" cy="614462"/>
          </a:xfrm>
          <a:prstGeom prst="rect">
            <a:avLst/>
          </a:prstGeom>
          <a:noFill/>
        </p:spPr>
        <p:txBody>
          <a:bodyPr>
            <a:noAutofit/>
          </a:bodyPr>
          <a:lstStyle>
            <a:lvl1pPr marL="0" indent="0">
              <a:buNone/>
              <a:defRPr sz="1600"/>
            </a:lvl1pPr>
          </a:lstStyle>
          <a:p>
            <a:r>
              <a:rPr lang="en-US" dirty="0"/>
              <a:t>Icon</a:t>
            </a:r>
          </a:p>
        </p:txBody>
      </p:sp>
      <p:sp>
        <p:nvSpPr>
          <p:cNvPr id="46" name="Picture Placeholder 20">
            <a:extLst>
              <a:ext uri="{FF2B5EF4-FFF2-40B4-BE49-F238E27FC236}">
                <a16:creationId xmlns:a16="http://schemas.microsoft.com/office/drawing/2014/main" id="{E845D9FF-C828-2140-BB40-0061582EAB93}"/>
              </a:ext>
            </a:extLst>
          </p:cNvPr>
          <p:cNvSpPr>
            <a:spLocks noGrp="1"/>
          </p:cNvSpPr>
          <p:nvPr userDrawn="1">
            <p:ph type="pic" sz="quarter" idx="63" hasCustomPrompt="1"/>
          </p:nvPr>
        </p:nvSpPr>
        <p:spPr>
          <a:xfrm>
            <a:off x="6890704" y="3078747"/>
            <a:ext cx="599487" cy="614462"/>
          </a:xfrm>
          <a:prstGeom prst="rect">
            <a:avLst/>
          </a:prstGeom>
          <a:noFill/>
        </p:spPr>
        <p:txBody>
          <a:bodyPr>
            <a:noAutofit/>
          </a:bodyPr>
          <a:lstStyle>
            <a:lvl1pPr marL="0" indent="0">
              <a:buNone/>
              <a:defRPr sz="1600"/>
            </a:lvl1pPr>
          </a:lstStyle>
          <a:p>
            <a:r>
              <a:rPr lang="en-US" dirty="0"/>
              <a:t>Icon</a:t>
            </a:r>
          </a:p>
        </p:txBody>
      </p:sp>
      <p:sp>
        <p:nvSpPr>
          <p:cNvPr id="47" name="Picture Placeholder 20">
            <a:extLst>
              <a:ext uri="{FF2B5EF4-FFF2-40B4-BE49-F238E27FC236}">
                <a16:creationId xmlns:a16="http://schemas.microsoft.com/office/drawing/2014/main" id="{EEA90F5A-F34D-834B-9562-B733816D5985}"/>
              </a:ext>
            </a:extLst>
          </p:cNvPr>
          <p:cNvSpPr>
            <a:spLocks noGrp="1"/>
          </p:cNvSpPr>
          <p:nvPr userDrawn="1">
            <p:ph type="pic" sz="quarter" idx="64" hasCustomPrompt="1"/>
          </p:nvPr>
        </p:nvSpPr>
        <p:spPr>
          <a:xfrm>
            <a:off x="8441523" y="3079522"/>
            <a:ext cx="599487" cy="614462"/>
          </a:xfrm>
          <a:prstGeom prst="rect">
            <a:avLst/>
          </a:prstGeom>
          <a:noFill/>
        </p:spPr>
        <p:txBody>
          <a:bodyPr>
            <a:noAutofit/>
          </a:bodyPr>
          <a:lstStyle>
            <a:lvl1pPr marL="0" indent="0">
              <a:buNone/>
              <a:defRPr sz="1600"/>
            </a:lvl1pPr>
          </a:lstStyle>
          <a:p>
            <a:r>
              <a:rPr lang="en-US" dirty="0"/>
              <a:t>Icon</a:t>
            </a:r>
          </a:p>
        </p:txBody>
      </p:sp>
      <p:sp>
        <p:nvSpPr>
          <p:cNvPr id="48" name="Picture Placeholder 20">
            <a:extLst>
              <a:ext uri="{FF2B5EF4-FFF2-40B4-BE49-F238E27FC236}">
                <a16:creationId xmlns:a16="http://schemas.microsoft.com/office/drawing/2014/main" id="{E847CDA2-8AC5-A449-B521-1A925D919D55}"/>
              </a:ext>
            </a:extLst>
          </p:cNvPr>
          <p:cNvSpPr>
            <a:spLocks noGrp="1"/>
          </p:cNvSpPr>
          <p:nvPr userDrawn="1">
            <p:ph type="pic" sz="quarter" idx="65" hasCustomPrompt="1"/>
          </p:nvPr>
        </p:nvSpPr>
        <p:spPr>
          <a:xfrm>
            <a:off x="3243697" y="3972121"/>
            <a:ext cx="599487" cy="614462"/>
          </a:xfrm>
          <a:prstGeom prst="rect">
            <a:avLst/>
          </a:prstGeom>
          <a:noFill/>
        </p:spPr>
        <p:txBody>
          <a:bodyPr>
            <a:noAutofit/>
          </a:bodyPr>
          <a:lstStyle>
            <a:lvl1pPr marL="0" indent="0">
              <a:buNone/>
              <a:defRPr sz="1600"/>
            </a:lvl1pPr>
          </a:lstStyle>
          <a:p>
            <a:r>
              <a:rPr lang="en-US" dirty="0"/>
              <a:t>Icon</a:t>
            </a:r>
          </a:p>
        </p:txBody>
      </p:sp>
      <p:sp>
        <p:nvSpPr>
          <p:cNvPr id="49" name="Picture Placeholder 20">
            <a:extLst>
              <a:ext uri="{FF2B5EF4-FFF2-40B4-BE49-F238E27FC236}">
                <a16:creationId xmlns:a16="http://schemas.microsoft.com/office/drawing/2014/main" id="{62E827B5-C135-4549-9A4F-F1A37F174E2F}"/>
              </a:ext>
            </a:extLst>
          </p:cNvPr>
          <p:cNvSpPr>
            <a:spLocks noGrp="1"/>
          </p:cNvSpPr>
          <p:nvPr userDrawn="1">
            <p:ph type="pic" sz="quarter" idx="66" hasCustomPrompt="1"/>
          </p:nvPr>
        </p:nvSpPr>
        <p:spPr>
          <a:xfrm>
            <a:off x="4794313" y="3972121"/>
            <a:ext cx="599487" cy="614462"/>
          </a:xfrm>
          <a:prstGeom prst="rect">
            <a:avLst/>
          </a:prstGeom>
          <a:noFill/>
        </p:spPr>
        <p:txBody>
          <a:bodyPr>
            <a:noAutofit/>
          </a:bodyPr>
          <a:lstStyle>
            <a:lvl1pPr marL="0" indent="0">
              <a:buNone/>
              <a:defRPr sz="1600"/>
            </a:lvl1pPr>
          </a:lstStyle>
          <a:p>
            <a:r>
              <a:rPr lang="en-US" dirty="0"/>
              <a:t>Icon</a:t>
            </a:r>
          </a:p>
        </p:txBody>
      </p:sp>
      <p:sp>
        <p:nvSpPr>
          <p:cNvPr id="50" name="Picture Placeholder 20">
            <a:extLst>
              <a:ext uri="{FF2B5EF4-FFF2-40B4-BE49-F238E27FC236}">
                <a16:creationId xmlns:a16="http://schemas.microsoft.com/office/drawing/2014/main" id="{F65E7B9F-33FF-294E-B9C0-32C6349C5E8C}"/>
              </a:ext>
            </a:extLst>
          </p:cNvPr>
          <p:cNvSpPr>
            <a:spLocks noGrp="1"/>
          </p:cNvSpPr>
          <p:nvPr userDrawn="1">
            <p:ph type="pic" sz="quarter" idx="67" hasCustomPrompt="1"/>
          </p:nvPr>
        </p:nvSpPr>
        <p:spPr>
          <a:xfrm>
            <a:off x="6344657" y="3972121"/>
            <a:ext cx="599487" cy="614462"/>
          </a:xfrm>
          <a:prstGeom prst="rect">
            <a:avLst/>
          </a:prstGeom>
          <a:noFill/>
        </p:spPr>
        <p:txBody>
          <a:bodyPr>
            <a:noAutofit/>
          </a:bodyPr>
          <a:lstStyle>
            <a:lvl1pPr marL="0" indent="0">
              <a:buNone/>
              <a:defRPr sz="1600"/>
            </a:lvl1pPr>
          </a:lstStyle>
          <a:p>
            <a:r>
              <a:rPr lang="en-US" dirty="0"/>
              <a:t>Icon</a:t>
            </a:r>
          </a:p>
        </p:txBody>
      </p:sp>
      <p:sp>
        <p:nvSpPr>
          <p:cNvPr id="51" name="Picture Placeholder 20">
            <a:extLst>
              <a:ext uri="{FF2B5EF4-FFF2-40B4-BE49-F238E27FC236}">
                <a16:creationId xmlns:a16="http://schemas.microsoft.com/office/drawing/2014/main" id="{C952C35C-0C38-B745-9AF4-1823E3C2F6D0}"/>
              </a:ext>
            </a:extLst>
          </p:cNvPr>
          <p:cNvSpPr>
            <a:spLocks noGrp="1"/>
          </p:cNvSpPr>
          <p:nvPr userDrawn="1">
            <p:ph type="pic" sz="quarter" idx="68" hasCustomPrompt="1"/>
          </p:nvPr>
        </p:nvSpPr>
        <p:spPr>
          <a:xfrm>
            <a:off x="7914298" y="3943019"/>
            <a:ext cx="599487" cy="614462"/>
          </a:xfrm>
          <a:prstGeom prst="rect">
            <a:avLst/>
          </a:prstGeom>
          <a:noFill/>
        </p:spPr>
        <p:txBody>
          <a:bodyPr>
            <a:noAutofit/>
          </a:bodyPr>
          <a:lstStyle>
            <a:lvl1pPr marL="0" indent="0">
              <a:buNone/>
              <a:defRPr sz="1600"/>
            </a:lvl1pPr>
          </a:lstStyle>
          <a:p>
            <a:r>
              <a:rPr lang="en-US" dirty="0"/>
              <a:t>Icon</a:t>
            </a:r>
          </a:p>
        </p:txBody>
      </p:sp>
      <p:sp>
        <p:nvSpPr>
          <p:cNvPr id="52" name="Picture Placeholder 20">
            <a:extLst>
              <a:ext uri="{FF2B5EF4-FFF2-40B4-BE49-F238E27FC236}">
                <a16:creationId xmlns:a16="http://schemas.microsoft.com/office/drawing/2014/main" id="{BF95F104-5FD0-DF47-859B-BF04E9410788}"/>
              </a:ext>
            </a:extLst>
          </p:cNvPr>
          <p:cNvSpPr>
            <a:spLocks noGrp="1"/>
          </p:cNvSpPr>
          <p:nvPr userDrawn="1">
            <p:ph type="pic" sz="quarter" idx="69" hasCustomPrompt="1"/>
          </p:nvPr>
        </p:nvSpPr>
        <p:spPr>
          <a:xfrm>
            <a:off x="9465117" y="3943794"/>
            <a:ext cx="599487" cy="614462"/>
          </a:xfrm>
          <a:prstGeom prst="rect">
            <a:avLst/>
          </a:prstGeom>
          <a:noFill/>
        </p:spPr>
        <p:txBody>
          <a:bodyPr>
            <a:noAutofit/>
          </a:bodyPr>
          <a:lstStyle>
            <a:lvl1pPr marL="0" indent="0">
              <a:buNone/>
              <a:defRPr sz="1600"/>
            </a:lvl1pPr>
          </a:lstStyle>
          <a:p>
            <a:r>
              <a:rPr lang="en-US" dirty="0"/>
              <a:t>Icon</a:t>
            </a:r>
          </a:p>
        </p:txBody>
      </p:sp>
      <p:sp>
        <p:nvSpPr>
          <p:cNvPr id="53" name="Text Placeholder 2">
            <a:extLst>
              <a:ext uri="{FF2B5EF4-FFF2-40B4-BE49-F238E27FC236}">
                <a16:creationId xmlns:a16="http://schemas.microsoft.com/office/drawing/2014/main" id="{958AC97C-409C-BC4B-8F2A-9EA9DC86AC8C}"/>
              </a:ext>
            </a:extLst>
          </p:cNvPr>
          <p:cNvSpPr>
            <a:spLocks noGrp="1"/>
          </p:cNvSpPr>
          <p:nvPr userDrawn="1">
            <p:ph type="body" idx="38" hasCustomPrompt="1"/>
          </p:nvPr>
        </p:nvSpPr>
        <p:spPr>
          <a:xfrm>
            <a:off x="976783" y="1807586"/>
            <a:ext cx="1431903" cy="1029861"/>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4" name="Text Placeholder 2">
            <a:extLst>
              <a:ext uri="{FF2B5EF4-FFF2-40B4-BE49-F238E27FC236}">
                <a16:creationId xmlns:a16="http://schemas.microsoft.com/office/drawing/2014/main" id="{B2EE702B-0856-FA4A-B15B-691F37938C5F}"/>
              </a:ext>
            </a:extLst>
          </p:cNvPr>
          <p:cNvSpPr>
            <a:spLocks noGrp="1"/>
          </p:cNvSpPr>
          <p:nvPr userDrawn="1">
            <p:ph type="body" idx="70" hasCustomPrompt="1"/>
          </p:nvPr>
        </p:nvSpPr>
        <p:spPr>
          <a:xfrm>
            <a:off x="976783" y="1488443"/>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5" name="Text Placeholder 2">
            <a:extLst>
              <a:ext uri="{FF2B5EF4-FFF2-40B4-BE49-F238E27FC236}">
                <a16:creationId xmlns:a16="http://schemas.microsoft.com/office/drawing/2014/main" id="{A037D461-EE9B-3F43-8B30-D89517EAC753}"/>
              </a:ext>
            </a:extLst>
          </p:cNvPr>
          <p:cNvSpPr>
            <a:spLocks noGrp="1"/>
          </p:cNvSpPr>
          <p:nvPr userDrawn="1">
            <p:ph type="body" idx="71" hasCustomPrompt="1"/>
          </p:nvPr>
        </p:nvSpPr>
        <p:spPr>
          <a:xfrm>
            <a:off x="2849611" y="1807586"/>
            <a:ext cx="1431903" cy="1029861"/>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6" name="Text Placeholder 2">
            <a:extLst>
              <a:ext uri="{FF2B5EF4-FFF2-40B4-BE49-F238E27FC236}">
                <a16:creationId xmlns:a16="http://schemas.microsoft.com/office/drawing/2014/main" id="{DD0F5E10-1901-2747-AEBA-50401BACCC67}"/>
              </a:ext>
            </a:extLst>
          </p:cNvPr>
          <p:cNvSpPr>
            <a:spLocks noGrp="1"/>
          </p:cNvSpPr>
          <p:nvPr userDrawn="1">
            <p:ph type="body" idx="72" hasCustomPrompt="1"/>
          </p:nvPr>
        </p:nvSpPr>
        <p:spPr>
          <a:xfrm>
            <a:off x="2849611" y="1488443"/>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7" name="Text Placeholder 2">
            <a:extLst>
              <a:ext uri="{FF2B5EF4-FFF2-40B4-BE49-F238E27FC236}">
                <a16:creationId xmlns:a16="http://schemas.microsoft.com/office/drawing/2014/main" id="{0C023592-0B5C-714C-9351-A6A6020E196D}"/>
              </a:ext>
            </a:extLst>
          </p:cNvPr>
          <p:cNvSpPr>
            <a:spLocks noGrp="1"/>
          </p:cNvSpPr>
          <p:nvPr userDrawn="1">
            <p:ph type="body" idx="73" hasCustomPrompt="1"/>
          </p:nvPr>
        </p:nvSpPr>
        <p:spPr>
          <a:xfrm>
            <a:off x="4669267" y="1807586"/>
            <a:ext cx="1431903" cy="1029861"/>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8" name="Text Placeholder 2">
            <a:extLst>
              <a:ext uri="{FF2B5EF4-FFF2-40B4-BE49-F238E27FC236}">
                <a16:creationId xmlns:a16="http://schemas.microsoft.com/office/drawing/2014/main" id="{F4A5C2B3-B9C6-9A4E-B837-58821C0A7702}"/>
              </a:ext>
            </a:extLst>
          </p:cNvPr>
          <p:cNvSpPr>
            <a:spLocks noGrp="1"/>
          </p:cNvSpPr>
          <p:nvPr userDrawn="1">
            <p:ph type="body" idx="74" hasCustomPrompt="1"/>
          </p:nvPr>
        </p:nvSpPr>
        <p:spPr>
          <a:xfrm>
            <a:off x="4669267" y="1488443"/>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9" name="Text Placeholder 2">
            <a:extLst>
              <a:ext uri="{FF2B5EF4-FFF2-40B4-BE49-F238E27FC236}">
                <a16:creationId xmlns:a16="http://schemas.microsoft.com/office/drawing/2014/main" id="{25F8F565-CA79-304E-9DEA-404A7EBAD7BC}"/>
              </a:ext>
            </a:extLst>
          </p:cNvPr>
          <p:cNvSpPr>
            <a:spLocks noGrp="1"/>
          </p:cNvSpPr>
          <p:nvPr userDrawn="1">
            <p:ph type="body" idx="75" hasCustomPrompt="1"/>
          </p:nvPr>
        </p:nvSpPr>
        <p:spPr>
          <a:xfrm>
            <a:off x="6507211" y="1807586"/>
            <a:ext cx="1431903" cy="1029861"/>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0" name="Text Placeholder 2">
            <a:extLst>
              <a:ext uri="{FF2B5EF4-FFF2-40B4-BE49-F238E27FC236}">
                <a16:creationId xmlns:a16="http://schemas.microsoft.com/office/drawing/2014/main" id="{216AA332-231F-4C4B-A591-09974468B85A}"/>
              </a:ext>
            </a:extLst>
          </p:cNvPr>
          <p:cNvSpPr>
            <a:spLocks noGrp="1"/>
          </p:cNvSpPr>
          <p:nvPr userDrawn="1">
            <p:ph type="body" idx="76" hasCustomPrompt="1"/>
          </p:nvPr>
        </p:nvSpPr>
        <p:spPr>
          <a:xfrm>
            <a:off x="6507211" y="1488443"/>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1" name="Text Placeholder 2">
            <a:extLst>
              <a:ext uri="{FF2B5EF4-FFF2-40B4-BE49-F238E27FC236}">
                <a16:creationId xmlns:a16="http://schemas.microsoft.com/office/drawing/2014/main" id="{CF56C5BA-2B08-0E44-ABDB-7E713B4E1BC5}"/>
              </a:ext>
            </a:extLst>
          </p:cNvPr>
          <p:cNvSpPr>
            <a:spLocks noGrp="1"/>
          </p:cNvSpPr>
          <p:nvPr userDrawn="1">
            <p:ph type="body" idx="77" hasCustomPrompt="1"/>
          </p:nvPr>
        </p:nvSpPr>
        <p:spPr>
          <a:xfrm>
            <a:off x="8345155" y="1807586"/>
            <a:ext cx="1431903" cy="1029861"/>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2" name="Text Placeholder 2">
            <a:extLst>
              <a:ext uri="{FF2B5EF4-FFF2-40B4-BE49-F238E27FC236}">
                <a16:creationId xmlns:a16="http://schemas.microsoft.com/office/drawing/2014/main" id="{EDEA7466-A14E-424F-A903-6D61677A8405}"/>
              </a:ext>
            </a:extLst>
          </p:cNvPr>
          <p:cNvSpPr>
            <a:spLocks noGrp="1"/>
          </p:cNvSpPr>
          <p:nvPr userDrawn="1">
            <p:ph type="body" idx="78" hasCustomPrompt="1"/>
          </p:nvPr>
        </p:nvSpPr>
        <p:spPr>
          <a:xfrm>
            <a:off x="8345155" y="1488443"/>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3" name="Text Placeholder 2">
            <a:extLst>
              <a:ext uri="{FF2B5EF4-FFF2-40B4-BE49-F238E27FC236}">
                <a16:creationId xmlns:a16="http://schemas.microsoft.com/office/drawing/2014/main" id="{3910CC7E-7294-1B48-960F-63387433427A}"/>
              </a:ext>
            </a:extLst>
          </p:cNvPr>
          <p:cNvSpPr>
            <a:spLocks noGrp="1"/>
          </p:cNvSpPr>
          <p:nvPr userDrawn="1">
            <p:ph type="body" idx="79" hasCustomPrompt="1"/>
          </p:nvPr>
        </p:nvSpPr>
        <p:spPr>
          <a:xfrm>
            <a:off x="2417150" y="5006527"/>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4" name="Text Placeholder 2">
            <a:extLst>
              <a:ext uri="{FF2B5EF4-FFF2-40B4-BE49-F238E27FC236}">
                <a16:creationId xmlns:a16="http://schemas.microsoft.com/office/drawing/2014/main" id="{9127D6DD-E574-4C41-B41B-54963F392144}"/>
              </a:ext>
            </a:extLst>
          </p:cNvPr>
          <p:cNvSpPr>
            <a:spLocks noGrp="1"/>
          </p:cNvSpPr>
          <p:nvPr userDrawn="1">
            <p:ph type="body" idx="81" hasCustomPrompt="1"/>
          </p:nvPr>
        </p:nvSpPr>
        <p:spPr>
          <a:xfrm>
            <a:off x="4289978" y="5006527"/>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5" name="Text Placeholder 2">
            <a:extLst>
              <a:ext uri="{FF2B5EF4-FFF2-40B4-BE49-F238E27FC236}">
                <a16:creationId xmlns:a16="http://schemas.microsoft.com/office/drawing/2014/main" id="{F6071508-6F64-7045-9146-FA77056A20DB}"/>
              </a:ext>
            </a:extLst>
          </p:cNvPr>
          <p:cNvSpPr>
            <a:spLocks noGrp="1"/>
          </p:cNvSpPr>
          <p:nvPr userDrawn="1">
            <p:ph type="body" idx="83" hasCustomPrompt="1"/>
          </p:nvPr>
        </p:nvSpPr>
        <p:spPr>
          <a:xfrm>
            <a:off x="6109634" y="5006527"/>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6" name="Text Placeholder 2">
            <a:extLst>
              <a:ext uri="{FF2B5EF4-FFF2-40B4-BE49-F238E27FC236}">
                <a16:creationId xmlns:a16="http://schemas.microsoft.com/office/drawing/2014/main" id="{7C7A12D5-C2EC-7948-AE77-E2565F2CBFF8}"/>
              </a:ext>
            </a:extLst>
          </p:cNvPr>
          <p:cNvSpPr>
            <a:spLocks noGrp="1"/>
          </p:cNvSpPr>
          <p:nvPr userDrawn="1">
            <p:ph type="body" idx="85" hasCustomPrompt="1"/>
          </p:nvPr>
        </p:nvSpPr>
        <p:spPr>
          <a:xfrm>
            <a:off x="7947578" y="5006527"/>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7" name="Text Placeholder 2">
            <a:extLst>
              <a:ext uri="{FF2B5EF4-FFF2-40B4-BE49-F238E27FC236}">
                <a16:creationId xmlns:a16="http://schemas.microsoft.com/office/drawing/2014/main" id="{56EE0FBC-CD81-D34A-87DF-1D0050BD6960}"/>
              </a:ext>
            </a:extLst>
          </p:cNvPr>
          <p:cNvSpPr>
            <a:spLocks noGrp="1"/>
          </p:cNvSpPr>
          <p:nvPr userDrawn="1">
            <p:ph type="body" idx="87" hasCustomPrompt="1"/>
          </p:nvPr>
        </p:nvSpPr>
        <p:spPr>
          <a:xfrm>
            <a:off x="9785522" y="5006527"/>
            <a:ext cx="1431903" cy="248288"/>
          </a:xfrm>
        </p:spPr>
        <p:txBody>
          <a:bodyPr anchor="ctr">
            <a:noAutofit/>
          </a:bodyPr>
          <a:lstStyle>
            <a:lvl1pPr marL="0" indent="0" algn="l">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cxnSp>
        <p:nvCxnSpPr>
          <p:cNvPr id="68" name="Straight Connector 67">
            <a:extLst>
              <a:ext uri="{FF2B5EF4-FFF2-40B4-BE49-F238E27FC236}">
                <a16:creationId xmlns:a16="http://schemas.microsoft.com/office/drawing/2014/main" id="{C4FDEB5C-79BC-4045-9CDD-E171687172E8}"/>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 Placeholder 2">
            <a:extLst>
              <a:ext uri="{FF2B5EF4-FFF2-40B4-BE49-F238E27FC236}">
                <a16:creationId xmlns:a16="http://schemas.microsoft.com/office/drawing/2014/main" id="{3ED39383-227F-0E4F-A5F4-410BC6538D9F}"/>
              </a:ext>
            </a:extLst>
          </p:cNvPr>
          <p:cNvSpPr>
            <a:spLocks noGrp="1"/>
          </p:cNvSpPr>
          <p:nvPr userDrawn="1">
            <p:ph type="body" idx="89" hasCustomPrompt="1"/>
          </p:nvPr>
        </p:nvSpPr>
        <p:spPr>
          <a:xfrm>
            <a:off x="2365968" y="5359680"/>
            <a:ext cx="1477216" cy="891420"/>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5" name="Text Placeholder 2">
            <a:extLst>
              <a:ext uri="{FF2B5EF4-FFF2-40B4-BE49-F238E27FC236}">
                <a16:creationId xmlns:a16="http://schemas.microsoft.com/office/drawing/2014/main" id="{D2B7F720-88A0-3A4C-AA66-FA96BF43C842}"/>
              </a:ext>
            </a:extLst>
          </p:cNvPr>
          <p:cNvSpPr>
            <a:spLocks noGrp="1"/>
          </p:cNvSpPr>
          <p:nvPr userDrawn="1">
            <p:ph type="body" idx="90" hasCustomPrompt="1"/>
          </p:nvPr>
        </p:nvSpPr>
        <p:spPr>
          <a:xfrm>
            <a:off x="4244666" y="5359680"/>
            <a:ext cx="1477215" cy="891420"/>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6" name="Text Placeholder 2">
            <a:extLst>
              <a:ext uri="{FF2B5EF4-FFF2-40B4-BE49-F238E27FC236}">
                <a16:creationId xmlns:a16="http://schemas.microsoft.com/office/drawing/2014/main" id="{AF44FCF6-1FC2-904E-A75D-DCDB2F467905}"/>
              </a:ext>
            </a:extLst>
          </p:cNvPr>
          <p:cNvSpPr>
            <a:spLocks noGrp="1"/>
          </p:cNvSpPr>
          <p:nvPr userDrawn="1">
            <p:ph type="body" idx="91" hasCustomPrompt="1"/>
          </p:nvPr>
        </p:nvSpPr>
        <p:spPr>
          <a:xfrm>
            <a:off x="6087309" y="5359680"/>
            <a:ext cx="1477215" cy="891420"/>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7" name="Text Placeholder 2">
            <a:extLst>
              <a:ext uri="{FF2B5EF4-FFF2-40B4-BE49-F238E27FC236}">
                <a16:creationId xmlns:a16="http://schemas.microsoft.com/office/drawing/2014/main" id="{F7254B92-AD65-174E-BD87-613A821B53C0}"/>
              </a:ext>
            </a:extLst>
          </p:cNvPr>
          <p:cNvSpPr>
            <a:spLocks noGrp="1"/>
          </p:cNvSpPr>
          <p:nvPr userDrawn="1">
            <p:ph type="body" idx="92" hasCustomPrompt="1"/>
          </p:nvPr>
        </p:nvSpPr>
        <p:spPr>
          <a:xfrm>
            <a:off x="7916961" y="5359680"/>
            <a:ext cx="1477215" cy="891420"/>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8" name="Text Placeholder 2">
            <a:extLst>
              <a:ext uri="{FF2B5EF4-FFF2-40B4-BE49-F238E27FC236}">
                <a16:creationId xmlns:a16="http://schemas.microsoft.com/office/drawing/2014/main" id="{E4A9068C-BDFA-8148-B04D-BB06C5944F4F}"/>
              </a:ext>
            </a:extLst>
          </p:cNvPr>
          <p:cNvSpPr>
            <a:spLocks noGrp="1"/>
          </p:cNvSpPr>
          <p:nvPr userDrawn="1">
            <p:ph type="body" idx="93" hasCustomPrompt="1"/>
          </p:nvPr>
        </p:nvSpPr>
        <p:spPr>
          <a:xfrm>
            <a:off x="9762865" y="5359680"/>
            <a:ext cx="1477215" cy="891420"/>
          </a:xfrm>
        </p:spPr>
        <p:txBody>
          <a:bodyPr anchor="ctr">
            <a:noAutofit/>
          </a:bodyPr>
          <a:lstStyle>
            <a:lvl1pPr marL="0" indent="0" algn="l">
              <a:lnSpc>
                <a:spcPct val="100000"/>
              </a:lnSpc>
              <a:buNone/>
              <a:defRPr sz="18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grpSp>
        <p:nvGrpSpPr>
          <p:cNvPr id="27" name="Group 26">
            <a:extLst>
              <a:ext uri="{FF2B5EF4-FFF2-40B4-BE49-F238E27FC236}">
                <a16:creationId xmlns:a16="http://schemas.microsoft.com/office/drawing/2014/main" id="{CF8CCBCC-6FCD-401F-AFFE-CB8B6FA2E514}"/>
              </a:ext>
            </a:extLst>
          </p:cNvPr>
          <p:cNvGrpSpPr/>
          <p:nvPr userDrawn="1"/>
        </p:nvGrpSpPr>
        <p:grpSpPr>
          <a:xfrm>
            <a:off x="1577341" y="2907759"/>
            <a:ext cx="7985759" cy="851615"/>
            <a:chOff x="1828527" y="2907759"/>
            <a:chExt cx="7872671" cy="851615"/>
          </a:xfrm>
        </p:grpSpPr>
        <p:sp>
          <p:nvSpPr>
            <p:cNvPr id="3" name="Freeform: Shape 2">
              <a:extLst>
                <a:ext uri="{FF2B5EF4-FFF2-40B4-BE49-F238E27FC236}">
                  <a16:creationId xmlns:a16="http://schemas.microsoft.com/office/drawing/2014/main" id="{6D4D8C96-06D9-4647-B522-0F17CC3CF063}"/>
                </a:ext>
              </a:extLst>
            </p:cNvPr>
            <p:cNvSpPr/>
            <p:nvPr/>
          </p:nvSpPr>
          <p:spPr>
            <a:xfrm>
              <a:off x="18285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rgbClr val="FFCCD6"/>
            </a:solidFill>
            <a:ln w="4416"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1ECC9016-23A0-4ED0-A7B9-9AB64A2741AF}"/>
                </a:ext>
              </a:extLst>
            </p:cNvPr>
            <p:cNvSpPr/>
            <p:nvPr/>
          </p:nvSpPr>
          <p:spPr>
            <a:xfrm>
              <a:off x="33850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40000"/>
                <a:lumOff val="60000"/>
              </a:schemeClr>
            </a:solidFill>
            <a:ln w="4416" cap="flat">
              <a:noFill/>
              <a:prstDash val="solid"/>
              <a:miter/>
            </a:ln>
          </p:spPr>
          <p:txBody>
            <a:bodyPr rtlCol="0" anchor="ctr"/>
            <a:lstStyle/>
            <a:p>
              <a:endParaRPr lang="en-AU" dirty="0"/>
            </a:p>
          </p:txBody>
        </p:sp>
        <p:sp>
          <p:nvSpPr>
            <p:cNvPr id="13" name="Freeform: Shape 12">
              <a:extLst>
                <a:ext uri="{FF2B5EF4-FFF2-40B4-BE49-F238E27FC236}">
                  <a16:creationId xmlns:a16="http://schemas.microsoft.com/office/drawing/2014/main" id="{CECD2AF4-B806-4550-9EA8-40C5EBA8B170}"/>
                </a:ext>
              </a:extLst>
            </p:cNvPr>
            <p:cNvSpPr/>
            <p:nvPr/>
          </p:nvSpPr>
          <p:spPr>
            <a:xfrm>
              <a:off x="4948512" y="2929466"/>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alpha val="80000"/>
              </a:schemeClr>
            </a:solidFill>
            <a:ln w="4416"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71AB3A31-44C9-4B56-A3A7-F3E18E85F8BC}"/>
                </a:ext>
              </a:extLst>
            </p:cNvPr>
            <p:cNvSpPr/>
            <p:nvPr/>
          </p:nvSpPr>
          <p:spPr>
            <a:xfrm>
              <a:off x="6498481" y="293307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schemeClr>
            </a:solidFill>
            <a:ln w="4416"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EE901AC4-B77F-4777-B6F8-034ACF7E3226}"/>
                </a:ext>
              </a:extLst>
            </p:cNvPr>
            <p:cNvSpPr/>
            <p:nvPr/>
          </p:nvSpPr>
          <p:spPr>
            <a:xfrm>
              <a:off x="8052082" y="292299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solidFill>
            <a:ln w="4416" cap="flat">
              <a:noFill/>
              <a:prstDash val="solid"/>
              <a:miter/>
            </a:ln>
          </p:spPr>
          <p:txBody>
            <a:bodyPr rtlCol="0" anchor="ctr"/>
            <a:lstStyle/>
            <a:p>
              <a:endParaRPr lang="en-AU"/>
            </a:p>
          </p:txBody>
        </p:sp>
      </p:grpSp>
      <p:grpSp>
        <p:nvGrpSpPr>
          <p:cNvPr id="100" name="Group 99">
            <a:extLst>
              <a:ext uri="{FF2B5EF4-FFF2-40B4-BE49-F238E27FC236}">
                <a16:creationId xmlns:a16="http://schemas.microsoft.com/office/drawing/2014/main" id="{CEB4C441-DF27-497D-8484-9D894FF63EB0}"/>
              </a:ext>
            </a:extLst>
          </p:cNvPr>
          <p:cNvGrpSpPr/>
          <p:nvPr userDrawn="1"/>
        </p:nvGrpSpPr>
        <p:grpSpPr>
          <a:xfrm flipV="1">
            <a:off x="2698804" y="3985358"/>
            <a:ext cx="7891191" cy="826295"/>
            <a:chOff x="2726279" y="4007080"/>
            <a:chExt cx="7891191" cy="826295"/>
          </a:xfrm>
        </p:grpSpPr>
        <p:sp>
          <p:nvSpPr>
            <p:cNvPr id="29" name="Freeform: Shape 28">
              <a:extLst>
                <a:ext uri="{FF2B5EF4-FFF2-40B4-BE49-F238E27FC236}">
                  <a16:creationId xmlns:a16="http://schemas.microsoft.com/office/drawing/2014/main" id="{9DE0DE13-1F2D-4A70-AED7-95770EFA3959}"/>
                </a:ext>
              </a:extLst>
            </p:cNvPr>
            <p:cNvSpPr/>
            <p:nvPr/>
          </p:nvSpPr>
          <p:spPr>
            <a:xfrm>
              <a:off x="7400954"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1">
                <a:lumMod val="60000"/>
                <a:lumOff val="40000"/>
              </a:schemeClr>
            </a:solidFill>
            <a:ln w="4416" cap="flat">
              <a:noFill/>
              <a:prstDash val="solid"/>
              <a:miter/>
            </a:ln>
          </p:spPr>
          <p:txBody>
            <a:bodyPr rtlCol="0" anchor="ctr"/>
            <a:lstStyle/>
            <a:p>
              <a:endParaRPr lang="en-AU"/>
            </a:p>
          </p:txBody>
        </p:sp>
        <p:sp>
          <p:nvSpPr>
            <p:cNvPr id="74" name="Freeform: Shape 73">
              <a:extLst>
                <a:ext uri="{FF2B5EF4-FFF2-40B4-BE49-F238E27FC236}">
                  <a16:creationId xmlns:a16="http://schemas.microsoft.com/office/drawing/2014/main" id="{ADFC2A3D-E8FF-4599-8250-035EA799DAF8}"/>
                </a:ext>
              </a:extLst>
            </p:cNvPr>
            <p:cNvSpPr/>
            <p:nvPr/>
          </p:nvSpPr>
          <p:spPr>
            <a:xfrm>
              <a:off x="2726279"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1">
                <a:lumMod val="20000"/>
                <a:lumOff val="80000"/>
              </a:schemeClr>
            </a:solidFill>
            <a:ln w="4416" cap="flat">
              <a:noFill/>
              <a:prstDash val="solid"/>
              <a:miter/>
            </a:ln>
          </p:spPr>
          <p:txBody>
            <a:bodyPr rtlCol="0" anchor="ctr"/>
            <a:lstStyle/>
            <a:p>
              <a:endParaRPr lang="en-AU"/>
            </a:p>
          </p:txBody>
        </p:sp>
        <p:sp>
          <p:nvSpPr>
            <p:cNvPr id="80" name="Freeform: Shape 79">
              <a:extLst>
                <a:ext uri="{FF2B5EF4-FFF2-40B4-BE49-F238E27FC236}">
                  <a16:creationId xmlns:a16="http://schemas.microsoft.com/office/drawing/2014/main" id="{43F5DCB6-E254-47BA-A028-006A153A07CF}"/>
                </a:ext>
              </a:extLst>
            </p:cNvPr>
            <p:cNvSpPr/>
            <p:nvPr/>
          </p:nvSpPr>
          <p:spPr>
            <a:xfrm>
              <a:off x="4284671"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1">
                <a:lumMod val="40000"/>
                <a:lumOff val="60000"/>
              </a:schemeClr>
            </a:solidFill>
            <a:ln w="4416" cap="flat">
              <a:noFill/>
              <a:prstDash val="solid"/>
              <a:miter/>
            </a:ln>
          </p:spPr>
          <p:txBody>
            <a:bodyPr rtlCol="0" anchor="ctr"/>
            <a:lstStyle/>
            <a:p>
              <a:endParaRPr lang="en-AU"/>
            </a:p>
          </p:txBody>
        </p:sp>
        <p:sp>
          <p:nvSpPr>
            <p:cNvPr id="90" name="Freeform: Shape 89">
              <a:extLst>
                <a:ext uri="{FF2B5EF4-FFF2-40B4-BE49-F238E27FC236}">
                  <a16:creationId xmlns:a16="http://schemas.microsoft.com/office/drawing/2014/main" id="{E7D9506E-BD94-4CA9-B9DE-3A0FE60655DF}"/>
                </a:ext>
              </a:extLst>
            </p:cNvPr>
            <p:cNvSpPr/>
            <p:nvPr/>
          </p:nvSpPr>
          <p:spPr>
            <a:xfrm>
              <a:off x="5842562"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1">
                <a:lumMod val="60000"/>
                <a:lumOff val="40000"/>
                <a:alpha val="80000"/>
              </a:schemeClr>
            </a:solidFill>
            <a:ln w="4416" cap="flat">
              <a:noFill/>
              <a:prstDash val="solid"/>
              <a:miter/>
            </a:ln>
          </p:spPr>
          <p:txBody>
            <a:bodyPr rtlCol="0" anchor="ctr"/>
            <a:lstStyle/>
            <a:p>
              <a:endParaRPr lang="en-AU"/>
            </a:p>
          </p:txBody>
        </p:sp>
        <p:sp>
          <p:nvSpPr>
            <p:cNvPr id="95" name="Freeform: Shape 94">
              <a:extLst>
                <a:ext uri="{FF2B5EF4-FFF2-40B4-BE49-F238E27FC236}">
                  <a16:creationId xmlns:a16="http://schemas.microsoft.com/office/drawing/2014/main" id="{ECB73B22-3F8D-4619-B167-21A55AC49DD5}"/>
                </a:ext>
              </a:extLst>
            </p:cNvPr>
            <p:cNvSpPr/>
            <p:nvPr/>
          </p:nvSpPr>
          <p:spPr>
            <a:xfrm>
              <a:off x="8968354"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1"/>
            </a:solidFill>
            <a:ln w="4416" cap="flat">
              <a:noFill/>
              <a:prstDash val="solid"/>
              <a:miter/>
            </a:ln>
          </p:spPr>
          <p:txBody>
            <a:bodyPr rtlCol="0" anchor="ctr"/>
            <a:lstStyle/>
            <a:p>
              <a:endParaRPr lang="en-AU"/>
            </a:p>
          </p:txBody>
        </p:sp>
      </p:grpSp>
      <p:sp>
        <p:nvSpPr>
          <p:cNvPr id="71" name="Slide Number Placeholder 2">
            <a:extLst>
              <a:ext uri="{FF2B5EF4-FFF2-40B4-BE49-F238E27FC236}">
                <a16:creationId xmlns:a16="http://schemas.microsoft.com/office/drawing/2014/main" id="{5EC6B6BC-30EF-4631-8004-22D9C74CEA2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72" name="Group 71">
            <a:extLst>
              <a:ext uri="{FF2B5EF4-FFF2-40B4-BE49-F238E27FC236}">
                <a16:creationId xmlns:a16="http://schemas.microsoft.com/office/drawing/2014/main" id="{FD1A9F75-783D-4E09-ABAC-E8C2F4834707}"/>
              </a:ext>
            </a:extLst>
          </p:cNvPr>
          <p:cNvGrpSpPr/>
          <p:nvPr userDrawn="1"/>
        </p:nvGrpSpPr>
        <p:grpSpPr>
          <a:xfrm>
            <a:off x="11454056" y="6354160"/>
            <a:ext cx="369644" cy="226799"/>
            <a:chOff x="10171675" y="6328233"/>
            <a:chExt cx="731163" cy="454938"/>
          </a:xfrm>
        </p:grpSpPr>
        <p:sp>
          <p:nvSpPr>
            <p:cNvPr id="76" name="Freeform: Shape 75">
              <a:extLst>
                <a:ext uri="{FF2B5EF4-FFF2-40B4-BE49-F238E27FC236}">
                  <a16:creationId xmlns:a16="http://schemas.microsoft.com/office/drawing/2014/main" id="{8BE5A504-DA3F-496D-BDC2-785BA16E336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7" name="Freeform: Shape 76">
              <a:extLst>
                <a:ext uri="{FF2B5EF4-FFF2-40B4-BE49-F238E27FC236}">
                  <a16:creationId xmlns:a16="http://schemas.microsoft.com/office/drawing/2014/main" id="{1EF6E869-2A13-4CEF-A318-B44E401EDF81}"/>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8" name="Group 77">
              <a:extLst>
                <a:ext uri="{FF2B5EF4-FFF2-40B4-BE49-F238E27FC236}">
                  <a16:creationId xmlns:a16="http://schemas.microsoft.com/office/drawing/2014/main" id="{6521A42B-B25B-4ACD-B2AF-BE240369C5F1}"/>
                </a:ext>
              </a:extLst>
            </p:cNvPr>
            <p:cNvGrpSpPr/>
            <p:nvPr userDrawn="1"/>
          </p:nvGrpSpPr>
          <p:grpSpPr>
            <a:xfrm>
              <a:off x="10499754" y="6374995"/>
              <a:ext cx="74948" cy="362489"/>
              <a:chOff x="11458342" y="5807359"/>
              <a:chExt cx="74948" cy="362489"/>
            </a:xfrm>
          </p:grpSpPr>
          <p:sp>
            <p:nvSpPr>
              <p:cNvPr id="79" name="Freeform: Shape 78">
                <a:extLst>
                  <a:ext uri="{FF2B5EF4-FFF2-40B4-BE49-F238E27FC236}">
                    <a16:creationId xmlns:a16="http://schemas.microsoft.com/office/drawing/2014/main" id="{D1C75A0D-CFB8-4246-8B64-D9F5DB21B04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81" name="Freeform: Shape 80">
                <a:extLst>
                  <a:ext uri="{FF2B5EF4-FFF2-40B4-BE49-F238E27FC236}">
                    <a16:creationId xmlns:a16="http://schemas.microsoft.com/office/drawing/2014/main" id="{FB321655-D304-49ED-B20C-0F94E84E8B9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6091686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nfographic_Circle_Quadrants">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34810935-29E2-6042-B200-628FA2B26B56}"/>
              </a:ext>
            </a:extLst>
          </p:cNvPr>
          <p:cNvSpPr>
            <a:spLocks noGrp="1"/>
          </p:cNvSpPr>
          <p:nvPr>
            <p:ph type="body" idx="38"/>
          </p:nvPr>
        </p:nvSpPr>
        <p:spPr>
          <a:xfrm>
            <a:off x="893197" y="2566711"/>
            <a:ext cx="2451558"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
            <a:extLst>
              <a:ext uri="{FF2B5EF4-FFF2-40B4-BE49-F238E27FC236}">
                <a16:creationId xmlns:a16="http://schemas.microsoft.com/office/drawing/2014/main" id="{585FC8CE-DB6F-8647-A9E4-C4F6AE73B864}"/>
              </a:ext>
            </a:extLst>
          </p:cNvPr>
          <p:cNvSpPr>
            <a:spLocks noGrp="1"/>
          </p:cNvSpPr>
          <p:nvPr>
            <p:ph type="body" idx="26" hasCustomPrompt="1"/>
          </p:nvPr>
        </p:nvSpPr>
        <p:spPr>
          <a:xfrm>
            <a:off x="896241" y="1976119"/>
            <a:ext cx="245155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28" name="Straight Connector 27">
            <a:extLst>
              <a:ext uri="{FF2B5EF4-FFF2-40B4-BE49-F238E27FC236}">
                <a16:creationId xmlns:a16="http://schemas.microsoft.com/office/drawing/2014/main" id="{E5A7AF0E-58F0-E142-94B5-B970BFBD1800}"/>
              </a:ext>
            </a:extLst>
          </p:cNvPr>
          <p:cNvCxnSpPr>
            <a:cxnSpLocks/>
          </p:cNvCxnSpPr>
          <p:nvPr userDrawn="1"/>
        </p:nvCxnSpPr>
        <p:spPr>
          <a:xfrm>
            <a:off x="334491"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44C8C3ED-B408-2643-ADE4-D2A5ED68BD47}"/>
              </a:ext>
            </a:extLst>
          </p:cNvPr>
          <p:cNvSpPr>
            <a:spLocks noGrp="1"/>
          </p:cNvSpPr>
          <p:nvPr>
            <p:ph type="body" idx="39"/>
          </p:nvPr>
        </p:nvSpPr>
        <p:spPr>
          <a:xfrm>
            <a:off x="890153" y="4599792"/>
            <a:ext cx="2454601"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0" name="Text Placeholder 2">
            <a:extLst>
              <a:ext uri="{FF2B5EF4-FFF2-40B4-BE49-F238E27FC236}">
                <a16:creationId xmlns:a16="http://schemas.microsoft.com/office/drawing/2014/main" id="{AE77E12A-80D3-6649-A026-CBEFA0211DDA}"/>
              </a:ext>
            </a:extLst>
          </p:cNvPr>
          <p:cNvSpPr>
            <a:spLocks noGrp="1"/>
          </p:cNvSpPr>
          <p:nvPr>
            <p:ph type="body" idx="40" hasCustomPrompt="1"/>
          </p:nvPr>
        </p:nvSpPr>
        <p:spPr>
          <a:xfrm>
            <a:off x="893197" y="4009200"/>
            <a:ext cx="2454601"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2" name="Oval 41">
            <a:extLst>
              <a:ext uri="{FF2B5EF4-FFF2-40B4-BE49-F238E27FC236}">
                <a16:creationId xmlns:a16="http://schemas.microsoft.com/office/drawing/2014/main" id="{6EE3C966-CC9B-A247-A989-D9C65D0B7400}"/>
              </a:ext>
            </a:extLst>
          </p:cNvPr>
          <p:cNvSpPr/>
          <p:nvPr userDrawn="1"/>
        </p:nvSpPr>
        <p:spPr>
          <a:xfrm>
            <a:off x="351559"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1</a:t>
            </a:r>
            <a:endParaRPr lang="en-US" sz="1000" dirty="0">
              <a:solidFill>
                <a:schemeClr val="bg2"/>
              </a:solidFill>
            </a:endParaRPr>
          </a:p>
        </p:txBody>
      </p:sp>
      <p:sp>
        <p:nvSpPr>
          <p:cNvPr id="44" name="Oval 43">
            <a:extLst>
              <a:ext uri="{FF2B5EF4-FFF2-40B4-BE49-F238E27FC236}">
                <a16:creationId xmlns:a16="http://schemas.microsoft.com/office/drawing/2014/main" id="{718A46B0-4802-2D4C-9D6E-01CE20221773}"/>
              </a:ext>
            </a:extLst>
          </p:cNvPr>
          <p:cNvSpPr/>
          <p:nvPr userDrawn="1"/>
        </p:nvSpPr>
        <p:spPr>
          <a:xfrm>
            <a:off x="351558"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2</a:t>
            </a:r>
            <a:endParaRPr lang="en-US" sz="1000" dirty="0">
              <a:solidFill>
                <a:schemeClr val="bg2"/>
              </a:solidFill>
            </a:endParaRPr>
          </a:p>
        </p:txBody>
      </p:sp>
      <p:cxnSp>
        <p:nvCxnSpPr>
          <p:cNvPr id="59" name="Straight Connector 58">
            <a:extLst>
              <a:ext uri="{FF2B5EF4-FFF2-40B4-BE49-F238E27FC236}">
                <a16:creationId xmlns:a16="http://schemas.microsoft.com/office/drawing/2014/main" id="{87D13B98-B888-3546-87D8-F1576A391337}"/>
              </a:ext>
            </a:extLst>
          </p:cNvPr>
          <p:cNvCxnSpPr>
            <a:cxnSpLocks/>
          </p:cNvCxnSpPr>
          <p:nvPr userDrawn="1"/>
        </p:nvCxnSpPr>
        <p:spPr>
          <a:xfrm>
            <a:off x="334491" y="3883800"/>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 Placeholder 2">
            <a:extLst>
              <a:ext uri="{FF2B5EF4-FFF2-40B4-BE49-F238E27FC236}">
                <a16:creationId xmlns:a16="http://schemas.microsoft.com/office/drawing/2014/main" id="{1BB4B3DD-FF48-554F-9D9C-897D59FDE233}"/>
              </a:ext>
            </a:extLst>
          </p:cNvPr>
          <p:cNvSpPr>
            <a:spLocks noGrp="1"/>
          </p:cNvSpPr>
          <p:nvPr>
            <p:ph type="body" idx="89"/>
          </p:nvPr>
        </p:nvSpPr>
        <p:spPr>
          <a:xfrm>
            <a:off x="9397524" y="2566711"/>
            <a:ext cx="2426208"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1" name="Text Placeholder 2">
            <a:extLst>
              <a:ext uri="{FF2B5EF4-FFF2-40B4-BE49-F238E27FC236}">
                <a16:creationId xmlns:a16="http://schemas.microsoft.com/office/drawing/2014/main" id="{30BC6708-1191-4C4C-B065-ABEFC2E5D750}"/>
              </a:ext>
            </a:extLst>
          </p:cNvPr>
          <p:cNvSpPr>
            <a:spLocks noGrp="1"/>
          </p:cNvSpPr>
          <p:nvPr>
            <p:ph type="body" idx="90" hasCustomPrompt="1"/>
          </p:nvPr>
        </p:nvSpPr>
        <p:spPr>
          <a:xfrm>
            <a:off x="9400568" y="1976119"/>
            <a:ext cx="242620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2" name="Straight Connector 61">
            <a:extLst>
              <a:ext uri="{FF2B5EF4-FFF2-40B4-BE49-F238E27FC236}">
                <a16:creationId xmlns:a16="http://schemas.microsoft.com/office/drawing/2014/main" id="{DF16A6DD-A49D-064C-BA9D-5E0B668D28E8}"/>
              </a:ext>
            </a:extLst>
          </p:cNvPr>
          <p:cNvCxnSpPr>
            <a:cxnSpLocks/>
          </p:cNvCxnSpPr>
          <p:nvPr userDrawn="1"/>
        </p:nvCxnSpPr>
        <p:spPr>
          <a:xfrm>
            <a:off x="8829293"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Placeholder 2">
            <a:extLst>
              <a:ext uri="{FF2B5EF4-FFF2-40B4-BE49-F238E27FC236}">
                <a16:creationId xmlns:a16="http://schemas.microsoft.com/office/drawing/2014/main" id="{55B49EA4-9B51-EA47-8CF5-287AA92D1157}"/>
              </a:ext>
            </a:extLst>
          </p:cNvPr>
          <p:cNvSpPr>
            <a:spLocks noGrp="1"/>
          </p:cNvSpPr>
          <p:nvPr>
            <p:ph type="body" idx="91"/>
          </p:nvPr>
        </p:nvSpPr>
        <p:spPr>
          <a:xfrm>
            <a:off x="9394481" y="4599792"/>
            <a:ext cx="2429220"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4" name="Text Placeholder 2">
            <a:extLst>
              <a:ext uri="{FF2B5EF4-FFF2-40B4-BE49-F238E27FC236}">
                <a16:creationId xmlns:a16="http://schemas.microsoft.com/office/drawing/2014/main" id="{EB716E6C-2570-7B43-9DFA-94E4918AEBBE}"/>
              </a:ext>
            </a:extLst>
          </p:cNvPr>
          <p:cNvSpPr>
            <a:spLocks noGrp="1"/>
          </p:cNvSpPr>
          <p:nvPr>
            <p:ph type="body" idx="92" hasCustomPrompt="1"/>
          </p:nvPr>
        </p:nvSpPr>
        <p:spPr>
          <a:xfrm>
            <a:off x="9397525" y="4009200"/>
            <a:ext cx="2429220"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5" name="Oval 64">
            <a:extLst>
              <a:ext uri="{FF2B5EF4-FFF2-40B4-BE49-F238E27FC236}">
                <a16:creationId xmlns:a16="http://schemas.microsoft.com/office/drawing/2014/main" id="{5E25525F-864E-6D44-9490-FB1D8895049F}"/>
              </a:ext>
            </a:extLst>
          </p:cNvPr>
          <p:cNvSpPr/>
          <p:nvPr userDrawn="1"/>
        </p:nvSpPr>
        <p:spPr>
          <a:xfrm>
            <a:off x="8855886"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3</a:t>
            </a:r>
            <a:endParaRPr lang="en-US" sz="1000" dirty="0">
              <a:solidFill>
                <a:schemeClr val="bg2"/>
              </a:solidFill>
            </a:endParaRPr>
          </a:p>
        </p:txBody>
      </p:sp>
      <p:sp>
        <p:nvSpPr>
          <p:cNvPr id="66" name="Oval 65">
            <a:extLst>
              <a:ext uri="{FF2B5EF4-FFF2-40B4-BE49-F238E27FC236}">
                <a16:creationId xmlns:a16="http://schemas.microsoft.com/office/drawing/2014/main" id="{FC5DFC0B-EA53-AE44-899B-D851A0B523EC}"/>
              </a:ext>
            </a:extLst>
          </p:cNvPr>
          <p:cNvSpPr/>
          <p:nvPr userDrawn="1"/>
        </p:nvSpPr>
        <p:spPr>
          <a:xfrm>
            <a:off x="8855885"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dirty="0">
                <a:solidFill>
                  <a:schemeClr val="bg2"/>
                </a:solidFill>
              </a:rPr>
              <a:t>4</a:t>
            </a:r>
          </a:p>
        </p:txBody>
      </p:sp>
      <p:cxnSp>
        <p:nvCxnSpPr>
          <p:cNvPr id="67" name="Straight Connector 66">
            <a:extLst>
              <a:ext uri="{FF2B5EF4-FFF2-40B4-BE49-F238E27FC236}">
                <a16:creationId xmlns:a16="http://schemas.microsoft.com/office/drawing/2014/main" id="{3090D0AD-9D63-9F4B-999C-0CFDB89A63B6}"/>
              </a:ext>
            </a:extLst>
          </p:cNvPr>
          <p:cNvCxnSpPr>
            <a:cxnSpLocks/>
          </p:cNvCxnSpPr>
          <p:nvPr userDrawn="1"/>
        </p:nvCxnSpPr>
        <p:spPr>
          <a:xfrm>
            <a:off x="8829293" y="3883800"/>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15C9B436-81B1-5A41-98AD-3CA9D26088B0}"/>
              </a:ext>
            </a:extLst>
          </p:cNvPr>
          <p:cNvGrpSpPr/>
          <p:nvPr userDrawn="1"/>
        </p:nvGrpSpPr>
        <p:grpSpPr>
          <a:xfrm>
            <a:off x="3897292" y="5200960"/>
            <a:ext cx="958456" cy="360706"/>
            <a:chOff x="3683864" y="5530642"/>
            <a:chExt cx="958456" cy="360706"/>
          </a:xfrm>
        </p:grpSpPr>
        <p:cxnSp>
          <p:nvCxnSpPr>
            <p:cNvPr id="81" name="Straight Arrow Connector 80">
              <a:extLst>
                <a:ext uri="{FF2B5EF4-FFF2-40B4-BE49-F238E27FC236}">
                  <a16:creationId xmlns:a16="http://schemas.microsoft.com/office/drawing/2014/main" id="{298D2F86-C122-CF4B-9B1A-B42802D2CE89}"/>
                </a:ext>
              </a:extLst>
            </p:cNvPr>
            <p:cNvCxnSpPr>
              <a:cxnSpLocks/>
            </p:cNvCxnSpPr>
            <p:nvPr userDrawn="1"/>
          </p:nvCxnSpPr>
          <p:spPr>
            <a:xfrm flipV="1">
              <a:off x="4315345" y="5530642"/>
              <a:ext cx="326975" cy="36068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63F474E-83BA-DF40-A823-FF5BB2E4A24F}"/>
                </a:ext>
              </a:extLst>
            </p:cNvPr>
            <p:cNvCxnSpPr>
              <a:cxnSpLocks/>
            </p:cNvCxnSpPr>
            <p:nvPr userDrawn="1"/>
          </p:nvCxnSpPr>
          <p:spPr>
            <a:xfrm flipH="1">
              <a:off x="3683864" y="5891348"/>
              <a:ext cx="635458"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3" name="Group 82">
            <a:extLst>
              <a:ext uri="{FF2B5EF4-FFF2-40B4-BE49-F238E27FC236}">
                <a16:creationId xmlns:a16="http://schemas.microsoft.com/office/drawing/2014/main" id="{C531BCEC-4ED1-F34D-9131-D1589A9491C2}"/>
              </a:ext>
            </a:extLst>
          </p:cNvPr>
          <p:cNvGrpSpPr/>
          <p:nvPr userDrawn="1"/>
        </p:nvGrpSpPr>
        <p:grpSpPr>
          <a:xfrm>
            <a:off x="7325024" y="1826321"/>
            <a:ext cx="836877" cy="348376"/>
            <a:chOff x="6794124" y="2330866"/>
            <a:chExt cx="836877" cy="348376"/>
          </a:xfrm>
        </p:grpSpPr>
        <p:cxnSp>
          <p:nvCxnSpPr>
            <p:cNvPr id="84" name="Straight Arrow Connector 83">
              <a:extLst>
                <a:ext uri="{FF2B5EF4-FFF2-40B4-BE49-F238E27FC236}">
                  <a16:creationId xmlns:a16="http://schemas.microsoft.com/office/drawing/2014/main" id="{42F28967-115C-6E4C-9C24-C9009C988412}"/>
                </a:ext>
              </a:extLst>
            </p:cNvPr>
            <p:cNvCxnSpPr>
              <a:cxnSpLocks/>
            </p:cNvCxnSpPr>
            <p:nvPr userDrawn="1"/>
          </p:nvCxnSpPr>
          <p:spPr>
            <a:xfrm flipH="1">
              <a:off x="6794124" y="2330866"/>
              <a:ext cx="249156" cy="348376"/>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3D67E37-BA68-FA4F-BF85-C4251E188009}"/>
                </a:ext>
              </a:extLst>
            </p:cNvPr>
            <p:cNvCxnSpPr>
              <a:cxnSpLocks/>
            </p:cNvCxnSpPr>
            <p:nvPr userDrawn="1"/>
          </p:nvCxnSpPr>
          <p:spPr>
            <a:xfrm>
              <a:off x="7042751" y="2332138"/>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6" name="Group 85">
            <a:extLst>
              <a:ext uri="{FF2B5EF4-FFF2-40B4-BE49-F238E27FC236}">
                <a16:creationId xmlns:a16="http://schemas.microsoft.com/office/drawing/2014/main" id="{0194033A-A5C3-EF4B-9F9A-0E12D090BBA7}"/>
              </a:ext>
            </a:extLst>
          </p:cNvPr>
          <p:cNvGrpSpPr/>
          <p:nvPr userDrawn="1"/>
        </p:nvGrpSpPr>
        <p:grpSpPr>
          <a:xfrm>
            <a:off x="3897292" y="1917658"/>
            <a:ext cx="889107" cy="369601"/>
            <a:chOff x="3820061" y="2271557"/>
            <a:chExt cx="889106" cy="369601"/>
          </a:xfrm>
        </p:grpSpPr>
        <p:cxnSp>
          <p:nvCxnSpPr>
            <p:cNvPr id="87" name="Straight Arrow Connector 86">
              <a:extLst>
                <a:ext uri="{FF2B5EF4-FFF2-40B4-BE49-F238E27FC236}">
                  <a16:creationId xmlns:a16="http://schemas.microsoft.com/office/drawing/2014/main" id="{85AD458E-655C-1944-971A-46BFA2A53AE5}"/>
                </a:ext>
              </a:extLst>
            </p:cNvPr>
            <p:cNvCxnSpPr>
              <a:cxnSpLocks/>
            </p:cNvCxnSpPr>
            <p:nvPr userDrawn="1"/>
          </p:nvCxnSpPr>
          <p:spPr>
            <a:xfrm>
              <a:off x="4421203" y="2271557"/>
              <a:ext cx="287964" cy="369601"/>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14AB8F5-D1B0-FF4E-91BA-6E13CC6EDBFB}"/>
                </a:ext>
              </a:extLst>
            </p:cNvPr>
            <p:cNvCxnSpPr>
              <a:cxnSpLocks/>
            </p:cNvCxnSpPr>
            <p:nvPr userDrawn="1"/>
          </p:nvCxnSpPr>
          <p:spPr>
            <a:xfrm flipH="1">
              <a:off x="3820061" y="2271557"/>
              <a:ext cx="59992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9" name="Group 88">
            <a:extLst>
              <a:ext uri="{FF2B5EF4-FFF2-40B4-BE49-F238E27FC236}">
                <a16:creationId xmlns:a16="http://schemas.microsoft.com/office/drawing/2014/main" id="{CADC6963-351B-7245-87D9-5DB3E68A15E5}"/>
              </a:ext>
            </a:extLst>
          </p:cNvPr>
          <p:cNvGrpSpPr/>
          <p:nvPr userDrawn="1"/>
        </p:nvGrpSpPr>
        <p:grpSpPr>
          <a:xfrm>
            <a:off x="7450553" y="5178327"/>
            <a:ext cx="876785" cy="390894"/>
            <a:chOff x="6918253" y="5500432"/>
            <a:chExt cx="876785" cy="390894"/>
          </a:xfrm>
        </p:grpSpPr>
        <p:cxnSp>
          <p:nvCxnSpPr>
            <p:cNvPr id="90" name="Straight Arrow Connector 89">
              <a:extLst>
                <a:ext uri="{FF2B5EF4-FFF2-40B4-BE49-F238E27FC236}">
                  <a16:creationId xmlns:a16="http://schemas.microsoft.com/office/drawing/2014/main" id="{CFC41484-FAFC-5D47-9B19-2557D67C2936}"/>
                </a:ext>
              </a:extLst>
            </p:cNvPr>
            <p:cNvCxnSpPr>
              <a:cxnSpLocks/>
            </p:cNvCxnSpPr>
            <p:nvPr userDrawn="1"/>
          </p:nvCxnSpPr>
          <p:spPr>
            <a:xfrm flipH="1" flipV="1">
              <a:off x="6918253" y="5500432"/>
              <a:ext cx="286046" cy="39089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A282136-ABBA-AA40-A5BC-2FEC3C3882BF}"/>
                </a:ext>
              </a:extLst>
            </p:cNvPr>
            <p:cNvCxnSpPr>
              <a:cxnSpLocks/>
            </p:cNvCxnSpPr>
            <p:nvPr userDrawn="1"/>
          </p:nvCxnSpPr>
          <p:spPr>
            <a:xfrm>
              <a:off x="7206788" y="5887767"/>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92" name="Group 91">
            <a:extLst>
              <a:ext uri="{FF2B5EF4-FFF2-40B4-BE49-F238E27FC236}">
                <a16:creationId xmlns:a16="http://schemas.microsoft.com/office/drawing/2014/main" id="{0EC38496-FF2E-1748-A0C3-D37EE942C4AF}"/>
              </a:ext>
            </a:extLst>
          </p:cNvPr>
          <p:cNvGrpSpPr/>
          <p:nvPr userDrawn="1"/>
        </p:nvGrpSpPr>
        <p:grpSpPr>
          <a:xfrm>
            <a:off x="3934999" y="1554013"/>
            <a:ext cx="4365048" cy="4336472"/>
            <a:chOff x="3765665" y="1808679"/>
            <a:chExt cx="4365048" cy="4336472"/>
          </a:xfrm>
        </p:grpSpPr>
        <p:pic>
          <p:nvPicPr>
            <p:cNvPr id="93" name="Graphic 92">
              <a:extLst>
                <a:ext uri="{FF2B5EF4-FFF2-40B4-BE49-F238E27FC236}">
                  <a16:creationId xmlns:a16="http://schemas.microsoft.com/office/drawing/2014/main" id="{B5A7ECA5-53C5-2044-AC6C-9DE76E36B8F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780849" y="3990148"/>
              <a:ext cx="2349864" cy="2021043"/>
            </a:xfrm>
            <a:prstGeom prst="rect">
              <a:avLst/>
            </a:prstGeom>
          </p:spPr>
        </p:pic>
        <p:pic>
          <p:nvPicPr>
            <p:cNvPr id="94" name="Graphic 93">
              <a:extLst>
                <a:ext uri="{FF2B5EF4-FFF2-40B4-BE49-F238E27FC236}">
                  <a16:creationId xmlns:a16="http://schemas.microsoft.com/office/drawing/2014/main" id="{94D33D39-087B-BE47-83CF-EB3261C0783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16200000">
              <a:off x="5780849" y="1973089"/>
              <a:ext cx="2349864" cy="2021043"/>
            </a:xfrm>
            <a:prstGeom prst="rect">
              <a:avLst/>
            </a:prstGeom>
          </p:spPr>
        </p:pic>
        <p:pic>
          <p:nvPicPr>
            <p:cNvPr id="95" name="Graphic 94">
              <a:extLst>
                <a:ext uri="{FF2B5EF4-FFF2-40B4-BE49-F238E27FC236}">
                  <a16:creationId xmlns:a16="http://schemas.microsoft.com/office/drawing/2014/main" id="{B9CD9960-A4B6-A543-910D-A912C18786A8}"/>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10800000">
              <a:off x="3765665" y="1973089"/>
              <a:ext cx="2349864" cy="2021043"/>
            </a:xfrm>
            <a:prstGeom prst="rect">
              <a:avLst/>
            </a:prstGeom>
          </p:spPr>
        </p:pic>
        <p:pic>
          <p:nvPicPr>
            <p:cNvPr id="96" name="Graphic 95">
              <a:extLst>
                <a:ext uri="{FF2B5EF4-FFF2-40B4-BE49-F238E27FC236}">
                  <a16:creationId xmlns:a16="http://schemas.microsoft.com/office/drawing/2014/main" id="{B9233133-8988-D846-827B-B9CD16ABFB3B}"/>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rot="5400000">
              <a:off x="3769802" y="3959697"/>
              <a:ext cx="2349864" cy="2021043"/>
            </a:xfrm>
            <a:prstGeom prst="rect">
              <a:avLst/>
            </a:prstGeom>
          </p:spPr>
        </p:pic>
      </p:grpSp>
      <p:sp>
        <p:nvSpPr>
          <p:cNvPr id="97" name="Picture Placeholder 20">
            <a:extLst>
              <a:ext uri="{FF2B5EF4-FFF2-40B4-BE49-F238E27FC236}">
                <a16:creationId xmlns:a16="http://schemas.microsoft.com/office/drawing/2014/main" id="{C114CE6D-E10C-5E44-B4F5-03C7CE050C48}"/>
              </a:ext>
            </a:extLst>
          </p:cNvPr>
          <p:cNvSpPr>
            <a:spLocks noGrp="1"/>
          </p:cNvSpPr>
          <p:nvPr>
            <p:ph type="pic" sz="quarter" idx="34" hasCustomPrompt="1"/>
          </p:nvPr>
        </p:nvSpPr>
        <p:spPr>
          <a:xfrm>
            <a:off x="4660246" y="2402173"/>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98" name="Picture Placeholder 20">
            <a:extLst>
              <a:ext uri="{FF2B5EF4-FFF2-40B4-BE49-F238E27FC236}">
                <a16:creationId xmlns:a16="http://schemas.microsoft.com/office/drawing/2014/main" id="{BBF319B9-3AA1-414D-8681-CC160C5CD8CB}"/>
              </a:ext>
            </a:extLst>
          </p:cNvPr>
          <p:cNvSpPr>
            <a:spLocks noGrp="1"/>
          </p:cNvSpPr>
          <p:nvPr>
            <p:ph type="pic" sz="quarter" idx="45" hasCustomPrompt="1"/>
          </p:nvPr>
        </p:nvSpPr>
        <p:spPr>
          <a:xfrm>
            <a:off x="4660246" y="4194397"/>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99" name="Picture Placeholder 20">
            <a:extLst>
              <a:ext uri="{FF2B5EF4-FFF2-40B4-BE49-F238E27FC236}">
                <a16:creationId xmlns:a16="http://schemas.microsoft.com/office/drawing/2014/main" id="{8EE792AF-0BE8-CB47-A5A5-CE8AD452C0B7}"/>
              </a:ext>
            </a:extLst>
          </p:cNvPr>
          <p:cNvSpPr>
            <a:spLocks noGrp="1"/>
          </p:cNvSpPr>
          <p:nvPr>
            <p:ph type="pic" sz="quarter" idx="46" hasCustomPrompt="1"/>
          </p:nvPr>
        </p:nvSpPr>
        <p:spPr>
          <a:xfrm>
            <a:off x="6617062" y="4194397"/>
            <a:ext cx="898455" cy="898455"/>
          </a:xfrm>
          <a:prstGeom prst="rect">
            <a:avLst/>
          </a:prstGeom>
          <a:noFill/>
        </p:spPr>
        <p:txBody>
          <a:bodyPr>
            <a:noAutofit/>
          </a:bodyPr>
          <a:lstStyle>
            <a:lvl1pPr marL="0" indent="0">
              <a:buNone/>
              <a:defRPr sz="1600" baseline="0">
                <a:solidFill>
                  <a:schemeClr val="bg2"/>
                </a:solidFill>
              </a:defRPr>
            </a:lvl1pPr>
          </a:lstStyle>
          <a:p>
            <a:r>
              <a:rPr lang="en-US" dirty="0"/>
              <a:t>Icon</a:t>
            </a:r>
          </a:p>
        </p:txBody>
      </p:sp>
      <p:sp>
        <p:nvSpPr>
          <p:cNvPr id="100" name="Picture Placeholder 20">
            <a:extLst>
              <a:ext uri="{FF2B5EF4-FFF2-40B4-BE49-F238E27FC236}">
                <a16:creationId xmlns:a16="http://schemas.microsoft.com/office/drawing/2014/main" id="{FFCA3891-E0A0-8048-B681-ECB3851309BA}"/>
              </a:ext>
            </a:extLst>
          </p:cNvPr>
          <p:cNvSpPr>
            <a:spLocks noGrp="1"/>
          </p:cNvSpPr>
          <p:nvPr>
            <p:ph type="pic" sz="quarter" idx="47" hasCustomPrompt="1"/>
          </p:nvPr>
        </p:nvSpPr>
        <p:spPr>
          <a:xfrm>
            <a:off x="6617062" y="2374741"/>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46" name="Text Placeholder 2">
            <a:extLst>
              <a:ext uri="{FF2B5EF4-FFF2-40B4-BE49-F238E27FC236}">
                <a16:creationId xmlns:a16="http://schemas.microsoft.com/office/drawing/2014/main" id="{75F95BB9-B496-4928-92BC-2AB6BBE5A711}"/>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47" name="Text Placeholder 4">
            <a:extLst>
              <a:ext uri="{FF2B5EF4-FFF2-40B4-BE49-F238E27FC236}">
                <a16:creationId xmlns:a16="http://schemas.microsoft.com/office/drawing/2014/main" id="{D78FAA1E-F252-4A5F-B467-9AFEBBEE44D2}"/>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8" name="Straight Connector 47">
            <a:extLst>
              <a:ext uri="{FF2B5EF4-FFF2-40B4-BE49-F238E27FC236}">
                <a16:creationId xmlns:a16="http://schemas.microsoft.com/office/drawing/2014/main" id="{3C9E3F77-E7C0-4ECE-A89C-061D73E52B50}"/>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Slide Number Placeholder 2">
            <a:extLst>
              <a:ext uri="{FF2B5EF4-FFF2-40B4-BE49-F238E27FC236}">
                <a16:creationId xmlns:a16="http://schemas.microsoft.com/office/drawing/2014/main" id="{82A8D27B-9F99-4E6B-917C-8648934D898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2" name="Group 51">
            <a:extLst>
              <a:ext uri="{FF2B5EF4-FFF2-40B4-BE49-F238E27FC236}">
                <a16:creationId xmlns:a16="http://schemas.microsoft.com/office/drawing/2014/main" id="{6C3C8B42-B5E2-4679-BEE8-295AD02FD117}"/>
              </a:ext>
            </a:extLst>
          </p:cNvPr>
          <p:cNvGrpSpPr/>
          <p:nvPr userDrawn="1"/>
        </p:nvGrpSpPr>
        <p:grpSpPr>
          <a:xfrm>
            <a:off x="11454056" y="6354160"/>
            <a:ext cx="369644" cy="226799"/>
            <a:chOff x="10171675" y="6328233"/>
            <a:chExt cx="731163" cy="454938"/>
          </a:xfrm>
        </p:grpSpPr>
        <p:sp>
          <p:nvSpPr>
            <p:cNvPr id="53" name="Freeform: Shape 52">
              <a:extLst>
                <a:ext uri="{FF2B5EF4-FFF2-40B4-BE49-F238E27FC236}">
                  <a16:creationId xmlns:a16="http://schemas.microsoft.com/office/drawing/2014/main" id="{B19E9609-4F29-4ED4-BC4A-C1D21BC1C7C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4" name="Freeform: Shape 53">
              <a:extLst>
                <a:ext uri="{FF2B5EF4-FFF2-40B4-BE49-F238E27FC236}">
                  <a16:creationId xmlns:a16="http://schemas.microsoft.com/office/drawing/2014/main" id="{B74FE49F-BAC8-4ED6-BA02-5ABB9572335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5" name="Group 54">
              <a:extLst>
                <a:ext uri="{FF2B5EF4-FFF2-40B4-BE49-F238E27FC236}">
                  <a16:creationId xmlns:a16="http://schemas.microsoft.com/office/drawing/2014/main" id="{A462CBB3-8CF2-4088-B831-42C9E9A75C0B}"/>
                </a:ext>
              </a:extLst>
            </p:cNvPr>
            <p:cNvGrpSpPr/>
            <p:nvPr userDrawn="1"/>
          </p:nvGrpSpPr>
          <p:grpSpPr>
            <a:xfrm>
              <a:off x="10499754" y="6374995"/>
              <a:ext cx="74948" cy="362489"/>
              <a:chOff x="11458342" y="5807359"/>
              <a:chExt cx="74948" cy="362489"/>
            </a:xfrm>
          </p:grpSpPr>
          <p:sp>
            <p:nvSpPr>
              <p:cNvPr id="56" name="Freeform: Shape 55">
                <a:extLst>
                  <a:ext uri="{FF2B5EF4-FFF2-40B4-BE49-F238E27FC236}">
                    <a16:creationId xmlns:a16="http://schemas.microsoft.com/office/drawing/2014/main" id="{88FBC733-A1A1-4DDD-9563-5E73889DCDC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7B012FF2-58D7-47EF-96D7-9A7A867BAEF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71633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_7">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78CC67-C4FC-4339-BD7E-E8CB1F4C4A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35"/>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F670CF22-A32C-4CD0-878E-6CB18B629E0A}"/>
              </a:ext>
            </a:extLst>
          </p:cNvPr>
          <p:cNvSpPr/>
          <p:nvPr userDrawn="1"/>
        </p:nvSpPr>
        <p:spPr>
          <a:xfrm>
            <a:off x="0" y="2385"/>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itle 34">
            <a:extLst>
              <a:ext uri="{FF2B5EF4-FFF2-40B4-BE49-F238E27FC236}">
                <a16:creationId xmlns:a16="http://schemas.microsoft.com/office/drawing/2014/main" id="{41C2442B-DF0E-834A-A5F1-0367F052D0F8}"/>
              </a:ext>
            </a:extLst>
          </p:cNvPr>
          <p:cNvSpPr>
            <a:spLocks noGrp="1"/>
          </p:cNvSpPr>
          <p:nvPr>
            <p:ph type="title" hasCustomPrompt="1"/>
          </p:nvPr>
        </p:nvSpPr>
        <p:spPr>
          <a:xfrm>
            <a:off x="350730" y="1209368"/>
            <a:ext cx="11478298" cy="3516641"/>
          </a:xfrm>
          <a:prstGeom prst="rect">
            <a:avLst/>
          </a:prstGeom>
        </p:spPr>
        <p:txBody>
          <a:bodyPr tIns="0" rIns="0" bIns="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220A2ADB-67D4-A64F-A819-600F8E998E5C}"/>
              </a:ext>
            </a:extLst>
          </p:cNvPr>
          <p:cNvCxnSpPr/>
          <p:nvPr userDrawn="1"/>
        </p:nvCxnSpPr>
        <p:spPr>
          <a:xfrm>
            <a:off x="333632" y="1209368"/>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EB82DA-88A6-5842-AF15-239EBEBC9C95}"/>
              </a:ext>
            </a:extLst>
          </p:cNvPr>
          <p:cNvCxnSpPr>
            <a:cxnSpLocks/>
          </p:cNvCxnSpPr>
          <p:nvPr userDrawn="1"/>
        </p:nvCxnSpPr>
        <p:spPr>
          <a:xfrm>
            <a:off x="333632" y="4726014"/>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B071DBD4-5CDB-5A40-BFB3-97351B81BE93}"/>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sp>
        <p:nvSpPr>
          <p:cNvPr id="8" name="Text Placeholder 3">
            <a:extLst>
              <a:ext uri="{FF2B5EF4-FFF2-40B4-BE49-F238E27FC236}">
                <a16:creationId xmlns:a16="http://schemas.microsoft.com/office/drawing/2014/main" id="{D672A682-68B0-4288-91E8-A5D668CBD44B}"/>
              </a:ext>
            </a:extLst>
          </p:cNvPr>
          <p:cNvSpPr>
            <a:spLocks noGrp="1"/>
          </p:cNvSpPr>
          <p:nvPr>
            <p:ph type="body" sz="half" idx="10" hasCustomPrompt="1"/>
          </p:nvPr>
        </p:nvSpPr>
        <p:spPr>
          <a:xfrm>
            <a:off x="366308" y="4951631"/>
            <a:ext cx="11447742"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18" name="Group 17">
            <a:extLst>
              <a:ext uri="{FF2B5EF4-FFF2-40B4-BE49-F238E27FC236}">
                <a16:creationId xmlns:a16="http://schemas.microsoft.com/office/drawing/2014/main" id="{CC795E15-A09B-4C72-9BED-4FA7208D907C}"/>
              </a:ext>
            </a:extLst>
          </p:cNvPr>
          <p:cNvGrpSpPr/>
          <p:nvPr userDrawn="1"/>
        </p:nvGrpSpPr>
        <p:grpSpPr>
          <a:xfrm>
            <a:off x="10430647" y="5978256"/>
            <a:ext cx="1404000" cy="612000"/>
            <a:chOff x="8946498" y="5965993"/>
            <a:chExt cx="1415115" cy="615782"/>
          </a:xfrm>
          <a:solidFill>
            <a:schemeClr val="bg1"/>
          </a:solidFill>
        </p:grpSpPr>
        <p:grpSp>
          <p:nvGrpSpPr>
            <p:cNvPr id="19" name="Group 18">
              <a:extLst>
                <a:ext uri="{FF2B5EF4-FFF2-40B4-BE49-F238E27FC236}">
                  <a16:creationId xmlns:a16="http://schemas.microsoft.com/office/drawing/2014/main" id="{C6B427CF-5E12-46F8-A153-DB6E0646EC70}"/>
                </a:ext>
              </a:extLst>
            </p:cNvPr>
            <p:cNvGrpSpPr/>
            <p:nvPr userDrawn="1"/>
          </p:nvGrpSpPr>
          <p:grpSpPr>
            <a:xfrm>
              <a:off x="9903814" y="5966170"/>
              <a:ext cx="286309" cy="176243"/>
              <a:chOff x="10171675" y="6328233"/>
              <a:chExt cx="731163" cy="454938"/>
            </a:xfrm>
            <a:grpFill/>
          </p:grpSpPr>
          <p:sp>
            <p:nvSpPr>
              <p:cNvPr id="40" name="Freeform: Shape 39">
                <a:extLst>
                  <a:ext uri="{FF2B5EF4-FFF2-40B4-BE49-F238E27FC236}">
                    <a16:creationId xmlns:a16="http://schemas.microsoft.com/office/drawing/2014/main" id="{668EDF31-84BB-4E5A-9FC6-373024FD658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1" name="Freeform: Shape 40">
                <a:extLst>
                  <a:ext uri="{FF2B5EF4-FFF2-40B4-BE49-F238E27FC236}">
                    <a16:creationId xmlns:a16="http://schemas.microsoft.com/office/drawing/2014/main" id="{3CF828D5-19CF-4BF2-AEAF-F90881A04A1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2" name="Group 41">
                <a:extLst>
                  <a:ext uri="{FF2B5EF4-FFF2-40B4-BE49-F238E27FC236}">
                    <a16:creationId xmlns:a16="http://schemas.microsoft.com/office/drawing/2014/main" id="{6D02A229-7AEE-4F5E-9CC3-177D7806598E}"/>
                  </a:ext>
                </a:extLst>
              </p:cNvPr>
              <p:cNvGrpSpPr/>
              <p:nvPr userDrawn="1"/>
            </p:nvGrpSpPr>
            <p:grpSpPr>
              <a:xfrm>
                <a:off x="10499754" y="6374995"/>
                <a:ext cx="74948" cy="362489"/>
                <a:chOff x="11458342" y="5807359"/>
                <a:chExt cx="74948" cy="362489"/>
              </a:xfrm>
              <a:grpFill/>
            </p:grpSpPr>
            <p:sp>
              <p:nvSpPr>
                <p:cNvPr id="43" name="Freeform: Shape 42">
                  <a:extLst>
                    <a:ext uri="{FF2B5EF4-FFF2-40B4-BE49-F238E27FC236}">
                      <a16:creationId xmlns:a16="http://schemas.microsoft.com/office/drawing/2014/main" id="{F5002E11-53D7-49F2-9DD5-413E8BBEACE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FC2D5CEF-EB16-480B-A714-1BC2D87B0D3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0" name="Graphic 7">
              <a:extLst>
                <a:ext uri="{FF2B5EF4-FFF2-40B4-BE49-F238E27FC236}">
                  <a16:creationId xmlns:a16="http://schemas.microsoft.com/office/drawing/2014/main" id="{9F6F1508-F367-45E3-BF87-DC89889D9F6F}"/>
                </a:ext>
              </a:extLst>
            </p:cNvPr>
            <p:cNvGrpSpPr/>
            <p:nvPr userDrawn="1"/>
          </p:nvGrpSpPr>
          <p:grpSpPr>
            <a:xfrm>
              <a:off x="8946498" y="5965993"/>
              <a:ext cx="1415115" cy="615782"/>
              <a:chOff x="10413874" y="5284380"/>
              <a:chExt cx="1404005" cy="610947"/>
            </a:xfrm>
            <a:grpFill/>
          </p:grpSpPr>
          <p:sp>
            <p:nvSpPr>
              <p:cNvPr id="21" name="Freeform: Shape 20">
                <a:extLst>
                  <a:ext uri="{FF2B5EF4-FFF2-40B4-BE49-F238E27FC236}">
                    <a16:creationId xmlns:a16="http://schemas.microsoft.com/office/drawing/2014/main" id="{6172D965-CB36-4A6C-B74E-69C6BDA913D3}"/>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697C76F-39BB-4A4F-BBAF-CE4B0549A2AC}"/>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9B0B171F-4BA7-4BB4-9084-633D7CDAE42F}"/>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074717A0-E0C4-4401-A4D9-CF56337AB52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E021DB9B-A1E0-4944-9C01-3D8EBFDE726D}"/>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7AD17BE1-FA6A-49C4-8DFC-E5C64FEC2B8A}"/>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C0A84BDE-94E3-494E-B443-72A7C111AA95}"/>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C150F9B5-D8CA-43C2-A7C5-B6F46C86B986}"/>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F941066-24EA-477C-BF98-0224A226C905}"/>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5BCE333A-383B-48A5-AA80-1D495CD1528D}"/>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8B368A2-280C-4077-81D3-E1171C7C6DCE}"/>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EA04F3B6-ACC5-4725-B772-A1FBB8DB13F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FA022939-EF40-4C41-86C2-94EDC50E0CA1}"/>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D3500B0E-0F82-4344-8C8E-35C64DF1000B}"/>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5E72C7F3-561A-49A5-8910-DF9A62941672}"/>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DA95AE14-C995-4572-AB00-5080E13402E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F876C5FF-FD25-4AAE-B857-72156FF579F5}"/>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494918EF-AB08-427A-851D-EDCD4438C5CF}"/>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B103AAD6-5727-40DD-B3DB-FF7D60450044}"/>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422419908"/>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nfographic_Circle_ 6 sections">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19EFAF3D-60A6-774D-ACA5-84B5122899A7}"/>
              </a:ext>
            </a:extLst>
          </p:cNvPr>
          <p:cNvCxnSpPr>
            <a:cxnSpLocks/>
          </p:cNvCxnSpPr>
          <p:nvPr userDrawn="1"/>
        </p:nvCxnSpPr>
        <p:spPr>
          <a:xfrm>
            <a:off x="324327"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EB0B1EC-FC8A-4247-B8BF-C5549F584D41}"/>
              </a:ext>
            </a:extLst>
          </p:cNvPr>
          <p:cNvSpPr/>
          <p:nvPr userDrawn="1"/>
        </p:nvSpPr>
        <p:spPr>
          <a:xfrm>
            <a:off x="341395"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1</a:t>
            </a:r>
            <a:endParaRPr lang="en-US" sz="1000" dirty="0">
              <a:solidFill>
                <a:schemeClr val="bg2"/>
              </a:solidFill>
            </a:endParaRPr>
          </a:p>
        </p:txBody>
      </p:sp>
      <p:cxnSp>
        <p:nvCxnSpPr>
          <p:cNvPr id="65" name="Straight Connector 64">
            <a:extLst>
              <a:ext uri="{FF2B5EF4-FFF2-40B4-BE49-F238E27FC236}">
                <a16:creationId xmlns:a16="http://schemas.microsoft.com/office/drawing/2014/main" id="{9542D685-3B2C-A241-8F3F-B21C5A711DA6}"/>
              </a:ext>
            </a:extLst>
          </p:cNvPr>
          <p:cNvCxnSpPr>
            <a:cxnSpLocks/>
          </p:cNvCxnSpPr>
          <p:nvPr userDrawn="1"/>
        </p:nvCxnSpPr>
        <p:spPr>
          <a:xfrm>
            <a:off x="324327"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5EB25C3F-1D6B-FE4D-ABBF-D261245002D2}"/>
              </a:ext>
            </a:extLst>
          </p:cNvPr>
          <p:cNvSpPr/>
          <p:nvPr userDrawn="1"/>
        </p:nvSpPr>
        <p:spPr>
          <a:xfrm>
            <a:off x="341395" y="3405261"/>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2</a:t>
            </a:r>
            <a:endParaRPr lang="en-US" sz="1000" dirty="0">
              <a:solidFill>
                <a:schemeClr val="bg2"/>
              </a:solidFill>
            </a:endParaRPr>
          </a:p>
        </p:txBody>
      </p:sp>
      <p:cxnSp>
        <p:nvCxnSpPr>
          <p:cNvPr id="69" name="Straight Connector 68">
            <a:extLst>
              <a:ext uri="{FF2B5EF4-FFF2-40B4-BE49-F238E27FC236}">
                <a16:creationId xmlns:a16="http://schemas.microsoft.com/office/drawing/2014/main" id="{E4F07E81-DDE2-7746-A9F2-92A5ACDA79EE}"/>
              </a:ext>
            </a:extLst>
          </p:cNvPr>
          <p:cNvCxnSpPr>
            <a:cxnSpLocks/>
          </p:cNvCxnSpPr>
          <p:nvPr userDrawn="1"/>
        </p:nvCxnSpPr>
        <p:spPr>
          <a:xfrm>
            <a:off x="324327"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878943F3-B0FE-6045-9D98-301C3A366AAB}"/>
              </a:ext>
            </a:extLst>
          </p:cNvPr>
          <p:cNvSpPr/>
          <p:nvPr userDrawn="1"/>
        </p:nvSpPr>
        <p:spPr>
          <a:xfrm>
            <a:off x="341395" y="4857543"/>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3</a:t>
            </a:r>
            <a:endParaRPr lang="en-US" sz="1000" dirty="0">
              <a:solidFill>
                <a:schemeClr val="bg2"/>
              </a:solidFill>
            </a:endParaRPr>
          </a:p>
        </p:txBody>
      </p:sp>
      <p:cxnSp>
        <p:nvCxnSpPr>
          <p:cNvPr id="73" name="Straight Connector 72">
            <a:extLst>
              <a:ext uri="{FF2B5EF4-FFF2-40B4-BE49-F238E27FC236}">
                <a16:creationId xmlns:a16="http://schemas.microsoft.com/office/drawing/2014/main" id="{CFBBF9AC-C55E-1E4C-BC39-ED9F8E19AC0D}"/>
              </a:ext>
            </a:extLst>
          </p:cNvPr>
          <p:cNvCxnSpPr>
            <a:cxnSpLocks/>
          </p:cNvCxnSpPr>
          <p:nvPr userDrawn="1"/>
        </p:nvCxnSpPr>
        <p:spPr>
          <a:xfrm>
            <a:off x="8835151"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6499EE18-83AB-7A49-9D5D-424F71B93D36}"/>
              </a:ext>
            </a:extLst>
          </p:cNvPr>
          <p:cNvSpPr/>
          <p:nvPr userDrawn="1"/>
        </p:nvSpPr>
        <p:spPr>
          <a:xfrm>
            <a:off x="8852219"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4</a:t>
            </a:r>
            <a:endParaRPr lang="en-US" sz="1000" dirty="0">
              <a:solidFill>
                <a:schemeClr val="bg2"/>
              </a:solidFill>
            </a:endParaRPr>
          </a:p>
        </p:txBody>
      </p:sp>
      <p:cxnSp>
        <p:nvCxnSpPr>
          <p:cNvPr id="77" name="Straight Connector 76">
            <a:extLst>
              <a:ext uri="{FF2B5EF4-FFF2-40B4-BE49-F238E27FC236}">
                <a16:creationId xmlns:a16="http://schemas.microsoft.com/office/drawing/2014/main" id="{085DEAF9-EAFA-064E-8A09-9CCF7C2C6891}"/>
              </a:ext>
            </a:extLst>
          </p:cNvPr>
          <p:cNvCxnSpPr>
            <a:cxnSpLocks/>
          </p:cNvCxnSpPr>
          <p:nvPr userDrawn="1"/>
        </p:nvCxnSpPr>
        <p:spPr>
          <a:xfrm>
            <a:off x="8835151"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97474613-1F82-734D-A343-6F240BF98EA7}"/>
              </a:ext>
            </a:extLst>
          </p:cNvPr>
          <p:cNvSpPr/>
          <p:nvPr userDrawn="1"/>
        </p:nvSpPr>
        <p:spPr>
          <a:xfrm>
            <a:off x="8852219" y="3405261"/>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5</a:t>
            </a:r>
            <a:endParaRPr lang="en-US" sz="1000" dirty="0">
              <a:solidFill>
                <a:schemeClr val="bg2"/>
              </a:solidFill>
            </a:endParaRPr>
          </a:p>
        </p:txBody>
      </p:sp>
      <p:cxnSp>
        <p:nvCxnSpPr>
          <p:cNvPr id="81" name="Straight Connector 80">
            <a:extLst>
              <a:ext uri="{FF2B5EF4-FFF2-40B4-BE49-F238E27FC236}">
                <a16:creationId xmlns:a16="http://schemas.microsoft.com/office/drawing/2014/main" id="{1E5DEA54-6F5E-B649-B294-54BAF0A944F9}"/>
              </a:ext>
            </a:extLst>
          </p:cNvPr>
          <p:cNvCxnSpPr>
            <a:cxnSpLocks/>
          </p:cNvCxnSpPr>
          <p:nvPr userDrawn="1"/>
        </p:nvCxnSpPr>
        <p:spPr>
          <a:xfrm>
            <a:off x="8835151"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8F35B3C8-BB18-D043-85F1-52AB902537C9}"/>
              </a:ext>
            </a:extLst>
          </p:cNvPr>
          <p:cNvSpPr/>
          <p:nvPr userDrawn="1"/>
        </p:nvSpPr>
        <p:spPr>
          <a:xfrm>
            <a:off x="8852219" y="4857543"/>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dirty="0">
                <a:solidFill>
                  <a:schemeClr val="bg2"/>
                </a:solidFill>
              </a:rPr>
              <a:t>6</a:t>
            </a:r>
          </a:p>
        </p:txBody>
      </p:sp>
      <p:grpSp>
        <p:nvGrpSpPr>
          <p:cNvPr id="112" name="Group 111">
            <a:extLst>
              <a:ext uri="{FF2B5EF4-FFF2-40B4-BE49-F238E27FC236}">
                <a16:creationId xmlns:a16="http://schemas.microsoft.com/office/drawing/2014/main" id="{D9410C41-A2EB-8B4C-916D-CF35D079EAF7}"/>
              </a:ext>
            </a:extLst>
          </p:cNvPr>
          <p:cNvGrpSpPr/>
          <p:nvPr userDrawn="1"/>
        </p:nvGrpSpPr>
        <p:grpSpPr>
          <a:xfrm rot="9000000">
            <a:off x="4548344" y="3848849"/>
            <a:ext cx="4033328" cy="1943689"/>
            <a:chOff x="2486075" y="1984533"/>
            <a:chExt cx="4460690" cy="2149638"/>
          </a:xfrm>
        </p:grpSpPr>
        <p:pic>
          <p:nvPicPr>
            <p:cNvPr id="113" name="Graphic 112">
              <a:extLst>
                <a:ext uri="{FF2B5EF4-FFF2-40B4-BE49-F238E27FC236}">
                  <a16:creationId xmlns:a16="http://schemas.microsoft.com/office/drawing/2014/main" id="{45A2B79E-3901-FC45-A645-203EE1888C1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86075" y="2276763"/>
              <a:ext cx="1796856" cy="1847710"/>
            </a:xfrm>
            <a:prstGeom prst="rect">
              <a:avLst/>
            </a:prstGeom>
          </p:spPr>
        </p:pic>
        <p:pic>
          <p:nvPicPr>
            <p:cNvPr id="114" name="Graphic 113">
              <a:extLst>
                <a:ext uri="{FF2B5EF4-FFF2-40B4-BE49-F238E27FC236}">
                  <a16:creationId xmlns:a16="http://schemas.microsoft.com/office/drawing/2014/main" id="{7060D962-C21A-A948-BC6C-F732DC01FDF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760026" y="2286462"/>
              <a:ext cx="2186739" cy="1847709"/>
            </a:xfrm>
            <a:prstGeom prst="rect">
              <a:avLst/>
            </a:prstGeom>
          </p:spPr>
        </p:pic>
        <p:pic>
          <p:nvPicPr>
            <p:cNvPr id="115" name="Graphic 114">
              <a:extLst>
                <a:ext uri="{FF2B5EF4-FFF2-40B4-BE49-F238E27FC236}">
                  <a16:creationId xmlns:a16="http://schemas.microsoft.com/office/drawing/2014/main" id="{D56FE7BC-FDD8-4F4E-B0F3-AF6F6A24BB0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514502" y="1984533"/>
              <a:ext cx="2186738" cy="1601913"/>
            </a:xfrm>
            <a:prstGeom prst="rect">
              <a:avLst/>
            </a:prstGeom>
          </p:spPr>
        </p:pic>
      </p:grpSp>
      <p:grpSp>
        <p:nvGrpSpPr>
          <p:cNvPr id="116" name="Group 115">
            <a:extLst>
              <a:ext uri="{FF2B5EF4-FFF2-40B4-BE49-F238E27FC236}">
                <a16:creationId xmlns:a16="http://schemas.microsoft.com/office/drawing/2014/main" id="{0383E896-D298-094D-9A6D-CA2808578160}"/>
              </a:ext>
            </a:extLst>
          </p:cNvPr>
          <p:cNvGrpSpPr/>
          <p:nvPr userDrawn="1"/>
        </p:nvGrpSpPr>
        <p:grpSpPr>
          <a:xfrm>
            <a:off x="4090613" y="2062318"/>
            <a:ext cx="1114564" cy="463324"/>
            <a:chOff x="3820061" y="2271557"/>
            <a:chExt cx="889106" cy="369601"/>
          </a:xfrm>
        </p:grpSpPr>
        <p:cxnSp>
          <p:nvCxnSpPr>
            <p:cNvPr id="117" name="Straight Arrow Connector 116">
              <a:extLst>
                <a:ext uri="{FF2B5EF4-FFF2-40B4-BE49-F238E27FC236}">
                  <a16:creationId xmlns:a16="http://schemas.microsoft.com/office/drawing/2014/main" id="{D93E0171-5C95-5C46-881F-3CCA7B9AD607}"/>
                </a:ext>
              </a:extLst>
            </p:cNvPr>
            <p:cNvCxnSpPr>
              <a:cxnSpLocks/>
            </p:cNvCxnSpPr>
            <p:nvPr userDrawn="1"/>
          </p:nvCxnSpPr>
          <p:spPr>
            <a:xfrm>
              <a:off x="4421203" y="2271557"/>
              <a:ext cx="287964" cy="369601"/>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3FC8896-C68D-A24A-A65B-13BAAEE76F71}"/>
                </a:ext>
              </a:extLst>
            </p:cNvPr>
            <p:cNvCxnSpPr>
              <a:cxnSpLocks/>
            </p:cNvCxnSpPr>
            <p:nvPr userDrawn="1"/>
          </p:nvCxnSpPr>
          <p:spPr>
            <a:xfrm flipH="1">
              <a:off x="3820061" y="2271557"/>
              <a:ext cx="59992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119" name="Group 118">
            <a:extLst>
              <a:ext uri="{FF2B5EF4-FFF2-40B4-BE49-F238E27FC236}">
                <a16:creationId xmlns:a16="http://schemas.microsoft.com/office/drawing/2014/main" id="{B5113E82-2626-4A4D-A070-357287700192}"/>
              </a:ext>
            </a:extLst>
          </p:cNvPr>
          <p:cNvGrpSpPr/>
          <p:nvPr userDrawn="1"/>
        </p:nvGrpSpPr>
        <p:grpSpPr>
          <a:xfrm>
            <a:off x="3921364" y="5387462"/>
            <a:ext cx="1075672" cy="404819"/>
            <a:chOff x="3683864" y="5530642"/>
            <a:chExt cx="958456" cy="360706"/>
          </a:xfrm>
        </p:grpSpPr>
        <p:cxnSp>
          <p:nvCxnSpPr>
            <p:cNvPr id="120" name="Straight Arrow Connector 119">
              <a:extLst>
                <a:ext uri="{FF2B5EF4-FFF2-40B4-BE49-F238E27FC236}">
                  <a16:creationId xmlns:a16="http://schemas.microsoft.com/office/drawing/2014/main" id="{AACD5220-654F-6C4C-9CD0-ECAE7AEAF1DD}"/>
                </a:ext>
              </a:extLst>
            </p:cNvPr>
            <p:cNvCxnSpPr>
              <a:cxnSpLocks/>
            </p:cNvCxnSpPr>
            <p:nvPr userDrawn="1"/>
          </p:nvCxnSpPr>
          <p:spPr>
            <a:xfrm flipV="1">
              <a:off x="4315345" y="5530642"/>
              <a:ext cx="326975" cy="36068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4821BFB-6973-304F-9D37-EE0116970D4D}"/>
                </a:ext>
              </a:extLst>
            </p:cNvPr>
            <p:cNvCxnSpPr>
              <a:cxnSpLocks/>
            </p:cNvCxnSpPr>
            <p:nvPr userDrawn="1"/>
          </p:nvCxnSpPr>
          <p:spPr>
            <a:xfrm flipH="1">
              <a:off x="3683864" y="5891348"/>
              <a:ext cx="635458"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122" name="Straight Arrow Connector 121">
            <a:extLst>
              <a:ext uri="{FF2B5EF4-FFF2-40B4-BE49-F238E27FC236}">
                <a16:creationId xmlns:a16="http://schemas.microsoft.com/office/drawing/2014/main" id="{E4534E66-03F5-E446-9B49-F7D0344ED8CB}"/>
              </a:ext>
            </a:extLst>
          </p:cNvPr>
          <p:cNvCxnSpPr>
            <a:cxnSpLocks/>
          </p:cNvCxnSpPr>
          <p:nvPr userDrawn="1"/>
        </p:nvCxnSpPr>
        <p:spPr>
          <a:xfrm flipH="1">
            <a:off x="3896141" y="3966434"/>
            <a:ext cx="463859" cy="42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123" name="Group 122">
            <a:extLst>
              <a:ext uri="{FF2B5EF4-FFF2-40B4-BE49-F238E27FC236}">
                <a16:creationId xmlns:a16="http://schemas.microsoft.com/office/drawing/2014/main" id="{F08C87C1-62EA-3A4D-A0D1-B789E5238E0D}"/>
              </a:ext>
            </a:extLst>
          </p:cNvPr>
          <p:cNvGrpSpPr/>
          <p:nvPr userDrawn="1"/>
        </p:nvGrpSpPr>
        <p:grpSpPr>
          <a:xfrm rot="19825495">
            <a:off x="3742955" y="2132480"/>
            <a:ext cx="4033328" cy="1943689"/>
            <a:chOff x="2486075" y="1984533"/>
            <a:chExt cx="4460690" cy="2149638"/>
          </a:xfrm>
        </p:grpSpPr>
        <p:pic>
          <p:nvPicPr>
            <p:cNvPr id="124" name="Graphic 123">
              <a:extLst>
                <a:ext uri="{FF2B5EF4-FFF2-40B4-BE49-F238E27FC236}">
                  <a16:creationId xmlns:a16="http://schemas.microsoft.com/office/drawing/2014/main" id="{B960EFF2-2F95-E741-85FB-D0DEFBB9B305}"/>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2486075" y="2276763"/>
              <a:ext cx="1796856" cy="1847710"/>
            </a:xfrm>
            <a:prstGeom prst="rect">
              <a:avLst/>
            </a:prstGeom>
          </p:spPr>
        </p:pic>
        <p:pic>
          <p:nvPicPr>
            <p:cNvPr id="125" name="Graphic 124">
              <a:extLst>
                <a:ext uri="{FF2B5EF4-FFF2-40B4-BE49-F238E27FC236}">
                  <a16:creationId xmlns:a16="http://schemas.microsoft.com/office/drawing/2014/main" id="{1EDBEEE4-050B-F044-8770-1ACF1D48DA32}"/>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760026" y="2286462"/>
              <a:ext cx="2186739" cy="1847709"/>
            </a:xfrm>
            <a:prstGeom prst="rect">
              <a:avLst/>
            </a:prstGeom>
          </p:spPr>
        </p:pic>
        <p:pic>
          <p:nvPicPr>
            <p:cNvPr id="126" name="Graphic 125">
              <a:extLst>
                <a:ext uri="{FF2B5EF4-FFF2-40B4-BE49-F238E27FC236}">
                  <a16:creationId xmlns:a16="http://schemas.microsoft.com/office/drawing/2014/main" id="{91584658-5F10-4F4C-95C2-835446E967EA}"/>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3514502" y="1984533"/>
              <a:ext cx="2186738" cy="1601913"/>
            </a:xfrm>
            <a:prstGeom prst="rect">
              <a:avLst/>
            </a:prstGeom>
          </p:spPr>
        </p:pic>
      </p:grpSp>
      <p:grpSp>
        <p:nvGrpSpPr>
          <p:cNvPr id="127" name="Group 126">
            <a:extLst>
              <a:ext uri="{FF2B5EF4-FFF2-40B4-BE49-F238E27FC236}">
                <a16:creationId xmlns:a16="http://schemas.microsoft.com/office/drawing/2014/main" id="{A5CC4AAD-6681-D344-8475-4EDBD55DE07B}"/>
              </a:ext>
            </a:extLst>
          </p:cNvPr>
          <p:cNvGrpSpPr/>
          <p:nvPr userDrawn="1"/>
        </p:nvGrpSpPr>
        <p:grpSpPr>
          <a:xfrm>
            <a:off x="7031625" y="2088576"/>
            <a:ext cx="1295903" cy="348376"/>
            <a:chOff x="6794124" y="2330866"/>
            <a:chExt cx="836877" cy="348376"/>
          </a:xfrm>
        </p:grpSpPr>
        <p:cxnSp>
          <p:nvCxnSpPr>
            <p:cNvPr id="128" name="Straight Arrow Connector 127">
              <a:extLst>
                <a:ext uri="{FF2B5EF4-FFF2-40B4-BE49-F238E27FC236}">
                  <a16:creationId xmlns:a16="http://schemas.microsoft.com/office/drawing/2014/main" id="{1931D35E-8828-C845-9673-1CD58D5476BB}"/>
                </a:ext>
              </a:extLst>
            </p:cNvPr>
            <p:cNvCxnSpPr>
              <a:cxnSpLocks/>
            </p:cNvCxnSpPr>
            <p:nvPr userDrawn="1"/>
          </p:nvCxnSpPr>
          <p:spPr>
            <a:xfrm flipH="1">
              <a:off x="6794124" y="2330866"/>
              <a:ext cx="249156" cy="348376"/>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E654584-C53A-DD4A-9491-7C3C92C62253}"/>
                </a:ext>
              </a:extLst>
            </p:cNvPr>
            <p:cNvCxnSpPr>
              <a:cxnSpLocks/>
            </p:cNvCxnSpPr>
            <p:nvPr userDrawn="1"/>
          </p:nvCxnSpPr>
          <p:spPr>
            <a:xfrm>
              <a:off x="7042751" y="2332138"/>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130" name="Straight Arrow Connector 129">
            <a:extLst>
              <a:ext uri="{FF2B5EF4-FFF2-40B4-BE49-F238E27FC236}">
                <a16:creationId xmlns:a16="http://schemas.microsoft.com/office/drawing/2014/main" id="{6CD94E26-28C4-DD4C-A6A8-6137E7F54DE2}"/>
              </a:ext>
            </a:extLst>
          </p:cNvPr>
          <p:cNvCxnSpPr>
            <a:cxnSpLocks/>
          </p:cNvCxnSpPr>
          <p:nvPr userDrawn="1"/>
        </p:nvCxnSpPr>
        <p:spPr>
          <a:xfrm flipV="1">
            <a:off x="7872007" y="3999158"/>
            <a:ext cx="455520" cy="2059"/>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31" name="Picture Placeholder 20">
            <a:extLst>
              <a:ext uri="{FF2B5EF4-FFF2-40B4-BE49-F238E27FC236}">
                <a16:creationId xmlns:a16="http://schemas.microsoft.com/office/drawing/2014/main" id="{9582927A-4EDD-2248-8970-B04E5139496A}"/>
              </a:ext>
            </a:extLst>
          </p:cNvPr>
          <p:cNvSpPr>
            <a:spLocks noGrp="1"/>
          </p:cNvSpPr>
          <p:nvPr>
            <p:ph type="pic" sz="quarter" idx="34" hasCustomPrompt="1"/>
          </p:nvPr>
        </p:nvSpPr>
        <p:spPr>
          <a:xfrm>
            <a:off x="5151451" y="2525667"/>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132" name="Picture Placeholder 20">
            <a:extLst>
              <a:ext uri="{FF2B5EF4-FFF2-40B4-BE49-F238E27FC236}">
                <a16:creationId xmlns:a16="http://schemas.microsoft.com/office/drawing/2014/main" id="{8D29E9AE-9401-B841-9C39-852EE1745E7A}"/>
              </a:ext>
            </a:extLst>
          </p:cNvPr>
          <p:cNvSpPr>
            <a:spLocks noGrp="1"/>
          </p:cNvSpPr>
          <p:nvPr>
            <p:ph type="pic" sz="quarter" idx="55" hasCustomPrompt="1"/>
          </p:nvPr>
        </p:nvSpPr>
        <p:spPr>
          <a:xfrm>
            <a:off x="4484676" y="3631354"/>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133" name="Picture Placeholder 20">
            <a:extLst>
              <a:ext uri="{FF2B5EF4-FFF2-40B4-BE49-F238E27FC236}">
                <a16:creationId xmlns:a16="http://schemas.microsoft.com/office/drawing/2014/main" id="{77F50CF9-CB82-1942-A88E-B7955E0CE7E0}"/>
              </a:ext>
            </a:extLst>
          </p:cNvPr>
          <p:cNvSpPr>
            <a:spLocks noGrp="1"/>
          </p:cNvSpPr>
          <p:nvPr>
            <p:ph type="pic" sz="quarter" idx="56" hasCustomPrompt="1"/>
          </p:nvPr>
        </p:nvSpPr>
        <p:spPr>
          <a:xfrm>
            <a:off x="7029672" y="3631354"/>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134" name="Picture Placeholder 20">
            <a:extLst>
              <a:ext uri="{FF2B5EF4-FFF2-40B4-BE49-F238E27FC236}">
                <a16:creationId xmlns:a16="http://schemas.microsoft.com/office/drawing/2014/main" id="{93DC5A9F-0D87-EE46-B871-7A7701CA2EDC}"/>
              </a:ext>
            </a:extLst>
          </p:cNvPr>
          <p:cNvSpPr>
            <a:spLocks noGrp="1"/>
          </p:cNvSpPr>
          <p:nvPr>
            <p:ph type="pic" sz="quarter" idx="57" hasCustomPrompt="1"/>
          </p:nvPr>
        </p:nvSpPr>
        <p:spPr>
          <a:xfrm>
            <a:off x="6371769" y="2530040"/>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135" name="Picture Placeholder 20">
            <a:extLst>
              <a:ext uri="{FF2B5EF4-FFF2-40B4-BE49-F238E27FC236}">
                <a16:creationId xmlns:a16="http://schemas.microsoft.com/office/drawing/2014/main" id="{DB66595B-6135-F34A-837E-513619310A45}"/>
              </a:ext>
            </a:extLst>
          </p:cNvPr>
          <p:cNvSpPr>
            <a:spLocks noGrp="1"/>
          </p:cNvSpPr>
          <p:nvPr>
            <p:ph type="pic" sz="quarter" idx="58" hasCustomPrompt="1"/>
          </p:nvPr>
        </p:nvSpPr>
        <p:spPr>
          <a:xfrm>
            <a:off x="5160595" y="4674507"/>
            <a:ext cx="727147" cy="727147"/>
          </a:xfrm>
          <a:prstGeom prst="rect">
            <a:avLst/>
          </a:prstGeom>
          <a:noFill/>
        </p:spPr>
        <p:txBody>
          <a:bodyPr>
            <a:noAutofit/>
          </a:bodyPr>
          <a:lstStyle>
            <a:lvl1pPr marL="0" indent="0">
              <a:buNone/>
              <a:defRPr sz="1600" baseline="0">
                <a:solidFill>
                  <a:schemeClr val="bg2"/>
                </a:solidFill>
              </a:defRPr>
            </a:lvl1pPr>
          </a:lstStyle>
          <a:p>
            <a:r>
              <a:rPr lang="en-US" dirty="0"/>
              <a:t>Icon</a:t>
            </a:r>
          </a:p>
        </p:txBody>
      </p:sp>
      <p:sp>
        <p:nvSpPr>
          <p:cNvPr id="136" name="Picture Placeholder 20">
            <a:extLst>
              <a:ext uri="{FF2B5EF4-FFF2-40B4-BE49-F238E27FC236}">
                <a16:creationId xmlns:a16="http://schemas.microsoft.com/office/drawing/2014/main" id="{C45039F6-70D6-1F42-8463-CB0079AE65D7}"/>
              </a:ext>
            </a:extLst>
          </p:cNvPr>
          <p:cNvSpPr>
            <a:spLocks noGrp="1"/>
          </p:cNvSpPr>
          <p:nvPr>
            <p:ph type="pic" sz="quarter" idx="59" hasCustomPrompt="1"/>
          </p:nvPr>
        </p:nvSpPr>
        <p:spPr>
          <a:xfrm>
            <a:off x="6380913" y="4678880"/>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grpSp>
        <p:nvGrpSpPr>
          <p:cNvPr id="137" name="Group 136">
            <a:extLst>
              <a:ext uri="{FF2B5EF4-FFF2-40B4-BE49-F238E27FC236}">
                <a16:creationId xmlns:a16="http://schemas.microsoft.com/office/drawing/2014/main" id="{A6B39284-06DA-3247-8843-937BDECDF857}"/>
              </a:ext>
            </a:extLst>
          </p:cNvPr>
          <p:cNvGrpSpPr/>
          <p:nvPr userDrawn="1"/>
        </p:nvGrpSpPr>
        <p:grpSpPr>
          <a:xfrm>
            <a:off x="7195025" y="5401363"/>
            <a:ext cx="1131215" cy="390894"/>
            <a:chOff x="6918253" y="5500432"/>
            <a:chExt cx="876785" cy="390894"/>
          </a:xfrm>
        </p:grpSpPr>
        <p:cxnSp>
          <p:nvCxnSpPr>
            <p:cNvPr id="138" name="Straight Arrow Connector 137">
              <a:extLst>
                <a:ext uri="{FF2B5EF4-FFF2-40B4-BE49-F238E27FC236}">
                  <a16:creationId xmlns:a16="http://schemas.microsoft.com/office/drawing/2014/main" id="{88FC680E-9E25-9B4C-8530-EDE44F0EFBFA}"/>
                </a:ext>
              </a:extLst>
            </p:cNvPr>
            <p:cNvCxnSpPr>
              <a:cxnSpLocks/>
            </p:cNvCxnSpPr>
            <p:nvPr userDrawn="1"/>
          </p:nvCxnSpPr>
          <p:spPr>
            <a:xfrm flipH="1" flipV="1">
              <a:off x="6918253" y="5500432"/>
              <a:ext cx="286046" cy="39089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A93BAFBA-CF76-A141-918A-3D4E11A8EE2E}"/>
                </a:ext>
              </a:extLst>
            </p:cNvPr>
            <p:cNvCxnSpPr>
              <a:cxnSpLocks/>
            </p:cNvCxnSpPr>
            <p:nvPr userDrawn="1"/>
          </p:nvCxnSpPr>
          <p:spPr>
            <a:xfrm>
              <a:off x="7206788" y="5887767"/>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sp>
        <p:nvSpPr>
          <p:cNvPr id="91" name="Text Placeholder 2">
            <a:extLst>
              <a:ext uri="{FF2B5EF4-FFF2-40B4-BE49-F238E27FC236}">
                <a16:creationId xmlns:a16="http://schemas.microsoft.com/office/drawing/2014/main" id="{619D791E-86BD-6449-8500-D98D5ED2873F}"/>
              </a:ext>
            </a:extLst>
          </p:cNvPr>
          <p:cNvSpPr>
            <a:spLocks noGrp="1"/>
          </p:cNvSpPr>
          <p:nvPr>
            <p:ph type="body" idx="38"/>
          </p:nvPr>
        </p:nvSpPr>
        <p:spPr>
          <a:xfrm>
            <a:off x="891854" y="2566711"/>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2" name="Text Placeholder 2">
            <a:extLst>
              <a:ext uri="{FF2B5EF4-FFF2-40B4-BE49-F238E27FC236}">
                <a16:creationId xmlns:a16="http://schemas.microsoft.com/office/drawing/2014/main" id="{BEFAF046-3655-8741-B90D-AC5355D39BA7}"/>
              </a:ext>
            </a:extLst>
          </p:cNvPr>
          <p:cNvSpPr>
            <a:spLocks noGrp="1"/>
          </p:cNvSpPr>
          <p:nvPr>
            <p:ph type="body" idx="26" hasCustomPrompt="1"/>
          </p:nvPr>
        </p:nvSpPr>
        <p:spPr>
          <a:xfrm>
            <a:off x="894898" y="1976119"/>
            <a:ext cx="245155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3" name="Text Placeholder 2">
            <a:extLst>
              <a:ext uri="{FF2B5EF4-FFF2-40B4-BE49-F238E27FC236}">
                <a16:creationId xmlns:a16="http://schemas.microsoft.com/office/drawing/2014/main" id="{F850A1B7-E4D1-274F-AC43-5F098DA89B2E}"/>
              </a:ext>
            </a:extLst>
          </p:cNvPr>
          <p:cNvSpPr>
            <a:spLocks noGrp="1"/>
          </p:cNvSpPr>
          <p:nvPr>
            <p:ph type="body" idx="60"/>
          </p:nvPr>
        </p:nvSpPr>
        <p:spPr>
          <a:xfrm>
            <a:off x="891854" y="4018993"/>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4" name="Text Placeholder 2">
            <a:extLst>
              <a:ext uri="{FF2B5EF4-FFF2-40B4-BE49-F238E27FC236}">
                <a16:creationId xmlns:a16="http://schemas.microsoft.com/office/drawing/2014/main" id="{415B0F7E-C116-2E4A-82EF-7BFD20B5E009}"/>
              </a:ext>
            </a:extLst>
          </p:cNvPr>
          <p:cNvSpPr>
            <a:spLocks noGrp="1"/>
          </p:cNvSpPr>
          <p:nvPr>
            <p:ph type="body" idx="61" hasCustomPrompt="1"/>
          </p:nvPr>
        </p:nvSpPr>
        <p:spPr>
          <a:xfrm>
            <a:off x="894898" y="3428401"/>
            <a:ext cx="245155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5" name="Text Placeholder 2">
            <a:extLst>
              <a:ext uri="{FF2B5EF4-FFF2-40B4-BE49-F238E27FC236}">
                <a16:creationId xmlns:a16="http://schemas.microsoft.com/office/drawing/2014/main" id="{53D6CAA0-E4D7-5F41-9725-F1F856071A4E}"/>
              </a:ext>
            </a:extLst>
          </p:cNvPr>
          <p:cNvSpPr>
            <a:spLocks noGrp="1"/>
          </p:cNvSpPr>
          <p:nvPr>
            <p:ph type="body" idx="62"/>
          </p:nvPr>
        </p:nvSpPr>
        <p:spPr>
          <a:xfrm>
            <a:off x="891854" y="5471275"/>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6" name="Text Placeholder 2">
            <a:extLst>
              <a:ext uri="{FF2B5EF4-FFF2-40B4-BE49-F238E27FC236}">
                <a16:creationId xmlns:a16="http://schemas.microsoft.com/office/drawing/2014/main" id="{AEF0C0BB-0B58-5E44-97D0-6DBADDB5CAAB}"/>
              </a:ext>
            </a:extLst>
          </p:cNvPr>
          <p:cNvSpPr>
            <a:spLocks noGrp="1"/>
          </p:cNvSpPr>
          <p:nvPr>
            <p:ph type="body" idx="63" hasCustomPrompt="1"/>
          </p:nvPr>
        </p:nvSpPr>
        <p:spPr>
          <a:xfrm>
            <a:off x="894898" y="4880683"/>
            <a:ext cx="245155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7" name="Text Placeholder 2">
            <a:extLst>
              <a:ext uri="{FF2B5EF4-FFF2-40B4-BE49-F238E27FC236}">
                <a16:creationId xmlns:a16="http://schemas.microsoft.com/office/drawing/2014/main" id="{0BCB1307-3FC7-0542-A488-099DC6FE0035}"/>
              </a:ext>
            </a:extLst>
          </p:cNvPr>
          <p:cNvSpPr>
            <a:spLocks noGrp="1"/>
          </p:cNvSpPr>
          <p:nvPr>
            <p:ph type="body" idx="64"/>
          </p:nvPr>
        </p:nvSpPr>
        <p:spPr>
          <a:xfrm>
            <a:off x="9370541" y="2566711"/>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8" name="Text Placeholder 2">
            <a:extLst>
              <a:ext uri="{FF2B5EF4-FFF2-40B4-BE49-F238E27FC236}">
                <a16:creationId xmlns:a16="http://schemas.microsoft.com/office/drawing/2014/main" id="{CBE71758-071A-764D-86CE-505A7961A16E}"/>
              </a:ext>
            </a:extLst>
          </p:cNvPr>
          <p:cNvSpPr>
            <a:spLocks noGrp="1"/>
          </p:cNvSpPr>
          <p:nvPr>
            <p:ph type="body" idx="65" hasCustomPrompt="1"/>
          </p:nvPr>
        </p:nvSpPr>
        <p:spPr>
          <a:xfrm>
            <a:off x="9373585" y="1976119"/>
            <a:ext cx="245155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9" name="Text Placeholder 2">
            <a:extLst>
              <a:ext uri="{FF2B5EF4-FFF2-40B4-BE49-F238E27FC236}">
                <a16:creationId xmlns:a16="http://schemas.microsoft.com/office/drawing/2014/main" id="{F1DBD138-6EA0-334F-8593-06305A908404}"/>
              </a:ext>
            </a:extLst>
          </p:cNvPr>
          <p:cNvSpPr>
            <a:spLocks noGrp="1"/>
          </p:cNvSpPr>
          <p:nvPr>
            <p:ph type="body" idx="66"/>
          </p:nvPr>
        </p:nvSpPr>
        <p:spPr>
          <a:xfrm>
            <a:off x="9370541" y="4018993"/>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0" name="Text Placeholder 2">
            <a:extLst>
              <a:ext uri="{FF2B5EF4-FFF2-40B4-BE49-F238E27FC236}">
                <a16:creationId xmlns:a16="http://schemas.microsoft.com/office/drawing/2014/main" id="{5BA50FEE-A8C6-2D42-93AB-78C7D36D8AFC}"/>
              </a:ext>
            </a:extLst>
          </p:cNvPr>
          <p:cNvSpPr>
            <a:spLocks noGrp="1"/>
          </p:cNvSpPr>
          <p:nvPr>
            <p:ph type="body" idx="67" hasCustomPrompt="1"/>
          </p:nvPr>
        </p:nvSpPr>
        <p:spPr>
          <a:xfrm>
            <a:off x="9373585" y="3428401"/>
            <a:ext cx="245155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1" name="Text Placeholder 2">
            <a:extLst>
              <a:ext uri="{FF2B5EF4-FFF2-40B4-BE49-F238E27FC236}">
                <a16:creationId xmlns:a16="http://schemas.microsoft.com/office/drawing/2014/main" id="{5342D713-E27C-414A-AF38-E308A81E627E}"/>
              </a:ext>
            </a:extLst>
          </p:cNvPr>
          <p:cNvSpPr>
            <a:spLocks noGrp="1"/>
          </p:cNvSpPr>
          <p:nvPr>
            <p:ph type="body" idx="69" hasCustomPrompt="1"/>
          </p:nvPr>
        </p:nvSpPr>
        <p:spPr>
          <a:xfrm>
            <a:off x="9373585" y="4880683"/>
            <a:ext cx="2451558" cy="493667"/>
          </a:xfrm>
        </p:spPr>
        <p:txBody>
          <a:bodyPr anchor="t">
            <a:noAutofit/>
          </a:bodyPr>
          <a:lstStyle>
            <a:lvl1pPr marL="0" indent="0" algn="l">
              <a:lnSpc>
                <a:spcPct val="100000"/>
              </a:lnSpc>
              <a:buNone/>
              <a:defRPr sz="20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2" name="Text Placeholder 2">
            <a:extLst>
              <a:ext uri="{FF2B5EF4-FFF2-40B4-BE49-F238E27FC236}">
                <a16:creationId xmlns:a16="http://schemas.microsoft.com/office/drawing/2014/main" id="{88DDABFC-181C-DA4B-8CA3-331FCD85E46E}"/>
              </a:ext>
            </a:extLst>
          </p:cNvPr>
          <p:cNvSpPr>
            <a:spLocks noGrp="1"/>
          </p:cNvSpPr>
          <p:nvPr>
            <p:ph type="body" idx="68"/>
          </p:nvPr>
        </p:nvSpPr>
        <p:spPr>
          <a:xfrm>
            <a:off x="9370541" y="5471275"/>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0" name="Text Placeholder 2">
            <a:extLst>
              <a:ext uri="{FF2B5EF4-FFF2-40B4-BE49-F238E27FC236}">
                <a16:creationId xmlns:a16="http://schemas.microsoft.com/office/drawing/2014/main" id="{B1279B0B-439A-4663-B829-999B7B81699E}"/>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63" name="Text Placeholder 4">
            <a:extLst>
              <a:ext uri="{FF2B5EF4-FFF2-40B4-BE49-F238E27FC236}">
                <a16:creationId xmlns:a16="http://schemas.microsoft.com/office/drawing/2014/main" id="{BF475A4E-43D8-4E65-979E-7EA6FB9313B7}"/>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64" name="Straight Connector 63">
            <a:extLst>
              <a:ext uri="{FF2B5EF4-FFF2-40B4-BE49-F238E27FC236}">
                <a16:creationId xmlns:a16="http://schemas.microsoft.com/office/drawing/2014/main" id="{DC338B8D-0B81-4156-A83A-20EF838D381D}"/>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Slide Number Placeholder 2">
            <a:extLst>
              <a:ext uri="{FF2B5EF4-FFF2-40B4-BE49-F238E27FC236}">
                <a16:creationId xmlns:a16="http://schemas.microsoft.com/office/drawing/2014/main" id="{45EE11D6-F121-42EA-A81F-0FF3202A686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72" name="Group 71">
            <a:extLst>
              <a:ext uri="{FF2B5EF4-FFF2-40B4-BE49-F238E27FC236}">
                <a16:creationId xmlns:a16="http://schemas.microsoft.com/office/drawing/2014/main" id="{1818865F-41AC-49B1-BFB8-743716C9C717}"/>
              </a:ext>
            </a:extLst>
          </p:cNvPr>
          <p:cNvGrpSpPr/>
          <p:nvPr userDrawn="1"/>
        </p:nvGrpSpPr>
        <p:grpSpPr>
          <a:xfrm>
            <a:off x="11454056" y="6354160"/>
            <a:ext cx="369644" cy="226799"/>
            <a:chOff x="10171675" y="6328233"/>
            <a:chExt cx="731163" cy="454938"/>
          </a:xfrm>
        </p:grpSpPr>
        <p:sp>
          <p:nvSpPr>
            <p:cNvPr id="75" name="Freeform: Shape 74">
              <a:extLst>
                <a:ext uri="{FF2B5EF4-FFF2-40B4-BE49-F238E27FC236}">
                  <a16:creationId xmlns:a16="http://schemas.microsoft.com/office/drawing/2014/main" id="{0397AD8C-1C76-4FB4-904D-354B65DFC80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6" name="Freeform: Shape 75">
              <a:extLst>
                <a:ext uri="{FF2B5EF4-FFF2-40B4-BE49-F238E27FC236}">
                  <a16:creationId xmlns:a16="http://schemas.microsoft.com/office/drawing/2014/main" id="{72E895A3-582D-4498-B4AE-6E6EC2332D5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9" name="Group 78">
              <a:extLst>
                <a:ext uri="{FF2B5EF4-FFF2-40B4-BE49-F238E27FC236}">
                  <a16:creationId xmlns:a16="http://schemas.microsoft.com/office/drawing/2014/main" id="{2B29779C-31F7-4F57-B1B8-2A6D6282044D}"/>
                </a:ext>
              </a:extLst>
            </p:cNvPr>
            <p:cNvGrpSpPr/>
            <p:nvPr userDrawn="1"/>
          </p:nvGrpSpPr>
          <p:grpSpPr>
            <a:xfrm>
              <a:off x="10499754" y="6374995"/>
              <a:ext cx="74948" cy="362489"/>
              <a:chOff x="11458342" y="5807359"/>
              <a:chExt cx="74948" cy="362489"/>
            </a:xfrm>
          </p:grpSpPr>
          <p:sp>
            <p:nvSpPr>
              <p:cNvPr id="80" name="Freeform: Shape 79">
                <a:extLst>
                  <a:ext uri="{FF2B5EF4-FFF2-40B4-BE49-F238E27FC236}">
                    <a16:creationId xmlns:a16="http://schemas.microsoft.com/office/drawing/2014/main" id="{98ACCC5C-B259-43AB-AA18-3E68E187BDB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83" name="Freeform: Shape 82">
                <a:extLst>
                  <a:ext uri="{FF2B5EF4-FFF2-40B4-BE49-F238E27FC236}">
                    <a16:creationId xmlns:a16="http://schemas.microsoft.com/office/drawing/2014/main" id="{4712BB6D-08AB-4E9F-9547-482BE0C071F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59470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fographic_3/4 circle_ 6 sections">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B92B852E-6F2D-8E4C-8914-F3C3E147EDDF}"/>
              </a:ext>
            </a:extLst>
          </p:cNvPr>
          <p:cNvSpPr>
            <a:spLocks noGrp="1"/>
          </p:cNvSpPr>
          <p:nvPr>
            <p:ph type="body" idx="38"/>
          </p:nvPr>
        </p:nvSpPr>
        <p:spPr>
          <a:xfrm>
            <a:off x="891854" y="2566711"/>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7" name="Text Placeholder 2">
            <a:extLst>
              <a:ext uri="{FF2B5EF4-FFF2-40B4-BE49-F238E27FC236}">
                <a16:creationId xmlns:a16="http://schemas.microsoft.com/office/drawing/2014/main" id="{66CA92F7-9343-0C46-9B4B-89DFD9313B79}"/>
              </a:ext>
            </a:extLst>
          </p:cNvPr>
          <p:cNvSpPr>
            <a:spLocks noGrp="1"/>
          </p:cNvSpPr>
          <p:nvPr>
            <p:ph type="body" idx="26" hasCustomPrompt="1"/>
          </p:nvPr>
        </p:nvSpPr>
        <p:spPr>
          <a:xfrm>
            <a:off x="894898" y="1976119"/>
            <a:ext cx="2451558"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38" name="Straight Connector 37">
            <a:extLst>
              <a:ext uri="{FF2B5EF4-FFF2-40B4-BE49-F238E27FC236}">
                <a16:creationId xmlns:a16="http://schemas.microsoft.com/office/drawing/2014/main" id="{9C270DB9-B534-4C4A-82B4-B65AEE88CF24}"/>
              </a:ext>
            </a:extLst>
          </p:cNvPr>
          <p:cNvCxnSpPr>
            <a:cxnSpLocks/>
          </p:cNvCxnSpPr>
          <p:nvPr userDrawn="1"/>
        </p:nvCxnSpPr>
        <p:spPr>
          <a:xfrm>
            <a:off x="333148"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2FCF8A4-B4C2-8D4F-8943-0F0C8E2DEB5E}"/>
              </a:ext>
            </a:extLst>
          </p:cNvPr>
          <p:cNvSpPr/>
          <p:nvPr userDrawn="1"/>
        </p:nvSpPr>
        <p:spPr>
          <a:xfrm>
            <a:off x="350216"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1</a:t>
            </a:r>
            <a:endParaRPr lang="en-US" sz="1000" dirty="0">
              <a:solidFill>
                <a:schemeClr val="bg2"/>
              </a:solidFill>
            </a:endParaRPr>
          </a:p>
        </p:txBody>
      </p:sp>
      <p:sp>
        <p:nvSpPr>
          <p:cNvPr id="40" name="Text Placeholder 2">
            <a:extLst>
              <a:ext uri="{FF2B5EF4-FFF2-40B4-BE49-F238E27FC236}">
                <a16:creationId xmlns:a16="http://schemas.microsoft.com/office/drawing/2014/main" id="{2AE9576E-0C1A-BE46-887F-04B090AAD5A6}"/>
              </a:ext>
            </a:extLst>
          </p:cNvPr>
          <p:cNvSpPr>
            <a:spLocks noGrp="1"/>
          </p:cNvSpPr>
          <p:nvPr>
            <p:ph type="body" idx="60"/>
          </p:nvPr>
        </p:nvSpPr>
        <p:spPr>
          <a:xfrm>
            <a:off x="891854" y="4018993"/>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Text Placeholder 2">
            <a:extLst>
              <a:ext uri="{FF2B5EF4-FFF2-40B4-BE49-F238E27FC236}">
                <a16:creationId xmlns:a16="http://schemas.microsoft.com/office/drawing/2014/main" id="{FEAE76D8-0E11-9C42-A78C-0FA8883E3E1D}"/>
              </a:ext>
            </a:extLst>
          </p:cNvPr>
          <p:cNvSpPr>
            <a:spLocks noGrp="1"/>
          </p:cNvSpPr>
          <p:nvPr>
            <p:ph type="body" idx="61" hasCustomPrompt="1"/>
          </p:nvPr>
        </p:nvSpPr>
        <p:spPr>
          <a:xfrm>
            <a:off x="894898" y="3428401"/>
            <a:ext cx="2451558"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2" name="Straight Connector 41">
            <a:extLst>
              <a:ext uri="{FF2B5EF4-FFF2-40B4-BE49-F238E27FC236}">
                <a16:creationId xmlns:a16="http://schemas.microsoft.com/office/drawing/2014/main" id="{472503D0-35CF-4447-830A-FA89BBABBD85}"/>
              </a:ext>
            </a:extLst>
          </p:cNvPr>
          <p:cNvCxnSpPr>
            <a:cxnSpLocks/>
          </p:cNvCxnSpPr>
          <p:nvPr userDrawn="1"/>
        </p:nvCxnSpPr>
        <p:spPr>
          <a:xfrm>
            <a:off x="333148"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78B7629-8802-AF47-B1C5-415449175628}"/>
              </a:ext>
            </a:extLst>
          </p:cNvPr>
          <p:cNvSpPr/>
          <p:nvPr userDrawn="1"/>
        </p:nvSpPr>
        <p:spPr>
          <a:xfrm>
            <a:off x="350216" y="3405261"/>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2</a:t>
            </a:r>
            <a:endParaRPr lang="en-US" sz="1000" dirty="0">
              <a:solidFill>
                <a:schemeClr val="bg2"/>
              </a:solidFill>
            </a:endParaRPr>
          </a:p>
        </p:txBody>
      </p:sp>
      <p:sp>
        <p:nvSpPr>
          <p:cNvPr id="44" name="Text Placeholder 2">
            <a:extLst>
              <a:ext uri="{FF2B5EF4-FFF2-40B4-BE49-F238E27FC236}">
                <a16:creationId xmlns:a16="http://schemas.microsoft.com/office/drawing/2014/main" id="{CF7576E6-D286-3B4A-B03B-58B446D40709}"/>
              </a:ext>
            </a:extLst>
          </p:cNvPr>
          <p:cNvSpPr>
            <a:spLocks noGrp="1"/>
          </p:cNvSpPr>
          <p:nvPr>
            <p:ph type="body" idx="62"/>
          </p:nvPr>
        </p:nvSpPr>
        <p:spPr>
          <a:xfrm>
            <a:off x="891854" y="5471275"/>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5" name="Text Placeholder 2">
            <a:extLst>
              <a:ext uri="{FF2B5EF4-FFF2-40B4-BE49-F238E27FC236}">
                <a16:creationId xmlns:a16="http://schemas.microsoft.com/office/drawing/2014/main" id="{B4B67E55-5BBA-EA4A-90D7-331816F48A7C}"/>
              </a:ext>
            </a:extLst>
          </p:cNvPr>
          <p:cNvSpPr>
            <a:spLocks noGrp="1"/>
          </p:cNvSpPr>
          <p:nvPr>
            <p:ph type="body" idx="63" hasCustomPrompt="1"/>
          </p:nvPr>
        </p:nvSpPr>
        <p:spPr>
          <a:xfrm>
            <a:off x="894898" y="4880683"/>
            <a:ext cx="2451558"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6" name="Straight Connector 45">
            <a:extLst>
              <a:ext uri="{FF2B5EF4-FFF2-40B4-BE49-F238E27FC236}">
                <a16:creationId xmlns:a16="http://schemas.microsoft.com/office/drawing/2014/main" id="{41A10D58-58ED-584E-8785-AC3FE248A0BB}"/>
              </a:ext>
            </a:extLst>
          </p:cNvPr>
          <p:cNvCxnSpPr>
            <a:cxnSpLocks/>
          </p:cNvCxnSpPr>
          <p:nvPr userDrawn="1"/>
        </p:nvCxnSpPr>
        <p:spPr>
          <a:xfrm>
            <a:off x="333148"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D9D94F9F-38BA-7D43-89F7-641042543AC5}"/>
              </a:ext>
            </a:extLst>
          </p:cNvPr>
          <p:cNvSpPr/>
          <p:nvPr userDrawn="1"/>
        </p:nvSpPr>
        <p:spPr>
          <a:xfrm>
            <a:off x="350216" y="4857543"/>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3</a:t>
            </a:r>
            <a:endParaRPr lang="en-US" sz="1000" dirty="0">
              <a:solidFill>
                <a:schemeClr val="bg2"/>
              </a:solidFill>
            </a:endParaRPr>
          </a:p>
        </p:txBody>
      </p:sp>
      <p:sp>
        <p:nvSpPr>
          <p:cNvPr id="48" name="Text Placeholder 2">
            <a:extLst>
              <a:ext uri="{FF2B5EF4-FFF2-40B4-BE49-F238E27FC236}">
                <a16:creationId xmlns:a16="http://schemas.microsoft.com/office/drawing/2014/main" id="{F4A008CA-B41F-3045-9274-929E91EC77C6}"/>
              </a:ext>
            </a:extLst>
          </p:cNvPr>
          <p:cNvSpPr>
            <a:spLocks noGrp="1"/>
          </p:cNvSpPr>
          <p:nvPr>
            <p:ph type="body" idx="64"/>
          </p:nvPr>
        </p:nvSpPr>
        <p:spPr>
          <a:xfrm>
            <a:off x="9370541" y="2566711"/>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9" name="Text Placeholder 2">
            <a:extLst>
              <a:ext uri="{FF2B5EF4-FFF2-40B4-BE49-F238E27FC236}">
                <a16:creationId xmlns:a16="http://schemas.microsoft.com/office/drawing/2014/main" id="{78437C48-EE6E-4045-B5C3-06CCE01E5A91}"/>
              </a:ext>
            </a:extLst>
          </p:cNvPr>
          <p:cNvSpPr>
            <a:spLocks noGrp="1"/>
          </p:cNvSpPr>
          <p:nvPr>
            <p:ph type="body" idx="65" hasCustomPrompt="1"/>
          </p:nvPr>
        </p:nvSpPr>
        <p:spPr>
          <a:xfrm>
            <a:off x="9373585" y="1976119"/>
            <a:ext cx="2451558"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0" name="Straight Connector 49">
            <a:extLst>
              <a:ext uri="{FF2B5EF4-FFF2-40B4-BE49-F238E27FC236}">
                <a16:creationId xmlns:a16="http://schemas.microsoft.com/office/drawing/2014/main" id="{E1CE69B6-C057-4A4B-9D92-2336B2C0975C}"/>
              </a:ext>
            </a:extLst>
          </p:cNvPr>
          <p:cNvCxnSpPr>
            <a:cxnSpLocks/>
          </p:cNvCxnSpPr>
          <p:nvPr userDrawn="1"/>
        </p:nvCxnSpPr>
        <p:spPr>
          <a:xfrm>
            <a:off x="8811835"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31B94AD6-3827-B945-8794-94FBC274C506}"/>
              </a:ext>
            </a:extLst>
          </p:cNvPr>
          <p:cNvSpPr/>
          <p:nvPr userDrawn="1"/>
        </p:nvSpPr>
        <p:spPr>
          <a:xfrm>
            <a:off x="8828903"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4</a:t>
            </a:r>
            <a:endParaRPr lang="en-US" sz="1000" dirty="0">
              <a:solidFill>
                <a:schemeClr val="bg2"/>
              </a:solidFill>
            </a:endParaRPr>
          </a:p>
        </p:txBody>
      </p:sp>
      <p:sp>
        <p:nvSpPr>
          <p:cNvPr id="52" name="Text Placeholder 2">
            <a:extLst>
              <a:ext uri="{FF2B5EF4-FFF2-40B4-BE49-F238E27FC236}">
                <a16:creationId xmlns:a16="http://schemas.microsoft.com/office/drawing/2014/main" id="{BB1E607F-1B47-5A47-9C9E-31CF5968370D}"/>
              </a:ext>
            </a:extLst>
          </p:cNvPr>
          <p:cNvSpPr>
            <a:spLocks noGrp="1"/>
          </p:cNvSpPr>
          <p:nvPr>
            <p:ph type="body" idx="66"/>
          </p:nvPr>
        </p:nvSpPr>
        <p:spPr>
          <a:xfrm>
            <a:off x="9370541" y="4018993"/>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3" name="Text Placeholder 2">
            <a:extLst>
              <a:ext uri="{FF2B5EF4-FFF2-40B4-BE49-F238E27FC236}">
                <a16:creationId xmlns:a16="http://schemas.microsoft.com/office/drawing/2014/main" id="{AA408768-81A9-BA44-8381-F6D8F41E4360}"/>
              </a:ext>
            </a:extLst>
          </p:cNvPr>
          <p:cNvSpPr>
            <a:spLocks noGrp="1"/>
          </p:cNvSpPr>
          <p:nvPr>
            <p:ph type="body" idx="67" hasCustomPrompt="1"/>
          </p:nvPr>
        </p:nvSpPr>
        <p:spPr>
          <a:xfrm>
            <a:off x="9373585" y="3428401"/>
            <a:ext cx="2451558"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4" name="Straight Connector 53">
            <a:extLst>
              <a:ext uri="{FF2B5EF4-FFF2-40B4-BE49-F238E27FC236}">
                <a16:creationId xmlns:a16="http://schemas.microsoft.com/office/drawing/2014/main" id="{420F2833-04B1-3745-AD52-7E65D7E57122}"/>
              </a:ext>
            </a:extLst>
          </p:cNvPr>
          <p:cNvCxnSpPr>
            <a:cxnSpLocks/>
          </p:cNvCxnSpPr>
          <p:nvPr userDrawn="1"/>
        </p:nvCxnSpPr>
        <p:spPr>
          <a:xfrm>
            <a:off x="8811835"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F0025F76-2E6C-7B48-BB3C-C466187AEE60}"/>
              </a:ext>
            </a:extLst>
          </p:cNvPr>
          <p:cNvSpPr/>
          <p:nvPr userDrawn="1"/>
        </p:nvSpPr>
        <p:spPr>
          <a:xfrm>
            <a:off x="8828903" y="3405261"/>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5</a:t>
            </a:r>
            <a:endParaRPr lang="en-US" sz="1000" dirty="0">
              <a:solidFill>
                <a:schemeClr val="bg2"/>
              </a:solidFill>
            </a:endParaRPr>
          </a:p>
        </p:txBody>
      </p:sp>
      <p:sp>
        <p:nvSpPr>
          <p:cNvPr id="56" name="Text Placeholder 2">
            <a:extLst>
              <a:ext uri="{FF2B5EF4-FFF2-40B4-BE49-F238E27FC236}">
                <a16:creationId xmlns:a16="http://schemas.microsoft.com/office/drawing/2014/main" id="{6AC5B8CF-DAC7-314B-A7A2-5FDEC3BD3FDA}"/>
              </a:ext>
            </a:extLst>
          </p:cNvPr>
          <p:cNvSpPr>
            <a:spLocks noGrp="1"/>
          </p:cNvSpPr>
          <p:nvPr>
            <p:ph type="body" idx="69" hasCustomPrompt="1"/>
          </p:nvPr>
        </p:nvSpPr>
        <p:spPr>
          <a:xfrm>
            <a:off x="9373585" y="4880683"/>
            <a:ext cx="2451558"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7" name="Straight Connector 56">
            <a:extLst>
              <a:ext uri="{FF2B5EF4-FFF2-40B4-BE49-F238E27FC236}">
                <a16:creationId xmlns:a16="http://schemas.microsoft.com/office/drawing/2014/main" id="{5698A303-D10F-274D-B4CE-70753DB5A085}"/>
              </a:ext>
            </a:extLst>
          </p:cNvPr>
          <p:cNvCxnSpPr>
            <a:cxnSpLocks/>
          </p:cNvCxnSpPr>
          <p:nvPr userDrawn="1"/>
        </p:nvCxnSpPr>
        <p:spPr>
          <a:xfrm>
            <a:off x="8811835"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ECF3E8DC-D07B-624C-9B4C-C7DADA919769}"/>
              </a:ext>
            </a:extLst>
          </p:cNvPr>
          <p:cNvSpPr/>
          <p:nvPr userDrawn="1"/>
        </p:nvSpPr>
        <p:spPr>
          <a:xfrm>
            <a:off x="8828903" y="4857543"/>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dirty="0">
                <a:solidFill>
                  <a:schemeClr val="bg2"/>
                </a:solidFill>
              </a:rPr>
              <a:t>6</a:t>
            </a:r>
          </a:p>
        </p:txBody>
      </p:sp>
      <p:sp>
        <p:nvSpPr>
          <p:cNvPr id="61" name="Text Placeholder 2">
            <a:extLst>
              <a:ext uri="{FF2B5EF4-FFF2-40B4-BE49-F238E27FC236}">
                <a16:creationId xmlns:a16="http://schemas.microsoft.com/office/drawing/2014/main" id="{5B21F2CC-140D-204C-9CED-8F2B325B5F78}"/>
              </a:ext>
            </a:extLst>
          </p:cNvPr>
          <p:cNvSpPr>
            <a:spLocks noGrp="1"/>
          </p:cNvSpPr>
          <p:nvPr>
            <p:ph type="body" idx="68"/>
          </p:nvPr>
        </p:nvSpPr>
        <p:spPr>
          <a:xfrm>
            <a:off x="9370541" y="5471275"/>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59" name="Group 58">
            <a:extLst>
              <a:ext uri="{FF2B5EF4-FFF2-40B4-BE49-F238E27FC236}">
                <a16:creationId xmlns:a16="http://schemas.microsoft.com/office/drawing/2014/main" id="{41A9A445-2141-9E43-8825-6D4FAB2A4677}"/>
              </a:ext>
            </a:extLst>
          </p:cNvPr>
          <p:cNvGrpSpPr/>
          <p:nvPr userDrawn="1"/>
        </p:nvGrpSpPr>
        <p:grpSpPr>
          <a:xfrm>
            <a:off x="3631592" y="2152385"/>
            <a:ext cx="5070189" cy="3704572"/>
            <a:chOff x="3631592" y="2152385"/>
            <a:chExt cx="5070189" cy="3704572"/>
          </a:xfrm>
        </p:grpSpPr>
        <p:grpSp>
          <p:nvGrpSpPr>
            <p:cNvPr id="60" name="Group 59">
              <a:extLst>
                <a:ext uri="{FF2B5EF4-FFF2-40B4-BE49-F238E27FC236}">
                  <a16:creationId xmlns:a16="http://schemas.microsoft.com/office/drawing/2014/main" id="{3E0A57FE-9A02-8341-9052-4EAEBE88A9A8}"/>
                </a:ext>
              </a:extLst>
            </p:cNvPr>
            <p:cNvGrpSpPr/>
            <p:nvPr userDrawn="1"/>
          </p:nvGrpSpPr>
          <p:grpSpPr>
            <a:xfrm>
              <a:off x="3872046" y="2152385"/>
              <a:ext cx="4514676" cy="3370217"/>
              <a:chOff x="3872046" y="2152385"/>
              <a:chExt cx="4514676" cy="3370217"/>
            </a:xfrm>
          </p:grpSpPr>
          <p:pic>
            <p:nvPicPr>
              <p:cNvPr id="81" name="Graphic 80">
                <a:extLst>
                  <a:ext uri="{FF2B5EF4-FFF2-40B4-BE49-F238E27FC236}">
                    <a16:creationId xmlns:a16="http://schemas.microsoft.com/office/drawing/2014/main" id="{3726E5C9-B2D6-344F-8D1D-A70EBDB4EC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8086260">
                <a:off x="6771698" y="3191368"/>
                <a:ext cx="1710026" cy="1520023"/>
              </a:xfrm>
              <a:prstGeom prst="rect">
                <a:avLst/>
              </a:prstGeom>
            </p:spPr>
          </p:pic>
          <p:pic>
            <p:nvPicPr>
              <p:cNvPr id="82" name="Graphic 81">
                <a:extLst>
                  <a:ext uri="{FF2B5EF4-FFF2-40B4-BE49-F238E27FC236}">
                    <a16:creationId xmlns:a16="http://schemas.microsoft.com/office/drawing/2014/main" id="{5419B758-531B-2F4E-B773-C75D29D020D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5400000">
                <a:off x="6058450" y="2288105"/>
                <a:ext cx="1710026" cy="1520023"/>
              </a:xfrm>
              <a:prstGeom prst="rect">
                <a:avLst/>
              </a:prstGeom>
            </p:spPr>
          </p:pic>
          <p:pic>
            <p:nvPicPr>
              <p:cNvPr id="83" name="Graphic 82">
                <a:extLst>
                  <a:ext uri="{FF2B5EF4-FFF2-40B4-BE49-F238E27FC236}">
                    <a16:creationId xmlns:a16="http://schemas.microsoft.com/office/drawing/2014/main" id="{D54C0C28-2213-DD49-8BA6-A6C5D92E6ACA}"/>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2692187">
                <a:off x="4916305" y="2152385"/>
                <a:ext cx="1710026" cy="1520023"/>
              </a:xfrm>
              <a:prstGeom prst="rect">
                <a:avLst/>
              </a:prstGeom>
            </p:spPr>
          </p:pic>
          <p:pic>
            <p:nvPicPr>
              <p:cNvPr id="84" name="Graphic 83">
                <a:extLst>
                  <a:ext uri="{FF2B5EF4-FFF2-40B4-BE49-F238E27FC236}">
                    <a16:creationId xmlns:a16="http://schemas.microsoft.com/office/drawing/2014/main" id="{5FF1E571-10AF-0D4B-9450-3C685E8CA1B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rot="18900000">
                <a:off x="3872046" y="4002579"/>
                <a:ext cx="1710026" cy="1520023"/>
              </a:xfrm>
              <a:prstGeom prst="rect">
                <a:avLst/>
              </a:prstGeom>
            </p:spPr>
          </p:pic>
          <p:pic>
            <p:nvPicPr>
              <p:cNvPr id="85" name="Graphic 84">
                <a:extLst>
                  <a:ext uri="{FF2B5EF4-FFF2-40B4-BE49-F238E27FC236}">
                    <a16:creationId xmlns:a16="http://schemas.microsoft.com/office/drawing/2014/main" id="{D138F643-BF6D-6E4F-9DC2-A0BFA4F1481D}"/>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006958" y="2863815"/>
                <a:ext cx="1710026" cy="1520023"/>
              </a:xfrm>
              <a:prstGeom prst="rect">
                <a:avLst/>
              </a:prstGeom>
            </p:spPr>
          </p:pic>
        </p:grpSp>
        <p:cxnSp>
          <p:nvCxnSpPr>
            <p:cNvPr id="62" name="Straight Arrow Connector 61">
              <a:extLst>
                <a:ext uri="{FF2B5EF4-FFF2-40B4-BE49-F238E27FC236}">
                  <a16:creationId xmlns:a16="http://schemas.microsoft.com/office/drawing/2014/main" id="{BB112327-038D-1C4F-B01D-E487716D58EA}"/>
                </a:ext>
              </a:extLst>
            </p:cNvPr>
            <p:cNvCxnSpPr>
              <a:cxnSpLocks/>
            </p:cNvCxnSpPr>
            <p:nvPr userDrawn="1"/>
          </p:nvCxnSpPr>
          <p:spPr>
            <a:xfrm>
              <a:off x="8279780" y="4155360"/>
              <a:ext cx="422001"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68" name="Group 67">
              <a:extLst>
                <a:ext uri="{FF2B5EF4-FFF2-40B4-BE49-F238E27FC236}">
                  <a16:creationId xmlns:a16="http://schemas.microsoft.com/office/drawing/2014/main" id="{80851C46-0713-3846-9B51-1B12B1A99C13}"/>
                </a:ext>
              </a:extLst>
            </p:cNvPr>
            <p:cNvGrpSpPr/>
            <p:nvPr userDrawn="1"/>
          </p:nvGrpSpPr>
          <p:grpSpPr>
            <a:xfrm>
              <a:off x="7298295" y="2444552"/>
              <a:ext cx="680765" cy="112560"/>
              <a:chOff x="6950236" y="2330866"/>
              <a:chExt cx="680765" cy="112560"/>
            </a:xfrm>
          </p:grpSpPr>
          <p:cxnSp>
            <p:nvCxnSpPr>
              <p:cNvPr id="79" name="Straight Arrow Connector 78">
                <a:extLst>
                  <a:ext uri="{FF2B5EF4-FFF2-40B4-BE49-F238E27FC236}">
                    <a16:creationId xmlns:a16="http://schemas.microsoft.com/office/drawing/2014/main" id="{88CBE5FC-9B28-1541-927A-509CE238D315}"/>
                  </a:ext>
                </a:extLst>
              </p:cNvPr>
              <p:cNvCxnSpPr>
                <a:cxnSpLocks/>
              </p:cNvCxnSpPr>
              <p:nvPr userDrawn="1"/>
            </p:nvCxnSpPr>
            <p:spPr>
              <a:xfrm flipH="1">
                <a:off x="6950236" y="2330866"/>
                <a:ext cx="93044" cy="112560"/>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4BCAFC-0871-2E40-B931-43BD6CE5C836}"/>
                  </a:ext>
                </a:extLst>
              </p:cNvPr>
              <p:cNvCxnSpPr>
                <a:cxnSpLocks/>
              </p:cNvCxnSpPr>
              <p:nvPr userDrawn="1"/>
            </p:nvCxnSpPr>
            <p:spPr>
              <a:xfrm>
                <a:off x="7042751" y="2332138"/>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69" name="Straight Arrow Connector 68">
              <a:extLst>
                <a:ext uri="{FF2B5EF4-FFF2-40B4-BE49-F238E27FC236}">
                  <a16:creationId xmlns:a16="http://schemas.microsoft.com/office/drawing/2014/main" id="{83C0B9BB-2AF1-4D46-9799-1CA48FAA650B}"/>
                </a:ext>
              </a:extLst>
            </p:cNvPr>
            <p:cNvCxnSpPr>
              <a:cxnSpLocks/>
            </p:cNvCxnSpPr>
            <p:nvPr userDrawn="1"/>
          </p:nvCxnSpPr>
          <p:spPr>
            <a:xfrm flipH="1">
              <a:off x="3631592" y="4130003"/>
              <a:ext cx="422989" cy="419"/>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70" name="Group 69">
              <a:extLst>
                <a:ext uri="{FF2B5EF4-FFF2-40B4-BE49-F238E27FC236}">
                  <a16:creationId xmlns:a16="http://schemas.microsoft.com/office/drawing/2014/main" id="{51ADEAB3-275B-9B4E-AA8B-3130B65DA6D1}"/>
                </a:ext>
              </a:extLst>
            </p:cNvPr>
            <p:cNvGrpSpPr/>
            <p:nvPr userDrawn="1"/>
          </p:nvGrpSpPr>
          <p:grpSpPr>
            <a:xfrm>
              <a:off x="3835730" y="5718505"/>
              <a:ext cx="706528" cy="138452"/>
              <a:chOff x="3801896" y="5752896"/>
              <a:chExt cx="666163" cy="138452"/>
            </a:xfrm>
          </p:grpSpPr>
          <p:cxnSp>
            <p:nvCxnSpPr>
              <p:cNvPr id="77" name="Straight Arrow Connector 76">
                <a:extLst>
                  <a:ext uri="{FF2B5EF4-FFF2-40B4-BE49-F238E27FC236}">
                    <a16:creationId xmlns:a16="http://schemas.microsoft.com/office/drawing/2014/main" id="{3246B035-9DE5-704F-AFEF-3A892F58351B}"/>
                  </a:ext>
                </a:extLst>
              </p:cNvPr>
              <p:cNvCxnSpPr>
                <a:cxnSpLocks/>
              </p:cNvCxnSpPr>
              <p:nvPr userDrawn="1"/>
            </p:nvCxnSpPr>
            <p:spPr>
              <a:xfrm flipV="1">
                <a:off x="4315345" y="5752896"/>
                <a:ext cx="152714" cy="138430"/>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D301896-0E2A-5649-A47D-73201A12F882}"/>
                  </a:ext>
                </a:extLst>
              </p:cNvPr>
              <p:cNvCxnSpPr>
                <a:cxnSpLocks/>
              </p:cNvCxnSpPr>
              <p:nvPr userDrawn="1"/>
            </p:nvCxnSpPr>
            <p:spPr>
              <a:xfrm flipH="1">
                <a:off x="3801896" y="5891348"/>
                <a:ext cx="517427"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71" name="Group 70">
              <a:extLst>
                <a:ext uri="{FF2B5EF4-FFF2-40B4-BE49-F238E27FC236}">
                  <a16:creationId xmlns:a16="http://schemas.microsoft.com/office/drawing/2014/main" id="{5DB25BAF-F428-EA49-9962-A1F4FBA20008}"/>
                </a:ext>
              </a:extLst>
            </p:cNvPr>
            <p:cNvGrpSpPr/>
            <p:nvPr userDrawn="1"/>
          </p:nvGrpSpPr>
          <p:grpSpPr>
            <a:xfrm>
              <a:off x="7695427" y="5395277"/>
              <a:ext cx="876785" cy="390894"/>
              <a:chOff x="6918253" y="5500432"/>
              <a:chExt cx="876785" cy="390894"/>
            </a:xfrm>
          </p:grpSpPr>
          <p:cxnSp>
            <p:nvCxnSpPr>
              <p:cNvPr id="75" name="Straight Arrow Connector 74">
                <a:extLst>
                  <a:ext uri="{FF2B5EF4-FFF2-40B4-BE49-F238E27FC236}">
                    <a16:creationId xmlns:a16="http://schemas.microsoft.com/office/drawing/2014/main" id="{1BB2BC40-B409-4045-B764-142396414F21}"/>
                  </a:ext>
                </a:extLst>
              </p:cNvPr>
              <p:cNvCxnSpPr>
                <a:cxnSpLocks/>
              </p:cNvCxnSpPr>
              <p:nvPr userDrawn="1"/>
            </p:nvCxnSpPr>
            <p:spPr>
              <a:xfrm flipH="1" flipV="1">
                <a:off x="6918253" y="5500432"/>
                <a:ext cx="286046" cy="39089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013813C-ADF6-3741-9541-B91B4E54ABC1}"/>
                  </a:ext>
                </a:extLst>
              </p:cNvPr>
              <p:cNvCxnSpPr>
                <a:cxnSpLocks/>
              </p:cNvCxnSpPr>
              <p:nvPr userDrawn="1"/>
            </p:nvCxnSpPr>
            <p:spPr>
              <a:xfrm>
                <a:off x="7206788" y="5887767"/>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72" name="Group 71">
              <a:extLst>
                <a:ext uri="{FF2B5EF4-FFF2-40B4-BE49-F238E27FC236}">
                  <a16:creationId xmlns:a16="http://schemas.microsoft.com/office/drawing/2014/main" id="{7F9E1B38-56F2-AF41-AF0E-C204570C6527}"/>
                </a:ext>
              </a:extLst>
            </p:cNvPr>
            <p:cNvGrpSpPr/>
            <p:nvPr userDrawn="1"/>
          </p:nvGrpSpPr>
          <p:grpSpPr>
            <a:xfrm>
              <a:off x="4208898" y="2383103"/>
              <a:ext cx="782542" cy="212844"/>
              <a:chOff x="3820061" y="2271557"/>
              <a:chExt cx="782542" cy="212844"/>
            </a:xfrm>
          </p:grpSpPr>
          <p:cxnSp>
            <p:nvCxnSpPr>
              <p:cNvPr id="73" name="Straight Arrow Connector 72">
                <a:extLst>
                  <a:ext uri="{FF2B5EF4-FFF2-40B4-BE49-F238E27FC236}">
                    <a16:creationId xmlns:a16="http://schemas.microsoft.com/office/drawing/2014/main" id="{1B804A4B-BD15-5446-8372-644039080E68}"/>
                  </a:ext>
                </a:extLst>
              </p:cNvPr>
              <p:cNvCxnSpPr>
                <a:cxnSpLocks/>
              </p:cNvCxnSpPr>
              <p:nvPr userDrawn="1"/>
            </p:nvCxnSpPr>
            <p:spPr>
              <a:xfrm>
                <a:off x="4421203" y="2271557"/>
                <a:ext cx="181400" cy="21284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5A8D81F-1E17-5E45-AE63-9C6273BC13E1}"/>
                  </a:ext>
                </a:extLst>
              </p:cNvPr>
              <p:cNvCxnSpPr>
                <a:cxnSpLocks/>
              </p:cNvCxnSpPr>
              <p:nvPr userDrawn="1"/>
            </p:nvCxnSpPr>
            <p:spPr>
              <a:xfrm flipH="1">
                <a:off x="3820061" y="2271557"/>
                <a:ext cx="59992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pic>
        <p:nvPicPr>
          <p:cNvPr id="86" name="Graphic 85">
            <a:extLst>
              <a:ext uri="{FF2B5EF4-FFF2-40B4-BE49-F238E27FC236}">
                <a16:creationId xmlns:a16="http://schemas.microsoft.com/office/drawing/2014/main" id="{DCA02B6D-21FF-A74F-881D-4269AD87BF9D}"/>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10800000">
            <a:off x="6623295" y="4329627"/>
            <a:ext cx="1710027" cy="1520023"/>
          </a:xfrm>
          <a:prstGeom prst="rect">
            <a:avLst/>
          </a:prstGeom>
        </p:spPr>
      </p:pic>
      <p:sp>
        <p:nvSpPr>
          <p:cNvPr id="87" name="Picture Placeholder 20">
            <a:extLst>
              <a:ext uri="{FF2B5EF4-FFF2-40B4-BE49-F238E27FC236}">
                <a16:creationId xmlns:a16="http://schemas.microsoft.com/office/drawing/2014/main" id="{1CF93830-9764-434E-8272-BACB1309D330}"/>
              </a:ext>
            </a:extLst>
          </p:cNvPr>
          <p:cNvSpPr>
            <a:spLocks noGrp="1"/>
          </p:cNvSpPr>
          <p:nvPr>
            <p:ph type="pic" sz="quarter" idx="34" hasCustomPrompt="1"/>
          </p:nvPr>
        </p:nvSpPr>
        <p:spPr>
          <a:xfrm>
            <a:off x="5274451" y="2650974"/>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88" name="Picture Placeholder 20">
            <a:extLst>
              <a:ext uri="{FF2B5EF4-FFF2-40B4-BE49-F238E27FC236}">
                <a16:creationId xmlns:a16="http://schemas.microsoft.com/office/drawing/2014/main" id="{6F82AD14-E5F7-6A49-8D65-5B56ACE9BE8F}"/>
              </a:ext>
            </a:extLst>
          </p:cNvPr>
          <p:cNvSpPr>
            <a:spLocks noGrp="1"/>
          </p:cNvSpPr>
          <p:nvPr>
            <p:ph type="pic" sz="quarter" idx="55" hasCustomPrompt="1"/>
          </p:nvPr>
        </p:nvSpPr>
        <p:spPr>
          <a:xfrm>
            <a:off x="4422307" y="3518240"/>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89" name="Picture Placeholder 20">
            <a:extLst>
              <a:ext uri="{FF2B5EF4-FFF2-40B4-BE49-F238E27FC236}">
                <a16:creationId xmlns:a16="http://schemas.microsoft.com/office/drawing/2014/main" id="{6A170870-227A-F945-9A2C-676FDB111ACF}"/>
              </a:ext>
            </a:extLst>
          </p:cNvPr>
          <p:cNvSpPr>
            <a:spLocks noGrp="1"/>
          </p:cNvSpPr>
          <p:nvPr>
            <p:ph type="pic" sz="quarter" idx="56" hasCustomPrompt="1"/>
          </p:nvPr>
        </p:nvSpPr>
        <p:spPr>
          <a:xfrm>
            <a:off x="4422307" y="4483774"/>
            <a:ext cx="727147" cy="727147"/>
          </a:xfrm>
          <a:prstGeom prst="rect">
            <a:avLst/>
          </a:prstGeom>
          <a:noFill/>
        </p:spPr>
        <p:txBody>
          <a:bodyPr>
            <a:noAutofit/>
          </a:bodyPr>
          <a:lstStyle>
            <a:lvl1pPr marL="0" indent="0">
              <a:buNone/>
              <a:defRPr sz="1600" baseline="0">
                <a:solidFill>
                  <a:schemeClr val="bg2"/>
                </a:solidFill>
              </a:defRPr>
            </a:lvl1pPr>
          </a:lstStyle>
          <a:p>
            <a:r>
              <a:rPr lang="en-US" dirty="0"/>
              <a:t>Icon</a:t>
            </a:r>
          </a:p>
        </p:txBody>
      </p:sp>
      <p:sp>
        <p:nvSpPr>
          <p:cNvPr id="90" name="Picture Placeholder 20">
            <a:extLst>
              <a:ext uri="{FF2B5EF4-FFF2-40B4-BE49-F238E27FC236}">
                <a16:creationId xmlns:a16="http://schemas.microsoft.com/office/drawing/2014/main" id="{15B1A45F-A6D6-2643-A5A9-FBF87BC64567}"/>
              </a:ext>
            </a:extLst>
          </p:cNvPr>
          <p:cNvSpPr>
            <a:spLocks noGrp="1"/>
          </p:cNvSpPr>
          <p:nvPr>
            <p:ph type="pic" sz="quarter" idx="57" hasCustomPrompt="1"/>
          </p:nvPr>
        </p:nvSpPr>
        <p:spPr>
          <a:xfrm>
            <a:off x="7147219" y="4483774"/>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91" name="Picture Placeholder 20">
            <a:extLst>
              <a:ext uri="{FF2B5EF4-FFF2-40B4-BE49-F238E27FC236}">
                <a16:creationId xmlns:a16="http://schemas.microsoft.com/office/drawing/2014/main" id="{A7B8764D-6783-EE4A-AA16-CD2A41CA2683}"/>
              </a:ext>
            </a:extLst>
          </p:cNvPr>
          <p:cNvSpPr>
            <a:spLocks noGrp="1"/>
          </p:cNvSpPr>
          <p:nvPr>
            <p:ph type="pic" sz="quarter" idx="58" hasCustomPrompt="1"/>
          </p:nvPr>
        </p:nvSpPr>
        <p:spPr>
          <a:xfrm>
            <a:off x="7128931" y="3518240"/>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92" name="Picture Placeholder 20">
            <a:extLst>
              <a:ext uri="{FF2B5EF4-FFF2-40B4-BE49-F238E27FC236}">
                <a16:creationId xmlns:a16="http://schemas.microsoft.com/office/drawing/2014/main" id="{835951E3-73F5-614C-9B66-95FABAEE64E4}"/>
              </a:ext>
            </a:extLst>
          </p:cNvPr>
          <p:cNvSpPr>
            <a:spLocks noGrp="1"/>
          </p:cNvSpPr>
          <p:nvPr>
            <p:ph type="pic" sz="quarter" idx="59" hasCustomPrompt="1"/>
          </p:nvPr>
        </p:nvSpPr>
        <p:spPr>
          <a:xfrm>
            <a:off x="6298579" y="2660118"/>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65" name="Text Placeholder 2">
            <a:extLst>
              <a:ext uri="{FF2B5EF4-FFF2-40B4-BE49-F238E27FC236}">
                <a16:creationId xmlns:a16="http://schemas.microsoft.com/office/drawing/2014/main" id="{28034E59-DA1E-40B9-941C-DE068E54AE0C}"/>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93" name="Text Placeholder 4">
            <a:extLst>
              <a:ext uri="{FF2B5EF4-FFF2-40B4-BE49-F238E27FC236}">
                <a16:creationId xmlns:a16="http://schemas.microsoft.com/office/drawing/2014/main" id="{898B53F8-7AF3-4209-8820-7CC60F20B5C6}"/>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95" name="Straight Connector 94">
            <a:extLst>
              <a:ext uri="{FF2B5EF4-FFF2-40B4-BE49-F238E27FC236}">
                <a16:creationId xmlns:a16="http://schemas.microsoft.com/office/drawing/2014/main" id="{2571E5CE-0703-40E4-B1BF-C9AAFD3B4C24}"/>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Slide Number Placeholder 2">
            <a:extLst>
              <a:ext uri="{FF2B5EF4-FFF2-40B4-BE49-F238E27FC236}">
                <a16:creationId xmlns:a16="http://schemas.microsoft.com/office/drawing/2014/main" id="{B08C0E8B-E641-4609-8243-0706FAE3ED3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67" name="Group 66">
            <a:extLst>
              <a:ext uri="{FF2B5EF4-FFF2-40B4-BE49-F238E27FC236}">
                <a16:creationId xmlns:a16="http://schemas.microsoft.com/office/drawing/2014/main" id="{69879387-D27C-4E13-A7CA-3E607FE63046}"/>
              </a:ext>
            </a:extLst>
          </p:cNvPr>
          <p:cNvGrpSpPr/>
          <p:nvPr userDrawn="1"/>
        </p:nvGrpSpPr>
        <p:grpSpPr>
          <a:xfrm>
            <a:off x="11454056" y="6354160"/>
            <a:ext cx="369644" cy="226799"/>
            <a:chOff x="10171675" y="6328233"/>
            <a:chExt cx="731163" cy="454938"/>
          </a:xfrm>
        </p:grpSpPr>
        <p:sp>
          <p:nvSpPr>
            <p:cNvPr id="96" name="Freeform: Shape 95">
              <a:extLst>
                <a:ext uri="{FF2B5EF4-FFF2-40B4-BE49-F238E27FC236}">
                  <a16:creationId xmlns:a16="http://schemas.microsoft.com/office/drawing/2014/main" id="{E67FBE7A-CDE3-40C3-A65B-69FCAEB1540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97" name="Freeform: Shape 96">
              <a:extLst>
                <a:ext uri="{FF2B5EF4-FFF2-40B4-BE49-F238E27FC236}">
                  <a16:creationId xmlns:a16="http://schemas.microsoft.com/office/drawing/2014/main" id="{3854986C-9E8C-4302-9854-B6125CD2015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98" name="Group 97">
              <a:extLst>
                <a:ext uri="{FF2B5EF4-FFF2-40B4-BE49-F238E27FC236}">
                  <a16:creationId xmlns:a16="http://schemas.microsoft.com/office/drawing/2014/main" id="{F25C0DB0-9A12-46AA-B41F-17428540A806}"/>
                </a:ext>
              </a:extLst>
            </p:cNvPr>
            <p:cNvGrpSpPr/>
            <p:nvPr userDrawn="1"/>
          </p:nvGrpSpPr>
          <p:grpSpPr>
            <a:xfrm>
              <a:off x="10499754" y="6374995"/>
              <a:ext cx="74948" cy="362489"/>
              <a:chOff x="11458342" y="5807359"/>
              <a:chExt cx="74948" cy="362489"/>
            </a:xfrm>
          </p:grpSpPr>
          <p:sp>
            <p:nvSpPr>
              <p:cNvPr id="99" name="Freeform: Shape 98">
                <a:extLst>
                  <a:ext uri="{FF2B5EF4-FFF2-40B4-BE49-F238E27FC236}">
                    <a16:creationId xmlns:a16="http://schemas.microsoft.com/office/drawing/2014/main" id="{E7E9E6BF-5FA6-4ADA-B9F3-928AB49B6B7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00" name="Freeform: Shape 99">
                <a:extLst>
                  <a:ext uri="{FF2B5EF4-FFF2-40B4-BE49-F238E27FC236}">
                    <a16:creationId xmlns:a16="http://schemas.microsoft.com/office/drawing/2014/main" id="{F4D0F40E-45D6-44BC-BAB6-1287F807868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5658141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nfographic_Wave_ 6 sections">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37575D70-138B-C846-9549-BB174BC7510E}"/>
              </a:ext>
            </a:extLst>
          </p:cNvPr>
          <p:cNvGrpSpPr/>
          <p:nvPr userDrawn="1"/>
        </p:nvGrpSpPr>
        <p:grpSpPr>
          <a:xfrm>
            <a:off x="2447553" y="1632808"/>
            <a:ext cx="4585217" cy="2209648"/>
            <a:chOff x="2486075" y="1984533"/>
            <a:chExt cx="4460690" cy="2149638"/>
          </a:xfrm>
        </p:grpSpPr>
        <p:pic>
          <p:nvPicPr>
            <p:cNvPr id="46" name="Graphic 45">
              <a:extLst>
                <a:ext uri="{FF2B5EF4-FFF2-40B4-BE49-F238E27FC236}">
                  <a16:creationId xmlns:a16="http://schemas.microsoft.com/office/drawing/2014/main" id="{26640ABE-3F6C-FF43-A63E-9E909178B73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86075" y="2276763"/>
              <a:ext cx="1796856" cy="1847710"/>
            </a:xfrm>
            <a:prstGeom prst="rect">
              <a:avLst/>
            </a:prstGeom>
          </p:spPr>
        </p:pic>
        <p:pic>
          <p:nvPicPr>
            <p:cNvPr id="47" name="Graphic 46">
              <a:extLst>
                <a:ext uri="{FF2B5EF4-FFF2-40B4-BE49-F238E27FC236}">
                  <a16:creationId xmlns:a16="http://schemas.microsoft.com/office/drawing/2014/main" id="{54C0C942-3953-4047-9DDE-2DA626EEC91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760026" y="2286462"/>
              <a:ext cx="2186739" cy="1847709"/>
            </a:xfrm>
            <a:prstGeom prst="rect">
              <a:avLst/>
            </a:prstGeom>
          </p:spPr>
        </p:pic>
        <p:pic>
          <p:nvPicPr>
            <p:cNvPr id="48" name="Graphic 47">
              <a:extLst>
                <a:ext uri="{FF2B5EF4-FFF2-40B4-BE49-F238E27FC236}">
                  <a16:creationId xmlns:a16="http://schemas.microsoft.com/office/drawing/2014/main" id="{4F3269E8-13C9-0C4F-8BDE-73ACC7F4533A}"/>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514502" y="1984533"/>
              <a:ext cx="2186738" cy="1601913"/>
            </a:xfrm>
            <a:prstGeom prst="rect">
              <a:avLst/>
            </a:prstGeom>
          </p:spPr>
        </p:pic>
      </p:grpSp>
      <p:grpSp>
        <p:nvGrpSpPr>
          <p:cNvPr id="49" name="Group 48">
            <a:extLst>
              <a:ext uri="{FF2B5EF4-FFF2-40B4-BE49-F238E27FC236}">
                <a16:creationId xmlns:a16="http://schemas.microsoft.com/office/drawing/2014/main" id="{DB8857AD-AABA-424D-8CB3-40E00A40D67F}"/>
              </a:ext>
            </a:extLst>
          </p:cNvPr>
          <p:cNvGrpSpPr/>
          <p:nvPr userDrawn="1"/>
        </p:nvGrpSpPr>
        <p:grpSpPr>
          <a:xfrm rot="10800000">
            <a:off x="5131466" y="3821184"/>
            <a:ext cx="4585217" cy="2209648"/>
            <a:chOff x="2486075" y="1984533"/>
            <a:chExt cx="4460690" cy="2149638"/>
          </a:xfrm>
        </p:grpSpPr>
        <p:pic>
          <p:nvPicPr>
            <p:cNvPr id="50" name="Graphic 49">
              <a:extLst>
                <a:ext uri="{FF2B5EF4-FFF2-40B4-BE49-F238E27FC236}">
                  <a16:creationId xmlns:a16="http://schemas.microsoft.com/office/drawing/2014/main" id="{459D60FA-6C71-6F47-B07D-F145A6AB2C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86075" y="2276763"/>
              <a:ext cx="1796856" cy="1847710"/>
            </a:xfrm>
            <a:prstGeom prst="rect">
              <a:avLst/>
            </a:prstGeom>
          </p:spPr>
        </p:pic>
        <p:pic>
          <p:nvPicPr>
            <p:cNvPr id="51" name="Graphic 50">
              <a:extLst>
                <a:ext uri="{FF2B5EF4-FFF2-40B4-BE49-F238E27FC236}">
                  <a16:creationId xmlns:a16="http://schemas.microsoft.com/office/drawing/2014/main" id="{F5F48C5F-316B-2F48-AEC5-D66CA879D55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760026" y="2286462"/>
              <a:ext cx="2186739" cy="1847709"/>
            </a:xfrm>
            <a:prstGeom prst="rect">
              <a:avLst/>
            </a:prstGeom>
          </p:spPr>
        </p:pic>
        <p:pic>
          <p:nvPicPr>
            <p:cNvPr id="52" name="Graphic 51">
              <a:extLst>
                <a:ext uri="{FF2B5EF4-FFF2-40B4-BE49-F238E27FC236}">
                  <a16:creationId xmlns:a16="http://schemas.microsoft.com/office/drawing/2014/main" id="{65DE5C64-5F8F-5047-86D8-9AC6B3DD48B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514502" y="1984533"/>
              <a:ext cx="2186738" cy="1601913"/>
            </a:xfrm>
            <a:prstGeom prst="rect">
              <a:avLst/>
            </a:prstGeom>
          </p:spPr>
        </p:pic>
      </p:grpSp>
      <p:sp>
        <p:nvSpPr>
          <p:cNvPr id="53" name="Picture Placeholder 20">
            <a:extLst>
              <a:ext uri="{FF2B5EF4-FFF2-40B4-BE49-F238E27FC236}">
                <a16:creationId xmlns:a16="http://schemas.microsoft.com/office/drawing/2014/main" id="{AB35D6A1-D048-8B46-825C-EB9A7BD4E357}"/>
              </a:ext>
            </a:extLst>
          </p:cNvPr>
          <p:cNvSpPr>
            <a:spLocks noGrp="1"/>
          </p:cNvSpPr>
          <p:nvPr>
            <p:ph type="pic" sz="quarter" idx="55" hasCustomPrompt="1"/>
          </p:nvPr>
        </p:nvSpPr>
        <p:spPr>
          <a:xfrm>
            <a:off x="2935809" y="2646515"/>
            <a:ext cx="943219" cy="94321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4" name="Picture Placeholder 20">
            <a:extLst>
              <a:ext uri="{FF2B5EF4-FFF2-40B4-BE49-F238E27FC236}">
                <a16:creationId xmlns:a16="http://schemas.microsoft.com/office/drawing/2014/main" id="{479A5AC3-1BB6-F248-958F-3C167EA484D7}"/>
              </a:ext>
            </a:extLst>
          </p:cNvPr>
          <p:cNvSpPr>
            <a:spLocks noGrp="1"/>
          </p:cNvSpPr>
          <p:nvPr>
            <p:ph type="pic" sz="quarter" idx="58" hasCustomPrompt="1"/>
          </p:nvPr>
        </p:nvSpPr>
        <p:spPr>
          <a:xfrm>
            <a:off x="4171804" y="1868358"/>
            <a:ext cx="943219" cy="943218"/>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5" name="Picture Placeholder 20">
            <a:extLst>
              <a:ext uri="{FF2B5EF4-FFF2-40B4-BE49-F238E27FC236}">
                <a16:creationId xmlns:a16="http://schemas.microsoft.com/office/drawing/2014/main" id="{165C9212-5C64-C648-A25A-F4E1B753FEAB}"/>
              </a:ext>
            </a:extLst>
          </p:cNvPr>
          <p:cNvSpPr>
            <a:spLocks noGrp="1"/>
          </p:cNvSpPr>
          <p:nvPr>
            <p:ph type="pic" sz="quarter" idx="59" hasCustomPrompt="1"/>
          </p:nvPr>
        </p:nvSpPr>
        <p:spPr>
          <a:xfrm>
            <a:off x="5438733" y="2662294"/>
            <a:ext cx="943219" cy="943218"/>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6" name="Picture Placeholder 20">
            <a:extLst>
              <a:ext uri="{FF2B5EF4-FFF2-40B4-BE49-F238E27FC236}">
                <a16:creationId xmlns:a16="http://schemas.microsoft.com/office/drawing/2014/main" id="{92F448A2-BAC0-7648-A451-8CC687498CF7}"/>
              </a:ext>
            </a:extLst>
          </p:cNvPr>
          <p:cNvSpPr>
            <a:spLocks noGrp="1"/>
          </p:cNvSpPr>
          <p:nvPr>
            <p:ph type="pic" sz="quarter" idx="60" hasCustomPrompt="1"/>
          </p:nvPr>
        </p:nvSpPr>
        <p:spPr>
          <a:xfrm>
            <a:off x="5710193" y="4016660"/>
            <a:ext cx="943219" cy="943218"/>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7" name="Picture Placeholder 20">
            <a:extLst>
              <a:ext uri="{FF2B5EF4-FFF2-40B4-BE49-F238E27FC236}">
                <a16:creationId xmlns:a16="http://schemas.microsoft.com/office/drawing/2014/main" id="{866F35E6-F0D8-C24F-BB28-38076684761B}"/>
              </a:ext>
            </a:extLst>
          </p:cNvPr>
          <p:cNvSpPr>
            <a:spLocks noGrp="1"/>
          </p:cNvSpPr>
          <p:nvPr>
            <p:ph type="pic" sz="quarter" idx="61" hasCustomPrompt="1"/>
          </p:nvPr>
        </p:nvSpPr>
        <p:spPr>
          <a:xfrm>
            <a:off x="7064044" y="4728597"/>
            <a:ext cx="943219" cy="943218"/>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8" name="Picture Placeholder 20">
            <a:extLst>
              <a:ext uri="{FF2B5EF4-FFF2-40B4-BE49-F238E27FC236}">
                <a16:creationId xmlns:a16="http://schemas.microsoft.com/office/drawing/2014/main" id="{3AC1CDA1-2CF2-9D43-A58A-08A4BE724185}"/>
              </a:ext>
            </a:extLst>
          </p:cNvPr>
          <p:cNvSpPr>
            <a:spLocks noGrp="1"/>
          </p:cNvSpPr>
          <p:nvPr>
            <p:ph type="pic" sz="quarter" idx="62" hasCustomPrompt="1"/>
          </p:nvPr>
        </p:nvSpPr>
        <p:spPr>
          <a:xfrm>
            <a:off x="8348941" y="3974485"/>
            <a:ext cx="943219" cy="943218"/>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9" name="Text Placeholder 2">
            <a:extLst>
              <a:ext uri="{FF2B5EF4-FFF2-40B4-BE49-F238E27FC236}">
                <a16:creationId xmlns:a16="http://schemas.microsoft.com/office/drawing/2014/main" id="{9638AAD0-AD38-7C43-99CB-13EB9FC1BF34}"/>
              </a:ext>
            </a:extLst>
          </p:cNvPr>
          <p:cNvSpPr>
            <a:spLocks noGrp="1"/>
          </p:cNvSpPr>
          <p:nvPr>
            <p:ph type="body" idx="65" hasCustomPrompt="1"/>
          </p:nvPr>
        </p:nvSpPr>
        <p:spPr>
          <a:xfrm>
            <a:off x="4110867" y="3300953"/>
            <a:ext cx="1082661" cy="831922"/>
          </a:xfrm>
        </p:spPr>
        <p:txBody>
          <a:bodyPr anchor="ctr">
            <a:noAutofit/>
          </a:bodyPr>
          <a:lstStyle>
            <a:lvl1pPr marL="0" indent="0" algn="ctr">
              <a:lnSpc>
                <a:spcPct val="100000"/>
              </a:lnSpc>
              <a:buNone/>
              <a:defRPr sz="2000" cap="all"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60" name="Text Placeholder 2">
            <a:extLst>
              <a:ext uri="{FF2B5EF4-FFF2-40B4-BE49-F238E27FC236}">
                <a16:creationId xmlns:a16="http://schemas.microsoft.com/office/drawing/2014/main" id="{2D2C9416-D2C5-3541-A9F2-AFD5C7D00E5D}"/>
              </a:ext>
            </a:extLst>
          </p:cNvPr>
          <p:cNvSpPr>
            <a:spLocks noGrp="1"/>
          </p:cNvSpPr>
          <p:nvPr>
            <p:ph type="body" idx="66" hasCustomPrompt="1"/>
          </p:nvPr>
        </p:nvSpPr>
        <p:spPr>
          <a:xfrm>
            <a:off x="6981852" y="3530766"/>
            <a:ext cx="1082661" cy="906076"/>
          </a:xfrm>
        </p:spPr>
        <p:txBody>
          <a:bodyPr anchor="ctr">
            <a:noAutofit/>
          </a:bodyPr>
          <a:lstStyle>
            <a:lvl1pPr marL="0" indent="0" algn="ctr">
              <a:lnSpc>
                <a:spcPct val="100000"/>
              </a:lnSpc>
              <a:buNone/>
              <a:defRPr sz="2000" cap="all"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cxnSp>
        <p:nvCxnSpPr>
          <p:cNvPr id="63" name="Straight Connector 62">
            <a:extLst>
              <a:ext uri="{FF2B5EF4-FFF2-40B4-BE49-F238E27FC236}">
                <a16:creationId xmlns:a16="http://schemas.microsoft.com/office/drawing/2014/main" id="{53F98CD1-2759-4647-883A-499A69EF971B}"/>
              </a:ext>
            </a:extLst>
          </p:cNvPr>
          <p:cNvCxnSpPr>
            <a:cxnSpLocks/>
          </p:cNvCxnSpPr>
          <p:nvPr userDrawn="1"/>
        </p:nvCxnSpPr>
        <p:spPr>
          <a:xfrm>
            <a:off x="333147" y="4290545"/>
            <a:ext cx="3960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6F994662-063A-6B44-AEFC-48FE03EBA27E}"/>
              </a:ext>
            </a:extLst>
          </p:cNvPr>
          <p:cNvSpPr/>
          <p:nvPr userDrawn="1"/>
        </p:nvSpPr>
        <p:spPr>
          <a:xfrm>
            <a:off x="350216" y="4399542"/>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1</a:t>
            </a:r>
            <a:endParaRPr lang="en-US" sz="1000" dirty="0">
              <a:solidFill>
                <a:schemeClr val="bg2"/>
              </a:solidFill>
            </a:endParaRPr>
          </a:p>
        </p:txBody>
      </p:sp>
      <p:cxnSp>
        <p:nvCxnSpPr>
          <p:cNvPr id="67" name="Straight Connector 66">
            <a:extLst>
              <a:ext uri="{FF2B5EF4-FFF2-40B4-BE49-F238E27FC236}">
                <a16:creationId xmlns:a16="http://schemas.microsoft.com/office/drawing/2014/main" id="{2BF639E7-EA5C-7746-8DA5-AD00F143E9FE}"/>
              </a:ext>
            </a:extLst>
          </p:cNvPr>
          <p:cNvCxnSpPr>
            <a:cxnSpLocks/>
          </p:cNvCxnSpPr>
          <p:nvPr userDrawn="1"/>
        </p:nvCxnSpPr>
        <p:spPr>
          <a:xfrm>
            <a:off x="7852781" y="1705677"/>
            <a:ext cx="3960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E256B5C7-C32E-1E47-B938-1BD731C0D8CE}"/>
              </a:ext>
            </a:extLst>
          </p:cNvPr>
          <p:cNvSpPr/>
          <p:nvPr userDrawn="1"/>
        </p:nvSpPr>
        <p:spPr>
          <a:xfrm>
            <a:off x="7869850" y="1814674"/>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2</a:t>
            </a:r>
            <a:endParaRPr lang="en-US" sz="1000" dirty="0">
              <a:solidFill>
                <a:schemeClr val="bg2"/>
              </a:solidFill>
            </a:endParaRPr>
          </a:p>
        </p:txBody>
      </p:sp>
      <p:sp>
        <p:nvSpPr>
          <p:cNvPr id="34" name="Text Placeholder 2">
            <a:extLst>
              <a:ext uri="{FF2B5EF4-FFF2-40B4-BE49-F238E27FC236}">
                <a16:creationId xmlns:a16="http://schemas.microsoft.com/office/drawing/2014/main" id="{03AD02EA-6312-484A-BF22-949B4FF39E2A}"/>
              </a:ext>
            </a:extLst>
          </p:cNvPr>
          <p:cNvSpPr>
            <a:spLocks noGrp="1"/>
          </p:cNvSpPr>
          <p:nvPr>
            <p:ph type="body" idx="69"/>
          </p:nvPr>
        </p:nvSpPr>
        <p:spPr>
          <a:xfrm>
            <a:off x="804579" y="5029892"/>
            <a:ext cx="3489431" cy="853776"/>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5" name="Text Placeholder 2">
            <a:extLst>
              <a:ext uri="{FF2B5EF4-FFF2-40B4-BE49-F238E27FC236}">
                <a16:creationId xmlns:a16="http://schemas.microsoft.com/office/drawing/2014/main" id="{6BC953C9-3CB2-0A48-893A-030A915498A2}"/>
              </a:ext>
            </a:extLst>
          </p:cNvPr>
          <p:cNvSpPr>
            <a:spLocks noGrp="1"/>
          </p:cNvSpPr>
          <p:nvPr>
            <p:ph type="body" idx="70" hasCustomPrompt="1"/>
          </p:nvPr>
        </p:nvSpPr>
        <p:spPr>
          <a:xfrm>
            <a:off x="807623" y="4439299"/>
            <a:ext cx="3489431"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2">
            <a:extLst>
              <a:ext uri="{FF2B5EF4-FFF2-40B4-BE49-F238E27FC236}">
                <a16:creationId xmlns:a16="http://schemas.microsoft.com/office/drawing/2014/main" id="{5B72A5A0-0072-2B43-8B2C-0E6F0D0ECA55}"/>
              </a:ext>
            </a:extLst>
          </p:cNvPr>
          <p:cNvSpPr>
            <a:spLocks noGrp="1"/>
          </p:cNvSpPr>
          <p:nvPr>
            <p:ph type="body" idx="73"/>
          </p:nvPr>
        </p:nvSpPr>
        <p:spPr>
          <a:xfrm>
            <a:off x="8291790" y="2494390"/>
            <a:ext cx="3521853" cy="853776"/>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0" name="Text Placeholder 2">
            <a:extLst>
              <a:ext uri="{FF2B5EF4-FFF2-40B4-BE49-F238E27FC236}">
                <a16:creationId xmlns:a16="http://schemas.microsoft.com/office/drawing/2014/main" id="{DB3B06D1-F184-B54E-A6B3-ABF398759C3A}"/>
              </a:ext>
            </a:extLst>
          </p:cNvPr>
          <p:cNvSpPr>
            <a:spLocks noGrp="1"/>
          </p:cNvSpPr>
          <p:nvPr>
            <p:ph type="body" idx="74" hasCustomPrompt="1"/>
          </p:nvPr>
        </p:nvSpPr>
        <p:spPr>
          <a:xfrm>
            <a:off x="8294834" y="1903797"/>
            <a:ext cx="3521853"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2" name="Text Placeholder 2">
            <a:extLst>
              <a:ext uri="{FF2B5EF4-FFF2-40B4-BE49-F238E27FC236}">
                <a16:creationId xmlns:a16="http://schemas.microsoft.com/office/drawing/2014/main" id="{C1AA116C-C7A0-439B-8F40-598088054218}"/>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3" name="Text Placeholder 4">
            <a:extLst>
              <a:ext uri="{FF2B5EF4-FFF2-40B4-BE49-F238E27FC236}">
                <a16:creationId xmlns:a16="http://schemas.microsoft.com/office/drawing/2014/main" id="{9A104757-E6F1-4443-867D-B2EE4807A3C4}"/>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7" name="Straight Connector 36">
            <a:extLst>
              <a:ext uri="{FF2B5EF4-FFF2-40B4-BE49-F238E27FC236}">
                <a16:creationId xmlns:a16="http://schemas.microsoft.com/office/drawing/2014/main" id="{DB058B48-7C33-4C3B-8F41-0951BC000AC7}"/>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lide Number Placeholder 2">
            <a:extLst>
              <a:ext uri="{FF2B5EF4-FFF2-40B4-BE49-F238E27FC236}">
                <a16:creationId xmlns:a16="http://schemas.microsoft.com/office/drawing/2014/main" id="{BF8FEE01-891E-4FA3-A852-9BDE82C3928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3" name="Group 42">
            <a:extLst>
              <a:ext uri="{FF2B5EF4-FFF2-40B4-BE49-F238E27FC236}">
                <a16:creationId xmlns:a16="http://schemas.microsoft.com/office/drawing/2014/main" id="{02A856C4-832E-4963-91D2-E5F7E815EBB6}"/>
              </a:ext>
            </a:extLst>
          </p:cNvPr>
          <p:cNvGrpSpPr/>
          <p:nvPr userDrawn="1"/>
        </p:nvGrpSpPr>
        <p:grpSpPr>
          <a:xfrm>
            <a:off x="11454056" y="6354160"/>
            <a:ext cx="369644" cy="226799"/>
            <a:chOff x="10171675" y="6328233"/>
            <a:chExt cx="731163" cy="454938"/>
          </a:xfrm>
        </p:grpSpPr>
        <p:sp>
          <p:nvSpPr>
            <p:cNvPr id="44" name="Freeform: Shape 43">
              <a:extLst>
                <a:ext uri="{FF2B5EF4-FFF2-40B4-BE49-F238E27FC236}">
                  <a16:creationId xmlns:a16="http://schemas.microsoft.com/office/drawing/2014/main" id="{E1E27ABF-92C6-49FA-AB1F-4A7E66889D5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5" name="Freeform: Shape 44">
              <a:extLst>
                <a:ext uri="{FF2B5EF4-FFF2-40B4-BE49-F238E27FC236}">
                  <a16:creationId xmlns:a16="http://schemas.microsoft.com/office/drawing/2014/main" id="{1224332B-4922-4D52-A0D5-08074C80DA1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1" name="Group 60">
              <a:extLst>
                <a:ext uri="{FF2B5EF4-FFF2-40B4-BE49-F238E27FC236}">
                  <a16:creationId xmlns:a16="http://schemas.microsoft.com/office/drawing/2014/main" id="{2326E9AE-D769-4C89-BD91-44C15109BD41}"/>
                </a:ext>
              </a:extLst>
            </p:cNvPr>
            <p:cNvGrpSpPr/>
            <p:nvPr userDrawn="1"/>
          </p:nvGrpSpPr>
          <p:grpSpPr>
            <a:xfrm>
              <a:off x="10499754" y="6374995"/>
              <a:ext cx="74948" cy="362489"/>
              <a:chOff x="11458342" y="5807359"/>
              <a:chExt cx="74948" cy="362489"/>
            </a:xfrm>
          </p:grpSpPr>
          <p:sp>
            <p:nvSpPr>
              <p:cNvPr id="62" name="Freeform: Shape 61">
                <a:extLst>
                  <a:ext uri="{FF2B5EF4-FFF2-40B4-BE49-F238E27FC236}">
                    <a16:creationId xmlns:a16="http://schemas.microsoft.com/office/drawing/2014/main" id="{0A66164C-02F7-4C6A-A1B9-A25F03EB48F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E305C4E9-0224-4D3B-BC6A-F1FE64D3B8E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5005714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nfographic_Half circles_1">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0E010E14-FF40-374A-945E-4762C50D7E4A}"/>
              </a:ext>
            </a:extLst>
          </p:cNvPr>
          <p:cNvCxnSpPr>
            <a:cxnSpLocks/>
          </p:cNvCxnSpPr>
          <p:nvPr userDrawn="1"/>
        </p:nvCxnSpPr>
        <p:spPr>
          <a:xfrm>
            <a:off x="661440" y="45269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2CF7E09-5251-5A4A-B17C-EE6446465369}"/>
              </a:ext>
            </a:extLst>
          </p:cNvPr>
          <p:cNvSpPr/>
          <p:nvPr userDrawn="1"/>
        </p:nvSpPr>
        <p:spPr>
          <a:xfrm>
            <a:off x="678508" y="4635957"/>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1</a:t>
            </a:r>
            <a:endParaRPr lang="en-US" sz="1000" dirty="0">
              <a:solidFill>
                <a:schemeClr val="bg2"/>
              </a:solidFill>
            </a:endParaRPr>
          </a:p>
        </p:txBody>
      </p:sp>
      <p:cxnSp>
        <p:nvCxnSpPr>
          <p:cNvPr id="35" name="Straight Connector 34">
            <a:extLst>
              <a:ext uri="{FF2B5EF4-FFF2-40B4-BE49-F238E27FC236}">
                <a16:creationId xmlns:a16="http://schemas.microsoft.com/office/drawing/2014/main" id="{7F8A2B7E-6FA2-2848-AA07-865199D6E304}"/>
              </a:ext>
            </a:extLst>
          </p:cNvPr>
          <p:cNvCxnSpPr>
            <a:cxnSpLocks/>
          </p:cNvCxnSpPr>
          <p:nvPr userDrawn="1"/>
        </p:nvCxnSpPr>
        <p:spPr>
          <a:xfrm>
            <a:off x="7013757" y="17716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D578D9C-0D4E-2B46-83F9-736BFAC3DFC7}"/>
              </a:ext>
            </a:extLst>
          </p:cNvPr>
          <p:cNvSpPr/>
          <p:nvPr userDrawn="1"/>
        </p:nvSpPr>
        <p:spPr>
          <a:xfrm>
            <a:off x="7030825" y="1880657"/>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2</a:t>
            </a:r>
            <a:endParaRPr lang="en-US" sz="1000" dirty="0">
              <a:solidFill>
                <a:schemeClr val="bg2"/>
              </a:solidFill>
            </a:endParaRPr>
          </a:p>
        </p:txBody>
      </p:sp>
      <p:grpSp>
        <p:nvGrpSpPr>
          <p:cNvPr id="31" name="Group 30">
            <a:extLst>
              <a:ext uri="{FF2B5EF4-FFF2-40B4-BE49-F238E27FC236}">
                <a16:creationId xmlns:a16="http://schemas.microsoft.com/office/drawing/2014/main" id="{9F63AE33-D2AC-1E47-8D71-1A2A0993FE37}"/>
              </a:ext>
            </a:extLst>
          </p:cNvPr>
          <p:cNvGrpSpPr/>
          <p:nvPr userDrawn="1"/>
        </p:nvGrpSpPr>
        <p:grpSpPr>
          <a:xfrm>
            <a:off x="883791" y="1780402"/>
            <a:ext cx="4940036" cy="2380638"/>
            <a:chOff x="2486075" y="1984533"/>
            <a:chExt cx="4460690" cy="2149638"/>
          </a:xfrm>
        </p:grpSpPr>
        <p:pic>
          <p:nvPicPr>
            <p:cNvPr id="42" name="Graphic 41">
              <a:extLst>
                <a:ext uri="{FF2B5EF4-FFF2-40B4-BE49-F238E27FC236}">
                  <a16:creationId xmlns:a16="http://schemas.microsoft.com/office/drawing/2014/main" id="{82D83842-C040-394F-8144-4F603F4B1D6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86075" y="2276763"/>
              <a:ext cx="1796856" cy="1847710"/>
            </a:xfrm>
            <a:prstGeom prst="rect">
              <a:avLst/>
            </a:prstGeom>
          </p:spPr>
        </p:pic>
        <p:pic>
          <p:nvPicPr>
            <p:cNvPr id="43" name="Graphic 42">
              <a:extLst>
                <a:ext uri="{FF2B5EF4-FFF2-40B4-BE49-F238E27FC236}">
                  <a16:creationId xmlns:a16="http://schemas.microsoft.com/office/drawing/2014/main" id="{DB25BC56-9503-6741-BDA3-2E028609B44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760026" y="2286462"/>
              <a:ext cx="2186739" cy="1847709"/>
            </a:xfrm>
            <a:prstGeom prst="rect">
              <a:avLst/>
            </a:prstGeom>
          </p:spPr>
        </p:pic>
        <p:pic>
          <p:nvPicPr>
            <p:cNvPr id="44" name="Graphic 43">
              <a:extLst>
                <a:ext uri="{FF2B5EF4-FFF2-40B4-BE49-F238E27FC236}">
                  <a16:creationId xmlns:a16="http://schemas.microsoft.com/office/drawing/2014/main" id="{75B4F317-8008-2447-80A3-D4B3A3399CB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514502" y="1984533"/>
              <a:ext cx="2186738" cy="1601913"/>
            </a:xfrm>
            <a:prstGeom prst="rect">
              <a:avLst/>
            </a:prstGeom>
          </p:spPr>
        </p:pic>
      </p:grpSp>
      <p:sp>
        <p:nvSpPr>
          <p:cNvPr id="45" name="Picture Placeholder 20">
            <a:extLst>
              <a:ext uri="{FF2B5EF4-FFF2-40B4-BE49-F238E27FC236}">
                <a16:creationId xmlns:a16="http://schemas.microsoft.com/office/drawing/2014/main" id="{A4A59613-7385-8542-B887-A95C3EFCB3D1}"/>
              </a:ext>
            </a:extLst>
          </p:cNvPr>
          <p:cNvSpPr>
            <a:spLocks noGrp="1"/>
          </p:cNvSpPr>
          <p:nvPr>
            <p:ph type="pic" sz="quarter" idx="55" hasCustomPrompt="1"/>
          </p:nvPr>
        </p:nvSpPr>
        <p:spPr>
          <a:xfrm>
            <a:off x="1392369" y="2964004"/>
            <a:ext cx="943219" cy="94321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6" name="Picture Placeholder 20">
            <a:extLst>
              <a:ext uri="{FF2B5EF4-FFF2-40B4-BE49-F238E27FC236}">
                <a16:creationId xmlns:a16="http://schemas.microsoft.com/office/drawing/2014/main" id="{61F0F8A8-CD42-9243-BBDD-29AEB0FF990A}"/>
              </a:ext>
            </a:extLst>
          </p:cNvPr>
          <p:cNvSpPr>
            <a:spLocks noGrp="1"/>
          </p:cNvSpPr>
          <p:nvPr>
            <p:ph type="pic" sz="quarter" idx="58" hasCustomPrompt="1"/>
          </p:nvPr>
        </p:nvSpPr>
        <p:spPr>
          <a:xfrm>
            <a:off x="2746959" y="2082769"/>
            <a:ext cx="943219" cy="94321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7" name="Picture Placeholder 20">
            <a:extLst>
              <a:ext uri="{FF2B5EF4-FFF2-40B4-BE49-F238E27FC236}">
                <a16:creationId xmlns:a16="http://schemas.microsoft.com/office/drawing/2014/main" id="{8B792025-27F2-5242-9ECD-EC1CA9F7CC11}"/>
              </a:ext>
            </a:extLst>
          </p:cNvPr>
          <p:cNvSpPr>
            <a:spLocks noGrp="1"/>
          </p:cNvSpPr>
          <p:nvPr>
            <p:ph type="pic" sz="quarter" idx="59" hasCustomPrompt="1"/>
          </p:nvPr>
        </p:nvSpPr>
        <p:spPr>
          <a:xfrm>
            <a:off x="4210531" y="2953386"/>
            <a:ext cx="943219" cy="943218"/>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48" name="Text Placeholder 2">
            <a:extLst>
              <a:ext uri="{FF2B5EF4-FFF2-40B4-BE49-F238E27FC236}">
                <a16:creationId xmlns:a16="http://schemas.microsoft.com/office/drawing/2014/main" id="{60A01391-025C-0B4D-A35B-87A758E1FAD7}"/>
              </a:ext>
            </a:extLst>
          </p:cNvPr>
          <p:cNvSpPr>
            <a:spLocks noGrp="1"/>
          </p:cNvSpPr>
          <p:nvPr>
            <p:ph type="body" idx="65" hasCustomPrompt="1"/>
          </p:nvPr>
        </p:nvSpPr>
        <p:spPr>
          <a:xfrm>
            <a:off x="2677238" y="3595030"/>
            <a:ext cx="1082661" cy="799798"/>
          </a:xfrm>
        </p:spPr>
        <p:txBody>
          <a:bodyPr anchor="ctr">
            <a:noAutofit/>
          </a:bodyPr>
          <a:lstStyle>
            <a:lvl1pPr marL="0" indent="0" algn="ctr">
              <a:lnSpc>
                <a:spcPct val="100000"/>
              </a:lnSpc>
              <a:buNone/>
              <a:defRPr sz="2000" cap="all"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grpSp>
        <p:nvGrpSpPr>
          <p:cNvPr id="49" name="Group 48">
            <a:extLst>
              <a:ext uri="{FF2B5EF4-FFF2-40B4-BE49-F238E27FC236}">
                <a16:creationId xmlns:a16="http://schemas.microsoft.com/office/drawing/2014/main" id="{8FF4C20A-CFE4-3840-9637-30A5E46337AB}"/>
              </a:ext>
            </a:extLst>
          </p:cNvPr>
          <p:cNvGrpSpPr/>
          <p:nvPr userDrawn="1"/>
        </p:nvGrpSpPr>
        <p:grpSpPr>
          <a:xfrm rot="10800000">
            <a:off x="6722994" y="4081565"/>
            <a:ext cx="4585217" cy="2209648"/>
            <a:chOff x="2486075" y="1984533"/>
            <a:chExt cx="4460690" cy="2149638"/>
          </a:xfrm>
        </p:grpSpPr>
        <p:pic>
          <p:nvPicPr>
            <p:cNvPr id="50" name="Graphic 49">
              <a:extLst>
                <a:ext uri="{FF2B5EF4-FFF2-40B4-BE49-F238E27FC236}">
                  <a16:creationId xmlns:a16="http://schemas.microsoft.com/office/drawing/2014/main" id="{5AD69FAA-CE10-EE48-B133-20D85CB54FA6}"/>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2486075" y="2276763"/>
              <a:ext cx="1796856" cy="1847710"/>
            </a:xfrm>
            <a:prstGeom prst="rect">
              <a:avLst/>
            </a:prstGeom>
          </p:spPr>
        </p:pic>
        <p:pic>
          <p:nvPicPr>
            <p:cNvPr id="51" name="Graphic 50">
              <a:extLst>
                <a:ext uri="{FF2B5EF4-FFF2-40B4-BE49-F238E27FC236}">
                  <a16:creationId xmlns:a16="http://schemas.microsoft.com/office/drawing/2014/main" id="{1489DC7B-D956-904B-8BBD-84A7385D9587}"/>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760026" y="2286462"/>
              <a:ext cx="2186739" cy="1847709"/>
            </a:xfrm>
            <a:prstGeom prst="rect">
              <a:avLst/>
            </a:prstGeom>
          </p:spPr>
        </p:pic>
        <p:pic>
          <p:nvPicPr>
            <p:cNvPr id="52" name="Graphic 51">
              <a:extLst>
                <a:ext uri="{FF2B5EF4-FFF2-40B4-BE49-F238E27FC236}">
                  <a16:creationId xmlns:a16="http://schemas.microsoft.com/office/drawing/2014/main" id="{7DEFB14D-BC1D-5D4B-AEDF-3542700C73C2}"/>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3514502" y="1984533"/>
              <a:ext cx="2186738" cy="1601913"/>
            </a:xfrm>
            <a:prstGeom prst="rect">
              <a:avLst/>
            </a:prstGeom>
          </p:spPr>
        </p:pic>
      </p:grpSp>
      <p:sp>
        <p:nvSpPr>
          <p:cNvPr id="53" name="Picture Placeholder 20">
            <a:extLst>
              <a:ext uri="{FF2B5EF4-FFF2-40B4-BE49-F238E27FC236}">
                <a16:creationId xmlns:a16="http://schemas.microsoft.com/office/drawing/2014/main" id="{7460457D-DC4F-304C-AF1C-B1495FE82E80}"/>
              </a:ext>
            </a:extLst>
          </p:cNvPr>
          <p:cNvSpPr>
            <a:spLocks noGrp="1"/>
          </p:cNvSpPr>
          <p:nvPr>
            <p:ph type="pic" sz="quarter" idx="60" hasCustomPrompt="1"/>
          </p:nvPr>
        </p:nvSpPr>
        <p:spPr>
          <a:xfrm>
            <a:off x="7348453" y="4246611"/>
            <a:ext cx="943219" cy="943218"/>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4" name="Picture Placeholder 20">
            <a:extLst>
              <a:ext uri="{FF2B5EF4-FFF2-40B4-BE49-F238E27FC236}">
                <a16:creationId xmlns:a16="http://schemas.microsoft.com/office/drawing/2014/main" id="{8BB2ADE6-0E74-D145-9D44-0D455A2D826C}"/>
              </a:ext>
            </a:extLst>
          </p:cNvPr>
          <p:cNvSpPr>
            <a:spLocks noGrp="1"/>
          </p:cNvSpPr>
          <p:nvPr>
            <p:ph type="pic" sz="quarter" idx="61" hasCustomPrompt="1"/>
          </p:nvPr>
        </p:nvSpPr>
        <p:spPr>
          <a:xfrm>
            <a:off x="8655572" y="5138553"/>
            <a:ext cx="943219" cy="94321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5" name="Picture Placeholder 20">
            <a:extLst>
              <a:ext uri="{FF2B5EF4-FFF2-40B4-BE49-F238E27FC236}">
                <a16:creationId xmlns:a16="http://schemas.microsoft.com/office/drawing/2014/main" id="{3DC64C94-0A18-A54E-8B3B-895639721FD1}"/>
              </a:ext>
            </a:extLst>
          </p:cNvPr>
          <p:cNvSpPr>
            <a:spLocks noGrp="1"/>
          </p:cNvSpPr>
          <p:nvPr>
            <p:ph type="pic" sz="quarter" idx="62" hasCustomPrompt="1"/>
          </p:nvPr>
        </p:nvSpPr>
        <p:spPr>
          <a:xfrm>
            <a:off x="9913092" y="4262564"/>
            <a:ext cx="943219" cy="943218"/>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6" name="Text Placeholder 2">
            <a:extLst>
              <a:ext uri="{FF2B5EF4-FFF2-40B4-BE49-F238E27FC236}">
                <a16:creationId xmlns:a16="http://schemas.microsoft.com/office/drawing/2014/main" id="{5D3D97EE-2F7E-364B-8646-541C3CC2EA48}"/>
              </a:ext>
            </a:extLst>
          </p:cNvPr>
          <p:cNvSpPr>
            <a:spLocks noGrp="1"/>
          </p:cNvSpPr>
          <p:nvPr>
            <p:ph type="body" idx="71" hasCustomPrompt="1"/>
          </p:nvPr>
        </p:nvSpPr>
        <p:spPr>
          <a:xfrm>
            <a:off x="8604482" y="3907222"/>
            <a:ext cx="1082661" cy="800145"/>
          </a:xfrm>
        </p:spPr>
        <p:txBody>
          <a:bodyPr anchor="ctr">
            <a:noAutofit/>
          </a:bodyPr>
          <a:lstStyle>
            <a:lvl1pPr marL="0" indent="0" algn="ctr">
              <a:lnSpc>
                <a:spcPct val="100000"/>
              </a:lnSpc>
              <a:buNone/>
              <a:defRPr sz="2000" cap="all"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9" name="Text Placeholder 2">
            <a:extLst>
              <a:ext uri="{FF2B5EF4-FFF2-40B4-BE49-F238E27FC236}">
                <a16:creationId xmlns:a16="http://schemas.microsoft.com/office/drawing/2014/main" id="{C6810FA3-0260-4B44-9640-9E8491343B23}"/>
              </a:ext>
            </a:extLst>
          </p:cNvPr>
          <p:cNvSpPr>
            <a:spLocks noGrp="1"/>
          </p:cNvSpPr>
          <p:nvPr>
            <p:ph type="body" idx="69"/>
          </p:nvPr>
        </p:nvSpPr>
        <p:spPr>
          <a:xfrm>
            <a:off x="1220145" y="5249690"/>
            <a:ext cx="3971536" cy="853776"/>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0" name="Text Placeholder 2">
            <a:extLst>
              <a:ext uri="{FF2B5EF4-FFF2-40B4-BE49-F238E27FC236}">
                <a16:creationId xmlns:a16="http://schemas.microsoft.com/office/drawing/2014/main" id="{FC331FD5-F56D-E347-99A6-604D3CFD42F1}"/>
              </a:ext>
            </a:extLst>
          </p:cNvPr>
          <p:cNvSpPr>
            <a:spLocks noGrp="1"/>
          </p:cNvSpPr>
          <p:nvPr>
            <p:ph type="body" idx="70" hasCustomPrompt="1"/>
          </p:nvPr>
        </p:nvSpPr>
        <p:spPr>
          <a:xfrm>
            <a:off x="1223189" y="4659097"/>
            <a:ext cx="3971536"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1" name="Text Placeholder 2">
            <a:extLst>
              <a:ext uri="{FF2B5EF4-FFF2-40B4-BE49-F238E27FC236}">
                <a16:creationId xmlns:a16="http://schemas.microsoft.com/office/drawing/2014/main" id="{5CA097BD-217E-2A4D-B212-0D0E632A120F}"/>
              </a:ext>
            </a:extLst>
          </p:cNvPr>
          <p:cNvSpPr>
            <a:spLocks noGrp="1"/>
          </p:cNvSpPr>
          <p:nvPr>
            <p:ph type="body" idx="72"/>
          </p:nvPr>
        </p:nvSpPr>
        <p:spPr>
          <a:xfrm>
            <a:off x="7572462" y="2494390"/>
            <a:ext cx="3971536" cy="853776"/>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2" name="Text Placeholder 2">
            <a:extLst>
              <a:ext uri="{FF2B5EF4-FFF2-40B4-BE49-F238E27FC236}">
                <a16:creationId xmlns:a16="http://schemas.microsoft.com/office/drawing/2014/main" id="{9E251482-97FC-7A42-87D2-E9A9E22AB2BA}"/>
              </a:ext>
            </a:extLst>
          </p:cNvPr>
          <p:cNvSpPr>
            <a:spLocks noGrp="1"/>
          </p:cNvSpPr>
          <p:nvPr>
            <p:ph type="body" idx="73" hasCustomPrompt="1"/>
          </p:nvPr>
        </p:nvSpPr>
        <p:spPr>
          <a:xfrm>
            <a:off x="7575506" y="1903797"/>
            <a:ext cx="3971536"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a:extLst>
              <a:ext uri="{FF2B5EF4-FFF2-40B4-BE49-F238E27FC236}">
                <a16:creationId xmlns:a16="http://schemas.microsoft.com/office/drawing/2014/main" id="{7D5F6D4D-8B01-41EE-AF2C-0DE4B86803EB}"/>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4" name="Text Placeholder 4">
            <a:extLst>
              <a:ext uri="{FF2B5EF4-FFF2-40B4-BE49-F238E27FC236}">
                <a16:creationId xmlns:a16="http://schemas.microsoft.com/office/drawing/2014/main" id="{937B0C31-2128-403F-8FE1-EA33BAFF86B5}"/>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7" name="Straight Connector 36">
            <a:extLst>
              <a:ext uri="{FF2B5EF4-FFF2-40B4-BE49-F238E27FC236}">
                <a16:creationId xmlns:a16="http://schemas.microsoft.com/office/drawing/2014/main" id="{680306B6-5098-435C-8363-C657EBA1D93D}"/>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Slide Number Placeholder 2">
            <a:extLst>
              <a:ext uri="{FF2B5EF4-FFF2-40B4-BE49-F238E27FC236}">
                <a16:creationId xmlns:a16="http://schemas.microsoft.com/office/drawing/2014/main" id="{44E32979-E194-4AD7-ABDA-5968C2320A8B}"/>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1" name="Group 40">
            <a:extLst>
              <a:ext uri="{FF2B5EF4-FFF2-40B4-BE49-F238E27FC236}">
                <a16:creationId xmlns:a16="http://schemas.microsoft.com/office/drawing/2014/main" id="{8CC38730-26C7-46BD-8452-ED50680A69B3}"/>
              </a:ext>
            </a:extLst>
          </p:cNvPr>
          <p:cNvGrpSpPr/>
          <p:nvPr userDrawn="1"/>
        </p:nvGrpSpPr>
        <p:grpSpPr>
          <a:xfrm>
            <a:off x="11454056" y="6354160"/>
            <a:ext cx="369644" cy="226799"/>
            <a:chOff x="10171675" y="6328233"/>
            <a:chExt cx="731163" cy="454938"/>
          </a:xfrm>
        </p:grpSpPr>
        <p:sp>
          <p:nvSpPr>
            <p:cNvPr id="57" name="Freeform: Shape 56">
              <a:extLst>
                <a:ext uri="{FF2B5EF4-FFF2-40B4-BE49-F238E27FC236}">
                  <a16:creationId xmlns:a16="http://schemas.microsoft.com/office/drawing/2014/main" id="{E7ECA0AA-7FB0-4564-A13C-5FECF326308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8" name="Freeform: Shape 57">
              <a:extLst>
                <a:ext uri="{FF2B5EF4-FFF2-40B4-BE49-F238E27FC236}">
                  <a16:creationId xmlns:a16="http://schemas.microsoft.com/office/drawing/2014/main" id="{48879EA7-44C8-4D7E-957B-26C03C51E57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3" name="Group 62">
              <a:extLst>
                <a:ext uri="{FF2B5EF4-FFF2-40B4-BE49-F238E27FC236}">
                  <a16:creationId xmlns:a16="http://schemas.microsoft.com/office/drawing/2014/main" id="{5E6D4B35-9421-4C50-9384-0FE8C635DC07}"/>
                </a:ext>
              </a:extLst>
            </p:cNvPr>
            <p:cNvGrpSpPr/>
            <p:nvPr userDrawn="1"/>
          </p:nvGrpSpPr>
          <p:grpSpPr>
            <a:xfrm>
              <a:off x="10499754" y="6374995"/>
              <a:ext cx="74948" cy="362489"/>
              <a:chOff x="11458342" y="5807359"/>
              <a:chExt cx="74948" cy="362489"/>
            </a:xfrm>
          </p:grpSpPr>
          <p:sp>
            <p:nvSpPr>
              <p:cNvPr id="64" name="Freeform: Shape 63">
                <a:extLst>
                  <a:ext uri="{FF2B5EF4-FFF2-40B4-BE49-F238E27FC236}">
                    <a16:creationId xmlns:a16="http://schemas.microsoft.com/office/drawing/2014/main" id="{7F4479FB-7493-4D4C-B474-49F0E3028A3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330AF468-9710-4A6C-9576-AFAF0D61970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6239992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nfographic_Half circles_2">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CE59856-89CC-2447-BFBE-FEFDCC029D38}"/>
              </a:ext>
            </a:extLst>
          </p:cNvPr>
          <p:cNvSpPr>
            <a:spLocks noGrp="1"/>
          </p:cNvSpPr>
          <p:nvPr>
            <p:ph type="body" idx="69"/>
          </p:nvPr>
        </p:nvSpPr>
        <p:spPr>
          <a:xfrm>
            <a:off x="1220145" y="5249690"/>
            <a:ext cx="3971536" cy="853776"/>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 Placeholder 2">
            <a:extLst>
              <a:ext uri="{FF2B5EF4-FFF2-40B4-BE49-F238E27FC236}">
                <a16:creationId xmlns:a16="http://schemas.microsoft.com/office/drawing/2014/main" id="{0E4E0DCC-50DF-F64B-96A6-FD6D8647C863}"/>
              </a:ext>
            </a:extLst>
          </p:cNvPr>
          <p:cNvSpPr>
            <a:spLocks noGrp="1"/>
          </p:cNvSpPr>
          <p:nvPr>
            <p:ph type="body" idx="70" hasCustomPrompt="1"/>
          </p:nvPr>
        </p:nvSpPr>
        <p:spPr>
          <a:xfrm>
            <a:off x="1223189" y="4659097"/>
            <a:ext cx="3971536"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 name="Straight Connector 5">
            <a:extLst>
              <a:ext uri="{FF2B5EF4-FFF2-40B4-BE49-F238E27FC236}">
                <a16:creationId xmlns:a16="http://schemas.microsoft.com/office/drawing/2014/main" id="{C839983B-8582-1047-8F2A-364D69B7B959}"/>
              </a:ext>
            </a:extLst>
          </p:cNvPr>
          <p:cNvCxnSpPr>
            <a:cxnSpLocks/>
          </p:cNvCxnSpPr>
          <p:nvPr userDrawn="1"/>
        </p:nvCxnSpPr>
        <p:spPr>
          <a:xfrm>
            <a:off x="661440" y="45269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202C563-611C-1D43-B8EA-643AA2F0F9D3}"/>
              </a:ext>
            </a:extLst>
          </p:cNvPr>
          <p:cNvSpPr/>
          <p:nvPr userDrawn="1"/>
        </p:nvSpPr>
        <p:spPr>
          <a:xfrm>
            <a:off x="678508" y="4635957"/>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1</a:t>
            </a:r>
            <a:endParaRPr lang="en-US" sz="1000" dirty="0">
              <a:solidFill>
                <a:schemeClr val="bg2"/>
              </a:solidFill>
            </a:endParaRPr>
          </a:p>
        </p:txBody>
      </p:sp>
      <p:sp>
        <p:nvSpPr>
          <p:cNvPr id="8" name="Text Placeholder 2">
            <a:extLst>
              <a:ext uri="{FF2B5EF4-FFF2-40B4-BE49-F238E27FC236}">
                <a16:creationId xmlns:a16="http://schemas.microsoft.com/office/drawing/2014/main" id="{606C9795-9DC5-454F-BC0E-F0E2B02A70E9}"/>
              </a:ext>
            </a:extLst>
          </p:cNvPr>
          <p:cNvSpPr>
            <a:spLocks noGrp="1"/>
          </p:cNvSpPr>
          <p:nvPr>
            <p:ph type="body" idx="72"/>
          </p:nvPr>
        </p:nvSpPr>
        <p:spPr>
          <a:xfrm>
            <a:off x="7572462" y="2494390"/>
            <a:ext cx="3971536" cy="853776"/>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8787EE1E-63A0-2D44-9095-109977474803}"/>
              </a:ext>
            </a:extLst>
          </p:cNvPr>
          <p:cNvSpPr>
            <a:spLocks noGrp="1"/>
          </p:cNvSpPr>
          <p:nvPr>
            <p:ph type="body" idx="73" hasCustomPrompt="1"/>
          </p:nvPr>
        </p:nvSpPr>
        <p:spPr>
          <a:xfrm>
            <a:off x="7575506" y="1903797"/>
            <a:ext cx="3971536" cy="493667"/>
          </a:xfrm>
        </p:spPr>
        <p:txBody>
          <a:bodyPr anchor="t">
            <a:noAutofit/>
          </a:bodyPr>
          <a:lstStyle>
            <a:lvl1pPr marL="0" indent="0" algn="l">
              <a:lnSpc>
                <a:spcPct val="100000"/>
              </a:lnSpc>
              <a:buNone/>
              <a:defRPr sz="2200"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10" name="Straight Connector 9">
            <a:extLst>
              <a:ext uri="{FF2B5EF4-FFF2-40B4-BE49-F238E27FC236}">
                <a16:creationId xmlns:a16="http://schemas.microsoft.com/office/drawing/2014/main" id="{D9C6E076-416E-C843-93DB-D7DD1066048F}"/>
              </a:ext>
            </a:extLst>
          </p:cNvPr>
          <p:cNvCxnSpPr>
            <a:cxnSpLocks/>
          </p:cNvCxnSpPr>
          <p:nvPr userDrawn="1"/>
        </p:nvCxnSpPr>
        <p:spPr>
          <a:xfrm>
            <a:off x="7013757" y="17716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AE3A3EF-D703-3041-9BF2-5F96ED962C7F}"/>
              </a:ext>
            </a:extLst>
          </p:cNvPr>
          <p:cNvSpPr/>
          <p:nvPr userDrawn="1"/>
        </p:nvSpPr>
        <p:spPr>
          <a:xfrm>
            <a:off x="7030825" y="1880657"/>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2</a:t>
            </a:r>
            <a:endParaRPr lang="en-US" sz="1000" dirty="0">
              <a:solidFill>
                <a:schemeClr val="bg2"/>
              </a:solidFill>
            </a:endParaRPr>
          </a:p>
        </p:txBody>
      </p:sp>
      <p:grpSp>
        <p:nvGrpSpPr>
          <p:cNvPr id="33" name="Group 32">
            <a:extLst>
              <a:ext uri="{FF2B5EF4-FFF2-40B4-BE49-F238E27FC236}">
                <a16:creationId xmlns:a16="http://schemas.microsoft.com/office/drawing/2014/main" id="{FF654531-FE2E-0945-BE75-2A9AA6F6AFFD}"/>
              </a:ext>
            </a:extLst>
          </p:cNvPr>
          <p:cNvGrpSpPr/>
          <p:nvPr userDrawn="1"/>
        </p:nvGrpSpPr>
        <p:grpSpPr>
          <a:xfrm rot="13500000">
            <a:off x="6853607" y="2973990"/>
            <a:ext cx="3801428" cy="3370217"/>
            <a:chOff x="3872046" y="2152385"/>
            <a:chExt cx="3801428" cy="3370217"/>
          </a:xfrm>
        </p:grpSpPr>
        <p:pic>
          <p:nvPicPr>
            <p:cNvPr id="34" name="Graphic 33">
              <a:extLst>
                <a:ext uri="{FF2B5EF4-FFF2-40B4-BE49-F238E27FC236}">
                  <a16:creationId xmlns:a16="http://schemas.microsoft.com/office/drawing/2014/main" id="{67A53C47-E349-9C4B-8F85-4C9EA74EA6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6058450" y="2288105"/>
              <a:ext cx="1710026" cy="1520023"/>
            </a:xfrm>
            <a:prstGeom prst="rect">
              <a:avLst/>
            </a:prstGeom>
          </p:spPr>
        </p:pic>
        <p:pic>
          <p:nvPicPr>
            <p:cNvPr id="35" name="Graphic 34">
              <a:extLst>
                <a:ext uri="{FF2B5EF4-FFF2-40B4-BE49-F238E27FC236}">
                  <a16:creationId xmlns:a16="http://schemas.microsoft.com/office/drawing/2014/main" id="{517618E0-9793-FA42-8548-ACD9A8F601B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692187">
              <a:off x="4916305" y="2152385"/>
              <a:ext cx="1710026" cy="1520023"/>
            </a:xfrm>
            <a:prstGeom prst="rect">
              <a:avLst/>
            </a:prstGeom>
          </p:spPr>
        </p:pic>
        <p:pic>
          <p:nvPicPr>
            <p:cNvPr id="36" name="Graphic 35">
              <a:extLst>
                <a:ext uri="{FF2B5EF4-FFF2-40B4-BE49-F238E27FC236}">
                  <a16:creationId xmlns:a16="http://schemas.microsoft.com/office/drawing/2014/main" id="{A6B9F25C-1584-7B4A-82C8-0FFFB3BCFE1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18900000">
              <a:off x="3872046" y="4002579"/>
              <a:ext cx="1710026" cy="1520023"/>
            </a:xfrm>
            <a:prstGeom prst="rect">
              <a:avLst/>
            </a:prstGeom>
          </p:spPr>
        </p:pic>
        <p:pic>
          <p:nvPicPr>
            <p:cNvPr id="37" name="Graphic 36">
              <a:extLst>
                <a:ext uri="{FF2B5EF4-FFF2-40B4-BE49-F238E27FC236}">
                  <a16:creationId xmlns:a16="http://schemas.microsoft.com/office/drawing/2014/main" id="{9F4F7E71-0227-C844-A033-7435AB6EBAB5}"/>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006958" y="2863815"/>
              <a:ext cx="1710026" cy="1520023"/>
            </a:xfrm>
            <a:prstGeom prst="rect">
              <a:avLst/>
            </a:prstGeom>
          </p:spPr>
        </p:pic>
      </p:grpSp>
      <p:grpSp>
        <p:nvGrpSpPr>
          <p:cNvPr id="38" name="Group 37">
            <a:extLst>
              <a:ext uri="{FF2B5EF4-FFF2-40B4-BE49-F238E27FC236}">
                <a16:creationId xmlns:a16="http://schemas.microsoft.com/office/drawing/2014/main" id="{3B47E012-F5AC-2C4D-A8FA-C50228E3D929}"/>
              </a:ext>
            </a:extLst>
          </p:cNvPr>
          <p:cNvGrpSpPr/>
          <p:nvPr userDrawn="1"/>
        </p:nvGrpSpPr>
        <p:grpSpPr>
          <a:xfrm rot="2700000">
            <a:off x="1573209" y="1583569"/>
            <a:ext cx="3801428" cy="3370217"/>
            <a:chOff x="3872046" y="2152385"/>
            <a:chExt cx="3801428" cy="3370217"/>
          </a:xfrm>
        </p:grpSpPr>
        <p:pic>
          <p:nvPicPr>
            <p:cNvPr id="39" name="Graphic 38">
              <a:extLst>
                <a:ext uri="{FF2B5EF4-FFF2-40B4-BE49-F238E27FC236}">
                  <a16:creationId xmlns:a16="http://schemas.microsoft.com/office/drawing/2014/main" id="{EDAE2692-FB1D-1642-997C-3237FFEBD9A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6058450" y="2288105"/>
              <a:ext cx="1710026" cy="1520023"/>
            </a:xfrm>
            <a:prstGeom prst="rect">
              <a:avLst/>
            </a:prstGeom>
          </p:spPr>
        </p:pic>
        <p:pic>
          <p:nvPicPr>
            <p:cNvPr id="40" name="Graphic 39">
              <a:extLst>
                <a:ext uri="{FF2B5EF4-FFF2-40B4-BE49-F238E27FC236}">
                  <a16:creationId xmlns:a16="http://schemas.microsoft.com/office/drawing/2014/main" id="{026624C2-941E-954B-AE75-6C6CBA35134F}"/>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2692187">
              <a:off x="4916305" y="2152385"/>
              <a:ext cx="1710026" cy="1520023"/>
            </a:xfrm>
            <a:prstGeom prst="rect">
              <a:avLst/>
            </a:prstGeom>
          </p:spPr>
        </p:pic>
        <p:pic>
          <p:nvPicPr>
            <p:cNvPr id="41" name="Graphic 40">
              <a:extLst>
                <a:ext uri="{FF2B5EF4-FFF2-40B4-BE49-F238E27FC236}">
                  <a16:creationId xmlns:a16="http://schemas.microsoft.com/office/drawing/2014/main" id="{39FE17AC-E166-344B-B358-C2423EB34CFB}"/>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rot="18900000">
              <a:off x="3872046" y="4002579"/>
              <a:ext cx="1710026" cy="1520023"/>
            </a:xfrm>
            <a:prstGeom prst="rect">
              <a:avLst/>
            </a:prstGeom>
          </p:spPr>
        </p:pic>
        <p:pic>
          <p:nvPicPr>
            <p:cNvPr id="42" name="Graphic 41">
              <a:extLst>
                <a:ext uri="{FF2B5EF4-FFF2-40B4-BE49-F238E27FC236}">
                  <a16:creationId xmlns:a16="http://schemas.microsoft.com/office/drawing/2014/main" id="{8DD0A0FD-A7FA-164F-A90A-56AB7771D03B}"/>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4006958" y="2863815"/>
              <a:ext cx="1710026" cy="1520023"/>
            </a:xfrm>
            <a:prstGeom prst="rect">
              <a:avLst/>
            </a:prstGeom>
          </p:spPr>
        </p:pic>
      </p:grpSp>
      <p:sp>
        <p:nvSpPr>
          <p:cNvPr id="43" name="Text Placeholder 2">
            <a:extLst>
              <a:ext uri="{FF2B5EF4-FFF2-40B4-BE49-F238E27FC236}">
                <a16:creationId xmlns:a16="http://schemas.microsoft.com/office/drawing/2014/main" id="{26907227-AA86-E749-B49D-CEF4A7434F8D}"/>
              </a:ext>
            </a:extLst>
          </p:cNvPr>
          <p:cNvSpPr>
            <a:spLocks noGrp="1"/>
          </p:cNvSpPr>
          <p:nvPr>
            <p:ph type="body" idx="65" hasCustomPrompt="1"/>
          </p:nvPr>
        </p:nvSpPr>
        <p:spPr>
          <a:xfrm>
            <a:off x="2821760" y="3410618"/>
            <a:ext cx="1082661" cy="815806"/>
          </a:xfrm>
        </p:spPr>
        <p:txBody>
          <a:bodyPr anchor="ctr">
            <a:noAutofit/>
          </a:bodyPr>
          <a:lstStyle>
            <a:lvl1pPr marL="0" indent="0" algn="ctr">
              <a:lnSpc>
                <a:spcPct val="100000"/>
              </a:lnSpc>
              <a:buNone/>
              <a:defRPr sz="2000" cap="all"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4" name="Text Placeholder 2">
            <a:extLst>
              <a:ext uri="{FF2B5EF4-FFF2-40B4-BE49-F238E27FC236}">
                <a16:creationId xmlns:a16="http://schemas.microsoft.com/office/drawing/2014/main" id="{7B7C3678-0A47-DD4B-8B74-5FC6BBFCD874}"/>
              </a:ext>
            </a:extLst>
          </p:cNvPr>
          <p:cNvSpPr>
            <a:spLocks noGrp="1"/>
          </p:cNvSpPr>
          <p:nvPr>
            <p:ph type="body" idx="66" hasCustomPrompt="1"/>
          </p:nvPr>
        </p:nvSpPr>
        <p:spPr>
          <a:xfrm>
            <a:off x="8295727" y="3752596"/>
            <a:ext cx="1082661" cy="853776"/>
          </a:xfrm>
        </p:spPr>
        <p:txBody>
          <a:bodyPr anchor="ctr">
            <a:noAutofit/>
          </a:bodyPr>
          <a:lstStyle>
            <a:lvl1pPr marL="0" indent="0" algn="ctr">
              <a:lnSpc>
                <a:spcPct val="100000"/>
              </a:lnSpc>
              <a:buNone/>
              <a:defRPr sz="2000" cap="all"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5" name="Picture Placeholder 20">
            <a:extLst>
              <a:ext uri="{FF2B5EF4-FFF2-40B4-BE49-F238E27FC236}">
                <a16:creationId xmlns:a16="http://schemas.microsoft.com/office/drawing/2014/main" id="{5FE81EB3-57B9-2546-B728-02199CD5F866}"/>
              </a:ext>
            </a:extLst>
          </p:cNvPr>
          <p:cNvSpPr>
            <a:spLocks noGrp="1"/>
          </p:cNvSpPr>
          <p:nvPr>
            <p:ph type="pic" sz="quarter" idx="34" hasCustomPrompt="1"/>
          </p:nvPr>
        </p:nvSpPr>
        <p:spPr>
          <a:xfrm>
            <a:off x="2502039" y="2210981"/>
            <a:ext cx="727147" cy="727147"/>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6" name="Picture Placeholder 20">
            <a:extLst>
              <a:ext uri="{FF2B5EF4-FFF2-40B4-BE49-F238E27FC236}">
                <a16:creationId xmlns:a16="http://schemas.microsoft.com/office/drawing/2014/main" id="{65A17A92-5CFB-894D-A60E-0E43F869925E}"/>
              </a:ext>
            </a:extLst>
          </p:cNvPr>
          <p:cNvSpPr>
            <a:spLocks noGrp="1"/>
          </p:cNvSpPr>
          <p:nvPr>
            <p:ph type="pic" sz="quarter" idx="55" hasCustomPrompt="1"/>
          </p:nvPr>
        </p:nvSpPr>
        <p:spPr>
          <a:xfrm>
            <a:off x="1642503" y="2988221"/>
            <a:ext cx="727147" cy="727147"/>
          </a:xfrm>
          <a:prstGeom prst="rect">
            <a:avLst/>
          </a:prstGeom>
          <a:noFill/>
        </p:spPr>
        <p:txBody>
          <a:bodyPr>
            <a:noAutofit/>
          </a:bodyPr>
          <a:lstStyle>
            <a:lvl1pPr marL="0" indent="0">
              <a:buNone/>
              <a:defRPr sz="1600" baseline="0">
                <a:solidFill>
                  <a:schemeClr val="bg1"/>
                </a:solidFill>
              </a:defRPr>
            </a:lvl1pPr>
          </a:lstStyle>
          <a:p>
            <a:r>
              <a:rPr lang="en-US" dirty="0"/>
              <a:t>Icon</a:t>
            </a:r>
          </a:p>
        </p:txBody>
      </p:sp>
      <p:sp>
        <p:nvSpPr>
          <p:cNvPr id="47" name="Picture Placeholder 20">
            <a:extLst>
              <a:ext uri="{FF2B5EF4-FFF2-40B4-BE49-F238E27FC236}">
                <a16:creationId xmlns:a16="http://schemas.microsoft.com/office/drawing/2014/main" id="{FDF7F674-6F17-074E-9B14-54B7D461B64C}"/>
              </a:ext>
            </a:extLst>
          </p:cNvPr>
          <p:cNvSpPr>
            <a:spLocks noGrp="1"/>
          </p:cNvSpPr>
          <p:nvPr>
            <p:ph type="pic" sz="quarter" idx="58" hasCustomPrompt="1"/>
          </p:nvPr>
        </p:nvSpPr>
        <p:spPr>
          <a:xfrm>
            <a:off x="4349127" y="2988221"/>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48" name="Picture Placeholder 20">
            <a:extLst>
              <a:ext uri="{FF2B5EF4-FFF2-40B4-BE49-F238E27FC236}">
                <a16:creationId xmlns:a16="http://schemas.microsoft.com/office/drawing/2014/main" id="{9C715DE2-A4E5-8A4C-96FE-61AF5BA76A28}"/>
              </a:ext>
            </a:extLst>
          </p:cNvPr>
          <p:cNvSpPr>
            <a:spLocks noGrp="1"/>
          </p:cNvSpPr>
          <p:nvPr>
            <p:ph type="pic" sz="quarter" idx="59" hasCustomPrompt="1"/>
          </p:nvPr>
        </p:nvSpPr>
        <p:spPr>
          <a:xfrm>
            <a:off x="3526167" y="2220125"/>
            <a:ext cx="727147" cy="727147"/>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49" name="Picture Placeholder 20">
            <a:extLst>
              <a:ext uri="{FF2B5EF4-FFF2-40B4-BE49-F238E27FC236}">
                <a16:creationId xmlns:a16="http://schemas.microsoft.com/office/drawing/2014/main" id="{B527785F-DF9E-2542-B2C6-7E2605CCD070}"/>
              </a:ext>
            </a:extLst>
          </p:cNvPr>
          <p:cNvSpPr>
            <a:spLocks noGrp="1"/>
          </p:cNvSpPr>
          <p:nvPr>
            <p:ph type="pic" sz="quarter" idx="56" hasCustomPrompt="1"/>
          </p:nvPr>
        </p:nvSpPr>
        <p:spPr>
          <a:xfrm>
            <a:off x="7078885" y="4128444"/>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0" name="Picture Placeholder 20">
            <a:extLst>
              <a:ext uri="{FF2B5EF4-FFF2-40B4-BE49-F238E27FC236}">
                <a16:creationId xmlns:a16="http://schemas.microsoft.com/office/drawing/2014/main" id="{8F2483BF-109E-9043-8288-AB32E852224A}"/>
              </a:ext>
            </a:extLst>
          </p:cNvPr>
          <p:cNvSpPr>
            <a:spLocks noGrp="1"/>
          </p:cNvSpPr>
          <p:nvPr>
            <p:ph type="pic" sz="quarter" idx="57" hasCustomPrompt="1"/>
          </p:nvPr>
        </p:nvSpPr>
        <p:spPr>
          <a:xfrm>
            <a:off x="9803797" y="4128444"/>
            <a:ext cx="727147" cy="727147"/>
          </a:xfrm>
          <a:prstGeom prst="rect">
            <a:avLst/>
          </a:prstGeom>
          <a:noFill/>
        </p:spPr>
        <p:txBody>
          <a:bodyPr>
            <a:noAutofit/>
          </a:bodyPr>
          <a:lstStyle>
            <a:lvl1pPr marL="0" indent="0">
              <a:buNone/>
              <a:defRPr sz="1600" baseline="0">
                <a:solidFill>
                  <a:schemeClr val="bg1"/>
                </a:solidFill>
              </a:defRPr>
            </a:lvl1pPr>
          </a:lstStyle>
          <a:p>
            <a:r>
              <a:rPr lang="en-US" dirty="0"/>
              <a:t>Icon</a:t>
            </a:r>
          </a:p>
        </p:txBody>
      </p:sp>
      <p:sp>
        <p:nvSpPr>
          <p:cNvPr id="51" name="Picture Placeholder 20">
            <a:extLst>
              <a:ext uri="{FF2B5EF4-FFF2-40B4-BE49-F238E27FC236}">
                <a16:creationId xmlns:a16="http://schemas.microsoft.com/office/drawing/2014/main" id="{56F9397A-4124-1B49-BD01-6C279D55A684}"/>
              </a:ext>
            </a:extLst>
          </p:cNvPr>
          <p:cNvSpPr>
            <a:spLocks noGrp="1"/>
          </p:cNvSpPr>
          <p:nvPr>
            <p:ph type="pic" sz="quarter" idx="67" hasCustomPrompt="1"/>
          </p:nvPr>
        </p:nvSpPr>
        <p:spPr>
          <a:xfrm>
            <a:off x="7965853" y="4978836"/>
            <a:ext cx="727147" cy="727147"/>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52" name="Picture Placeholder 20">
            <a:extLst>
              <a:ext uri="{FF2B5EF4-FFF2-40B4-BE49-F238E27FC236}">
                <a16:creationId xmlns:a16="http://schemas.microsoft.com/office/drawing/2014/main" id="{08D9CEB9-6F8F-CB41-AE3D-2E504E36061F}"/>
              </a:ext>
            </a:extLst>
          </p:cNvPr>
          <p:cNvSpPr>
            <a:spLocks noGrp="1"/>
          </p:cNvSpPr>
          <p:nvPr>
            <p:ph type="pic" sz="quarter" idx="68" hasCustomPrompt="1"/>
          </p:nvPr>
        </p:nvSpPr>
        <p:spPr>
          <a:xfrm>
            <a:off x="8989981" y="4978836"/>
            <a:ext cx="727147" cy="727147"/>
          </a:xfrm>
          <a:prstGeom prst="rect">
            <a:avLst/>
          </a:prstGeom>
          <a:noFill/>
        </p:spPr>
        <p:txBody>
          <a:bodyPr>
            <a:noAutofit/>
          </a:bodyPr>
          <a:lstStyle>
            <a:lvl1pPr marL="0" indent="0">
              <a:buNone/>
              <a:defRPr sz="1600" baseline="0">
                <a:solidFill>
                  <a:schemeClr val="tx1"/>
                </a:solidFill>
              </a:defRPr>
            </a:lvl1pPr>
          </a:lstStyle>
          <a:p>
            <a:r>
              <a:rPr lang="en-US" dirty="0"/>
              <a:t>Icon</a:t>
            </a:r>
          </a:p>
        </p:txBody>
      </p:sp>
      <p:sp>
        <p:nvSpPr>
          <p:cNvPr id="55" name="Text Placeholder 2">
            <a:extLst>
              <a:ext uri="{FF2B5EF4-FFF2-40B4-BE49-F238E27FC236}">
                <a16:creationId xmlns:a16="http://schemas.microsoft.com/office/drawing/2014/main" id="{E62E638A-AB3C-42C5-9E83-3A9A7C908BDE}"/>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9" name="Text Placeholder 4">
            <a:extLst>
              <a:ext uri="{FF2B5EF4-FFF2-40B4-BE49-F238E27FC236}">
                <a16:creationId xmlns:a16="http://schemas.microsoft.com/office/drawing/2014/main" id="{67DA3A4D-09F7-46B7-9ECC-8AA9A201B028}"/>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61" name="Straight Connector 60">
            <a:extLst>
              <a:ext uri="{FF2B5EF4-FFF2-40B4-BE49-F238E27FC236}">
                <a16:creationId xmlns:a16="http://schemas.microsoft.com/office/drawing/2014/main" id="{BF585C04-0904-4066-B4DA-E76C41014201}"/>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lide Number Placeholder 2">
            <a:extLst>
              <a:ext uri="{FF2B5EF4-FFF2-40B4-BE49-F238E27FC236}">
                <a16:creationId xmlns:a16="http://schemas.microsoft.com/office/drawing/2014/main" id="{F1DB4DFC-4046-453A-9B61-428787A938A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7" name="Group 56">
            <a:extLst>
              <a:ext uri="{FF2B5EF4-FFF2-40B4-BE49-F238E27FC236}">
                <a16:creationId xmlns:a16="http://schemas.microsoft.com/office/drawing/2014/main" id="{F7B0DD7D-CF4E-4D68-985D-882469401909}"/>
              </a:ext>
            </a:extLst>
          </p:cNvPr>
          <p:cNvGrpSpPr/>
          <p:nvPr userDrawn="1"/>
        </p:nvGrpSpPr>
        <p:grpSpPr>
          <a:xfrm>
            <a:off x="11454056" y="6354160"/>
            <a:ext cx="369644" cy="226799"/>
            <a:chOff x="10171675" y="6328233"/>
            <a:chExt cx="731163" cy="454938"/>
          </a:xfrm>
        </p:grpSpPr>
        <p:sp>
          <p:nvSpPr>
            <p:cNvPr id="58" name="Freeform: Shape 57">
              <a:extLst>
                <a:ext uri="{FF2B5EF4-FFF2-40B4-BE49-F238E27FC236}">
                  <a16:creationId xmlns:a16="http://schemas.microsoft.com/office/drawing/2014/main" id="{146ED75C-CA90-4895-B624-D20F5F2F089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2" name="Freeform: Shape 61">
              <a:extLst>
                <a:ext uri="{FF2B5EF4-FFF2-40B4-BE49-F238E27FC236}">
                  <a16:creationId xmlns:a16="http://schemas.microsoft.com/office/drawing/2014/main" id="{355D4E21-88CC-4D7B-82E4-1EB74BFC74D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3" name="Group 62">
              <a:extLst>
                <a:ext uri="{FF2B5EF4-FFF2-40B4-BE49-F238E27FC236}">
                  <a16:creationId xmlns:a16="http://schemas.microsoft.com/office/drawing/2014/main" id="{A9C68DC6-1279-4C08-9FED-901E6DC54803}"/>
                </a:ext>
              </a:extLst>
            </p:cNvPr>
            <p:cNvGrpSpPr/>
            <p:nvPr userDrawn="1"/>
          </p:nvGrpSpPr>
          <p:grpSpPr>
            <a:xfrm>
              <a:off x="10499754" y="6374995"/>
              <a:ext cx="74948" cy="362489"/>
              <a:chOff x="11458342" y="5807359"/>
              <a:chExt cx="74948" cy="362489"/>
            </a:xfrm>
          </p:grpSpPr>
          <p:sp>
            <p:nvSpPr>
              <p:cNvPr id="64" name="Freeform: Shape 63">
                <a:extLst>
                  <a:ext uri="{FF2B5EF4-FFF2-40B4-BE49-F238E27FC236}">
                    <a16:creationId xmlns:a16="http://schemas.microsoft.com/office/drawing/2014/main" id="{0FE5312C-FD29-43EF-9837-97930269454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B60EFE41-6880-4E66-A064-E2EE3698904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46537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fographic_Circular_9">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BEB6141-3522-DA4E-B455-02E56463D378}"/>
              </a:ext>
            </a:extLst>
          </p:cNvPr>
          <p:cNvGrpSpPr/>
          <p:nvPr userDrawn="1"/>
        </p:nvGrpSpPr>
        <p:grpSpPr>
          <a:xfrm>
            <a:off x="3778662" y="2055064"/>
            <a:ext cx="4711492" cy="3715204"/>
            <a:chOff x="3704280" y="2055064"/>
            <a:chExt cx="4711492" cy="3715204"/>
          </a:xfrm>
        </p:grpSpPr>
        <p:sp>
          <p:nvSpPr>
            <p:cNvPr id="10" name="Oval 9">
              <a:extLst>
                <a:ext uri="{FF2B5EF4-FFF2-40B4-BE49-F238E27FC236}">
                  <a16:creationId xmlns:a16="http://schemas.microsoft.com/office/drawing/2014/main" id="{C876DDDD-1782-4C43-ABBB-41484DC0B8F6}"/>
                </a:ext>
              </a:extLst>
            </p:cNvPr>
            <p:cNvSpPr/>
            <p:nvPr userDrawn="1"/>
          </p:nvSpPr>
          <p:spPr>
            <a:xfrm>
              <a:off x="4268527" y="2078413"/>
              <a:ext cx="3672307" cy="367230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Oval 10">
              <a:extLst>
                <a:ext uri="{FF2B5EF4-FFF2-40B4-BE49-F238E27FC236}">
                  <a16:creationId xmlns:a16="http://schemas.microsoft.com/office/drawing/2014/main" id="{87F8B7FC-2646-924F-B927-E7BFF9421BA5}"/>
                </a:ext>
              </a:extLst>
            </p:cNvPr>
            <p:cNvSpPr/>
            <p:nvPr userDrawn="1"/>
          </p:nvSpPr>
          <p:spPr>
            <a:xfrm>
              <a:off x="7361880" y="3368519"/>
              <a:ext cx="1053892" cy="10538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Oval 11">
              <a:extLst>
                <a:ext uri="{FF2B5EF4-FFF2-40B4-BE49-F238E27FC236}">
                  <a16:creationId xmlns:a16="http://schemas.microsoft.com/office/drawing/2014/main" id="{643AFBF1-DC5A-EC4D-BDDF-6BEF9AD08BBB}"/>
                </a:ext>
              </a:extLst>
            </p:cNvPr>
            <p:cNvSpPr/>
            <p:nvPr userDrawn="1"/>
          </p:nvSpPr>
          <p:spPr>
            <a:xfrm>
              <a:off x="7088235" y="4716376"/>
              <a:ext cx="1053892" cy="10538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Oval 12">
              <a:extLst>
                <a:ext uri="{FF2B5EF4-FFF2-40B4-BE49-F238E27FC236}">
                  <a16:creationId xmlns:a16="http://schemas.microsoft.com/office/drawing/2014/main" id="{63DA04D0-A144-7745-8F9B-B1D8A1F10F90}"/>
                </a:ext>
              </a:extLst>
            </p:cNvPr>
            <p:cNvSpPr/>
            <p:nvPr userDrawn="1"/>
          </p:nvSpPr>
          <p:spPr>
            <a:xfrm>
              <a:off x="3704280" y="3368519"/>
              <a:ext cx="1053892" cy="10538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Oval 13">
              <a:extLst>
                <a:ext uri="{FF2B5EF4-FFF2-40B4-BE49-F238E27FC236}">
                  <a16:creationId xmlns:a16="http://schemas.microsoft.com/office/drawing/2014/main" id="{436CC9DC-396E-B042-8E8F-FA4BC623DFC0}"/>
                </a:ext>
              </a:extLst>
            </p:cNvPr>
            <p:cNvSpPr/>
            <p:nvPr userDrawn="1"/>
          </p:nvSpPr>
          <p:spPr>
            <a:xfrm>
              <a:off x="4208831" y="4716376"/>
              <a:ext cx="1053892" cy="10538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Oval 14">
              <a:extLst>
                <a:ext uri="{FF2B5EF4-FFF2-40B4-BE49-F238E27FC236}">
                  <a16:creationId xmlns:a16="http://schemas.microsoft.com/office/drawing/2014/main" id="{179111D4-5062-4042-A29B-82B7719DBF82}"/>
                </a:ext>
              </a:extLst>
            </p:cNvPr>
            <p:cNvSpPr/>
            <p:nvPr userDrawn="1"/>
          </p:nvSpPr>
          <p:spPr>
            <a:xfrm>
              <a:off x="6869060" y="2077735"/>
              <a:ext cx="1053892" cy="10538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Oval 15">
              <a:extLst>
                <a:ext uri="{FF2B5EF4-FFF2-40B4-BE49-F238E27FC236}">
                  <a16:creationId xmlns:a16="http://schemas.microsoft.com/office/drawing/2014/main" id="{897D8013-612C-604F-9940-234ABDC78013}"/>
                </a:ext>
              </a:extLst>
            </p:cNvPr>
            <p:cNvSpPr/>
            <p:nvPr userDrawn="1"/>
          </p:nvSpPr>
          <p:spPr>
            <a:xfrm>
              <a:off x="4295813" y="2055064"/>
              <a:ext cx="1053892" cy="10538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
        <p:nvSpPr>
          <p:cNvPr id="17" name="Picture Placeholder 20">
            <a:extLst>
              <a:ext uri="{FF2B5EF4-FFF2-40B4-BE49-F238E27FC236}">
                <a16:creationId xmlns:a16="http://schemas.microsoft.com/office/drawing/2014/main" id="{40D4915C-C2DB-2C42-ACD6-28E3BE2565FA}"/>
              </a:ext>
            </a:extLst>
          </p:cNvPr>
          <p:cNvSpPr>
            <a:spLocks noGrp="1"/>
          </p:cNvSpPr>
          <p:nvPr>
            <p:ph type="pic" sz="quarter" idx="34" hasCustomPrompt="1"/>
          </p:nvPr>
        </p:nvSpPr>
        <p:spPr>
          <a:xfrm>
            <a:off x="4592648" y="2290895"/>
            <a:ext cx="575467" cy="575467"/>
          </a:xfrm>
          <a:prstGeom prst="rect">
            <a:avLst/>
          </a:prstGeom>
        </p:spPr>
        <p:txBody>
          <a:bodyPr>
            <a:noAutofit/>
          </a:bodyPr>
          <a:lstStyle>
            <a:lvl1pPr marL="0" indent="0">
              <a:buNone/>
              <a:defRPr sz="1800" baseline="0">
                <a:solidFill>
                  <a:schemeClr val="bg2"/>
                </a:solidFill>
              </a:defRPr>
            </a:lvl1pPr>
          </a:lstStyle>
          <a:p>
            <a:r>
              <a:rPr lang="en-GB" altLang="ko-KR" dirty="0"/>
              <a:t>Icon</a:t>
            </a:r>
            <a:endParaRPr lang="en-US" dirty="0"/>
          </a:p>
        </p:txBody>
      </p:sp>
      <p:sp>
        <p:nvSpPr>
          <p:cNvPr id="18" name="Picture Placeholder 20">
            <a:extLst>
              <a:ext uri="{FF2B5EF4-FFF2-40B4-BE49-F238E27FC236}">
                <a16:creationId xmlns:a16="http://schemas.microsoft.com/office/drawing/2014/main" id="{AE3752F4-578F-8442-B825-2AC205C8084F}"/>
              </a:ext>
            </a:extLst>
          </p:cNvPr>
          <p:cNvSpPr>
            <a:spLocks noGrp="1"/>
          </p:cNvSpPr>
          <p:nvPr>
            <p:ph type="pic" sz="quarter" idx="56" hasCustomPrompt="1"/>
          </p:nvPr>
        </p:nvSpPr>
        <p:spPr>
          <a:xfrm>
            <a:off x="4525377" y="4943812"/>
            <a:ext cx="575467" cy="575467"/>
          </a:xfrm>
          <a:prstGeom prst="rect">
            <a:avLst/>
          </a:prstGeom>
        </p:spPr>
        <p:txBody>
          <a:bodyPr>
            <a:noAutofit/>
          </a:bodyPr>
          <a:lstStyle>
            <a:lvl1pPr marL="0" indent="0">
              <a:buNone/>
              <a:defRPr sz="1800" baseline="0">
                <a:solidFill>
                  <a:schemeClr val="bg2"/>
                </a:solidFill>
              </a:defRPr>
            </a:lvl1pPr>
          </a:lstStyle>
          <a:p>
            <a:r>
              <a:rPr lang="en-GB" altLang="ko-KR" dirty="0"/>
              <a:t>Icon</a:t>
            </a:r>
            <a:endParaRPr lang="en-US" dirty="0"/>
          </a:p>
        </p:txBody>
      </p:sp>
      <p:sp>
        <p:nvSpPr>
          <p:cNvPr id="19" name="Picture Placeholder 20">
            <a:extLst>
              <a:ext uri="{FF2B5EF4-FFF2-40B4-BE49-F238E27FC236}">
                <a16:creationId xmlns:a16="http://schemas.microsoft.com/office/drawing/2014/main" id="{AFC54E59-B975-5E4F-853E-BF15ACFCC551}"/>
              </a:ext>
            </a:extLst>
          </p:cNvPr>
          <p:cNvSpPr>
            <a:spLocks noGrp="1"/>
          </p:cNvSpPr>
          <p:nvPr>
            <p:ph type="pic" sz="quarter" idx="59" hasCustomPrompt="1"/>
          </p:nvPr>
        </p:nvSpPr>
        <p:spPr>
          <a:xfrm>
            <a:off x="7189353" y="2318327"/>
            <a:ext cx="575467" cy="575467"/>
          </a:xfrm>
          <a:prstGeom prst="rect">
            <a:avLst/>
          </a:prstGeom>
        </p:spPr>
        <p:txBody>
          <a:bodyPr>
            <a:noAutofit/>
          </a:bodyPr>
          <a:lstStyle>
            <a:lvl1pPr marL="0" indent="0">
              <a:buNone/>
              <a:defRPr sz="1800" baseline="0">
                <a:solidFill>
                  <a:schemeClr val="bg2"/>
                </a:solidFill>
              </a:defRPr>
            </a:lvl1pPr>
          </a:lstStyle>
          <a:p>
            <a:r>
              <a:rPr lang="en-GB" altLang="ko-KR" dirty="0"/>
              <a:t>Icon</a:t>
            </a:r>
            <a:endParaRPr lang="en-US" dirty="0"/>
          </a:p>
        </p:txBody>
      </p:sp>
      <p:sp>
        <p:nvSpPr>
          <p:cNvPr id="20" name="Picture Placeholder 20">
            <a:extLst>
              <a:ext uri="{FF2B5EF4-FFF2-40B4-BE49-F238E27FC236}">
                <a16:creationId xmlns:a16="http://schemas.microsoft.com/office/drawing/2014/main" id="{346A9BC1-B41D-444F-B5AD-7BDF450CFABD}"/>
              </a:ext>
            </a:extLst>
          </p:cNvPr>
          <p:cNvSpPr>
            <a:spLocks noGrp="1"/>
          </p:cNvSpPr>
          <p:nvPr>
            <p:ph type="pic" sz="quarter" idx="60" hasCustomPrompt="1"/>
          </p:nvPr>
        </p:nvSpPr>
        <p:spPr>
          <a:xfrm>
            <a:off x="7702695" y="3609537"/>
            <a:ext cx="575467" cy="575467"/>
          </a:xfrm>
          <a:prstGeom prst="rect">
            <a:avLst/>
          </a:prstGeom>
        </p:spPr>
        <p:txBody>
          <a:bodyPr>
            <a:noAutofit/>
          </a:bodyPr>
          <a:lstStyle>
            <a:lvl1pPr marL="0" indent="0">
              <a:buNone/>
              <a:defRPr sz="1800" baseline="0">
                <a:solidFill>
                  <a:schemeClr val="bg2"/>
                </a:solidFill>
              </a:defRPr>
            </a:lvl1pPr>
          </a:lstStyle>
          <a:p>
            <a:r>
              <a:rPr lang="en-GB" altLang="ko-KR" dirty="0"/>
              <a:t>Icon</a:t>
            </a:r>
            <a:endParaRPr lang="en-US" dirty="0"/>
          </a:p>
        </p:txBody>
      </p:sp>
      <p:sp>
        <p:nvSpPr>
          <p:cNvPr id="21" name="Picture Placeholder 20">
            <a:extLst>
              <a:ext uri="{FF2B5EF4-FFF2-40B4-BE49-F238E27FC236}">
                <a16:creationId xmlns:a16="http://schemas.microsoft.com/office/drawing/2014/main" id="{DEF0FE4E-68D4-9C4C-9F5A-BDF7E7AD929C}"/>
              </a:ext>
            </a:extLst>
          </p:cNvPr>
          <p:cNvSpPr>
            <a:spLocks noGrp="1"/>
          </p:cNvSpPr>
          <p:nvPr>
            <p:ph type="pic" sz="quarter" idx="61" hasCustomPrompt="1"/>
          </p:nvPr>
        </p:nvSpPr>
        <p:spPr>
          <a:xfrm>
            <a:off x="7411241" y="4952371"/>
            <a:ext cx="575467" cy="575467"/>
          </a:xfrm>
          <a:prstGeom prst="rect">
            <a:avLst/>
          </a:prstGeom>
        </p:spPr>
        <p:txBody>
          <a:bodyPr>
            <a:noAutofit/>
          </a:bodyPr>
          <a:lstStyle>
            <a:lvl1pPr marL="0" indent="0">
              <a:buNone/>
              <a:defRPr sz="1800" baseline="0">
                <a:solidFill>
                  <a:schemeClr val="bg2"/>
                </a:solidFill>
              </a:defRPr>
            </a:lvl1pPr>
          </a:lstStyle>
          <a:p>
            <a:r>
              <a:rPr lang="en-GB" altLang="ko-KR" dirty="0"/>
              <a:t>Icon</a:t>
            </a:r>
            <a:endParaRPr lang="en-US" dirty="0"/>
          </a:p>
        </p:txBody>
      </p:sp>
      <p:sp>
        <p:nvSpPr>
          <p:cNvPr id="22" name="Text Placeholder 2">
            <a:extLst>
              <a:ext uri="{FF2B5EF4-FFF2-40B4-BE49-F238E27FC236}">
                <a16:creationId xmlns:a16="http://schemas.microsoft.com/office/drawing/2014/main" id="{F973FDBE-51C8-1B4C-B19D-E96F22108205}"/>
              </a:ext>
            </a:extLst>
          </p:cNvPr>
          <p:cNvSpPr>
            <a:spLocks noGrp="1"/>
          </p:cNvSpPr>
          <p:nvPr>
            <p:ph type="body" idx="62"/>
          </p:nvPr>
        </p:nvSpPr>
        <p:spPr>
          <a:xfrm>
            <a:off x="5209036" y="3821430"/>
            <a:ext cx="1858671" cy="814043"/>
          </a:xfr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A47BBF89-C24C-A346-8AB5-F898E4AABBC9}"/>
              </a:ext>
            </a:extLst>
          </p:cNvPr>
          <p:cNvSpPr>
            <a:spLocks noGrp="1"/>
          </p:cNvSpPr>
          <p:nvPr>
            <p:ph type="body" idx="63" hasCustomPrompt="1"/>
          </p:nvPr>
        </p:nvSpPr>
        <p:spPr>
          <a:xfrm>
            <a:off x="5206757" y="3183192"/>
            <a:ext cx="1845552" cy="575614"/>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Picture Placeholder 20">
            <a:extLst>
              <a:ext uri="{FF2B5EF4-FFF2-40B4-BE49-F238E27FC236}">
                <a16:creationId xmlns:a16="http://schemas.microsoft.com/office/drawing/2014/main" id="{0184E90E-A4D4-AA4F-BFC0-CABF617ADC63}"/>
              </a:ext>
            </a:extLst>
          </p:cNvPr>
          <p:cNvSpPr>
            <a:spLocks noGrp="1"/>
          </p:cNvSpPr>
          <p:nvPr>
            <p:ph type="pic" sz="quarter" idx="55" hasCustomPrompt="1"/>
          </p:nvPr>
        </p:nvSpPr>
        <p:spPr>
          <a:xfrm>
            <a:off x="4014935" y="3609537"/>
            <a:ext cx="575467" cy="575467"/>
          </a:xfrm>
          <a:prstGeom prst="rect">
            <a:avLst/>
          </a:prstGeom>
        </p:spPr>
        <p:txBody>
          <a:bodyPr>
            <a:noAutofit/>
          </a:bodyPr>
          <a:lstStyle>
            <a:lvl1pPr marL="0" indent="0">
              <a:buNone/>
              <a:defRPr sz="1800" baseline="0">
                <a:solidFill>
                  <a:schemeClr val="bg2"/>
                </a:solidFill>
              </a:defRPr>
            </a:lvl1pPr>
          </a:lstStyle>
          <a:p>
            <a:r>
              <a:rPr lang="en-GB" altLang="ko-KR" dirty="0"/>
              <a:t>Icon</a:t>
            </a:r>
            <a:endParaRPr lang="en-US" dirty="0"/>
          </a:p>
        </p:txBody>
      </p:sp>
      <p:sp>
        <p:nvSpPr>
          <p:cNvPr id="40" name="Text Placeholder 2">
            <a:extLst>
              <a:ext uri="{FF2B5EF4-FFF2-40B4-BE49-F238E27FC236}">
                <a16:creationId xmlns:a16="http://schemas.microsoft.com/office/drawing/2014/main" id="{01C054C3-8F1C-E546-900D-93E3F5BDE600}"/>
              </a:ext>
            </a:extLst>
          </p:cNvPr>
          <p:cNvSpPr>
            <a:spLocks noGrp="1"/>
          </p:cNvSpPr>
          <p:nvPr>
            <p:ph type="body" idx="38"/>
          </p:nvPr>
        </p:nvSpPr>
        <p:spPr>
          <a:xfrm>
            <a:off x="895668" y="2566711"/>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Text Placeholder 2">
            <a:extLst>
              <a:ext uri="{FF2B5EF4-FFF2-40B4-BE49-F238E27FC236}">
                <a16:creationId xmlns:a16="http://schemas.microsoft.com/office/drawing/2014/main" id="{7B66324E-AEDC-5E4F-BEBD-A0A2B2C9505E}"/>
              </a:ext>
            </a:extLst>
          </p:cNvPr>
          <p:cNvSpPr>
            <a:spLocks noGrp="1"/>
          </p:cNvSpPr>
          <p:nvPr>
            <p:ph type="body" idx="26" hasCustomPrompt="1"/>
          </p:nvPr>
        </p:nvSpPr>
        <p:spPr>
          <a:xfrm>
            <a:off x="898712" y="1976119"/>
            <a:ext cx="2451558"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2" name="Straight Connector 41">
            <a:extLst>
              <a:ext uri="{FF2B5EF4-FFF2-40B4-BE49-F238E27FC236}">
                <a16:creationId xmlns:a16="http://schemas.microsoft.com/office/drawing/2014/main" id="{F11A1B88-99F3-D843-A25E-C4536A9424E8}"/>
              </a:ext>
            </a:extLst>
          </p:cNvPr>
          <p:cNvCxnSpPr>
            <a:cxnSpLocks/>
          </p:cNvCxnSpPr>
          <p:nvPr userDrawn="1"/>
        </p:nvCxnSpPr>
        <p:spPr>
          <a:xfrm>
            <a:off x="336962"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C57F70C4-4876-8943-8AC8-B3125A339EFD}"/>
              </a:ext>
            </a:extLst>
          </p:cNvPr>
          <p:cNvSpPr/>
          <p:nvPr userDrawn="1"/>
        </p:nvSpPr>
        <p:spPr>
          <a:xfrm>
            <a:off x="354030"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1</a:t>
            </a:r>
            <a:endParaRPr lang="en-US" sz="1000" dirty="0">
              <a:solidFill>
                <a:schemeClr val="bg2"/>
              </a:solidFill>
            </a:endParaRPr>
          </a:p>
        </p:txBody>
      </p:sp>
      <p:sp>
        <p:nvSpPr>
          <p:cNvPr id="44" name="Text Placeholder 2">
            <a:extLst>
              <a:ext uri="{FF2B5EF4-FFF2-40B4-BE49-F238E27FC236}">
                <a16:creationId xmlns:a16="http://schemas.microsoft.com/office/drawing/2014/main" id="{54969CE7-B39F-3244-B69A-DF5CDD2CAB44}"/>
              </a:ext>
            </a:extLst>
          </p:cNvPr>
          <p:cNvSpPr>
            <a:spLocks noGrp="1"/>
          </p:cNvSpPr>
          <p:nvPr>
            <p:ph type="body" idx="60"/>
          </p:nvPr>
        </p:nvSpPr>
        <p:spPr>
          <a:xfrm>
            <a:off x="895668" y="4018993"/>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5" name="Text Placeholder 2">
            <a:extLst>
              <a:ext uri="{FF2B5EF4-FFF2-40B4-BE49-F238E27FC236}">
                <a16:creationId xmlns:a16="http://schemas.microsoft.com/office/drawing/2014/main" id="{41E8DB26-1BCA-3642-A09E-BEC0CF0D003E}"/>
              </a:ext>
            </a:extLst>
          </p:cNvPr>
          <p:cNvSpPr>
            <a:spLocks noGrp="1"/>
          </p:cNvSpPr>
          <p:nvPr>
            <p:ph type="body" idx="61" hasCustomPrompt="1"/>
          </p:nvPr>
        </p:nvSpPr>
        <p:spPr>
          <a:xfrm>
            <a:off x="898712" y="3428401"/>
            <a:ext cx="2451558"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6" name="Straight Connector 45">
            <a:extLst>
              <a:ext uri="{FF2B5EF4-FFF2-40B4-BE49-F238E27FC236}">
                <a16:creationId xmlns:a16="http://schemas.microsoft.com/office/drawing/2014/main" id="{B5CEBE95-C507-6D45-BF24-A27AFBE672A2}"/>
              </a:ext>
            </a:extLst>
          </p:cNvPr>
          <p:cNvCxnSpPr>
            <a:cxnSpLocks/>
          </p:cNvCxnSpPr>
          <p:nvPr userDrawn="1"/>
        </p:nvCxnSpPr>
        <p:spPr>
          <a:xfrm>
            <a:off x="336962"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1CA923A4-08C7-A447-BAFB-69EEEEFD5FDE}"/>
              </a:ext>
            </a:extLst>
          </p:cNvPr>
          <p:cNvSpPr/>
          <p:nvPr userDrawn="1"/>
        </p:nvSpPr>
        <p:spPr>
          <a:xfrm>
            <a:off x="354030" y="3405261"/>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2</a:t>
            </a:r>
            <a:endParaRPr lang="en-US" sz="1000" dirty="0">
              <a:solidFill>
                <a:schemeClr val="bg2"/>
              </a:solidFill>
            </a:endParaRPr>
          </a:p>
        </p:txBody>
      </p:sp>
      <p:sp>
        <p:nvSpPr>
          <p:cNvPr id="48" name="Text Placeholder 2">
            <a:extLst>
              <a:ext uri="{FF2B5EF4-FFF2-40B4-BE49-F238E27FC236}">
                <a16:creationId xmlns:a16="http://schemas.microsoft.com/office/drawing/2014/main" id="{271B0D11-8F1E-F947-8C4B-380F1F5B711D}"/>
              </a:ext>
            </a:extLst>
          </p:cNvPr>
          <p:cNvSpPr>
            <a:spLocks noGrp="1"/>
          </p:cNvSpPr>
          <p:nvPr>
            <p:ph type="body" idx="62"/>
          </p:nvPr>
        </p:nvSpPr>
        <p:spPr>
          <a:xfrm>
            <a:off x="895668" y="5471275"/>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9" name="Text Placeholder 2">
            <a:extLst>
              <a:ext uri="{FF2B5EF4-FFF2-40B4-BE49-F238E27FC236}">
                <a16:creationId xmlns:a16="http://schemas.microsoft.com/office/drawing/2014/main" id="{24C5725C-23D6-F044-AB54-11E9BEECBBA5}"/>
              </a:ext>
            </a:extLst>
          </p:cNvPr>
          <p:cNvSpPr>
            <a:spLocks noGrp="1"/>
          </p:cNvSpPr>
          <p:nvPr>
            <p:ph type="body" idx="63" hasCustomPrompt="1"/>
          </p:nvPr>
        </p:nvSpPr>
        <p:spPr>
          <a:xfrm>
            <a:off x="898712" y="4880683"/>
            <a:ext cx="2451558"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0" name="Straight Connector 49">
            <a:extLst>
              <a:ext uri="{FF2B5EF4-FFF2-40B4-BE49-F238E27FC236}">
                <a16:creationId xmlns:a16="http://schemas.microsoft.com/office/drawing/2014/main" id="{2A5BE760-7D95-C241-96C5-16F1345D580B}"/>
              </a:ext>
            </a:extLst>
          </p:cNvPr>
          <p:cNvCxnSpPr>
            <a:cxnSpLocks/>
          </p:cNvCxnSpPr>
          <p:nvPr userDrawn="1"/>
        </p:nvCxnSpPr>
        <p:spPr>
          <a:xfrm>
            <a:off x="336962"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571250F-5574-B840-B7EC-6DBBE85A1B19}"/>
              </a:ext>
            </a:extLst>
          </p:cNvPr>
          <p:cNvSpPr/>
          <p:nvPr userDrawn="1"/>
        </p:nvSpPr>
        <p:spPr>
          <a:xfrm>
            <a:off x="354030" y="4857543"/>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3</a:t>
            </a:r>
            <a:endParaRPr lang="en-US" sz="1000" dirty="0">
              <a:solidFill>
                <a:schemeClr val="bg2"/>
              </a:solidFill>
            </a:endParaRPr>
          </a:p>
        </p:txBody>
      </p:sp>
      <p:sp>
        <p:nvSpPr>
          <p:cNvPr id="52" name="Text Placeholder 2">
            <a:extLst>
              <a:ext uri="{FF2B5EF4-FFF2-40B4-BE49-F238E27FC236}">
                <a16:creationId xmlns:a16="http://schemas.microsoft.com/office/drawing/2014/main" id="{C3F997F6-83B6-684D-843C-51ACCA0B6438}"/>
              </a:ext>
            </a:extLst>
          </p:cNvPr>
          <p:cNvSpPr>
            <a:spLocks noGrp="1"/>
          </p:cNvSpPr>
          <p:nvPr>
            <p:ph type="body" idx="64"/>
          </p:nvPr>
        </p:nvSpPr>
        <p:spPr>
          <a:xfrm>
            <a:off x="9374609" y="2566711"/>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3" name="Text Placeholder 2">
            <a:extLst>
              <a:ext uri="{FF2B5EF4-FFF2-40B4-BE49-F238E27FC236}">
                <a16:creationId xmlns:a16="http://schemas.microsoft.com/office/drawing/2014/main" id="{BB01B2C7-4BB9-BC46-9963-6EE60848B45E}"/>
              </a:ext>
            </a:extLst>
          </p:cNvPr>
          <p:cNvSpPr>
            <a:spLocks noGrp="1"/>
          </p:cNvSpPr>
          <p:nvPr>
            <p:ph type="body" idx="65" hasCustomPrompt="1"/>
          </p:nvPr>
        </p:nvSpPr>
        <p:spPr>
          <a:xfrm>
            <a:off x="9377653" y="1976119"/>
            <a:ext cx="2451558"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4" name="Straight Connector 53">
            <a:extLst>
              <a:ext uri="{FF2B5EF4-FFF2-40B4-BE49-F238E27FC236}">
                <a16:creationId xmlns:a16="http://schemas.microsoft.com/office/drawing/2014/main" id="{0FA78852-9DAA-C84C-9141-720F99594902}"/>
              </a:ext>
            </a:extLst>
          </p:cNvPr>
          <p:cNvCxnSpPr>
            <a:cxnSpLocks/>
          </p:cNvCxnSpPr>
          <p:nvPr userDrawn="1"/>
        </p:nvCxnSpPr>
        <p:spPr>
          <a:xfrm>
            <a:off x="8815903"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99BEF186-D2D5-E649-BDBC-9149AA7EBDA1}"/>
              </a:ext>
            </a:extLst>
          </p:cNvPr>
          <p:cNvSpPr/>
          <p:nvPr userDrawn="1"/>
        </p:nvSpPr>
        <p:spPr>
          <a:xfrm>
            <a:off x="8832971"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4</a:t>
            </a:r>
            <a:endParaRPr lang="en-US" sz="1000" dirty="0">
              <a:solidFill>
                <a:schemeClr val="bg2"/>
              </a:solidFill>
            </a:endParaRPr>
          </a:p>
        </p:txBody>
      </p:sp>
      <p:sp>
        <p:nvSpPr>
          <p:cNvPr id="56" name="Text Placeholder 2">
            <a:extLst>
              <a:ext uri="{FF2B5EF4-FFF2-40B4-BE49-F238E27FC236}">
                <a16:creationId xmlns:a16="http://schemas.microsoft.com/office/drawing/2014/main" id="{E7569DE8-E07D-2F44-9A2C-EFBD9D9BE806}"/>
              </a:ext>
            </a:extLst>
          </p:cNvPr>
          <p:cNvSpPr>
            <a:spLocks noGrp="1"/>
          </p:cNvSpPr>
          <p:nvPr>
            <p:ph type="body" idx="66"/>
          </p:nvPr>
        </p:nvSpPr>
        <p:spPr>
          <a:xfrm>
            <a:off x="9374609" y="4018993"/>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7" name="Text Placeholder 2">
            <a:extLst>
              <a:ext uri="{FF2B5EF4-FFF2-40B4-BE49-F238E27FC236}">
                <a16:creationId xmlns:a16="http://schemas.microsoft.com/office/drawing/2014/main" id="{52872E86-5527-5042-9AB3-569771362101}"/>
              </a:ext>
            </a:extLst>
          </p:cNvPr>
          <p:cNvSpPr>
            <a:spLocks noGrp="1"/>
          </p:cNvSpPr>
          <p:nvPr>
            <p:ph type="body" idx="67" hasCustomPrompt="1"/>
          </p:nvPr>
        </p:nvSpPr>
        <p:spPr>
          <a:xfrm>
            <a:off x="9377653" y="3428401"/>
            <a:ext cx="2451558"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8" name="Straight Connector 57">
            <a:extLst>
              <a:ext uri="{FF2B5EF4-FFF2-40B4-BE49-F238E27FC236}">
                <a16:creationId xmlns:a16="http://schemas.microsoft.com/office/drawing/2014/main" id="{E66EB5AB-17B9-8342-9FEA-47DF9618BC6D}"/>
              </a:ext>
            </a:extLst>
          </p:cNvPr>
          <p:cNvCxnSpPr>
            <a:cxnSpLocks/>
          </p:cNvCxnSpPr>
          <p:nvPr userDrawn="1"/>
        </p:nvCxnSpPr>
        <p:spPr>
          <a:xfrm>
            <a:off x="8815903"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59EC02CE-3AF8-1844-98DC-2155E0D5B730}"/>
              </a:ext>
            </a:extLst>
          </p:cNvPr>
          <p:cNvSpPr/>
          <p:nvPr userDrawn="1"/>
        </p:nvSpPr>
        <p:spPr>
          <a:xfrm>
            <a:off x="8832971" y="3405261"/>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bg2"/>
                </a:solidFill>
              </a:rPr>
              <a:t>5</a:t>
            </a:r>
            <a:endParaRPr lang="en-US" sz="1000" dirty="0">
              <a:solidFill>
                <a:schemeClr val="bg2"/>
              </a:solidFill>
            </a:endParaRPr>
          </a:p>
        </p:txBody>
      </p:sp>
      <p:sp>
        <p:nvSpPr>
          <p:cNvPr id="60" name="Text Placeholder 2">
            <a:extLst>
              <a:ext uri="{FF2B5EF4-FFF2-40B4-BE49-F238E27FC236}">
                <a16:creationId xmlns:a16="http://schemas.microsoft.com/office/drawing/2014/main" id="{9F08F8E3-9561-3149-81D5-70EA05E94E4C}"/>
              </a:ext>
            </a:extLst>
          </p:cNvPr>
          <p:cNvSpPr>
            <a:spLocks noGrp="1"/>
          </p:cNvSpPr>
          <p:nvPr>
            <p:ph type="body" idx="68"/>
          </p:nvPr>
        </p:nvSpPr>
        <p:spPr>
          <a:xfrm>
            <a:off x="9371740" y="5471275"/>
            <a:ext cx="2451558" cy="616481"/>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1" name="Text Placeholder 2">
            <a:extLst>
              <a:ext uri="{FF2B5EF4-FFF2-40B4-BE49-F238E27FC236}">
                <a16:creationId xmlns:a16="http://schemas.microsoft.com/office/drawing/2014/main" id="{59AE533B-4429-0E45-94B8-DF34610E258B}"/>
              </a:ext>
            </a:extLst>
          </p:cNvPr>
          <p:cNvSpPr>
            <a:spLocks noGrp="1"/>
          </p:cNvSpPr>
          <p:nvPr>
            <p:ph type="body" idx="69" hasCustomPrompt="1"/>
          </p:nvPr>
        </p:nvSpPr>
        <p:spPr>
          <a:xfrm>
            <a:off x="9377653" y="4880683"/>
            <a:ext cx="2451558"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2" name="Straight Connector 61">
            <a:extLst>
              <a:ext uri="{FF2B5EF4-FFF2-40B4-BE49-F238E27FC236}">
                <a16:creationId xmlns:a16="http://schemas.microsoft.com/office/drawing/2014/main" id="{C97998B6-D1B0-FE4E-9EE2-A7224C3ED1E5}"/>
              </a:ext>
            </a:extLst>
          </p:cNvPr>
          <p:cNvCxnSpPr>
            <a:cxnSpLocks/>
          </p:cNvCxnSpPr>
          <p:nvPr userDrawn="1"/>
        </p:nvCxnSpPr>
        <p:spPr>
          <a:xfrm>
            <a:off x="8815903"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2FABA43-D47F-404E-BDD4-4EEE479B83BF}"/>
              </a:ext>
            </a:extLst>
          </p:cNvPr>
          <p:cNvSpPr/>
          <p:nvPr userDrawn="1"/>
        </p:nvSpPr>
        <p:spPr>
          <a:xfrm>
            <a:off x="8832971" y="4857543"/>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dirty="0">
                <a:solidFill>
                  <a:schemeClr val="bg2"/>
                </a:solidFill>
              </a:rPr>
              <a:t>6</a:t>
            </a:r>
          </a:p>
        </p:txBody>
      </p:sp>
      <p:sp>
        <p:nvSpPr>
          <p:cNvPr id="66" name="Text Placeholder 2">
            <a:extLst>
              <a:ext uri="{FF2B5EF4-FFF2-40B4-BE49-F238E27FC236}">
                <a16:creationId xmlns:a16="http://schemas.microsoft.com/office/drawing/2014/main" id="{82EC9E84-BFB3-4591-A885-3641A5A82AEA}"/>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67" name="Text Placeholder 4">
            <a:extLst>
              <a:ext uri="{FF2B5EF4-FFF2-40B4-BE49-F238E27FC236}">
                <a16:creationId xmlns:a16="http://schemas.microsoft.com/office/drawing/2014/main" id="{056DF8CB-D045-4ED1-8762-64591B09039C}"/>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71" name="Straight Connector 70">
            <a:extLst>
              <a:ext uri="{FF2B5EF4-FFF2-40B4-BE49-F238E27FC236}">
                <a16:creationId xmlns:a16="http://schemas.microsoft.com/office/drawing/2014/main" id="{6B23E56C-43A3-42DB-9F6B-C0830DBABA7C}"/>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Slide Number Placeholder 2">
            <a:extLst>
              <a:ext uri="{FF2B5EF4-FFF2-40B4-BE49-F238E27FC236}">
                <a16:creationId xmlns:a16="http://schemas.microsoft.com/office/drawing/2014/main" id="{1A5C91F1-F409-47C0-8B7A-23F5844A133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69" name="Group 68">
            <a:extLst>
              <a:ext uri="{FF2B5EF4-FFF2-40B4-BE49-F238E27FC236}">
                <a16:creationId xmlns:a16="http://schemas.microsoft.com/office/drawing/2014/main" id="{9CD21678-4E86-4101-A66F-67477971C9AD}"/>
              </a:ext>
            </a:extLst>
          </p:cNvPr>
          <p:cNvGrpSpPr/>
          <p:nvPr userDrawn="1"/>
        </p:nvGrpSpPr>
        <p:grpSpPr>
          <a:xfrm>
            <a:off x="11454056" y="6354160"/>
            <a:ext cx="369644" cy="226799"/>
            <a:chOff x="10171675" y="6328233"/>
            <a:chExt cx="731163" cy="454938"/>
          </a:xfrm>
        </p:grpSpPr>
        <p:sp>
          <p:nvSpPr>
            <p:cNvPr id="72" name="Freeform: Shape 71">
              <a:extLst>
                <a:ext uri="{FF2B5EF4-FFF2-40B4-BE49-F238E27FC236}">
                  <a16:creationId xmlns:a16="http://schemas.microsoft.com/office/drawing/2014/main" id="{C5847DA3-B1CB-4D22-9D69-2746F81FB46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3" name="Freeform: Shape 72">
              <a:extLst>
                <a:ext uri="{FF2B5EF4-FFF2-40B4-BE49-F238E27FC236}">
                  <a16:creationId xmlns:a16="http://schemas.microsoft.com/office/drawing/2014/main" id="{076C8C93-3853-4B57-AE31-26FFE80F5A5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4" name="Group 73">
              <a:extLst>
                <a:ext uri="{FF2B5EF4-FFF2-40B4-BE49-F238E27FC236}">
                  <a16:creationId xmlns:a16="http://schemas.microsoft.com/office/drawing/2014/main" id="{AF125C11-7DDB-41C5-B7C8-896AA485AD59}"/>
                </a:ext>
              </a:extLst>
            </p:cNvPr>
            <p:cNvGrpSpPr/>
            <p:nvPr userDrawn="1"/>
          </p:nvGrpSpPr>
          <p:grpSpPr>
            <a:xfrm>
              <a:off x="10499754" y="6374995"/>
              <a:ext cx="74948" cy="362489"/>
              <a:chOff x="11458342" y="5807359"/>
              <a:chExt cx="74948" cy="362489"/>
            </a:xfrm>
          </p:grpSpPr>
          <p:sp>
            <p:nvSpPr>
              <p:cNvPr id="75" name="Freeform: Shape 74">
                <a:extLst>
                  <a:ext uri="{FF2B5EF4-FFF2-40B4-BE49-F238E27FC236}">
                    <a16:creationId xmlns:a16="http://schemas.microsoft.com/office/drawing/2014/main" id="{8C6E0437-3228-4489-9DEA-247BC9B0D76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6" name="Freeform: Shape 75">
                <a:extLst>
                  <a:ext uri="{FF2B5EF4-FFF2-40B4-BE49-F238E27FC236}">
                    <a16:creationId xmlns:a16="http://schemas.microsoft.com/office/drawing/2014/main" id="{ACDE9484-4BE0-420D-825D-F8AAB85CA22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878558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fographic_Circular_10">
    <p:spTree>
      <p:nvGrpSpPr>
        <p:cNvPr id="1" name=""/>
        <p:cNvGrpSpPr/>
        <p:nvPr/>
      </p:nvGrpSpPr>
      <p:grpSpPr>
        <a:xfrm>
          <a:off x="0" y="0"/>
          <a:ext cx="0" cy="0"/>
          <a:chOff x="0" y="0"/>
          <a:chExt cx="0" cy="0"/>
        </a:xfrm>
      </p:grpSpPr>
      <p:grpSp>
        <p:nvGrpSpPr>
          <p:cNvPr id="31" name="Google Shape;6467;p67">
            <a:extLst>
              <a:ext uri="{FF2B5EF4-FFF2-40B4-BE49-F238E27FC236}">
                <a16:creationId xmlns:a16="http://schemas.microsoft.com/office/drawing/2014/main" id="{E40F7D21-7A65-A54E-8FF8-F8EF093631A2}"/>
              </a:ext>
            </a:extLst>
          </p:cNvPr>
          <p:cNvGrpSpPr/>
          <p:nvPr userDrawn="1"/>
        </p:nvGrpSpPr>
        <p:grpSpPr>
          <a:xfrm>
            <a:off x="3659101" y="1606916"/>
            <a:ext cx="4898608" cy="4461556"/>
            <a:chOff x="4204684" y="2104422"/>
            <a:chExt cx="699822" cy="637383"/>
          </a:xfrm>
        </p:grpSpPr>
        <p:grpSp>
          <p:nvGrpSpPr>
            <p:cNvPr id="37" name="Google Shape;6468;p67">
              <a:extLst>
                <a:ext uri="{FF2B5EF4-FFF2-40B4-BE49-F238E27FC236}">
                  <a16:creationId xmlns:a16="http://schemas.microsoft.com/office/drawing/2014/main" id="{FEA04746-B8AB-9A4F-B9C6-07AF36CFD26F}"/>
                </a:ext>
              </a:extLst>
            </p:cNvPr>
            <p:cNvGrpSpPr/>
            <p:nvPr/>
          </p:nvGrpSpPr>
          <p:grpSpPr>
            <a:xfrm>
              <a:off x="4204684" y="2430067"/>
              <a:ext cx="342957" cy="311738"/>
              <a:chOff x="4204684" y="2430067"/>
              <a:chExt cx="342957" cy="311738"/>
            </a:xfrm>
          </p:grpSpPr>
          <p:sp>
            <p:nvSpPr>
              <p:cNvPr id="47" name="Google Shape;6469;p67">
                <a:extLst>
                  <a:ext uri="{FF2B5EF4-FFF2-40B4-BE49-F238E27FC236}">
                    <a16:creationId xmlns:a16="http://schemas.microsoft.com/office/drawing/2014/main" id="{8E03832E-E55E-0448-870E-1E9CC6D0686B}"/>
                  </a:ext>
                </a:extLst>
              </p:cNvPr>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3"/>
              </a:solidFill>
              <a:ln>
                <a:noFill/>
              </a:ln>
            </p:spPr>
            <p:txBody>
              <a:bodyPr spcFirstLastPara="1" wrap="square" lIns="106901" tIns="106901" rIns="106901" bIns="106901" anchor="ctr" anchorCtr="0">
                <a:noAutofit/>
              </a:bodyPr>
              <a:lstStyle/>
              <a:p>
                <a:endParaRPr sz="2688"/>
              </a:p>
            </p:txBody>
          </p:sp>
          <p:sp>
            <p:nvSpPr>
              <p:cNvPr id="48" name="Google Shape;6470;p67">
                <a:extLst>
                  <a:ext uri="{FF2B5EF4-FFF2-40B4-BE49-F238E27FC236}">
                    <a16:creationId xmlns:a16="http://schemas.microsoft.com/office/drawing/2014/main" id="{3EDEE283-F627-4542-8BD0-1BB5CDF8060A}"/>
                  </a:ext>
                </a:extLst>
              </p:cNvPr>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38100">
                <a:solidFill>
                  <a:schemeClr val="accent3">
                    <a:lumMod val="75000"/>
                  </a:schemeClr>
                </a:solidFill>
              </a:ln>
            </p:spPr>
            <p:txBody>
              <a:bodyPr spcFirstLastPara="1" wrap="square" lIns="106901" tIns="106901" rIns="106901" bIns="106901" anchor="ctr" anchorCtr="0">
                <a:noAutofit/>
              </a:bodyPr>
              <a:lstStyle/>
              <a:p>
                <a:endParaRPr sz="2688"/>
              </a:p>
            </p:txBody>
          </p:sp>
        </p:grpSp>
        <p:grpSp>
          <p:nvGrpSpPr>
            <p:cNvPr id="38" name="Google Shape;6471;p67">
              <a:extLst>
                <a:ext uri="{FF2B5EF4-FFF2-40B4-BE49-F238E27FC236}">
                  <a16:creationId xmlns:a16="http://schemas.microsoft.com/office/drawing/2014/main" id="{FB43DB1D-6329-9F49-9F46-A3EC35E2C9F8}"/>
                </a:ext>
              </a:extLst>
            </p:cNvPr>
            <p:cNvGrpSpPr/>
            <p:nvPr/>
          </p:nvGrpSpPr>
          <p:grpSpPr>
            <a:xfrm>
              <a:off x="4561586" y="2430067"/>
              <a:ext cx="342920" cy="311738"/>
              <a:chOff x="4561586" y="2430067"/>
              <a:chExt cx="342920" cy="311738"/>
            </a:xfrm>
          </p:grpSpPr>
          <p:sp>
            <p:nvSpPr>
              <p:cNvPr id="45" name="Google Shape;6472;p67">
                <a:extLst>
                  <a:ext uri="{FF2B5EF4-FFF2-40B4-BE49-F238E27FC236}">
                    <a16:creationId xmlns:a16="http://schemas.microsoft.com/office/drawing/2014/main" id="{DF9C2C45-D1B3-F44B-B110-0F1EADE1D4A7}"/>
                  </a:ext>
                </a:extLst>
              </p:cNvPr>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accent4">
                  <a:alpha val="60000"/>
                </a:schemeClr>
              </a:solidFill>
              <a:ln>
                <a:noFill/>
              </a:ln>
            </p:spPr>
            <p:txBody>
              <a:bodyPr spcFirstLastPara="1" wrap="square" lIns="106901" tIns="106901" rIns="106901" bIns="106901" anchor="ctr" anchorCtr="0">
                <a:noAutofit/>
              </a:bodyPr>
              <a:lstStyle/>
              <a:p>
                <a:endParaRPr sz="2688"/>
              </a:p>
            </p:txBody>
          </p:sp>
          <p:sp>
            <p:nvSpPr>
              <p:cNvPr id="46" name="Google Shape;6473;p67">
                <a:extLst>
                  <a:ext uri="{FF2B5EF4-FFF2-40B4-BE49-F238E27FC236}">
                    <a16:creationId xmlns:a16="http://schemas.microsoft.com/office/drawing/2014/main" id="{E5B1F8C7-8119-1948-93B9-27FD5140867E}"/>
                  </a:ext>
                </a:extLst>
              </p:cNvPr>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38100">
                <a:solidFill>
                  <a:schemeClr val="accent5">
                    <a:lumMod val="60000"/>
                    <a:lumOff val="40000"/>
                  </a:schemeClr>
                </a:solidFill>
              </a:ln>
            </p:spPr>
            <p:txBody>
              <a:bodyPr spcFirstLastPara="1" wrap="square" lIns="106901" tIns="106901" rIns="106901" bIns="106901" anchor="ctr" anchorCtr="0">
                <a:noAutofit/>
              </a:bodyPr>
              <a:lstStyle/>
              <a:p>
                <a:endParaRPr sz="2688" dirty="0"/>
              </a:p>
            </p:txBody>
          </p:sp>
        </p:grpSp>
        <p:grpSp>
          <p:nvGrpSpPr>
            <p:cNvPr id="39" name="Google Shape;6474;p67">
              <a:extLst>
                <a:ext uri="{FF2B5EF4-FFF2-40B4-BE49-F238E27FC236}">
                  <a16:creationId xmlns:a16="http://schemas.microsoft.com/office/drawing/2014/main" id="{686A2631-7FE1-BA45-BCE0-5743AF43D537}"/>
                </a:ext>
              </a:extLst>
            </p:cNvPr>
            <p:cNvGrpSpPr/>
            <p:nvPr/>
          </p:nvGrpSpPr>
          <p:grpSpPr>
            <a:xfrm>
              <a:off x="4561586" y="2104422"/>
              <a:ext cx="342920" cy="311738"/>
              <a:chOff x="4561586" y="2104422"/>
              <a:chExt cx="342920" cy="311738"/>
            </a:xfrm>
          </p:grpSpPr>
          <p:sp>
            <p:nvSpPr>
              <p:cNvPr id="43" name="Google Shape;6475;p67">
                <a:extLst>
                  <a:ext uri="{FF2B5EF4-FFF2-40B4-BE49-F238E27FC236}">
                    <a16:creationId xmlns:a16="http://schemas.microsoft.com/office/drawing/2014/main" id="{E02A61FF-0DBC-1B49-B85E-CF1ADAFE3764}"/>
                  </a:ext>
                </a:extLst>
              </p:cNvPr>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chemeClr val="accent3">
                  <a:lumMod val="20000"/>
                  <a:lumOff val="80000"/>
                </a:schemeClr>
              </a:solidFill>
              <a:ln>
                <a:noFill/>
              </a:ln>
            </p:spPr>
            <p:txBody>
              <a:bodyPr spcFirstLastPara="1" wrap="square" lIns="106901" tIns="106901" rIns="106901" bIns="106901" anchor="ctr" anchorCtr="0">
                <a:noAutofit/>
              </a:bodyPr>
              <a:lstStyle/>
              <a:p>
                <a:endParaRPr sz="2688" dirty="0"/>
              </a:p>
            </p:txBody>
          </p:sp>
          <p:sp>
            <p:nvSpPr>
              <p:cNvPr id="44" name="Google Shape;6476;p67">
                <a:extLst>
                  <a:ext uri="{FF2B5EF4-FFF2-40B4-BE49-F238E27FC236}">
                    <a16:creationId xmlns:a16="http://schemas.microsoft.com/office/drawing/2014/main" id="{1563606D-ED3F-D342-B8D4-3F85C38C4F7B}"/>
                  </a:ext>
                </a:extLst>
              </p:cNvPr>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38100">
                <a:solidFill>
                  <a:schemeClr val="accent3">
                    <a:lumMod val="20000"/>
                    <a:lumOff val="80000"/>
                  </a:schemeClr>
                </a:solidFill>
              </a:ln>
            </p:spPr>
            <p:txBody>
              <a:bodyPr spcFirstLastPara="1" wrap="square" lIns="106901" tIns="106901" rIns="106901" bIns="106901" anchor="ctr" anchorCtr="0">
                <a:noAutofit/>
              </a:bodyPr>
              <a:lstStyle/>
              <a:p>
                <a:endParaRPr sz="2688"/>
              </a:p>
            </p:txBody>
          </p:sp>
        </p:grpSp>
        <p:grpSp>
          <p:nvGrpSpPr>
            <p:cNvPr id="40" name="Google Shape;6477;p67">
              <a:extLst>
                <a:ext uri="{FF2B5EF4-FFF2-40B4-BE49-F238E27FC236}">
                  <a16:creationId xmlns:a16="http://schemas.microsoft.com/office/drawing/2014/main" id="{D3111037-2045-F343-A576-DCF6CD274825}"/>
                </a:ext>
              </a:extLst>
            </p:cNvPr>
            <p:cNvGrpSpPr/>
            <p:nvPr/>
          </p:nvGrpSpPr>
          <p:grpSpPr>
            <a:xfrm>
              <a:off x="4204684" y="2104422"/>
              <a:ext cx="342957" cy="311664"/>
              <a:chOff x="4204684" y="2104422"/>
              <a:chExt cx="342957" cy="311664"/>
            </a:xfrm>
          </p:grpSpPr>
          <p:sp>
            <p:nvSpPr>
              <p:cNvPr id="41" name="Google Shape;6478;p67">
                <a:extLst>
                  <a:ext uri="{FF2B5EF4-FFF2-40B4-BE49-F238E27FC236}">
                    <a16:creationId xmlns:a16="http://schemas.microsoft.com/office/drawing/2014/main" id="{F7B2BE78-041A-7643-88A3-1E4E6017A831}"/>
                  </a:ext>
                </a:extLst>
              </p:cNvPr>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accent3">
                  <a:lumMod val="60000"/>
                  <a:lumOff val="40000"/>
                </a:schemeClr>
              </a:solidFill>
              <a:ln>
                <a:noFill/>
              </a:ln>
            </p:spPr>
            <p:txBody>
              <a:bodyPr spcFirstLastPara="1" wrap="square" lIns="106901" tIns="106901" rIns="106901" bIns="106901" anchor="ctr" anchorCtr="0">
                <a:noAutofit/>
              </a:bodyPr>
              <a:lstStyle/>
              <a:p>
                <a:endParaRPr sz="2688"/>
              </a:p>
            </p:txBody>
          </p:sp>
          <p:sp>
            <p:nvSpPr>
              <p:cNvPr id="42" name="Google Shape;6479;p67">
                <a:extLst>
                  <a:ext uri="{FF2B5EF4-FFF2-40B4-BE49-F238E27FC236}">
                    <a16:creationId xmlns:a16="http://schemas.microsoft.com/office/drawing/2014/main" id="{612488B5-B67C-354E-92FE-AB83C705F7A0}"/>
                  </a:ext>
                </a:extLst>
              </p:cNvPr>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38100">
                <a:solidFill>
                  <a:schemeClr val="accent3">
                    <a:lumMod val="60000"/>
                    <a:lumOff val="40000"/>
                  </a:schemeClr>
                </a:solidFill>
              </a:ln>
            </p:spPr>
            <p:txBody>
              <a:bodyPr spcFirstLastPara="1" wrap="square" lIns="106901" tIns="106901" rIns="106901" bIns="106901" anchor="ctr" anchorCtr="0">
                <a:noAutofit/>
              </a:bodyPr>
              <a:lstStyle/>
              <a:p>
                <a:endParaRPr sz="2688"/>
              </a:p>
            </p:txBody>
          </p:sp>
        </p:grpSp>
      </p:grpSp>
      <p:sp>
        <p:nvSpPr>
          <p:cNvPr id="49" name="Text Placeholder 2">
            <a:extLst>
              <a:ext uri="{FF2B5EF4-FFF2-40B4-BE49-F238E27FC236}">
                <a16:creationId xmlns:a16="http://schemas.microsoft.com/office/drawing/2014/main" id="{A74DC83D-B6D9-134F-A601-8D1366F40B2E}"/>
              </a:ext>
            </a:extLst>
          </p:cNvPr>
          <p:cNvSpPr>
            <a:spLocks noGrp="1"/>
          </p:cNvSpPr>
          <p:nvPr>
            <p:ph type="body" idx="50" hasCustomPrompt="1"/>
          </p:nvPr>
        </p:nvSpPr>
        <p:spPr>
          <a:xfrm>
            <a:off x="4537003" y="2236616"/>
            <a:ext cx="1478803" cy="711008"/>
          </a:xfrm>
        </p:spPr>
        <p:txBody>
          <a:bodyPr anchor="ctr">
            <a:noAutofit/>
          </a:bodyPr>
          <a:lstStyle>
            <a:lvl1pPr marL="0" indent="0" algn="ctr">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0" name="Text Placeholder 2">
            <a:extLst>
              <a:ext uri="{FF2B5EF4-FFF2-40B4-BE49-F238E27FC236}">
                <a16:creationId xmlns:a16="http://schemas.microsoft.com/office/drawing/2014/main" id="{1DD7B5AA-F799-8F44-8AFB-5FFC9B682516}"/>
              </a:ext>
            </a:extLst>
          </p:cNvPr>
          <p:cNvSpPr>
            <a:spLocks noGrp="1"/>
          </p:cNvSpPr>
          <p:nvPr>
            <p:ph type="body" idx="67" hasCustomPrompt="1"/>
          </p:nvPr>
        </p:nvSpPr>
        <p:spPr>
          <a:xfrm>
            <a:off x="6196140" y="2236616"/>
            <a:ext cx="1478803" cy="711008"/>
          </a:xfrm>
        </p:spPr>
        <p:txBody>
          <a:bodyPr anchor="ctr">
            <a:noAutofit/>
          </a:bodyPr>
          <a:lstStyle>
            <a:lvl1pPr marL="0" indent="0" algn="ctr">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1" name="Text Placeholder 2">
            <a:extLst>
              <a:ext uri="{FF2B5EF4-FFF2-40B4-BE49-F238E27FC236}">
                <a16:creationId xmlns:a16="http://schemas.microsoft.com/office/drawing/2014/main" id="{2BF9F47C-EB72-EC44-8584-FD1A081AD1CC}"/>
              </a:ext>
            </a:extLst>
          </p:cNvPr>
          <p:cNvSpPr>
            <a:spLocks noGrp="1"/>
          </p:cNvSpPr>
          <p:nvPr>
            <p:ph type="body" idx="68" hasCustomPrompt="1"/>
          </p:nvPr>
        </p:nvSpPr>
        <p:spPr>
          <a:xfrm>
            <a:off x="4538971" y="4752160"/>
            <a:ext cx="1478803" cy="696823"/>
          </a:xfrm>
        </p:spPr>
        <p:txBody>
          <a:bodyPr anchor="ctr">
            <a:noAutofit/>
          </a:bodyPr>
          <a:lstStyle>
            <a:lvl1pPr marL="0" indent="0" algn="ctr">
              <a:lnSpc>
                <a:spcPct val="100000"/>
              </a:lnSpc>
              <a:buNone/>
              <a:defRPr sz="2000" cap="all" spc="200" baseline="0">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2" name="Text Placeholder 2">
            <a:extLst>
              <a:ext uri="{FF2B5EF4-FFF2-40B4-BE49-F238E27FC236}">
                <a16:creationId xmlns:a16="http://schemas.microsoft.com/office/drawing/2014/main" id="{A1FC3792-87E3-D94D-8479-D156D8B5B4D8}"/>
              </a:ext>
            </a:extLst>
          </p:cNvPr>
          <p:cNvSpPr>
            <a:spLocks noGrp="1"/>
          </p:cNvSpPr>
          <p:nvPr>
            <p:ph type="body" idx="69" hasCustomPrompt="1"/>
          </p:nvPr>
        </p:nvSpPr>
        <p:spPr>
          <a:xfrm>
            <a:off x="6196140" y="4752161"/>
            <a:ext cx="1478803" cy="696822"/>
          </a:xfrm>
        </p:spPr>
        <p:txBody>
          <a:bodyPr anchor="ctr">
            <a:noAutofit/>
          </a:bodyPr>
          <a:lstStyle>
            <a:lvl1pPr marL="0" indent="0" algn="ctr">
              <a:lnSpc>
                <a:spcPct val="100000"/>
              </a:lnSpc>
              <a:buNone/>
              <a:defRPr sz="20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3" name="Picture Placeholder 20">
            <a:extLst>
              <a:ext uri="{FF2B5EF4-FFF2-40B4-BE49-F238E27FC236}">
                <a16:creationId xmlns:a16="http://schemas.microsoft.com/office/drawing/2014/main" id="{0572D3AB-ECE3-BC4F-A9D7-286ADCDC464B}"/>
              </a:ext>
            </a:extLst>
          </p:cNvPr>
          <p:cNvSpPr>
            <a:spLocks noGrp="1"/>
          </p:cNvSpPr>
          <p:nvPr>
            <p:ph type="pic" sz="quarter" idx="71" hasCustomPrompt="1"/>
          </p:nvPr>
        </p:nvSpPr>
        <p:spPr>
          <a:xfrm>
            <a:off x="3848050" y="2236616"/>
            <a:ext cx="498284" cy="510731"/>
          </a:xfrm>
          <a:prstGeom prst="rect">
            <a:avLst/>
          </a:prstGeom>
          <a:noFill/>
        </p:spPr>
        <p:txBody>
          <a:bodyPr>
            <a:noAutofit/>
          </a:bodyPr>
          <a:lstStyle>
            <a:lvl1pPr marL="0" indent="0">
              <a:buNone/>
              <a:defRPr sz="1200" baseline="0"/>
            </a:lvl1pPr>
          </a:lstStyle>
          <a:p>
            <a:r>
              <a:rPr lang="en-US" dirty="0"/>
              <a:t>Icon</a:t>
            </a:r>
          </a:p>
        </p:txBody>
      </p:sp>
      <p:sp>
        <p:nvSpPr>
          <p:cNvPr id="54" name="Picture Placeholder 20">
            <a:extLst>
              <a:ext uri="{FF2B5EF4-FFF2-40B4-BE49-F238E27FC236}">
                <a16:creationId xmlns:a16="http://schemas.microsoft.com/office/drawing/2014/main" id="{E7967F7E-652C-D148-B84D-7987A4C9C6A8}"/>
              </a:ext>
            </a:extLst>
          </p:cNvPr>
          <p:cNvSpPr>
            <a:spLocks noGrp="1"/>
          </p:cNvSpPr>
          <p:nvPr>
            <p:ph type="pic" sz="quarter" idx="72" hasCustomPrompt="1"/>
          </p:nvPr>
        </p:nvSpPr>
        <p:spPr>
          <a:xfrm>
            <a:off x="7907431" y="2236616"/>
            <a:ext cx="498284" cy="510731"/>
          </a:xfrm>
          <a:prstGeom prst="rect">
            <a:avLst/>
          </a:prstGeom>
          <a:noFill/>
        </p:spPr>
        <p:txBody>
          <a:bodyPr>
            <a:noAutofit/>
          </a:bodyPr>
          <a:lstStyle>
            <a:lvl1pPr marL="0" indent="0">
              <a:buNone/>
              <a:defRPr sz="1200" baseline="0"/>
            </a:lvl1pPr>
          </a:lstStyle>
          <a:p>
            <a:r>
              <a:rPr lang="en-US" dirty="0"/>
              <a:t>Icon</a:t>
            </a:r>
          </a:p>
        </p:txBody>
      </p:sp>
      <p:sp>
        <p:nvSpPr>
          <p:cNvPr id="55" name="Picture Placeholder 20">
            <a:extLst>
              <a:ext uri="{FF2B5EF4-FFF2-40B4-BE49-F238E27FC236}">
                <a16:creationId xmlns:a16="http://schemas.microsoft.com/office/drawing/2014/main" id="{AF6D1AEF-4B93-DF4D-BCC1-8003F0C0DDC3}"/>
              </a:ext>
            </a:extLst>
          </p:cNvPr>
          <p:cNvSpPr>
            <a:spLocks noGrp="1"/>
          </p:cNvSpPr>
          <p:nvPr>
            <p:ph type="pic" sz="quarter" idx="73" hasCustomPrompt="1"/>
          </p:nvPr>
        </p:nvSpPr>
        <p:spPr>
          <a:xfrm>
            <a:off x="3848050" y="4938253"/>
            <a:ext cx="498284" cy="510731"/>
          </a:xfrm>
          <a:prstGeom prst="rect">
            <a:avLst/>
          </a:prstGeom>
          <a:noFill/>
        </p:spPr>
        <p:txBody>
          <a:bodyPr>
            <a:noAutofit/>
          </a:bodyPr>
          <a:lstStyle>
            <a:lvl1pPr marL="0" indent="0">
              <a:buNone/>
              <a:defRPr sz="1200" baseline="0"/>
            </a:lvl1pPr>
          </a:lstStyle>
          <a:p>
            <a:r>
              <a:rPr lang="en-US" dirty="0"/>
              <a:t>icon</a:t>
            </a:r>
          </a:p>
        </p:txBody>
      </p:sp>
      <p:sp>
        <p:nvSpPr>
          <p:cNvPr id="56" name="Picture Placeholder 20">
            <a:extLst>
              <a:ext uri="{FF2B5EF4-FFF2-40B4-BE49-F238E27FC236}">
                <a16:creationId xmlns:a16="http://schemas.microsoft.com/office/drawing/2014/main" id="{CB6F8255-C67F-544F-A358-FE0E44D45CE4}"/>
              </a:ext>
            </a:extLst>
          </p:cNvPr>
          <p:cNvSpPr>
            <a:spLocks noGrp="1"/>
          </p:cNvSpPr>
          <p:nvPr>
            <p:ph type="pic" sz="quarter" idx="74" hasCustomPrompt="1"/>
          </p:nvPr>
        </p:nvSpPr>
        <p:spPr>
          <a:xfrm>
            <a:off x="7907431" y="4938253"/>
            <a:ext cx="498284" cy="510731"/>
          </a:xfrm>
          <a:prstGeom prst="rect">
            <a:avLst/>
          </a:prstGeom>
          <a:noFill/>
        </p:spPr>
        <p:txBody>
          <a:bodyPr>
            <a:noAutofit/>
          </a:bodyPr>
          <a:lstStyle>
            <a:lvl1pPr marL="0" indent="0">
              <a:buNone/>
              <a:defRPr sz="1200" baseline="0"/>
            </a:lvl1pPr>
          </a:lstStyle>
          <a:p>
            <a:r>
              <a:rPr lang="en-US" dirty="0"/>
              <a:t>icon</a:t>
            </a:r>
          </a:p>
        </p:txBody>
      </p:sp>
      <p:sp>
        <p:nvSpPr>
          <p:cNvPr id="57" name="Text Placeholder 2">
            <a:extLst>
              <a:ext uri="{FF2B5EF4-FFF2-40B4-BE49-F238E27FC236}">
                <a16:creationId xmlns:a16="http://schemas.microsoft.com/office/drawing/2014/main" id="{384B8E1E-D7D7-7A4D-9953-6BF5930B495A}"/>
              </a:ext>
            </a:extLst>
          </p:cNvPr>
          <p:cNvSpPr>
            <a:spLocks noGrp="1"/>
          </p:cNvSpPr>
          <p:nvPr>
            <p:ph type="body" idx="75" hasCustomPrompt="1"/>
          </p:nvPr>
        </p:nvSpPr>
        <p:spPr>
          <a:xfrm>
            <a:off x="5353391" y="3212425"/>
            <a:ext cx="1478803" cy="1346848"/>
          </a:xfrm>
        </p:spPr>
        <p:txBody>
          <a:bodyPr anchor="ctr">
            <a:noAutofit/>
          </a:bodyPr>
          <a:lstStyle>
            <a:lvl1pPr marL="0" indent="0" algn="ctr">
              <a:lnSpc>
                <a:spcPct val="100000"/>
              </a:lnSpc>
              <a:buNone/>
              <a:defRPr sz="1800" cap="all" spc="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30" name="Text Placeholder 2">
            <a:extLst>
              <a:ext uri="{FF2B5EF4-FFF2-40B4-BE49-F238E27FC236}">
                <a16:creationId xmlns:a16="http://schemas.microsoft.com/office/drawing/2014/main" id="{A78E69A2-4041-44A2-B191-BA8F93F5F0D1}"/>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2" name="Text Placeholder 4">
            <a:extLst>
              <a:ext uri="{FF2B5EF4-FFF2-40B4-BE49-F238E27FC236}">
                <a16:creationId xmlns:a16="http://schemas.microsoft.com/office/drawing/2014/main" id="{3EC9BFF0-6D05-4960-BFBC-6AF52B9F38B7}"/>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3" name="Straight Connector 32">
            <a:extLst>
              <a:ext uri="{FF2B5EF4-FFF2-40B4-BE49-F238E27FC236}">
                <a16:creationId xmlns:a16="http://schemas.microsoft.com/office/drawing/2014/main" id="{50385770-F42D-48AE-B455-CD84CA8031FD}"/>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Slide Number Placeholder 2">
            <a:extLst>
              <a:ext uri="{FF2B5EF4-FFF2-40B4-BE49-F238E27FC236}">
                <a16:creationId xmlns:a16="http://schemas.microsoft.com/office/drawing/2014/main" id="{F4BE3C92-10A4-4F29-B024-8CFCB33F1F4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8" name="Group 57">
            <a:extLst>
              <a:ext uri="{FF2B5EF4-FFF2-40B4-BE49-F238E27FC236}">
                <a16:creationId xmlns:a16="http://schemas.microsoft.com/office/drawing/2014/main" id="{FEA37946-B507-4B86-A97A-D20420A798BF}"/>
              </a:ext>
            </a:extLst>
          </p:cNvPr>
          <p:cNvGrpSpPr/>
          <p:nvPr userDrawn="1"/>
        </p:nvGrpSpPr>
        <p:grpSpPr>
          <a:xfrm>
            <a:off x="11454056" y="6354160"/>
            <a:ext cx="369644" cy="226799"/>
            <a:chOff x="10171675" y="6328233"/>
            <a:chExt cx="731163" cy="454938"/>
          </a:xfrm>
        </p:grpSpPr>
        <p:sp>
          <p:nvSpPr>
            <p:cNvPr id="59" name="Freeform: Shape 58">
              <a:extLst>
                <a:ext uri="{FF2B5EF4-FFF2-40B4-BE49-F238E27FC236}">
                  <a16:creationId xmlns:a16="http://schemas.microsoft.com/office/drawing/2014/main" id="{908DDD64-3B13-45E8-B63A-C8FC0AD794D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0" name="Freeform: Shape 59">
              <a:extLst>
                <a:ext uri="{FF2B5EF4-FFF2-40B4-BE49-F238E27FC236}">
                  <a16:creationId xmlns:a16="http://schemas.microsoft.com/office/drawing/2014/main" id="{E9D40149-463B-4D5A-A0B6-91ABCAB2AFB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1" name="Group 60">
              <a:extLst>
                <a:ext uri="{FF2B5EF4-FFF2-40B4-BE49-F238E27FC236}">
                  <a16:creationId xmlns:a16="http://schemas.microsoft.com/office/drawing/2014/main" id="{65CEC244-5CCD-46BA-A860-86B5A690BB0B}"/>
                </a:ext>
              </a:extLst>
            </p:cNvPr>
            <p:cNvGrpSpPr/>
            <p:nvPr userDrawn="1"/>
          </p:nvGrpSpPr>
          <p:grpSpPr>
            <a:xfrm>
              <a:off x="10499754" y="6374995"/>
              <a:ext cx="74948" cy="362489"/>
              <a:chOff x="11458342" y="5807359"/>
              <a:chExt cx="74948" cy="362489"/>
            </a:xfrm>
          </p:grpSpPr>
          <p:sp>
            <p:nvSpPr>
              <p:cNvPr id="62" name="Freeform: Shape 61">
                <a:extLst>
                  <a:ext uri="{FF2B5EF4-FFF2-40B4-BE49-F238E27FC236}">
                    <a16:creationId xmlns:a16="http://schemas.microsoft.com/office/drawing/2014/main" id="{E464F42D-4242-4D3D-8876-C383BBB59AD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04A45277-20CF-4296-AE03-3958B551296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259360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graphic_Circular_6">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3F86596D-9F0C-6741-A770-EC90E06B2A0B}"/>
              </a:ext>
            </a:extLst>
          </p:cNvPr>
          <p:cNvSpPr>
            <a:spLocks noGrp="1"/>
          </p:cNvSpPr>
          <p:nvPr>
            <p:ph type="body" idx="32" hasCustomPrompt="1"/>
          </p:nvPr>
        </p:nvSpPr>
        <p:spPr>
          <a:xfrm>
            <a:off x="350216" y="1265300"/>
            <a:ext cx="4581148" cy="486403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grpSp>
        <p:nvGrpSpPr>
          <p:cNvPr id="68" name="Group 67">
            <a:extLst>
              <a:ext uri="{FF2B5EF4-FFF2-40B4-BE49-F238E27FC236}">
                <a16:creationId xmlns:a16="http://schemas.microsoft.com/office/drawing/2014/main" id="{3A739C11-4542-B24E-A033-6AC668761672}"/>
              </a:ext>
            </a:extLst>
          </p:cNvPr>
          <p:cNvGrpSpPr/>
          <p:nvPr userDrawn="1"/>
        </p:nvGrpSpPr>
        <p:grpSpPr>
          <a:xfrm>
            <a:off x="6095483" y="1449644"/>
            <a:ext cx="4716631" cy="4734536"/>
            <a:chOff x="5552779" y="1869590"/>
            <a:chExt cx="4716631" cy="4734536"/>
          </a:xfrm>
        </p:grpSpPr>
        <p:grpSp>
          <p:nvGrpSpPr>
            <p:cNvPr id="70" name="Group 69">
              <a:extLst>
                <a:ext uri="{FF2B5EF4-FFF2-40B4-BE49-F238E27FC236}">
                  <a16:creationId xmlns:a16="http://schemas.microsoft.com/office/drawing/2014/main" id="{C774766E-34D2-7A4A-8659-2330DA8F80D7}"/>
                </a:ext>
              </a:extLst>
            </p:cNvPr>
            <p:cNvGrpSpPr/>
            <p:nvPr userDrawn="1"/>
          </p:nvGrpSpPr>
          <p:grpSpPr>
            <a:xfrm>
              <a:off x="5552779" y="1869590"/>
              <a:ext cx="4716631" cy="4734536"/>
              <a:chOff x="3723809" y="1045929"/>
              <a:chExt cx="4747412" cy="4765430"/>
            </a:xfrm>
          </p:grpSpPr>
          <p:sp>
            <p:nvSpPr>
              <p:cNvPr id="84" name="Oval 83">
                <a:extLst>
                  <a:ext uri="{FF2B5EF4-FFF2-40B4-BE49-F238E27FC236}">
                    <a16:creationId xmlns:a16="http://schemas.microsoft.com/office/drawing/2014/main" id="{92038CE6-B289-B241-9180-9E548B2FE9CA}"/>
                  </a:ext>
                </a:extLst>
              </p:cNvPr>
              <p:cNvSpPr/>
              <p:nvPr/>
            </p:nvSpPr>
            <p:spPr>
              <a:xfrm>
                <a:off x="5056608" y="2378728"/>
                <a:ext cx="2099833" cy="2099832"/>
              </a:xfrm>
              <a:prstGeom prst="ellipse">
                <a:avLst/>
              </a:prstGeom>
              <a:noFill/>
              <a:ln w="38100" cap="rnd" cmpd="sng">
                <a:solidFill>
                  <a:schemeClr val="bg1">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85" name="Oval 84">
                <a:extLst>
                  <a:ext uri="{FF2B5EF4-FFF2-40B4-BE49-F238E27FC236}">
                    <a16:creationId xmlns:a16="http://schemas.microsoft.com/office/drawing/2014/main" id="{CA17BD64-2D48-B942-926A-D3FF6E56376A}"/>
                  </a:ext>
                </a:extLst>
              </p:cNvPr>
              <p:cNvSpPr/>
              <p:nvPr/>
            </p:nvSpPr>
            <p:spPr>
              <a:xfrm>
                <a:off x="5263283" y="2585402"/>
                <a:ext cx="1686484" cy="1686483"/>
              </a:xfrm>
              <a:prstGeom prst="ellipse">
                <a:avLst/>
              </a:prstGeom>
              <a:solidFill>
                <a:schemeClr val="tx2"/>
              </a:solidFill>
              <a:ln w="3175" cap="rnd" cmpd="sng">
                <a:no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30000"/>
                  </a:lnSpc>
                  <a:spcBef>
                    <a:spcPts val="6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86" name="Oval 85">
                <a:extLst>
                  <a:ext uri="{FF2B5EF4-FFF2-40B4-BE49-F238E27FC236}">
                    <a16:creationId xmlns:a16="http://schemas.microsoft.com/office/drawing/2014/main" id="{D128F775-703C-DD4F-9D27-C706DD70A6B7}"/>
                  </a:ext>
                </a:extLst>
              </p:cNvPr>
              <p:cNvSpPr/>
              <p:nvPr/>
            </p:nvSpPr>
            <p:spPr>
              <a:xfrm>
                <a:off x="4145938" y="1468057"/>
                <a:ext cx="3921174" cy="3921173"/>
              </a:xfrm>
              <a:prstGeom prst="ellipse">
                <a:avLst/>
              </a:prstGeom>
              <a:noFill/>
              <a:ln w="38100" cap="rnd" cmpd="sng">
                <a:solidFill>
                  <a:schemeClr val="bg1">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87" name="Oval 86">
                <a:extLst>
                  <a:ext uri="{FF2B5EF4-FFF2-40B4-BE49-F238E27FC236}">
                    <a16:creationId xmlns:a16="http://schemas.microsoft.com/office/drawing/2014/main" id="{833F9841-7D02-1545-9FEA-606A9059E687}"/>
                  </a:ext>
                </a:extLst>
              </p:cNvPr>
              <p:cNvSpPr/>
              <p:nvPr/>
            </p:nvSpPr>
            <p:spPr>
              <a:xfrm>
                <a:off x="4109014" y="1820139"/>
                <a:ext cx="844257" cy="844257"/>
              </a:xfrm>
              <a:prstGeom prst="ellipse">
                <a:avLst/>
              </a:prstGeom>
              <a:solidFill>
                <a:schemeClr val="bg2"/>
              </a:solidFill>
              <a:ln w="38100" cap="rnd" cmpd="sng">
                <a:solidFill>
                  <a:schemeClr val="accent6">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88" name="Oval 87">
                <a:extLst>
                  <a:ext uri="{FF2B5EF4-FFF2-40B4-BE49-F238E27FC236}">
                    <a16:creationId xmlns:a16="http://schemas.microsoft.com/office/drawing/2014/main" id="{6F25B982-F1E8-6044-9427-A3E8E54BE142}"/>
                  </a:ext>
                </a:extLst>
              </p:cNvPr>
              <p:cNvSpPr/>
              <p:nvPr/>
            </p:nvSpPr>
            <p:spPr>
              <a:xfrm>
                <a:off x="5665934" y="1045929"/>
                <a:ext cx="844257" cy="844257"/>
              </a:xfrm>
              <a:prstGeom prst="ellipse">
                <a:avLst/>
              </a:prstGeom>
              <a:solidFill>
                <a:schemeClr val="bg2"/>
              </a:solidFill>
              <a:ln w="38100" cap="rnd" cmpd="sng">
                <a:solidFill>
                  <a:schemeClr val="accent4">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89" name="Oval 88">
                <a:extLst>
                  <a:ext uri="{FF2B5EF4-FFF2-40B4-BE49-F238E27FC236}">
                    <a16:creationId xmlns:a16="http://schemas.microsoft.com/office/drawing/2014/main" id="{591FD05F-75D4-2E42-925C-1B0CB63DA3E1}"/>
                  </a:ext>
                </a:extLst>
              </p:cNvPr>
              <p:cNvSpPr/>
              <p:nvPr/>
            </p:nvSpPr>
            <p:spPr>
              <a:xfrm>
                <a:off x="7222854" y="1820139"/>
                <a:ext cx="844257" cy="844257"/>
              </a:xfrm>
              <a:prstGeom prst="ellipse">
                <a:avLst/>
              </a:prstGeom>
              <a:solidFill>
                <a:schemeClr val="bg2"/>
              </a:solidFill>
              <a:ln w="38100" cap="rnd" cmpd="sng">
                <a:solidFill>
                  <a:schemeClr val="accent4">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90" name="Oval 89">
                <a:extLst>
                  <a:ext uri="{FF2B5EF4-FFF2-40B4-BE49-F238E27FC236}">
                    <a16:creationId xmlns:a16="http://schemas.microsoft.com/office/drawing/2014/main" id="{078437A4-AA0E-9642-A5DB-4FB750CB33D4}"/>
                  </a:ext>
                </a:extLst>
              </p:cNvPr>
              <p:cNvSpPr/>
              <p:nvPr/>
            </p:nvSpPr>
            <p:spPr>
              <a:xfrm>
                <a:off x="7626964" y="3006516"/>
                <a:ext cx="844257" cy="844257"/>
              </a:xfrm>
              <a:prstGeom prst="ellipse">
                <a:avLst/>
              </a:prstGeom>
              <a:solidFill>
                <a:schemeClr val="bg2"/>
              </a:solidFill>
              <a:ln w="38100" cap="rnd" cmpd="sng">
                <a:solidFill>
                  <a:schemeClr val="accent4">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91" name="Oval 90">
                <a:extLst>
                  <a:ext uri="{FF2B5EF4-FFF2-40B4-BE49-F238E27FC236}">
                    <a16:creationId xmlns:a16="http://schemas.microsoft.com/office/drawing/2014/main" id="{54E2C66F-AF31-3F40-A621-6F5FE28C6856}"/>
                  </a:ext>
                </a:extLst>
              </p:cNvPr>
              <p:cNvSpPr/>
              <p:nvPr/>
            </p:nvSpPr>
            <p:spPr>
              <a:xfrm>
                <a:off x="3723809" y="3006516"/>
                <a:ext cx="844257" cy="844257"/>
              </a:xfrm>
              <a:prstGeom prst="ellipse">
                <a:avLst/>
              </a:prstGeom>
              <a:solidFill>
                <a:schemeClr val="bg2"/>
              </a:solidFill>
              <a:ln w="38100" cap="rnd" cmpd="sng">
                <a:solidFill>
                  <a:schemeClr val="accent6">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92" name="Oval 91">
                <a:extLst>
                  <a:ext uri="{FF2B5EF4-FFF2-40B4-BE49-F238E27FC236}">
                    <a16:creationId xmlns:a16="http://schemas.microsoft.com/office/drawing/2014/main" id="{913F1A69-6202-2842-89C4-828D48DD9B38}"/>
                  </a:ext>
                </a:extLst>
              </p:cNvPr>
              <p:cNvSpPr/>
              <p:nvPr/>
            </p:nvSpPr>
            <p:spPr>
              <a:xfrm>
                <a:off x="4109014" y="4271886"/>
                <a:ext cx="844257" cy="844257"/>
              </a:xfrm>
              <a:prstGeom prst="ellipse">
                <a:avLst/>
              </a:prstGeom>
              <a:solidFill>
                <a:schemeClr val="bg2"/>
              </a:solidFill>
              <a:ln w="38100" cap="rnd" cmpd="sng">
                <a:solidFill>
                  <a:schemeClr val="accent6">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93" name="Oval 92">
                <a:extLst>
                  <a:ext uri="{FF2B5EF4-FFF2-40B4-BE49-F238E27FC236}">
                    <a16:creationId xmlns:a16="http://schemas.microsoft.com/office/drawing/2014/main" id="{BB754F17-D34A-9648-B144-A134D68A29C8}"/>
                  </a:ext>
                </a:extLst>
              </p:cNvPr>
              <p:cNvSpPr/>
              <p:nvPr/>
            </p:nvSpPr>
            <p:spPr>
              <a:xfrm>
                <a:off x="5665934" y="4967102"/>
                <a:ext cx="844257" cy="844257"/>
              </a:xfrm>
              <a:prstGeom prst="ellipse">
                <a:avLst/>
              </a:prstGeom>
              <a:solidFill>
                <a:schemeClr val="bg2"/>
              </a:solidFill>
              <a:ln w="38100" cap="rnd" cmpd="sng">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94" name="Oval 93">
                <a:extLst>
                  <a:ext uri="{FF2B5EF4-FFF2-40B4-BE49-F238E27FC236}">
                    <a16:creationId xmlns:a16="http://schemas.microsoft.com/office/drawing/2014/main" id="{ABC9685D-693E-A34A-9388-52EA1054F023}"/>
                  </a:ext>
                </a:extLst>
              </p:cNvPr>
              <p:cNvSpPr/>
              <p:nvPr/>
            </p:nvSpPr>
            <p:spPr>
              <a:xfrm>
                <a:off x="7222854" y="4271886"/>
                <a:ext cx="844257" cy="844257"/>
              </a:xfrm>
              <a:prstGeom prst="ellipse">
                <a:avLst/>
              </a:prstGeom>
              <a:solidFill>
                <a:schemeClr val="bg2"/>
              </a:solidFill>
              <a:ln w="38100" cap="rnd" cmpd="sng">
                <a:solidFill>
                  <a:schemeClr val="accent4">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308"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grpSp>
        <p:sp>
          <p:nvSpPr>
            <p:cNvPr id="76" name="Rectangle 75">
              <a:extLst>
                <a:ext uri="{FF2B5EF4-FFF2-40B4-BE49-F238E27FC236}">
                  <a16:creationId xmlns:a16="http://schemas.microsoft.com/office/drawing/2014/main" id="{8588305A-23F9-B643-9CFE-5D794038A27D}"/>
                </a:ext>
              </a:extLst>
            </p:cNvPr>
            <p:cNvSpPr/>
            <p:nvPr userDrawn="1"/>
          </p:nvSpPr>
          <p:spPr>
            <a:xfrm rot="2700000" flipH="1">
              <a:off x="8625572" y="347273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dirty="0">
                <a:latin typeface="+mn-lt"/>
              </a:endParaRPr>
            </a:p>
          </p:txBody>
        </p:sp>
        <p:sp>
          <p:nvSpPr>
            <p:cNvPr id="77" name="Rectangle 76">
              <a:extLst>
                <a:ext uri="{FF2B5EF4-FFF2-40B4-BE49-F238E27FC236}">
                  <a16:creationId xmlns:a16="http://schemas.microsoft.com/office/drawing/2014/main" id="{27CEF8E2-BAA0-A446-8345-BA91E6828641}"/>
                </a:ext>
              </a:extLst>
            </p:cNvPr>
            <p:cNvSpPr/>
            <p:nvPr userDrawn="1"/>
          </p:nvSpPr>
          <p:spPr>
            <a:xfrm rot="2700000" flipH="1">
              <a:off x="6838398" y="4152597"/>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a:latin typeface="+mn-lt"/>
              </a:endParaRPr>
            </a:p>
          </p:txBody>
        </p:sp>
        <p:sp>
          <p:nvSpPr>
            <p:cNvPr id="78" name="Rectangle 77">
              <a:extLst>
                <a:ext uri="{FF2B5EF4-FFF2-40B4-BE49-F238E27FC236}">
                  <a16:creationId xmlns:a16="http://schemas.microsoft.com/office/drawing/2014/main" id="{9435FA6C-CDC4-814D-A9BC-B73607ED8ABE}"/>
                </a:ext>
              </a:extLst>
            </p:cNvPr>
            <p:cNvSpPr/>
            <p:nvPr userDrawn="1"/>
          </p:nvSpPr>
          <p:spPr>
            <a:xfrm rot="2700000" flipH="1">
              <a:off x="7131553" y="347273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a:latin typeface="+mn-lt"/>
              </a:endParaRPr>
            </a:p>
          </p:txBody>
        </p:sp>
        <p:sp>
          <p:nvSpPr>
            <p:cNvPr id="79" name="Rectangle 78">
              <a:extLst>
                <a:ext uri="{FF2B5EF4-FFF2-40B4-BE49-F238E27FC236}">
                  <a16:creationId xmlns:a16="http://schemas.microsoft.com/office/drawing/2014/main" id="{992C7BCE-9432-2743-97E0-D355C234D950}"/>
                </a:ext>
              </a:extLst>
            </p:cNvPr>
            <p:cNvSpPr/>
            <p:nvPr userDrawn="1"/>
          </p:nvSpPr>
          <p:spPr>
            <a:xfrm rot="2700000" flipH="1">
              <a:off x="8924701" y="4152597"/>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a:latin typeface="+mn-lt"/>
              </a:endParaRPr>
            </a:p>
          </p:txBody>
        </p:sp>
        <p:sp>
          <p:nvSpPr>
            <p:cNvPr id="80" name="Rectangle 79">
              <a:extLst>
                <a:ext uri="{FF2B5EF4-FFF2-40B4-BE49-F238E27FC236}">
                  <a16:creationId xmlns:a16="http://schemas.microsoft.com/office/drawing/2014/main" id="{9C32E2D0-9C35-C34A-8A70-6D611921E63D}"/>
                </a:ext>
              </a:extLst>
            </p:cNvPr>
            <p:cNvSpPr/>
            <p:nvPr userDrawn="1"/>
          </p:nvSpPr>
          <p:spPr>
            <a:xfrm rot="2700000" flipH="1">
              <a:off x="7894286" y="5259023"/>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a:latin typeface="+mn-lt"/>
              </a:endParaRPr>
            </a:p>
          </p:txBody>
        </p:sp>
        <p:sp>
          <p:nvSpPr>
            <p:cNvPr id="81" name="Rectangle 80">
              <a:extLst>
                <a:ext uri="{FF2B5EF4-FFF2-40B4-BE49-F238E27FC236}">
                  <a16:creationId xmlns:a16="http://schemas.microsoft.com/office/drawing/2014/main" id="{016A8F4D-515C-4049-843D-DAE11C2CC2BD}"/>
                </a:ext>
              </a:extLst>
            </p:cNvPr>
            <p:cNvSpPr/>
            <p:nvPr userDrawn="1"/>
          </p:nvSpPr>
          <p:spPr>
            <a:xfrm rot="2700000" flipH="1">
              <a:off x="7131552" y="4917909"/>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dirty="0">
                <a:latin typeface="+mn-lt"/>
              </a:endParaRPr>
            </a:p>
          </p:txBody>
        </p:sp>
        <p:sp>
          <p:nvSpPr>
            <p:cNvPr id="82" name="Rectangle 81">
              <a:extLst>
                <a:ext uri="{FF2B5EF4-FFF2-40B4-BE49-F238E27FC236}">
                  <a16:creationId xmlns:a16="http://schemas.microsoft.com/office/drawing/2014/main" id="{097ED4AC-8E73-B442-87F0-740A8D9BF080}"/>
                </a:ext>
              </a:extLst>
            </p:cNvPr>
            <p:cNvSpPr/>
            <p:nvPr userDrawn="1"/>
          </p:nvSpPr>
          <p:spPr>
            <a:xfrm rot="2700000" flipH="1">
              <a:off x="8625571" y="4917909"/>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dirty="0">
                <a:latin typeface="+mn-lt"/>
              </a:endParaRPr>
            </a:p>
          </p:txBody>
        </p:sp>
        <p:sp>
          <p:nvSpPr>
            <p:cNvPr id="83" name="Rectangle 82">
              <a:extLst>
                <a:ext uri="{FF2B5EF4-FFF2-40B4-BE49-F238E27FC236}">
                  <a16:creationId xmlns:a16="http://schemas.microsoft.com/office/drawing/2014/main" id="{FD8D0F31-73FB-0F44-82DE-E97896C57F37}"/>
                </a:ext>
              </a:extLst>
            </p:cNvPr>
            <p:cNvSpPr/>
            <p:nvPr userDrawn="1"/>
          </p:nvSpPr>
          <p:spPr>
            <a:xfrm rot="2700000" flipH="1">
              <a:off x="7894286" y="316746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a:latin typeface="+mn-lt"/>
              </a:endParaRPr>
            </a:p>
          </p:txBody>
        </p:sp>
      </p:grpSp>
      <p:sp>
        <p:nvSpPr>
          <p:cNvPr id="95" name="Picture Placeholder 20">
            <a:extLst>
              <a:ext uri="{FF2B5EF4-FFF2-40B4-BE49-F238E27FC236}">
                <a16:creationId xmlns:a16="http://schemas.microsoft.com/office/drawing/2014/main" id="{57B04F99-B3C2-534A-BCAB-94E878F32353}"/>
              </a:ext>
            </a:extLst>
          </p:cNvPr>
          <p:cNvSpPr>
            <a:spLocks noGrp="1"/>
          </p:cNvSpPr>
          <p:nvPr>
            <p:ph type="pic" sz="quarter" idx="59" hasCustomPrompt="1"/>
          </p:nvPr>
        </p:nvSpPr>
        <p:spPr>
          <a:xfrm>
            <a:off x="6638703" y="2364498"/>
            <a:ext cx="527943" cy="527942"/>
          </a:xfrm>
          <a:prstGeom prst="rect">
            <a:avLst/>
          </a:prstGeom>
          <a:noFill/>
        </p:spPr>
        <p:txBody>
          <a:bodyPr>
            <a:noAutofit/>
          </a:bodyPr>
          <a:lstStyle>
            <a:lvl1pPr marL="0" indent="0">
              <a:buNone/>
              <a:defRPr sz="1200">
                <a:solidFill>
                  <a:schemeClr val="tx1"/>
                </a:solidFill>
                <a:latin typeface="+mn-lt"/>
              </a:defRPr>
            </a:lvl1pPr>
          </a:lstStyle>
          <a:p>
            <a:r>
              <a:rPr lang="en-US" dirty="0"/>
              <a:t>Icon</a:t>
            </a:r>
          </a:p>
        </p:txBody>
      </p:sp>
      <p:sp>
        <p:nvSpPr>
          <p:cNvPr id="96" name="Picture Placeholder 20">
            <a:extLst>
              <a:ext uri="{FF2B5EF4-FFF2-40B4-BE49-F238E27FC236}">
                <a16:creationId xmlns:a16="http://schemas.microsoft.com/office/drawing/2014/main" id="{5BDA36D8-84D1-8543-8DD4-96CFA227447B}"/>
              </a:ext>
            </a:extLst>
          </p:cNvPr>
          <p:cNvSpPr>
            <a:spLocks noGrp="1"/>
          </p:cNvSpPr>
          <p:nvPr>
            <p:ph type="pic" sz="quarter" idx="60" hasCustomPrompt="1"/>
          </p:nvPr>
        </p:nvSpPr>
        <p:spPr>
          <a:xfrm>
            <a:off x="9730819" y="2364498"/>
            <a:ext cx="527943" cy="527942"/>
          </a:xfrm>
          <a:prstGeom prst="rect">
            <a:avLst/>
          </a:prstGeom>
          <a:noFill/>
        </p:spPr>
        <p:txBody>
          <a:bodyPr>
            <a:noAutofit/>
          </a:bodyPr>
          <a:lstStyle>
            <a:lvl1pPr marL="0" indent="0">
              <a:buNone/>
              <a:defRPr sz="1200">
                <a:solidFill>
                  <a:schemeClr val="tx1"/>
                </a:solidFill>
                <a:latin typeface="+mn-lt"/>
              </a:defRPr>
            </a:lvl1pPr>
          </a:lstStyle>
          <a:p>
            <a:r>
              <a:rPr lang="en-US" dirty="0"/>
              <a:t>Icon</a:t>
            </a:r>
          </a:p>
        </p:txBody>
      </p:sp>
      <p:sp>
        <p:nvSpPr>
          <p:cNvPr id="97" name="Picture Placeholder 20">
            <a:extLst>
              <a:ext uri="{FF2B5EF4-FFF2-40B4-BE49-F238E27FC236}">
                <a16:creationId xmlns:a16="http://schemas.microsoft.com/office/drawing/2014/main" id="{D7928B37-49C2-7747-A96F-493C5C91A683}"/>
              </a:ext>
            </a:extLst>
          </p:cNvPr>
          <p:cNvSpPr>
            <a:spLocks noGrp="1"/>
          </p:cNvSpPr>
          <p:nvPr>
            <p:ph type="pic" sz="quarter" idx="61" hasCustomPrompt="1"/>
          </p:nvPr>
        </p:nvSpPr>
        <p:spPr>
          <a:xfrm>
            <a:off x="8190778" y="1594477"/>
            <a:ext cx="527943" cy="527942"/>
          </a:xfrm>
          <a:prstGeom prst="rect">
            <a:avLst/>
          </a:prstGeom>
          <a:noFill/>
        </p:spPr>
        <p:txBody>
          <a:bodyPr>
            <a:noAutofit/>
          </a:bodyPr>
          <a:lstStyle>
            <a:lvl1pPr marL="0" indent="0">
              <a:buNone/>
              <a:defRPr sz="1200">
                <a:solidFill>
                  <a:schemeClr val="tx1"/>
                </a:solidFill>
                <a:latin typeface="+mn-lt"/>
              </a:defRPr>
            </a:lvl1pPr>
          </a:lstStyle>
          <a:p>
            <a:r>
              <a:rPr lang="en-US" dirty="0"/>
              <a:t>Icon</a:t>
            </a:r>
          </a:p>
        </p:txBody>
      </p:sp>
      <p:sp>
        <p:nvSpPr>
          <p:cNvPr id="98" name="Picture Placeholder 20">
            <a:extLst>
              <a:ext uri="{FF2B5EF4-FFF2-40B4-BE49-F238E27FC236}">
                <a16:creationId xmlns:a16="http://schemas.microsoft.com/office/drawing/2014/main" id="{318E2CDA-A0E8-4840-AE5A-DFED8DD6C0CF}"/>
              </a:ext>
            </a:extLst>
          </p:cNvPr>
          <p:cNvSpPr>
            <a:spLocks noGrp="1"/>
          </p:cNvSpPr>
          <p:nvPr>
            <p:ph type="pic" sz="quarter" idx="62" hasCustomPrompt="1"/>
          </p:nvPr>
        </p:nvSpPr>
        <p:spPr>
          <a:xfrm>
            <a:off x="8190778" y="5480677"/>
            <a:ext cx="527943" cy="527942"/>
          </a:xfrm>
          <a:prstGeom prst="rect">
            <a:avLst/>
          </a:prstGeom>
          <a:noFill/>
        </p:spPr>
        <p:txBody>
          <a:bodyPr>
            <a:noAutofit/>
          </a:bodyPr>
          <a:lstStyle>
            <a:lvl1pPr marL="0" indent="0">
              <a:buNone/>
              <a:defRPr sz="1200">
                <a:solidFill>
                  <a:schemeClr val="tx1"/>
                </a:solidFill>
                <a:latin typeface="+mn-lt"/>
              </a:defRPr>
            </a:lvl1pPr>
          </a:lstStyle>
          <a:p>
            <a:r>
              <a:rPr lang="en-US" dirty="0"/>
              <a:t>Icon</a:t>
            </a:r>
          </a:p>
        </p:txBody>
      </p:sp>
      <p:sp>
        <p:nvSpPr>
          <p:cNvPr id="99" name="Picture Placeholder 20">
            <a:extLst>
              <a:ext uri="{FF2B5EF4-FFF2-40B4-BE49-F238E27FC236}">
                <a16:creationId xmlns:a16="http://schemas.microsoft.com/office/drawing/2014/main" id="{CB62B6BB-90C5-6740-96D1-8363C023C14A}"/>
              </a:ext>
            </a:extLst>
          </p:cNvPr>
          <p:cNvSpPr>
            <a:spLocks noGrp="1"/>
          </p:cNvSpPr>
          <p:nvPr>
            <p:ph type="pic" sz="quarter" idx="63" hasCustomPrompt="1"/>
          </p:nvPr>
        </p:nvSpPr>
        <p:spPr>
          <a:xfrm>
            <a:off x="6638703" y="4806909"/>
            <a:ext cx="527943" cy="527942"/>
          </a:xfrm>
          <a:prstGeom prst="rect">
            <a:avLst/>
          </a:prstGeom>
          <a:noFill/>
        </p:spPr>
        <p:txBody>
          <a:bodyPr>
            <a:noAutofit/>
          </a:bodyPr>
          <a:lstStyle>
            <a:lvl1pPr marL="0" indent="0">
              <a:buNone/>
              <a:defRPr sz="1200">
                <a:solidFill>
                  <a:schemeClr val="tx1"/>
                </a:solidFill>
                <a:latin typeface="+mn-lt"/>
              </a:defRPr>
            </a:lvl1pPr>
          </a:lstStyle>
          <a:p>
            <a:r>
              <a:rPr lang="en-US" dirty="0"/>
              <a:t>Icon</a:t>
            </a:r>
          </a:p>
        </p:txBody>
      </p:sp>
      <p:sp>
        <p:nvSpPr>
          <p:cNvPr id="100" name="Picture Placeholder 20">
            <a:extLst>
              <a:ext uri="{FF2B5EF4-FFF2-40B4-BE49-F238E27FC236}">
                <a16:creationId xmlns:a16="http://schemas.microsoft.com/office/drawing/2014/main" id="{A84FBC45-7C4F-C048-A5BF-3F4190C530BA}"/>
              </a:ext>
            </a:extLst>
          </p:cNvPr>
          <p:cNvSpPr>
            <a:spLocks noGrp="1"/>
          </p:cNvSpPr>
          <p:nvPr>
            <p:ph type="pic" sz="quarter" idx="64" hasCustomPrompt="1"/>
          </p:nvPr>
        </p:nvSpPr>
        <p:spPr>
          <a:xfrm>
            <a:off x="9730819" y="4806909"/>
            <a:ext cx="527943" cy="527942"/>
          </a:xfrm>
          <a:prstGeom prst="rect">
            <a:avLst/>
          </a:prstGeom>
          <a:noFill/>
        </p:spPr>
        <p:txBody>
          <a:bodyPr>
            <a:noAutofit/>
          </a:bodyPr>
          <a:lstStyle>
            <a:lvl1pPr marL="0" indent="0">
              <a:buNone/>
              <a:defRPr sz="1200">
                <a:solidFill>
                  <a:schemeClr val="tx1"/>
                </a:solidFill>
                <a:latin typeface="+mn-lt"/>
              </a:defRPr>
            </a:lvl1pPr>
          </a:lstStyle>
          <a:p>
            <a:r>
              <a:rPr lang="en-US" dirty="0"/>
              <a:t>Icon</a:t>
            </a:r>
          </a:p>
        </p:txBody>
      </p:sp>
      <p:sp>
        <p:nvSpPr>
          <p:cNvPr id="101" name="Picture Placeholder 20">
            <a:extLst>
              <a:ext uri="{FF2B5EF4-FFF2-40B4-BE49-F238E27FC236}">
                <a16:creationId xmlns:a16="http://schemas.microsoft.com/office/drawing/2014/main" id="{C7A990F2-D5E7-C742-BFBB-D38383ABBBB4}"/>
              </a:ext>
            </a:extLst>
          </p:cNvPr>
          <p:cNvSpPr>
            <a:spLocks noGrp="1"/>
          </p:cNvSpPr>
          <p:nvPr>
            <p:ph type="pic" sz="quarter" idx="65" hasCustomPrompt="1"/>
          </p:nvPr>
        </p:nvSpPr>
        <p:spPr>
          <a:xfrm>
            <a:off x="6248371" y="3543593"/>
            <a:ext cx="527943" cy="527942"/>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latin typeface="+mn-lt"/>
              </a:defRPr>
            </a:lvl1pPr>
          </a:lstStyle>
          <a:p>
            <a:r>
              <a:rPr lang="en-US" dirty="0"/>
              <a:t>Icon</a:t>
            </a:r>
          </a:p>
        </p:txBody>
      </p:sp>
      <p:sp>
        <p:nvSpPr>
          <p:cNvPr id="102" name="Picture Placeholder 20">
            <a:extLst>
              <a:ext uri="{FF2B5EF4-FFF2-40B4-BE49-F238E27FC236}">
                <a16:creationId xmlns:a16="http://schemas.microsoft.com/office/drawing/2014/main" id="{9E5559FF-F509-7046-A125-FB8A347B003E}"/>
              </a:ext>
            </a:extLst>
          </p:cNvPr>
          <p:cNvSpPr>
            <a:spLocks noGrp="1"/>
          </p:cNvSpPr>
          <p:nvPr>
            <p:ph type="pic" sz="quarter" idx="66" hasCustomPrompt="1"/>
          </p:nvPr>
        </p:nvSpPr>
        <p:spPr>
          <a:xfrm>
            <a:off x="10146651" y="3543593"/>
            <a:ext cx="527943" cy="527942"/>
          </a:xfrm>
          <a:prstGeom prst="rect">
            <a:avLst/>
          </a:prstGeom>
          <a:noFill/>
        </p:spPr>
        <p:txBody>
          <a:bodyPr>
            <a:noAutofit/>
          </a:bodyPr>
          <a:lstStyle>
            <a:lvl1pPr marL="0" indent="0">
              <a:buNone/>
              <a:defRPr sz="1200">
                <a:solidFill>
                  <a:schemeClr val="tx1"/>
                </a:solidFill>
                <a:latin typeface="+mn-lt"/>
              </a:defRPr>
            </a:lvl1pPr>
          </a:lstStyle>
          <a:p>
            <a:r>
              <a:rPr lang="en-US" dirty="0"/>
              <a:t>Icon</a:t>
            </a:r>
          </a:p>
        </p:txBody>
      </p:sp>
      <p:sp>
        <p:nvSpPr>
          <p:cNvPr id="103" name="Text Placeholder 2">
            <a:extLst>
              <a:ext uri="{FF2B5EF4-FFF2-40B4-BE49-F238E27FC236}">
                <a16:creationId xmlns:a16="http://schemas.microsoft.com/office/drawing/2014/main" id="{4B0E4A0C-49D3-0545-84B0-C4FA9DDAF24B}"/>
              </a:ext>
            </a:extLst>
          </p:cNvPr>
          <p:cNvSpPr>
            <a:spLocks noGrp="1"/>
          </p:cNvSpPr>
          <p:nvPr>
            <p:ph type="body" idx="75" hasCustomPrompt="1"/>
          </p:nvPr>
        </p:nvSpPr>
        <p:spPr>
          <a:xfrm>
            <a:off x="7740037" y="3209535"/>
            <a:ext cx="1478803" cy="1271218"/>
          </a:xfrm>
        </p:spPr>
        <p:txBody>
          <a:bodyPr anchor="ctr">
            <a:noAutofit/>
          </a:bodyPr>
          <a:lstStyle>
            <a:lvl1pPr marL="0" indent="0" algn="ctr">
              <a:lnSpc>
                <a:spcPct val="100000"/>
              </a:lnSpc>
              <a:buNone/>
              <a:defRPr sz="2000" cap="all" spc="20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05" name="Text Placeholder 9">
            <a:extLst>
              <a:ext uri="{FF2B5EF4-FFF2-40B4-BE49-F238E27FC236}">
                <a16:creationId xmlns:a16="http://schemas.microsoft.com/office/drawing/2014/main" id="{8197F316-C0CF-E548-8EFE-BE3C20B5ED24}"/>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ext Placeholder 2">
            <a:extLst>
              <a:ext uri="{FF2B5EF4-FFF2-40B4-BE49-F238E27FC236}">
                <a16:creationId xmlns:a16="http://schemas.microsoft.com/office/drawing/2014/main" id="{2FD2586E-8B4F-4BB5-BEF3-97CC89F445A6}"/>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48" name="Text Placeholder 4">
            <a:extLst>
              <a:ext uri="{FF2B5EF4-FFF2-40B4-BE49-F238E27FC236}">
                <a16:creationId xmlns:a16="http://schemas.microsoft.com/office/drawing/2014/main" id="{E24349BB-C3CD-45CF-BD8D-8FDB74849A2E}"/>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9" name="Straight Connector 48">
            <a:extLst>
              <a:ext uri="{FF2B5EF4-FFF2-40B4-BE49-F238E27FC236}">
                <a16:creationId xmlns:a16="http://schemas.microsoft.com/office/drawing/2014/main" id="{E7F1FF8C-03E4-4E2E-9170-6600A9BE3963}"/>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Slide Number Placeholder 2">
            <a:extLst>
              <a:ext uri="{FF2B5EF4-FFF2-40B4-BE49-F238E27FC236}">
                <a16:creationId xmlns:a16="http://schemas.microsoft.com/office/drawing/2014/main" id="{4F4006F6-9B63-4013-A465-A4BE5A4DF06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4" name="Group 43">
            <a:extLst>
              <a:ext uri="{FF2B5EF4-FFF2-40B4-BE49-F238E27FC236}">
                <a16:creationId xmlns:a16="http://schemas.microsoft.com/office/drawing/2014/main" id="{3B7E7276-796C-480C-A50C-04182DDA9B7F}"/>
              </a:ext>
            </a:extLst>
          </p:cNvPr>
          <p:cNvGrpSpPr/>
          <p:nvPr userDrawn="1"/>
        </p:nvGrpSpPr>
        <p:grpSpPr>
          <a:xfrm>
            <a:off x="11454056" y="6354160"/>
            <a:ext cx="369644" cy="226799"/>
            <a:chOff x="10171675" y="6328233"/>
            <a:chExt cx="731163" cy="454938"/>
          </a:xfrm>
        </p:grpSpPr>
        <p:sp>
          <p:nvSpPr>
            <p:cNvPr id="45" name="Freeform: Shape 44">
              <a:extLst>
                <a:ext uri="{FF2B5EF4-FFF2-40B4-BE49-F238E27FC236}">
                  <a16:creationId xmlns:a16="http://schemas.microsoft.com/office/drawing/2014/main" id="{B5686DFA-9413-49F8-89A9-A7D8FA32B1D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7" name="Freeform: Shape 46">
              <a:extLst>
                <a:ext uri="{FF2B5EF4-FFF2-40B4-BE49-F238E27FC236}">
                  <a16:creationId xmlns:a16="http://schemas.microsoft.com/office/drawing/2014/main" id="{47BDA69D-F9D8-47FE-9842-3F96E0134E1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824FD0D6-11DF-4BC0-B343-2BB7AF884E83}"/>
                </a:ext>
              </a:extLst>
            </p:cNvPr>
            <p:cNvGrpSpPr/>
            <p:nvPr userDrawn="1"/>
          </p:nvGrpSpPr>
          <p:grpSpPr>
            <a:xfrm>
              <a:off x="10499754" y="6374995"/>
              <a:ext cx="74948" cy="362489"/>
              <a:chOff x="11458342" y="5807359"/>
              <a:chExt cx="74948" cy="362489"/>
            </a:xfrm>
          </p:grpSpPr>
          <p:sp>
            <p:nvSpPr>
              <p:cNvPr id="51" name="Freeform: Shape 50">
                <a:extLst>
                  <a:ext uri="{FF2B5EF4-FFF2-40B4-BE49-F238E27FC236}">
                    <a16:creationId xmlns:a16="http://schemas.microsoft.com/office/drawing/2014/main" id="{291867F9-894A-459F-8B9F-49FBE607942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00B7BA89-D2A7-472E-B55B-CACFB98AFA6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7772563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graphic_diamond_1">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212404B-DBDD-0346-9890-218B6C4315BC}"/>
              </a:ext>
            </a:extLst>
          </p:cNvPr>
          <p:cNvGrpSpPr/>
          <p:nvPr userDrawn="1"/>
        </p:nvGrpSpPr>
        <p:grpSpPr>
          <a:xfrm>
            <a:off x="4563324" y="2351124"/>
            <a:ext cx="3065352" cy="3065352"/>
            <a:chOff x="4423798" y="2658794"/>
            <a:chExt cx="3065352" cy="3065352"/>
          </a:xfrm>
        </p:grpSpPr>
        <p:grpSp>
          <p:nvGrpSpPr>
            <p:cNvPr id="24" name="Group 23">
              <a:extLst>
                <a:ext uri="{FF2B5EF4-FFF2-40B4-BE49-F238E27FC236}">
                  <a16:creationId xmlns:a16="http://schemas.microsoft.com/office/drawing/2014/main" id="{EBF7F2E7-8110-0B44-A8CD-572B4D6BF021}"/>
                </a:ext>
              </a:extLst>
            </p:cNvPr>
            <p:cNvGrpSpPr/>
            <p:nvPr userDrawn="1"/>
          </p:nvGrpSpPr>
          <p:grpSpPr>
            <a:xfrm>
              <a:off x="4423798" y="2658794"/>
              <a:ext cx="3065352" cy="3065352"/>
              <a:chOff x="4423798" y="2658794"/>
              <a:chExt cx="3065352" cy="3065352"/>
            </a:xfrm>
          </p:grpSpPr>
          <p:sp>
            <p:nvSpPr>
              <p:cNvPr id="29" name="Rectangle 28">
                <a:extLst>
                  <a:ext uri="{FF2B5EF4-FFF2-40B4-BE49-F238E27FC236}">
                    <a16:creationId xmlns:a16="http://schemas.microsoft.com/office/drawing/2014/main" id="{1E55ABAA-5E71-4641-97EE-81D4E0AEF3B2}"/>
                  </a:ext>
                </a:extLst>
              </p:cNvPr>
              <p:cNvSpPr/>
              <p:nvPr userDrawn="1"/>
            </p:nvSpPr>
            <p:spPr>
              <a:xfrm rot="2700000">
                <a:off x="4423798" y="2658794"/>
                <a:ext cx="3065352" cy="30653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0" name="Rectangle 29">
                <a:extLst>
                  <a:ext uri="{FF2B5EF4-FFF2-40B4-BE49-F238E27FC236}">
                    <a16:creationId xmlns:a16="http://schemas.microsoft.com/office/drawing/2014/main" id="{62FC8697-4347-2044-B8B5-605AF32F4ADC}"/>
                  </a:ext>
                </a:extLst>
              </p:cNvPr>
              <p:cNvSpPr/>
              <p:nvPr userDrawn="1"/>
            </p:nvSpPr>
            <p:spPr>
              <a:xfrm rot="2700000">
                <a:off x="4536120" y="2755127"/>
                <a:ext cx="2862936" cy="2862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cxnSp>
          <p:nvCxnSpPr>
            <p:cNvPr id="25" name="Straight Connector 24">
              <a:extLst>
                <a:ext uri="{FF2B5EF4-FFF2-40B4-BE49-F238E27FC236}">
                  <a16:creationId xmlns:a16="http://schemas.microsoft.com/office/drawing/2014/main" id="{98C622F5-A24D-A541-ACF2-0179F388AAC5}"/>
                </a:ext>
              </a:extLst>
            </p:cNvPr>
            <p:cNvCxnSpPr>
              <a:cxnSpLocks/>
            </p:cNvCxnSpPr>
            <p:nvPr userDrawn="1"/>
          </p:nvCxnSpPr>
          <p:spPr>
            <a:xfrm>
              <a:off x="5088206" y="333711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1CEC81-9574-B64D-95AA-7C647C937259}"/>
                </a:ext>
              </a:extLst>
            </p:cNvPr>
            <p:cNvCxnSpPr>
              <a:cxnSpLocks/>
            </p:cNvCxnSpPr>
            <p:nvPr userDrawn="1"/>
          </p:nvCxnSpPr>
          <p:spPr>
            <a:xfrm>
              <a:off x="6093225" y="434938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B54C2D-BBA7-5748-AF19-CFD3F5DA7AEE}"/>
                </a:ext>
              </a:extLst>
            </p:cNvPr>
            <p:cNvCxnSpPr>
              <a:cxnSpLocks/>
            </p:cNvCxnSpPr>
            <p:nvPr userDrawn="1"/>
          </p:nvCxnSpPr>
          <p:spPr>
            <a:xfrm flipV="1">
              <a:off x="6105902" y="3332661"/>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A232BB-D22F-0748-89FC-52A39D961634}"/>
                </a:ext>
              </a:extLst>
            </p:cNvPr>
            <p:cNvCxnSpPr>
              <a:cxnSpLocks/>
            </p:cNvCxnSpPr>
            <p:nvPr userDrawn="1"/>
          </p:nvCxnSpPr>
          <p:spPr>
            <a:xfrm flipV="1">
              <a:off x="5069640" y="4345063"/>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1" name="Picture Placeholder 20">
            <a:extLst>
              <a:ext uri="{FF2B5EF4-FFF2-40B4-BE49-F238E27FC236}">
                <a16:creationId xmlns:a16="http://schemas.microsoft.com/office/drawing/2014/main" id="{A2724447-6CDB-FF42-B9D9-494631967CBB}"/>
              </a:ext>
            </a:extLst>
          </p:cNvPr>
          <p:cNvSpPr>
            <a:spLocks noGrp="1"/>
          </p:cNvSpPr>
          <p:nvPr>
            <p:ph type="pic" sz="quarter" idx="55" hasCustomPrompt="1"/>
          </p:nvPr>
        </p:nvSpPr>
        <p:spPr>
          <a:xfrm>
            <a:off x="4882622" y="3593111"/>
            <a:ext cx="621011" cy="590784"/>
          </a:xfrm>
          <a:prstGeom prst="rect">
            <a:avLst/>
          </a:prstGeom>
          <a:noFill/>
        </p:spPr>
        <p:txBody>
          <a:bodyPr>
            <a:noAutofit/>
          </a:bodyPr>
          <a:lstStyle>
            <a:lvl1pPr marL="0" indent="0">
              <a:buNone/>
              <a:defRPr sz="1200" baseline="0">
                <a:solidFill>
                  <a:schemeClr val="bg2"/>
                </a:solidFill>
              </a:defRPr>
            </a:lvl1pPr>
          </a:lstStyle>
          <a:p>
            <a:r>
              <a:rPr lang="en-US" dirty="0"/>
              <a:t>Icon</a:t>
            </a:r>
          </a:p>
        </p:txBody>
      </p:sp>
      <p:sp>
        <p:nvSpPr>
          <p:cNvPr id="32" name="Picture Placeholder 20">
            <a:extLst>
              <a:ext uri="{FF2B5EF4-FFF2-40B4-BE49-F238E27FC236}">
                <a16:creationId xmlns:a16="http://schemas.microsoft.com/office/drawing/2014/main" id="{5E6FC997-EB71-BB46-8BA6-66F334655447}"/>
              </a:ext>
            </a:extLst>
          </p:cNvPr>
          <p:cNvSpPr>
            <a:spLocks noGrp="1"/>
          </p:cNvSpPr>
          <p:nvPr>
            <p:ph type="pic" sz="quarter" idx="56" hasCustomPrompt="1"/>
          </p:nvPr>
        </p:nvSpPr>
        <p:spPr>
          <a:xfrm>
            <a:off x="5766825" y="2688701"/>
            <a:ext cx="621011" cy="590784"/>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aseline="0">
                <a:solidFill>
                  <a:schemeClr val="bg2"/>
                </a:solidFill>
              </a:defRPr>
            </a:lvl1pPr>
          </a:lstStyle>
          <a:p>
            <a:r>
              <a:rPr lang="en-US" dirty="0"/>
              <a:t>Icon</a:t>
            </a:r>
          </a:p>
        </p:txBody>
      </p:sp>
      <p:sp>
        <p:nvSpPr>
          <p:cNvPr id="33" name="Picture Placeholder 20">
            <a:extLst>
              <a:ext uri="{FF2B5EF4-FFF2-40B4-BE49-F238E27FC236}">
                <a16:creationId xmlns:a16="http://schemas.microsoft.com/office/drawing/2014/main" id="{6AE2CD26-3E5C-7F4B-A07B-74AB870FAD1A}"/>
              </a:ext>
            </a:extLst>
          </p:cNvPr>
          <p:cNvSpPr>
            <a:spLocks noGrp="1"/>
          </p:cNvSpPr>
          <p:nvPr>
            <p:ph type="pic" sz="quarter" idx="57" hasCustomPrompt="1"/>
          </p:nvPr>
        </p:nvSpPr>
        <p:spPr>
          <a:xfrm>
            <a:off x="5766825" y="4504727"/>
            <a:ext cx="621011" cy="590784"/>
          </a:xfrm>
          <a:prstGeom prst="rect">
            <a:avLst/>
          </a:prstGeom>
          <a:noFill/>
        </p:spPr>
        <p:txBody>
          <a:bodyPr>
            <a:noAutofit/>
          </a:bodyPr>
          <a:lstStyle>
            <a:lvl1pPr marL="0" indent="0">
              <a:buNone/>
              <a:defRPr sz="1200" baseline="0">
                <a:solidFill>
                  <a:schemeClr val="bg2"/>
                </a:solidFill>
              </a:defRPr>
            </a:lvl1pPr>
          </a:lstStyle>
          <a:p>
            <a:r>
              <a:rPr lang="en-US" dirty="0"/>
              <a:t>Icon</a:t>
            </a:r>
          </a:p>
        </p:txBody>
      </p:sp>
      <p:sp>
        <p:nvSpPr>
          <p:cNvPr id="34" name="Picture Placeholder 20">
            <a:extLst>
              <a:ext uri="{FF2B5EF4-FFF2-40B4-BE49-F238E27FC236}">
                <a16:creationId xmlns:a16="http://schemas.microsoft.com/office/drawing/2014/main" id="{86EA565F-3EAE-344E-998C-EBA742C85F74}"/>
              </a:ext>
            </a:extLst>
          </p:cNvPr>
          <p:cNvSpPr>
            <a:spLocks noGrp="1"/>
          </p:cNvSpPr>
          <p:nvPr>
            <p:ph type="pic" sz="quarter" idx="58" hasCustomPrompt="1"/>
          </p:nvPr>
        </p:nvSpPr>
        <p:spPr>
          <a:xfrm>
            <a:off x="6732832" y="3593111"/>
            <a:ext cx="621011" cy="590784"/>
          </a:xfrm>
          <a:prstGeom prst="rect">
            <a:avLst/>
          </a:prstGeom>
          <a:noFill/>
        </p:spPr>
        <p:txBody>
          <a:bodyPr>
            <a:noAutofit/>
          </a:bodyPr>
          <a:lstStyle>
            <a:lvl1pPr marL="0" indent="0">
              <a:buNone/>
              <a:defRPr sz="1200" baseline="0">
                <a:solidFill>
                  <a:schemeClr val="bg2"/>
                </a:solidFill>
              </a:defRPr>
            </a:lvl1pPr>
          </a:lstStyle>
          <a:p>
            <a:r>
              <a:rPr lang="en-US" dirty="0"/>
              <a:t>Icon</a:t>
            </a:r>
          </a:p>
        </p:txBody>
      </p:sp>
      <p:sp>
        <p:nvSpPr>
          <p:cNvPr id="35" name="TextBox 34">
            <a:extLst>
              <a:ext uri="{FF2B5EF4-FFF2-40B4-BE49-F238E27FC236}">
                <a16:creationId xmlns:a16="http://schemas.microsoft.com/office/drawing/2014/main" id="{ADFE0B35-34D3-664C-B8ED-3617EACD8147}"/>
              </a:ext>
            </a:extLst>
          </p:cNvPr>
          <p:cNvSpPr txBox="1"/>
          <p:nvPr userDrawn="1"/>
        </p:nvSpPr>
        <p:spPr>
          <a:xfrm>
            <a:off x="5630541" y="3725036"/>
            <a:ext cx="295144" cy="307777"/>
          </a:xfrm>
          <a:prstGeom prst="rect">
            <a:avLst/>
          </a:prstGeom>
          <a:noFill/>
        </p:spPr>
        <p:txBody>
          <a:bodyPr wrap="square" rtlCol="0">
            <a:noAutofit/>
          </a:bodyPr>
          <a:lstStyle/>
          <a:p>
            <a:r>
              <a:rPr lang="en-US" sz="1400" dirty="0">
                <a:solidFill>
                  <a:schemeClr val="bg2"/>
                </a:solidFill>
              </a:rPr>
              <a:t>1</a:t>
            </a:r>
          </a:p>
        </p:txBody>
      </p:sp>
      <p:sp>
        <p:nvSpPr>
          <p:cNvPr id="36" name="TextBox 35">
            <a:extLst>
              <a:ext uri="{FF2B5EF4-FFF2-40B4-BE49-F238E27FC236}">
                <a16:creationId xmlns:a16="http://schemas.microsoft.com/office/drawing/2014/main" id="{D72C9460-6592-B94D-B823-C6948367C825}"/>
              </a:ext>
            </a:extLst>
          </p:cNvPr>
          <p:cNvSpPr txBox="1"/>
          <p:nvPr userDrawn="1"/>
        </p:nvSpPr>
        <p:spPr>
          <a:xfrm>
            <a:off x="5959372" y="3403191"/>
            <a:ext cx="295144" cy="307777"/>
          </a:xfrm>
          <a:prstGeom prst="rect">
            <a:avLst/>
          </a:prstGeom>
          <a:noFill/>
        </p:spPr>
        <p:txBody>
          <a:bodyPr wrap="square" rtlCol="0">
            <a:noAutofit/>
          </a:bodyPr>
          <a:lstStyle/>
          <a:p>
            <a:r>
              <a:rPr lang="en-US" altLang="ko-KR" sz="1400" dirty="0">
                <a:solidFill>
                  <a:schemeClr val="bg2"/>
                </a:solidFill>
              </a:rPr>
              <a:t>2</a:t>
            </a:r>
            <a:endParaRPr lang="en-US" sz="1400" dirty="0">
              <a:solidFill>
                <a:schemeClr val="bg2"/>
              </a:solidFill>
            </a:endParaRPr>
          </a:p>
        </p:txBody>
      </p:sp>
      <p:sp>
        <p:nvSpPr>
          <p:cNvPr id="37" name="TextBox 36">
            <a:extLst>
              <a:ext uri="{FF2B5EF4-FFF2-40B4-BE49-F238E27FC236}">
                <a16:creationId xmlns:a16="http://schemas.microsoft.com/office/drawing/2014/main" id="{DA6D750C-A1FB-AB4C-9C2B-F7FB07C59344}"/>
              </a:ext>
            </a:extLst>
          </p:cNvPr>
          <p:cNvSpPr txBox="1"/>
          <p:nvPr userDrawn="1"/>
        </p:nvSpPr>
        <p:spPr>
          <a:xfrm>
            <a:off x="5956117" y="4055809"/>
            <a:ext cx="295144" cy="307777"/>
          </a:xfrm>
          <a:prstGeom prst="rect">
            <a:avLst/>
          </a:prstGeom>
          <a:noFill/>
        </p:spPr>
        <p:txBody>
          <a:bodyPr wrap="square" rtlCol="0">
            <a:noAutofit/>
          </a:bodyPr>
          <a:lstStyle/>
          <a:p>
            <a:r>
              <a:rPr lang="en-US" altLang="ko-KR" sz="1400" dirty="0">
                <a:solidFill>
                  <a:schemeClr val="bg2"/>
                </a:solidFill>
              </a:rPr>
              <a:t>3</a:t>
            </a:r>
            <a:endParaRPr lang="en-US" sz="1400" dirty="0">
              <a:solidFill>
                <a:schemeClr val="bg2"/>
              </a:solidFill>
            </a:endParaRPr>
          </a:p>
        </p:txBody>
      </p:sp>
      <p:sp>
        <p:nvSpPr>
          <p:cNvPr id="38" name="TextBox 37">
            <a:extLst>
              <a:ext uri="{FF2B5EF4-FFF2-40B4-BE49-F238E27FC236}">
                <a16:creationId xmlns:a16="http://schemas.microsoft.com/office/drawing/2014/main" id="{4DF52276-6E0F-3A45-BC98-62ADA73CE0C1}"/>
              </a:ext>
            </a:extLst>
          </p:cNvPr>
          <p:cNvSpPr txBox="1"/>
          <p:nvPr userDrawn="1"/>
        </p:nvSpPr>
        <p:spPr>
          <a:xfrm>
            <a:off x="6270159" y="3732725"/>
            <a:ext cx="295144" cy="307777"/>
          </a:xfrm>
          <a:prstGeom prst="rect">
            <a:avLst/>
          </a:prstGeom>
          <a:noFill/>
        </p:spPr>
        <p:txBody>
          <a:bodyPr wrap="square" rtlCol="0">
            <a:noAutofit/>
          </a:bodyPr>
          <a:lstStyle/>
          <a:p>
            <a:r>
              <a:rPr lang="en-US" altLang="ko-KR" sz="1400" dirty="0">
                <a:solidFill>
                  <a:schemeClr val="bg2"/>
                </a:solidFill>
              </a:rPr>
              <a:t>4</a:t>
            </a:r>
            <a:endParaRPr lang="en-US" sz="1400" dirty="0">
              <a:solidFill>
                <a:schemeClr val="bg2"/>
              </a:solidFill>
            </a:endParaRPr>
          </a:p>
        </p:txBody>
      </p:sp>
      <p:sp>
        <p:nvSpPr>
          <p:cNvPr id="39" name="Text Placeholder 2">
            <a:extLst>
              <a:ext uri="{FF2B5EF4-FFF2-40B4-BE49-F238E27FC236}">
                <a16:creationId xmlns:a16="http://schemas.microsoft.com/office/drawing/2014/main" id="{7774032A-EF17-604C-B25C-6935C4C8FA50}"/>
              </a:ext>
            </a:extLst>
          </p:cNvPr>
          <p:cNvSpPr>
            <a:spLocks noGrp="1"/>
          </p:cNvSpPr>
          <p:nvPr>
            <p:ph type="body" idx="38"/>
          </p:nvPr>
        </p:nvSpPr>
        <p:spPr>
          <a:xfrm>
            <a:off x="885546" y="2566711"/>
            <a:ext cx="2661450"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0" name="Text Placeholder 2">
            <a:extLst>
              <a:ext uri="{FF2B5EF4-FFF2-40B4-BE49-F238E27FC236}">
                <a16:creationId xmlns:a16="http://schemas.microsoft.com/office/drawing/2014/main" id="{74F0E6F9-4429-CF4F-98EB-0EAA935D64F9}"/>
              </a:ext>
            </a:extLst>
          </p:cNvPr>
          <p:cNvSpPr>
            <a:spLocks noGrp="1"/>
          </p:cNvSpPr>
          <p:nvPr>
            <p:ph type="body" idx="26" hasCustomPrompt="1"/>
          </p:nvPr>
        </p:nvSpPr>
        <p:spPr>
          <a:xfrm>
            <a:off x="888590" y="1976119"/>
            <a:ext cx="2661450"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1" name="Straight Connector 40">
            <a:extLst>
              <a:ext uri="{FF2B5EF4-FFF2-40B4-BE49-F238E27FC236}">
                <a16:creationId xmlns:a16="http://schemas.microsoft.com/office/drawing/2014/main" id="{67144A5E-3ECC-1A4B-A8DF-C06C7DED68F6}"/>
              </a:ext>
            </a:extLst>
          </p:cNvPr>
          <p:cNvCxnSpPr>
            <a:cxnSpLocks/>
          </p:cNvCxnSpPr>
          <p:nvPr userDrawn="1"/>
        </p:nvCxnSpPr>
        <p:spPr>
          <a:xfrm>
            <a:off x="326840" y="1843984"/>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E7EAD989-2871-5342-9820-D19DE4C418BA}"/>
              </a:ext>
            </a:extLst>
          </p:cNvPr>
          <p:cNvSpPr>
            <a:spLocks noGrp="1"/>
          </p:cNvSpPr>
          <p:nvPr>
            <p:ph type="body" idx="39"/>
          </p:nvPr>
        </p:nvSpPr>
        <p:spPr>
          <a:xfrm>
            <a:off x="882502" y="4599792"/>
            <a:ext cx="2664754"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Text Placeholder 2">
            <a:extLst>
              <a:ext uri="{FF2B5EF4-FFF2-40B4-BE49-F238E27FC236}">
                <a16:creationId xmlns:a16="http://schemas.microsoft.com/office/drawing/2014/main" id="{C588ABD3-5F23-4C48-B426-C51C4FC50B9E}"/>
              </a:ext>
            </a:extLst>
          </p:cNvPr>
          <p:cNvSpPr>
            <a:spLocks noGrp="1"/>
          </p:cNvSpPr>
          <p:nvPr>
            <p:ph type="body" idx="40" hasCustomPrompt="1"/>
          </p:nvPr>
        </p:nvSpPr>
        <p:spPr>
          <a:xfrm>
            <a:off x="885546" y="4009200"/>
            <a:ext cx="2664754"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4" name="Oval 43">
            <a:extLst>
              <a:ext uri="{FF2B5EF4-FFF2-40B4-BE49-F238E27FC236}">
                <a16:creationId xmlns:a16="http://schemas.microsoft.com/office/drawing/2014/main" id="{B4C6DCCD-070F-894F-BF82-251C924C5432}"/>
              </a:ext>
            </a:extLst>
          </p:cNvPr>
          <p:cNvSpPr/>
          <p:nvPr userDrawn="1"/>
        </p:nvSpPr>
        <p:spPr>
          <a:xfrm>
            <a:off x="343908"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tx1"/>
                </a:solidFill>
              </a:rPr>
              <a:t>1</a:t>
            </a:r>
            <a:endParaRPr lang="en-US" sz="1000" dirty="0">
              <a:solidFill>
                <a:schemeClr val="tx1"/>
              </a:solidFill>
            </a:endParaRPr>
          </a:p>
        </p:txBody>
      </p:sp>
      <p:sp>
        <p:nvSpPr>
          <p:cNvPr id="45" name="Oval 44">
            <a:extLst>
              <a:ext uri="{FF2B5EF4-FFF2-40B4-BE49-F238E27FC236}">
                <a16:creationId xmlns:a16="http://schemas.microsoft.com/office/drawing/2014/main" id="{6A8C49B1-E8FD-E64B-9D62-262244AA18F1}"/>
              </a:ext>
            </a:extLst>
          </p:cNvPr>
          <p:cNvSpPr/>
          <p:nvPr userDrawn="1"/>
        </p:nvSpPr>
        <p:spPr>
          <a:xfrm>
            <a:off x="343907"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tx1"/>
                </a:solidFill>
              </a:rPr>
              <a:t>2</a:t>
            </a:r>
            <a:endParaRPr lang="en-US" sz="1000" dirty="0">
              <a:solidFill>
                <a:schemeClr val="tx1"/>
              </a:solidFill>
            </a:endParaRPr>
          </a:p>
        </p:txBody>
      </p:sp>
      <p:cxnSp>
        <p:nvCxnSpPr>
          <p:cNvPr id="46" name="Straight Connector 45">
            <a:extLst>
              <a:ext uri="{FF2B5EF4-FFF2-40B4-BE49-F238E27FC236}">
                <a16:creationId xmlns:a16="http://schemas.microsoft.com/office/drawing/2014/main" id="{F591F436-0238-084A-89A4-C9DB0107D5B0}"/>
              </a:ext>
            </a:extLst>
          </p:cNvPr>
          <p:cNvCxnSpPr>
            <a:cxnSpLocks/>
          </p:cNvCxnSpPr>
          <p:nvPr userDrawn="1"/>
        </p:nvCxnSpPr>
        <p:spPr>
          <a:xfrm>
            <a:off x="326840" y="3883800"/>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0E7AE0EF-7EF8-634A-9DC2-850E05213BB3}"/>
              </a:ext>
            </a:extLst>
          </p:cNvPr>
          <p:cNvSpPr>
            <a:spLocks noGrp="1"/>
          </p:cNvSpPr>
          <p:nvPr>
            <p:ph type="body" idx="89"/>
          </p:nvPr>
        </p:nvSpPr>
        <p:spPr>
          <a:xfrm>
            <a:off x="9071823" y="2566711"/>
            <a:ext cx="2757009"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2">
            <a:extLst>
              <a:ext uri="{FF2B5EF4-FFF2-40B4-BE49-F238E27FC236}">
                <a16:creationId xmlns:a16="http://schemas.microsoft.com/office/drawing/2014/main" id="{B9B87FF3-4E59-C843-9A67-8BCB7774C4DB}"/>
              </a:ext>
            </a:extLst>
          </p:cNvPr>
          <p:cNvSpPr>
            <a:spLocks noGrp="1"/>
          </p:cNvSpPr>
          <p:nvPr>
            <p:ph type="body" idx="90" hasCustomPrompt="1"/>
          </p:nvPr>
        </p:nvSpPr>
        <p:spPr>
          <a:xfrm>
            <a:off x="9074867" y="1976119"/>
            <a:ext cx="2757009"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9" name="Straight Connector 48">
            <a:extLst>
              <a:ext uri="{FF2B5EF4-FFF2-40B4-BE49-F238E27FC236}">
                <a16:creationId xmlns:a16="http://schemas.microsoft.com/office/drawing/2014/main" id="{27A2C4AC-1C66-3E4F-8126-AC3BB0D34E1D}"/>
              </a:ext>
            </a:extLst>
          </p:cNvPr>
          <p:cNvCxnSpPr>
            <a:cxnSpLocks/>
          </p:cNvCxnSpPr>
          <p:nvPr userDrawn="1"/>
        </p:nvCxnSpPr>
        <p:spPr>
          <a:xfrm>
            <a:off x="8513118" y="1843984"/>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2">
            <a:extLst>
              <a:ext uri="{FF2B5EF4-FFF2-40B4-BE49-F238E27FC236}">
                <a16:creationId xmlns:a16="http://schemas.microsoft.com/office/drawing/2014/main" id="{F18821F8-E966-F042-98FB-63B95123E4F3}"/>
              </a:ext>
            </a:extLst>
          </p:cNvPr>
          <p:cNvSpPr>
            <a:spLocks noGrp="1"/>
          </p:cNvSpPr>
          <p:nvPr>
            <p:ph type="body" idx="91"/>
          </p:nvPr>
        </p:nvSpPr>
        <p:spPr>
          <a:xfrm>
            <a:off x="9068780" y="4599792"/>
            <a:ext cx="2760431"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1" name="Text Placeholder 2">
            <a:extLst>
              <a:ext uri="{FF2B5EF4-FFF2-40B4-BE49-F238E27FC236}">
                <a16:creationId xmlns:a16="http://schemas.microsoft.com/office/drawing/2014/main" id="{FCF6ADA1-82D0-FB4A-BF73-76D68A9E9674}"/>
              </a:ext>
            </a:extLst>
          </p:cNvPr>
          <p:cNvSpPr>
            <a:spLocks noGrp="1"/>
          </p:cNvSpPr>
          <p:nvPr>
            <p:ph type="body" idx="92" hasCustomPrompt="1"/>
          </p:nvPr>
        </p:nvSpPr>
        <p:spPr>
          <a:xfrm>
            <a:off x="9071824" y="4009200"/>
            <a:ext cx="2760431"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2" name="Oval 51">
            <a:extLst>
              <a:ext uri="{FF2B5EF4-FFF2-40B4-BE49-F238E27FC236}">
                <a16:creationId xmlns:a16="http://schemas.microsoft.com/office/drawing/2014/main" id="{C992251F-1E0F-9247-AC30-B1BB66CD9512}"/>
              </a:ext>
            </a:extLst>
          </p:cNvPr>
          <p:cNvSpPr/>
          <p:nvPr userDrawn="1"/>
        </p:nvSpPr>
        <p:spPr>
          <a:xfrm>
            <a:off x="8530186"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tx1"/>
                </a:solidFill>
              </a:rPr>
              <a:t>3</a:t>
            </a:r>
            <a:endParaRPr lang="en-US" sz="1000" dirty="0">
              <a:solidFill>
                <a:schemeClr val="tx1"/>
              </a:solidFill>
            </a:endParaRPr>
          </a:p>
        </p:txBody>
      </p:sp>
      <p:sp>
        <p:nvSpPr>
          <p:cNvPr id="53" name="Oval 52">
            <a:extLst>
              <a:ext uri="{FF2B5EF4-FFF2-40B4-BE49-F238E27FC236}">
                <a16:creationId xmlns:a16="http://schemas.microsoft.com/office/drawing/2014/main" id="{0885948D-1280-2243-B3F1-56DDEEF9C63F}"/>
              </a:ext>
            </a:extLst>
          </p:cNvPr>
          <p:cNvSpPr/>
          <p:nvPr userDrawn="1"/>
        </p:nvSpPr>
        <p:spPr>
          <a:xfrm>
            <a:off x="8530185"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dirty="0">
                <a:solidFill>
                  <a:schemeClr val="tx1"/>
                </a:solidFill>
              </a:rPr>
              <a:t>4</a:t>
            </a:r>
          </a:p>
        </p:txBody>
      </p:sp>
      <p:cxnSp>
        <p:nvCxnSpPr>
          <p:cNvPr id="54" name="Straight Connector 53">
            <a:extLst>
              <a:ext uri="{FF2B5EF4-FFF2-40B4-BE49-F238E27FC236}">
                <a16:creationId xmlns:a16="http://schemas.microsoft.com/office/drawing/2014/main" id="{65922CF6-6EA2-3843-8B3A-FD9B70400F35}"/>
              </a:ext>
            </a:extLst>
          </p:cNvPr>
          <p:cNvCxnSpPr>
            <a:cxnSpLocks/>
          </p:cNvCxnSpPr>
          <p:nvPr userDrawn="1"/>
        </p:nvCxnSpPr>
        <p:spPr>
          <a:xfrm>
            <a:off x="8513118" y="3883800"/>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2">
            <a:extLst>
              <a:ext uri="{FF2B5EF4-FFF2-40B4-BE49-F238E27FC236}">
                <a16:creationId xmlns:a16="http://schemas.microsoft.com/office/drawing/2014/main" id="{3752AFE6-4069-44A5-8715-A63462B54C3B}"/>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8" name="Text Placeholder 4">
            <a:extLst>
              <a:ext uri="{FF2B5EF4-FFF2-40B4-BE49-F238E27FC236}">
                <a16:creationId xmlns:a16="http://schemas.microsoft.com/office/drawing/2014/main" id="{8CC012A3-4DEA-488B-B245-DC6BA20CF9AB}"/>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62" name="Straight Connector 61">
            <a:extLst>
              <a:ext uri="{FF2B5EF4-FFF2-40B4-BE49-F238E27FC236}">
                <a16:creationId xmlns:a16="http://schemas.microsoft.com/office/drawing/2014/main" id="{BF8CB335-11F2-4CAE-A263-B7B3BC7E65AF}"/>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Slide Number Placeholder 2">
            <a:extLst>
              <a:ext uri="{FF2B5EF4-FFF2-40B4-BE49-F238E27FC236}">
                <a16:creationId xmlns:a16="http://schemas.microsoft.com/office/drawing/2014/main" id="{05A820A8-A9C8-4961-91B1-5EA01F1BCADE}"/>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60" name="Group 59">
            <a:extLst>
              <a:ext uri="{FF2B5EF4-FFF2-40B4-BE49-F238E27FC236}">
                <a16:creationId xmlns:a16="http://schemas.microsoft.com/office/drawing/2014/main" id="{62B3543C-ECF2-4BA1-9D25-EECE63957117}"/>
              </a:ext>
            </a:extLst>
          </p:cNvPr>
          <p:cNvGrpSpPr/>
          <p:nvPr userDrawn="1"/>
        </p:nvGrpSpPr>
        <p:grpSpPr>
          <a:xfrm>
            <a:off x="11454056" y="6354160"/>
            <a:ext cx="369644" cy="226799"/>
            <a:chOff x="10171675" y="6328233"/>
            <a:chExt cx="731163" cy="454938"/>
          </a:xfrm>
        </p:grpSpPr>
        <p:sp>
          <p:nvSpPr>
            <p:cNvPr id="63" name="Freeform: Shape 62">
              <a:extLst>
                <a:ext uri="{FF2B5EF4-FFF2-40B4-BE49-F238E27FC236}">
                  <a16:creationId xmlns:a16="http://schemas.microsoft.com/office/drawing/2014/main" id="{384F88AD-C05F-4614-AAE2-66D15A0316F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4" name="Freeform: Shape 63">
              <a:extLst>
                <a:ext uri="{FF2B5EF4-FFF2-40B4-BE49-F238E27FC236}">
                  <a16:creationId xmlns:a16="http://schemas.microsoft.com/office/drawing/2014/main" id="{991731C5-4EDC-4FBF-A85D-897BCCAE752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5" name="Group 64">
              <a:extLst>
                <a:ext uri="{FF2B5EF4-FFF2-40B4-BE49-F238E27FC236}">
                  <a16:creationId xmlns:a16="http://schemas.microsoft.com/office/drawing/2014/main" id="{6CF9D4AA-D5F5-4615-8765-9362C9A23A85}"/>
                </a:ext>
              </a:extLst>
            </p:cNvPr>
            <p:cNvGrpSpPr/>
            <p:nvPr userDrawn="1"/>
          </p:nvGrpSpPr>
          <p:grpSpPr>
            <a:xfrm>
              <a:off x="10499754" y="6374995"/>
              <a:ext cx="74948" cy="362489"/>
              <a:chOff x="11458342" y="5807359"/>
              <a:chExt cx="74948" cy="362489"/>
            </a:xfrm>
          </p:grpSpPr>
          <p:sp>
            <p:nvSpPr>
              <p:cNvPr id="66" name="Freeform: Shape 65">
                <a:extLst>
                  <a:ext uri="{FF2B5EF4-FFF2-40B4-BE49-F238E27FC236}">
                    <a16:creationId xmlns:a16="http://schemas.microsoft.com/office/drawing/2014/main" id="{203F026F-4C78-46C3-9AA0-4C4FAED87E8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7" name="Freeform: Shape 66">
                <a:extLst>
                  <a:ext uri="{FF2B5EF4-FFF2-40B4-BE49-F238E27FC236}">
                    <a16:creationId xmlns:a16="http://schemas.microsoft.com/office/drawing/2014/main" id="{F58FD128-540E-4BFB-8E18-C0269358050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1641576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graphic_diamond_2">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7774032A-EF17-604C-B25C-6935C4C8FA50}"/>
              </a:ext>
            </a:extLst>
          </p:cNvPr>
          <p:cNvSpPr>
            <a:spLocks noGrp="1"/>
          </p:cNvSpPr>
          <p:nvPr>
            <p:ph type="body" idx="38"/>
          </p:nvPr>
        </p:nvSpPr>
        <p:spPr>
          <a:xfrm>
            <a:off x="885546" y="2566711"/>
            <a:ext cx="2661450"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0" name="Text Placeholder 2">
            <a:extLst>
              <a:ext uri="{FF2B5EF4-FFF2-40B4-BE49-F238E27FC236}">
                <a16:creationId xmlns:a16="http://schemas.microsoft.com/office/drawing/2014/main" id="{74F0E6F9-4429-CF4F-98EB-0EAA935D64F9}"/>
              </a:ext>
            </a:extLst>
          </p:cNvPr>
          <p:cNvSpPr>
            <a:spLocks noGrp="1"/>
          </p:cNvSpPr>
          <p:nvPr>
            <p:ph type="body" idx="26" hasCustomPrompt="1"/>
          </p:nvPr>
        </p:nvSpPr>
        <p:spPr>
          <a:xfrm>
            <a:off x="888590" y="1976119"/>
            <a:ext cx="2661450"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1" name="Straight Connector 40">
            <a:extLst>
              <a:ext uri="{FF2B5EF4-FFF2-40B4-BE49-F238E27FC236}">
                <a16:creationId xmlns:a16="http://schemas.microsoft.com/office/drawing/2014/main" id="{67144A5E-3ECC-1A4B-A8DF-C06C7DED68F6}"/>
              </a:ext>
            </a:extLst>
          </p:cNvPr>
          <p:cNvCxnSpPr>
            <a:cxnSpLocks/>
          </p:cNvCxnSpPr>
          <p:nvPr userDrawn="1"/>
        </p:nvCxnSpPr>
        <p:spPr>
          <a:xfrm>
            <a:off x="326840" y="1843984"/>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E7EAD989-2871-5342-9820-D19DE4C418BA}"/>
              </a:ext>
            </a:extLst>
          </p:cNvPr>
          <p:cNvSpPr>
            <a:spLocks noGrp="1"/>
          </p:cNvSpPr>
          <p:nvPr>
            <p:ph type="body" idx="39"/>
          </p:nvPr>
        </p:nvSpPr>
        <p:spPr>
          <a:xfrm>
            <a:off x="882502" y="4599792"/>
            <a:ext cx="2664754"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Text Placeholder 2">
            <a:extLst>
              <a:ext uri="{FF2B5EF4-FFF2-40B4-BE49-F238E27FC236}">
                <a16:creationId xmlns:a16="http://schemas.microsoft.com/office/drawing/2014/main" id="{C588ABD3-5F23-4C48-B426-C51C4FC50B9E}"/>
              </a:ext>
            </a:extLst>
          </p:cNvPr>
          <p:cNvSpPr>
            <a:spLocks noGrp="1"/>
          </p:cNvSpPr>
          <p:nvPr>
            <p:ph type="body" idx="40" hasCustomPrompt="1"/>
          </p:nvPr>
        </p:nvSpPr>
        <p:spPr>
          <a:xfrm>
            <a:off x="885546" y="4009200"/>
            <a:ext cx="2664754"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4" name="Oval 43">
            <a:extLst>
              <a:ext uri="{FF2B5EF4-FFF2-40B4-BE49-F238E27FC236}">
                <a16:creationId xmlns:a16="http://schemas.microsoft.com/office/drawing/2014/main" id="{B4C6DCCD-070F-894F-BF82-251C924C5432}"/>
              </a:ext>
            </a:extLst>
          </p:cNvPr>
          <p:cNvSpPr/>
          <p:nvPr userDrawn="1"/>
        </p:nvSpPr>
        <p:spPr>
          <a:xfrm>
            <a:off x="343908"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accent6"/>
                </a:solidFill>
              </a:rPr>
              <a:t>1</a:t>
            </a:r>
            <a:endParaRPr lang="en-US" sz="1000" dirty="0">
              <a:solidFill>
                <a:schemeClr val="accent6"/>
              </a:solidFill>
            </a:endParaRPr>
          </a:p>
        </p:txBody>
      </p:sp>
      <p:sp>
        <p:nvSpPr>
          <p:cNvPr id="45" name="Oval 44">
            <a:extLst>
              <a:ext uri="{FF2B5EF4-FFF2-40B4-BE49-F238E27FC236}">
                <a16:creationId xmlns:a16="http://schemas.microsoft.com/office/drawing/2014/main" id="{6A8C49B1-E8FD-E64B-9D62-262244AA18F1}"/>
              </a:ext>
            </a:extLst>
          </p:cNvPr>
          <p:cNvSpPr/>
          <p:nvPr userDrawn="1"/>
        </p:nvSpPr>
        <p:spPr>
          <a:xfrm>
            <a:off x="343907"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accent6"/>
                </a:solidFill>
              </a:rPr>
              <a:t>2</a:t>
            </a:r>
            <a:endParaRPr lang="en-US" sz="1000" dirty="0">
              <a:solidFill>
                <a:schemeClr val="accent6"/>
              </a:solidFill>
            </a:endParaRPr>
          </a:p>
        </p:txBody>
      </p:sp>
      <p:cxnSp>
        <p:nvCxnSpPr>
          <p:cNvPr id="46" name="Straight Connector 45">
            <a:extLst>
              <a:ext uri="{FF2B5EF4-FFF2-40B4-BE49-F238E27FC236}">
                <a16:creationId xmlns:a16="http://schemas.microsoft.com/office/drawing/2014/main" id="{F591F436-0238-084A-89A4-C9DB0107D5B0}"/>
              </a:ext>
            </a:extLst>
          </p:cNvPr>
          <p:cNvCxnSpPr>
            <a:cxnSpLocks/>
          </p:cNvCxnSpPr>
          <p:nvPr userDrawn="1"/>
        </p:nvCxnSpPr>
        <p:spPr>
          <a:xfrm>
            <a:off x="326840" y="3883800"/>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0E7AE0EF-7EF8-634A-9DC2-850E05213BB3}"/>
              </a:ext>
            </a:extLst>
          </p:cNvPr>
          <p:cNvSpPr>
            <a:spLocks noGrp="1"/>
          </p:cNvSpPr>
          <p:nvPr>
            <p:ph type="body" idx="89"/>
          </p:nvPr>
        </p:nvSpPr>
        <p:spPr>
          <a:xfrm>
            <a:off x="9071823" y="2566711"/>
            <a:ext cx="2757009"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2">
            <a:extLst>
              <a:ext uri="{FF2B5EF4-FFF2-40B4-BE49-F238E27FC236}">
                <a16:creationId xmlns:a16="http://schemas.microsoft.com/office/drawing/2014/main" id="{B9B87FF3-4E59-C843-9A67-8BCB7774C4DB}"/>
              </a:ext>
            </a:extLst>
          </p:cNvPr>
          <p:cNvSpPr>
            <a:spLocks noGrp="1"/>
          </p:cNvSpPr>
          <p:nvPr>
            <p:ph type="body" idx="90" hasCustomPrompt="1"/>
          </p:nvPr>
        </p:nvSpPr>
        <p:spPr>
          <a:xfrm>
            <a:off x="9074867" y="1976119"/>
            <a:ext cx="2757009"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9" name="Straight Connector 48">
            <a:extLst>
              <a:ext uri="{FF2B5EF4-FFF2-40B4-BE49-F238E27FC236}">
                <a16:creationId xmlns:a16="http://schemas.microsoft.com/office/drawing/2014/main" id="{27A2C4AC-1C66-3E4F-8126-AC3BB0D34E1D}"/>
              </a:ext>
            </a:extLst>
          </p:cNvPr>
          <p:cNvCxnSpPr>
            <a:cxnSpLocks/>
          </p:cNvCxnSpPr>
          <p:nvPr userDrawn="1"/>
        </p:nvCxnSpPr>
        <p:spPr>
          <a:xfrm>
            <a:off x="8513118" y="1843984"/>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2">
            <a:extLst>
              <a:ext uri="{FF2B5EF4-FFF2-40B4-BE49-F238E27FC236}">
                <a16:creationId xmlns:a16="http://schemas.microsoft.com/office/drawing/2014/main" id="{F18821F8-E966-F042-98FB-63B95123E4F3}"/>
              </a:ext>
            </a:extLst>
          </p:cNvPr>
          <p:cNvSpPr>
            <a:spLocks noGrp="1"/>
          </p:cNvSpPr>
          <p:nvPr>
            <p:ph type="body" idx="91"/>
          </p:nvPr>
        </p:nvSpPr>
        <p:spPr>
          <a:xfrm>
            <a:off x="9068780" y="4599792"/>
            <a:ext cx="2760431" cy="1189913"/>
          </a:xfrm>
        </p:spPr>
        <p:txBody>
          <a:bodyPr anchor="t">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1" name="Text Placeholder 2">
            <a:extLst>
              <a:ext uri="{FF2B5EF4-FFF2-40B4-BE49-F238E27FC236}">
                <a16:creationId xmlns:a16="http://schemas.microsoft.com/office/drawing/2014/main" id="{FCF6ADA1-82D0-FB4A-BF73-76D68A9E9674}"/>
              </a:ext>
            </a:extLst>
          </p:cNvPr>
          <p:cNvSpPr>
            <a:spLocks noGrp="1"/>
          </p:cNvSpPr>
          <p:nvPr>
            <p:ph type="body" idx="92" hasCustomPrompt="1"/>
          </p:nvPr>
        </p:nvSpPr>
        <p:spPr>
          <a:xfrm>
            <a:off x="9071824" y="4009200"/>
            <a:ext cx="2760431" cy="493667"/>
          </a:xfrm>
        </p:spPr>
        <p:txBody>
          <a:bodyPr anchor="t">
            <a:noAutofit/>
          </a:bodyPr>
          <a:lstStyle>
            <a:lvl1pPr marL="0" indent="0" algn="l">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2" name="Oval 51">
            <a:extLst>
              <a:ext uri="{FF2B5EF4-FFF2-40B4-BE49-F238E27FC236}">
                <a16:creationId xmlns:a16="http://schemas.microsoft.com/office/drawing/2014/main" id="{C992251F-1E0F-9247-AC30-B1BB66CD9512}"/>
              </a:ext>
            </a:extLst>
          </p:cNvPr>
          <p:cNvSpPr/>
          <p:nvPr userDrawn="1"/>
        </p:nvSpPr>
        <p:spPr>
          <a:xfrm>
            <a:off x="8530186"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dirty="0">
                <a:solidFill>
                  <a:schemeClr val="accent6"/>
                </a:solidFill>
              </a:rPr>
              <a:t>3</a:t>
            </a:r>
            <a:endParaRPr lang="en-US" sz="1000" dirty="0">
              <a:solidFill>
                <a:schemeClr val="accent6"/>
              </a:solidFill>
            </a:endParaRPr>
          </a:p>
        </p:txBody>
      </p:sp>
      <p:sp>
        <p:nvSpPr>
          <p:cNvPr id="53" name="Oval 52">
            <a:extLst>
              <a:ext uri="{FF2B5EF4-FFF2-40B4-BE49-F238E27FC236}">
                <a16:creationId xmlns:a16="http://schemas.microsoft.com/office/drawing/2014/main" id="{0885948D-1280-2243-B3F1-56DDEEF9C63F}"/>
              </a:ext>
            </a:extLst>
          </p:cNvPr>
          <p:cNvSpPr/>
          <p:nvPr userDrawn="1"/>
        </p:nvSpPr>
        <p:spPr>
          <a:xfrm>
            <a:off x="8530185"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dirty="0">
                <a:solidFill>
                  <a:schemeClr val="accent6"/>
                </a:solidFill>
              </a:rPr>
              <a:t>4</a:t>
            </a:r>
          </a:p>
        </p:txBody>
      </p:sp>
      <p:cxnSp>
        <p:nvCxnSpPr>
          <p:cNvPr id="54" name="Straight Connector 53">
            <a:extLst>
              <a:ext uri="{FF2B5EF4-FFF2-40B4-BE49-F238E27FC236}">
                <a16:creationId xmlns:a16="http://schemas.microsoft.com/office/drawing/2014/main" id="{65922CF6-6EA2-3843-8B3A-FD9B70400F35}"/>
              </a:ext>
            </a:extLst>
          </p:cNvPr>
          <p:cNvCxnSpPr>
            <a:cxnSpLocks/>
          </p:cNvCxnSpPr>
          <p:nvPr userDrawn="1"/>
        </p:nvCxnSpPr>
        <p:spPr>
          <a:xfrm>
            <a:off x="8513118" y="3883800"/>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2">
            <a:extLst>
              <a:ext uri="{FF2B5EF4-FFF2-40B4-BE49-F238E27FC236}">
                <a16:creationId xmlns:a16="http://schemas.microsoft.com/office/drawing/2014/main" id="{3752AFE6-4069-44A5-8715-A63462B54C3B}"/>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8" name="Text Placeholder 4">
            <a:extLst>
              <a:ext uri="{FF2B5EF4-FFF2-40B4-BE49-F238E27FC236}">
                <a16:creationId xmlns:a16="http://schemas.microsoft.com/office/drawing/2014/main" id="{8CC012A3-4DEA-488B-B245-DC6BA20CF9AB}"/>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62" name="Straight Connector 61">
            <a:extLst>
              <a:ext uri="{FF2B5EF4-FFF2-40B4-BE49-F238E27FC236}">
                <a16:creationId xmlns:a16="http://schemas.microsoft.com/office/drawing/2014/main" id="{BF8CB335-11F2-4CAE-A263-B7B3BC7E65AF}"/>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4ECF75F8-9CAE-B949-8208-170DAEE68A2F}"/>
              </a:ext>
            </a:extLst>
          </p:cNvPr>
          <p:cNvGrpSpPr/>
          <p:nvPr userDrawn="1"/>
        </p:nvGrpSpPr>
        <p:grpSpPr>
          <a:xfrm>
            <a:off x="4581430" y="2351124"/>
            <a:ext cx="3065352" cy="3065352"/>
            <a:chOff x="4423798" y="2658794"/>
            <a:chExt cx="3065352" cy="3065352"/>
          </a:xfrm>
        </p:grpSpPr>
        <p:grpSp>
          <p:nvGrpSpPr>
            <p:cNvPr id="89" name="Group 88">
              <a:extLst>
                <a:ext uri="{FF2B5EF4-FFF2-40B4-BE49-F238E27FC236}">
                  <a16:creationId xmlns:a16="http://schemas.microsoft.com/office/drawing/2014/main" id="{B5E9B9E1-19A3-4943-901F-89E0727D4348}"/>
                </a:ext>
              </a:extLst>
            </p:cNvPr>
            <p:cNvGrpSpPr/>
            <p:nvPr userDrawn="1"/>
          </p:nvGrpSpPr>
          <p:grpSpPr>
            <a:xfrm>
              <a:off x="4423798" y="2658794"/>
              <a:ext cx="3065352" cy="3065352"/>
              <a:chOff x="4423798" y="2658794"/>
              <a:chExt cx="3065352" cy="3065352"/>
            </a:xfrm>
          </p:grpSpPr>
          <p:sp>
            <p:nvSpPr>
              <p:cNvPr id="94" name="Rectangle 93">
                <a:extLst>
                  <a:ext uri="{FF2B5EF4-FFF2-40B4-BE49-F238E27FC236}">
                    <a16:creationId xmlns:a16="http://schemas.microsoft.com/office/drawing/2014/main" id="{B9DA530B-4010-024F-81EC-1F79E89AAD7A}"/>
                  </a:ext>
                </a:extLst>
              </p:cNvPr>
              <p:cNvSpPr/>
              <p:nvPr userDrawn="1"/>
            </p:nvSpPr>
            <p:spPr>
              <a:xfrm rot="2700000">
                <a:off x="4423798" y="2658794"/>
                <a:ext cx="3065352" cy="30653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93CA111-ABDA-9544-A366-6DA7BD386193}"/>
                  </a:ext>
                </a:extLst>
              </p:cNvPr>
              <p:cNvSpPr/>
              <p:nvPr userDrawn="1"/>
            </p:nvSpPr>
            <p:spPr>
              <a:xfrm rot="2700000">
                <a:off x="4536120" y="2755127"/>
                <a:ext cx="2862936" cy="28629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0" name="Straight Connector 89">
              <a:extLst>
                <a:ext uri="{FF2B5EF4-FFF2-40B4-BE49-F238E27FC236}">
                  <a16:creationId xmlns:a16="http://schemas.microsoft.com/office/drawing/2014/main" id="{F2717484-EF3B-2746-B2BE-C56DA158F062}"/>
                </a:ext>
              </a:extLst>
            </p:cNvPr>
            <p:cNvCxnSpPr>
              <a:cxnSpLocks/>
            </p:cNvCxnSpPr>
            <p:nvPr userDrawn="1"/>
          </p:nvCxnSpPr>
          <p:spPr>
            <a:xfrm>
              <a:off x="5088206" y="333711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4A60E4E-681C-6643-9D78-36F49C4D8B68}"/>
                </a:ext>
              </a:extLst>
            </p:cNvPr>
            <p:cNvCxnSpPr>
              <a:cxnSpLocks/>
            </p:cNvCxnSpPr>
            <p:nvPr userDrawn="1"/>
          </p:nvCxnSpPr>
          <p:spPr>
            <a:xfrm>
              <a:off x="6093225" y="434938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95C27BE-241F-AF47-9B54-AF5031813909}"/>
                </a:ext>
              </a:extLst>
            </p:cNvPr>
            <p:cNvCxnSpPr>
              <a:cxnSpLocks/>
            </p:cNvCxnSpPr>
            <p:nvPr userDrawn="1"/>
          </p:nvCxnSpPr>
          <p:spPr>
            <a:xfrm flipV="1">
              <a:off x="6105902" y="3332661"/>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12D3145-83DF-C74B-85F8-365AEF45DE85}"/>
                </a:ext>
              </a:extLst>
            </p:cNvPr>
            <p:cNvCxnSpPr>
              <a:cxnSpLocks/>
            </p:cNvCxnSpPr>
            <p:nvPr userDrawn="1"/>
          </p:nvCxnSpPr>
          <p:spPr>
            <a:xfrm flipV="1">
              <a:off x="5069640" y="4345063"/>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6" name="Picture Placeholder 20">
            <a:extLst>
              <a:ext uri="{FF2B5EF4-FFF2-40B4-BE49-F238E27FC236}">
                <a16:creationId xmlns:a16="http://schemas.microsoft.com/office/drawing/2014/main" id="{C7F54105-2B4C-F44D-895A-A3181259809B}"/>
              </a:ext>
            </a:extLst>
          </p:cNvPr>
          <p:cNvSpPr>
            <a:spLocks noGrp="1"/>
          </p:cNvSpPr>
          <p:nvPr>
            <p:ph type="pic" sz="quarter" idx="55" hasCustomPrompt="1"/>
          </p:nvPr>
        </p:nvSpPr>
        <p:spPr>
          <a:xfrm>
            <a:off x="4900728" y="3593111"/>
            <a:ext cx="621011" cy="590784"/>
          </a:xfrm>
          <a:prstGeom prst="rect">
            <a:avLst/>
          </a:prstGeom>
        </p:spPr>
        <p:txBody>
          <a:bodyPr>
            <a:normAutofit/>
          </a:bodyPr>
          <a:lstStyle>
            <a:lvl1pPr marL="0" indent="0">
              <a:buNone/>
              <a:defRPr sz="1200">
                <a:solidFill>
                  <a:schemeClr val="bg2"/>
                </a:solidFill>
              </a:defRPr>
            </a:lvl1pPr>
          </a:lstStyle>
          <a:p>
            <a:r>
              <a:rPr lang="en-US" dirty="0"/>
              <a:t>Icon goes here</a:t>
            </a:r>
          </a:p>
        </p:txBody>
      </p:sp>
      <p:sp>
        <p:nvSpPr>
          <p:cNvPr id="97" name="Picture Placeholder 20">
            <a:extLst>
              <a:ext uri="{FF2B5EF4-FFF2-40B4-BE49-F238E27FC236}">
                <a16:creationId xmlns:a16="http://schemas.microsoft.com/office/drawing/2014/main" id="{DF677EAE-C705-2146-BBF2-C8961BF1C315}"/>
              </a:ext>
            </a:extLst>
          </p:cNvPr>
          <p:cNvSpPr>
            <a:spLocks noGrp="1"/>
          </p:cNvSpPr>
          <p:nvPr>
            <p:ph type="pic" sz="quarter" idx="56" hasCustomPrompt="1"/>
          </p:nvPr>
        </p:nvSpPr>
        <p:spPr>
          <a:xfrm>
            <a:off x="5784931" y="2688701"/>
            <a:ext cx="621011" cy="590784"/>
          </a:xfrm>
          <a:prstGeom prst="rect">
            <a:avLst/>
          </a:prstGeom>
        </p:spPr>
        <p:txBody>
          <a:bodyPr>
            <a:normAutofit/>
          </a:bodyPr>
          <a:lstStyle>
            <a:lvl1pPr marL="0" indent="0">
              <a:buNone/>
              <a:defRPr sz="1200">
                <a:solidFill>
                  <a:schemeClr val="bg2"/>
                </a:solidFill>
              </a:defRPr>
            </a:lvl1pPr>
          </a:lstStyle>
          <a:p>
            <a:r>
              <a:rPr lang="en-US" dirty="0"/>
              <a:t>Icon goes here</a:t>
            </a:r>
          </a:p>
        </p:txBody>
      </p:sp>
      <p:sp>
        <p:nvSpPr>
          <p:cNvPr id="98" name="Picture Placeholder 20">
            <a:extLst>
              <a:ext uri="{FF2B5EF4-FFF2-40B4-BE49-F238E27FC236}">
                <a16:creationId xmlns:a16="http://schemas.microsoft.com/office/drawing/2014/main" id="{D569129F-6AE7-304F-95FE-418C881F4F76}"/>
              </a:ext>
            </a:extLst>
          </p:cNvPr>
          <p:cNvSpPr>
            <a:spLocks noGrp="1"/>
          </p:cNvSpPr>
          <p:nvPr>
            <p:ph type="pic" sz="quarter" idx="57" hasCustomPrompt="1"/>
          </p:nvPr>
        </p:nvSpPr>
        <p:spPr>
          <a:xfrm>
            <a:off x="5784931" y="4504727"/>
            <a:ext cx="621011" cy="590784"/>
          </a:xfrm>
          <a:prstGeom prst="rect">
            <a:avLst/>
          </a:prstGeom>
        </p:spPr>
        <p:txBody>
          <a:bodyPr>
            <a:normAutofit/>
          </a:bodyPr>
          <a:lstStyle>
            <a:lvl1pPr marL="0" indent="0">
              <a:buNone/>
              <a:defRPr sz="1200">
                <a:solidFill>
                  <a:schemeClr val="bg2"/>
                </a:solidFill>
              </a:defRPr>
            </a:lvl1pPr>
          </a:lstStyle>
          <a:p>
            <a:r>
              <a:rPr lang="en-US" dirty="0"/>
              <a:t>Icon goes here</a:t>
            </a:r>
          </a:p>
        </p:txBody>
      </p:sp>
      <p:sp>
        <p:nvSpPr>
          <p:cNvPr id="99" name="Picture Placeholder 20">
            <a:extLst>
              <a:ext uri="{FF2B5EF4-FFF2-40B4-BE49-F238E27FC236}">
                <a16:creationId xmlns:a16="http://schemas.microsoft.com/office/drawing/2014/main" id="{F0DC9B11-BF00-0C46-8C8C-8D12899636CE}"/>
              </a:ext>
            </a:extLst>
          </p:cNvPr>
          <p:cNvSpPr>
            <a:spLocks noGrp="1"/>
          </p:cNvSpPr>
          <p:nvPr>
            <p:ph type="pic" sz="quarter" idx="58" hasCustomPrompt="1"/>
          </p:nvPr>
        </p:nvSpPr>
        <p:spPr>
          <a:xfrm>
            <a:off x="6750938" y="3593111"/>
            <a:ext cx="621011" cy="590784"/>
          </a:xfrm>
          <a:prstGeom prst="rect">
            <a:avLst/>
          </a:prstGeom>
        </p:spPr>
        <p:txBody>
          <a:bodyPr>
            <a:normAutofit/>
          </a:bodyPr>
          <a:lstStyle>
            <a:lvl1pPr marL="0" indent="0">
              <a:buNone/>
              <a:defRPr sz="1200">
                <a:solidFill>
                  <a:schemeClr val="bg2"/>
                </a:solidFill>
              </a:defRPr>
            </a:lvl1pPr>
          </a:lstStyle>
          <a:p>
            <a:r>
              <a:rPr lang="en-US" dirty="0"/>
              <a:t>Icon goes here</a:t>
            </a:r>
          </a:p>
        </p:txBody>
      </p:sp>
      <p:sp>
        <p:nvSpPr>
          <p:cNvPr id="100" name="TextBox 99">
            <a:extLst>
              <a:ext uri="{FF2B5EF4-FFF2-40B4-BE49-F238E27FC236}">
                <a16:creationId xmlns:a16="http://schemas.microsoft.com/office/drawing/2014/main" id="{C8F7BE10-AA2C-0A44-8520-E96668298440}"/>
              </a:ext>
            </a:extLst>
          </p:cNvPr>
          <p:cNvSpPr txBox="1"/>
          <p:nvPr userDrawn="1"/>
        </p:nvSpPr>
        <p:spPr>
          <a:xfrm>
            <a:off x="5648647" y="3725036"/>
            <a:ext cx="295144" cy="307777"/>
          </a:xfrm>
          <a:prstGeom prst="rect">
            <a:avLst/>
          </a:prstGeom>
          <a:noFill/>
        </p:spPr>
        <p:txBody>
          <a:bodyPr wrap="square" rtlCol="0">
            <a:spAutoFit/>
          </a:bodyPr>
          <a:lstStyle/>
          <a:p>
            <a:r>
              <a:rPr lang="en-US" sz="1400" dirty="0">
                <a:solidFill>
                  <a:schemeClr val="bg2"/>
                </a:solidFill>
              </a:rPr>
              <a:t>1</a:t>
            </a:r>
          </a:p>
        </p:txBody>
      </p:sp>
      <p:sp>
        <p:nvSpPr>
          <p:cNvPr id="101" name="TextBox 100">
            <a:extLst>
              <a:ext uri="{FF2B5EF4-FFF2-40B4-BE49-F238E27FC236}">
                <a16:creationId xmlns:a16="http://schemas.microsoft.com/office/drawing/2014/main" id="{CCD79234-A37D-0A43-90F4-37A62EABB5C5}"/>
              </a:ext>
            </a:extLst>
          </p:cNvPr>
          <p:cNvSpPr txBox="1"/>
          <p:nvPr userDrawn="1"/>
        </p:nvSpPr>
        <p:spPr>
          <a:xfrm>
            <a:off x="5977478" y="3403191"/>
            <a:ext cx="295144" cy="307777"/>
          </a:xfrm>
          <a:prstGeom prst="rect">
            <a:avLst/>
          </a:prstGeom>
          <a:noFill/>
        </p:spPr>
        <p:txBody>
          <a:bodyPr wrap="square" rtlCol="0">
            <a:spAutoFit/>
          </a:bodyPr>
          <a:lstStyle/>
          <a:p>
            <a:r>
              <a:rPr lang="en-US" altLang="ko-KR" sz="1400" dirty="0">
                <a:solidFill>
                  <a:schemeClr val="bg2"/>
                </a:solidFill>
              </a:rPr>
              <a:t>2</a:t>
            </a:r>
            <a:endParaRPr lang="en-US" sz="1400" dirty="0">
              <a:solidFill>
                <a:schemeClr val="bg2"/>
              </a:solidFill>
            </a:endParaRPr>
          </a:p>
        </p:txBody>
      </p:sp>
      <p:sp>
        <p:nvSpPr>
          <p:cNvPr id="102" name="TextBox 101">
            <a:extLst>
              <a:ext uri="{FF2B5EF4-FFF2-40B4-BE49-F238E27FC236}">
                <a16:creationId xmlns:a16="http://schemas.microsoft.com/office/drawing/2014/main" id="{BD350B81-074D-5043-BBBC-01E06ADC99BB}"/>
              </a:ext>
            </a:extLst>
          </p:cNvPr>
          <p:cNvSpPr txBox="1"/>
          <p:nvPr userDrawn="1"/>
        </p:nvSpPr>
        <p:spPr>
          <a:xfrm>
            <a:off x="5974223" y="4055809"/>
            <a:ext cx="295144" cy="307777"/>
          </a:xfrm>
          <a:prstGeom prst="rect">
            <a:avLst/>
          </a:prstGeom>
          <a:noFill/>
        </p:spPr>
        <p:txBody>
          <a:bodyPr wrap="square" rtlCol="0">
            <a:spAutoFit/>
          </a:bodyPr>
          <a:lstStyle/>
          <a:p>
            <a:r>
              <a:rPr lang="en-US" altLang="ko-KR" sz="1400" dirty="0">
                <a:solidFill>
                  <a:schemeClr val="bg2"/>
                </a:solidFill>
              </a:rPr>
              <a:t>3</a:t>
            </a:r>
            <a:endParaRPr lang="en-US" sz="1400" dirty="0">
              <a:solidFill>
                <a:schemeClr val="bg2"/>
              </a:solidFill>
            </a:endParaRPr>
          </a:p>
        </p:txBody>
      </p:sp>
      <p:sp>
        <p:nvSpPr>
          <p:cNvPr id="103" name="TextBox 102">
            <a:extLst>
              <a:ext uri="{FF2B5EF4-FFF2-40B4-BE49-F238E27FC236}">
                <a16:creationId xmlns:a16="http://schemas.microsoft.com/office/drawing/2014/main" id="{BB51432E-36DB-2B4E-9734-AC6158B7DA85}"/>
              </a:ext>
            </a:extLst>
          </p:cNvPr>
          <p:cNvSpPr txBox="1"/>
          <p:nvPr userDrawn="1"/>
        </p:nvSpPr>
        <p:spPr>
          <a:xfrm>
            <a:off x="6288265" y="3732725"/>
            <a:ext cx="295144" cy="307777"/>
          </a:xfrm>
          <a:prstGeom prst="rect">
            <a:avLst/>
          </a:prstGeom>
          <a:noFill/>
        </p:spPr>
        <p:txBody>
          <a:bodyPr wrap="square" rtlCol="0">
            <a:spAutoFit/>
          </a:bodyPr>
          <a:lstStyle/>
          <a:p>
            <a:r>
              <a:rPr lang="en-US" altLang="ko-KR" sz="1400" dirty="0">
                <a:solidFill>
                  <a:schemeClr val="bg2"/>
                </a:solidFill>
              </a:rPr>
              <a:t>4</a:t>
            </a:r>
            <a:endParaRPr lang="en-US" sz="1400" dirty="0">
              <a:solidFill>
                <a:schemeClr val="bg2"/>
              </a:solidFill>
            </a:endParaRPr>
          </a:p>
        </p:txBody>
      </p:sp>
      <p:sp>
        <p:nvSpPr>
          <p:cNvPr id="59" name="Slide Number Placeholder 2">
            <a:extLst>
              <a:ext uri="{FF2B5EF4-FFF2-40B4-BE49-F238E27FC236}">
                <a16:creationId xmlns:a16="http://schemas.microsoft.com/office/drawing/2014/main" id="{098073B1-BB44-4EE1-B0B6-4EC037576FB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60" name="Group 59">
            <a:extLst>
              <a:ext uri="{FF2B5EF4-FFF2-40B4-BE49-F238E27FC236}">
                <a16:creationId xmlns:a16="http://schemas.microsoft.com/office/drawing/2014/main" id="{864FDCB2-17FF-41F4-87B8-44421215C474}"/>
              </a:ext>
            </a:extLst>
          </p:cNvPr>
          <p:cNvGrpSpPr/>
          <p:nvPr userDrawn="1"/>
        </p:nvGrpSpPr>
        <p:grpSpPr>
          <a:xfrm>
            <a:off x="11454056" y="6354160"/>
            <a:ext cx="369644" cy="226799"/>
            <a:chOff x="10171675" y="6328233"/>
            <a:chExt cx="731163" cy="454938"/>
          </a:xfrm>
        </p:grpSpPr>
        <p:sp>
          <p:nvSpPr>
            <p:cNvPr id="63" name="Freeform: Shape 62">
              <a:extLst>
                <a:ext uri="{FF2B5EF4-FFF2-40B4-BE49-F238E27FC236}">
                  <a16:creationId xmlns:a16="http://schemas.microsoft.com/office/drawing/2014/main" id="{BF21432D-EE17-4D5C-8A19-5D645447AB1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4" name="Freeform: Shape 63">
              <a:extLst>
                <a:ext uri="{FF2B5EF4-FFF2-40B4-BE49-F238E27FC236}">
                  <a16:creationId xmlns:a16="http://schemas.microsoft.com/office/drawing/2014/main" id="{B7243070-141A-4152-940D-B98C4EA6D04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5" name="Group 64">
              <a:extLst>
                <a:ext uri="{FF2B5EF4-FFF2-40B4-BE49-F238E27FC236}">
                  <a16:creationId xmlns:a16="http://schemas.microsoft.com/office/drawing/2014/main" id="{6E8297E8-DE9B-4537-AA51-7FDE631D7E45}"/>
                </a:ext>
              </a:extLst>
            </p:cNvPr>
            <p:cNvGrpSpPr/>
            <p:nvPr userDrawn="1"/>
          </p:nvGrpSpPr>
          <p:grpSpPr>
            <a:xfrm>
              <a:off x="10499754" y="6374995"/>
              <a:ext cx="74948" cy="362489"/>
              <a:chOff x="11458342" y="5807359"/>
              <a:chExt cx="74948" cy="362489"/>
            </a:xfrm>
          </p:grpSpPr>
          <p:sp>
            <p:nvSpPr>
              <p:cNvPr id="66" name="Freeform: Shape 65">
                <a:extLst>
                  <a:ext uri="{FF2B5EF4-FFF2-40B4-BE49-F238E27FC236}">
                    <a16:creationId xmlns:a16="http://schemas.microsoft.com/office/drawing/2014/main" id="{EDD0A66F-4DE2-4D8B-BD98-544190BA2B7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7" name="Freeform: Shape 66">
                <a:extLst>
                  <a:ext uri="{FF2B5EF4-FFF2-40B4-BE49-F238E27FC236}">
                    <a16:creationId xmlns:a16="http://schemas.microsoft.com/office/drawing/2014/main" id="{0A790032-DEAF-48D2-A711-64117D840E2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30177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_7_English only log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5E517C-6688-43A6-B4A5-D10CA5AF9E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35"/>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2DEC07F0-94D5-41D6-A94D-9FA45FAE848B}"/>
              </a:ext>
            </a:extLst>
          </p:cNvPr>
          <p:cNvSpPr/>
          <p:nvPr userDrawn="1"/>
        </p:nvSpPr>
        <p:spPr>
          <a:xfrm>
            <a:off x="0" y="2385"/>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itle 34">
            <a:extLst>
              <a:ext uri="{FF2B5EF4-FFF2-40B4-BE49-F238E27FC236}">
                <a16:creationId xmlns:a16="http://schemas.microsoft.com/office/drawing/2014/main" id="{A3ED7A9B-16B8-42C5-9E40-896A7C6E6424}"/>
              </a:ext>
            </a:extLst>
          </p:cNvPr>
          <p:cNvSpPr>
            <a:spLocks noGrp="1"/>
          </p:cNvSpPr>
          <p:nvPr>
            <p:ph type="title" hasCustomPrompt="1"/>
          </p:nvPr>
        </p:nvSpPr>
        <p:spPr>
          <a:xfrm>
            <a:off x="350730" y="1209368"/>
            <a:ext cx="11478298" cy="3516641"/>
          </a:xfrm>
          <a:prstGeom prst="rect">
            <a:avLst/>
          </a:prstGeom>
        </p:spPr>
        <p:txBody>
          <a:bodyPr tIns="0" rIns="0" bIns="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2" name="Straight Connector 11">
            <a:extLst>
              <a:ext uri="{FF2B5EF4-FFF2-40B4-BE49-F238E27FC236}">
                <a16:creationId xmlns:a16="http://schemas.microsoft.com/office/drawing/2014/main" id="{5617F5B2-A3EE-4169-80BE-1FAE5BFD66B9}"/>
              </a:ext>
            </a:extLst>
          </p:cNvPr>
          <p:cNvCxnSpPr/>
          <p:nvPr userDrawn="1"/>
        </p:nvCxnSpPr>
        <p:spPr>
          <a:xfrm>
            <a:off x="333632" y="1209368"/>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7B61D2-1184-4336-80A3-A3D2A730152E}"/>
              </a:ext>
            </a:extLst>
          </p:cNvPr>
          <p:cNvCxnSpPr>
            <a:cxnSpLocks/>
          </p:cNvCxnSpPr>
          <p:nvPr userDrawn="1"/>
        </p:nvCxnSpPr>
        <p:spPr>
          <a:xfrm>
            <a:off x="333632" y="4726014"/>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5D69932F-E229-4F2F-8163-6D7A645E7FBA}"/>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sp>
        <p:nvSpPr>
          <p:cNvPr id="19" name="Text Placeholder 3">
            <a:extLst>
              <a:ext uri="{FF2B5EF4-FFF2-40B4-BE49-F238E27FC236}">
                <a16:creationId xmlns:a16="http://schemas.microsoft.com/office/drawing/2014/main" id="{D27AC7E1-998F-4ACF-8A31-32932BB1B58E}"/>
              </a:ext>
            </a:extLst>
          </p:cNvPr>
          <p:cNvSpPr>
            <a:spLocks noGrp="1"/>
          </p:cNvSpPr>
          <p:nvPr>
            <p:ph type="body" sz="half" idx="10" hasCustomPrompt="1"/>
          </p:nvPr>
        </p:nvSpPr>
        <p:spPr>
          <a:xfrm>
            <a:off x="366308" y="4951631"/>
            <a:ext cx="11447742"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24" name="Group 23">
            <a:extLst>
              <a:ext uri="{FF2B5EF4-FFF2-40B4-BE49-F238E27FC236}">
                <a16:creationId xmlns:a16="http://schemas.microsoft.com/office/drawing/2014/main" id="{AFE24E7A-B434-4668-97B5-183FDA452544}"/>
              </a:ext>
            </a:extLst>
          </p:cNvPr>
          <p:cNvGrpSpPr/>
          <p:nvPr userDrawn="1"/>
        </p:nvGrpSpPr>
        <p:grpSpPr>
          <a:xfrm>
            <a:off x="10430647" y="6166021"/>
            <a:ext cx="1404000" cy="384411"/>
            <a:chOff x="8946498" y="5965993"/>
            <a:chExt cx="1415115" cy="386787"/>
          </a:xfrm>
          <a:solidFill>
            <a:schemeClr val="bg1"/>
          </a:solidFill>
        </p:grpSpPr>
        <p:grpSp>
          <p:nvGrpSpPr>
            <p:cNvPr id="25" name="Group 24">
              <a:extLst>
                <a:ext uri="{FF2B5EF4-FFF2-40B4-BE49-F238E27FC236}">
                  <a16:creationId xmlns:a16="http://schemas.microsoft.com/office/drawing/2014/main" id="{46089217-CF25-4B37-ABB0-C65B739B7099}"/>
                </a:ext>
              </a:extLst>
            </p:cNvPr>
            <p:cNvGrpSpPr/>
            <p:nvPr userDrawn="1"/>
          </p:nvGrpSpPr>
          <p:grpSpPr>
            <a:xfrm>
              <a:off x="9903814" y="5966170"/>
              <a:ext cx="286309" cy="176243"/>
              <a:chOff x="10171675" y="6328233"/>
              <a:chExt cx="731163" cy="454938"/>
            </a:xfrm>
            <a:grpFill/>
          </p:grpSpPr>
          <p:sp>
            <p:nvSpPr>
              <p:cNvPr id="45" name="Freeform: Shape 44">
                <a:extLst>
                  <a:ext uri="{FF2B5EF4-FFF2-40B4-BE49-F238E27FC236}">
                    <a16:creationId xmlns:a16="http://schemas.microsoft.com/office/drawing/2014/main" id="{DDEE229F-20C8-4CC1-8B1F-1A6C79FE33F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6" name="Freeform: Shape 45">
                <a:extLst>
                  <a:ext uri="{FF2B5EF4-FFF2-40B4-BE49-F238E27FC236}">
                    <a16:creationId xmlns:a16="http://schemas.microsoft.com/office/drawing/2014/main" id="{E3FE93B8-C19E-4EC6-89A6-F842DA75C89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7" name="Group 46">
                <a:extLst>
                  <a:ext uri="{FF2B5EF4-FFF2-40B4-BE49-F238E27FC236}">
                    <a16:creationId xmlns:a16="http://schemas.microsoft.com/office/drawing/2014/main" id="{7212C76D-670B-4D15-B05A-97D7125F8A25}"/>
                  </a:ext>
                </a:extLst>
              </p:cNvPr>
              <p:cNvGrpSpPr/>
              <p:nvPr userDrawn="1"/>
            </p:nvGrpSpPr>
            <p:grpSpPr>
              <a:xfrm>
                <a:off x="10499754" y="6374995"/>
                <a:ext cx="74948" cy="362489"/>
                <a:chOff x="11458342" y="5807359"/>
                <a:chExt cx="74948" cy="362489"/>
              </a:xfrm>
              <a:grpFill/>
            </p:grpSpPr>
            <p:sp>
              <p:nvSpPr>
                <p:cNvPr id="48" name="Freeform: Shape 47">
                  <a:extLst>
                    <a:ext uri="{FF2B5EF4-FFF2-40B4-BE49-F238E27FC236}">
                      <a16:creationId xmlns:a16="http://schemas.microsoft.com/office/drawing/2014/main" id="{2267F806-B2D3-44F0-8B82-3F5E1C03964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472E5270-16CB-4E85-BF98-ACD21122B43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6" name="Graphic 7">
              <a:extLst>
                <a:ext uri="{FF2B5EF4-FFF2-40B4-BE49-F238E27FC236}">
                  <a16:creationId xmlns:a16="http://schemas.microsoft.com/office/drawing/2014/main" id="{B02ACB14-7D3E-46AC-8626-FBA471EC5394}"/>
                </a:ext>
              </a:extLst>
            </p:cNvPr>
            <p:cNvGrpSpPr/>
            <p:nvPr userDrawn="1"/>
          </p:nvGrpSpPr>
          <p:grpSpPr>
            <a:xfrm>
              <a:off x="8946498" y="5965993"/>
              <a:ext cx="1415115" cy="386787"/>
              <a:chOff x="10413874" y="5284380"/>
              <a:chExt cx="1404005" cy="383750"/>
            </a:xfrm>
            <a:grpFill/>
          </p:grpSpPr>
          <p:sp>
            <p:nvSpPr>
              <p:cNvPr id="27" name="Freeform: Shape 26">
                <a:extLst>
                  <a:ext uri="{FF2B5EF4-FFF2-40B4-BE49-F238E27FC236}">
                    <a16:creationId xmlns:a16="http://schemas.microsoft.com/office/drawing/2014/main" id="{B995A169-4B42-4C05-AD05-9A4F5BCA8A08}"/>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2E6B6AA-7E07-4A89-8CBD-698B16F1D23A}"/>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2A65F47-71AC-4375-B364-2E14B9D3213A}"/>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F5C1D1ED-89DE-4027-A246-0CC3D618C984}"/>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C10824F3-DD11-45AF-B930-0BA0D7357C83}"/>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C69553A3-4416-40E6-9E0F-FFE7550C438A}"/>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EA033130-C192-4208-882D-3C4E05FB2F52}"/>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DE2FFF4-50BE-40F0-8ACF-D6519B3710B6}"/>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43313BA7-5C04-4B5B-A752-E5E89A417075}"/>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31161D5C-9125-402F-B844-B190DA65A8E8}"/>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72D17D04-D6F6-412C-A9A9-05B10FA07D23}"/>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AF1B2C6E-128E-425D-A0E7-F83C870AED0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7123A31E-B7BC-4682-9323-D6884540B60F}"/>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FF6DED75-720C-48F6-9B8F-516DD3A09F2A}"/>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3F9228EC-2DF1-45FF-A2C7-1611051ADFA4}"/>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78BA36F0-EEC3-439D-8D7C-6D85287E7318}"/>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5D6C0BF2-78CB-4F09-9709-1C636169150E}"/>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DC3BDE43-2B78-4B01-8349-7292FA5E1454}"/>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3141986258"/>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graphic_Square_brown">
    <p:spTree>
      <p:nvGrpSpPr>
        <p:cNvPr id="1" name=""/>
        <p:cNvGrpSpPr/>
        <p:nvPr/>
      </p:nvGrpSpPr>
      <p:grpSpPr>
        <a:xfrm>
          <a:off x="0" y="0"/>
          <a:ext cx="0" cy="0"/>
          <a:chOff x="0" y="0"/>
          <a:chExt cx="0" cy="0"/>
        </a:xfrm>
      </p:grpSpPr>
      <p:sp>
        <p:nvSpPr>
          <p:cNvPr id="71" name="Text Placeholder 2">
            <a:extLst>
              <a:ext uri="{FF2B5EF4-FFF2-40B4-BE49-F238E27FC236}">
                <a16:creationId xmlns:a16="http://schemas.microsoft.com/office/drawing/2014/main" id="{7B63D4B3-B330-8D4A-88D1-5568E578E8FE}"/>
              </a:ext>
            </a:extLst>
          </p:cNvPr>
          <p:cNvSpPr>
            <a:spLocks noGrp="1"/>
          </p:cNvSpPr>
          <p:nvPr>
            <p:ph type="body" idx="32" hasCustomPrompt="1"/>
          </p:nvPr>
        </p:nvSpPr>
        <p:spPr>
          <a:xfrm>
            <a:off x="350216" y="1265300"/>
            <a:ext cx="4581148" cy="4864037"/>
          </a:xfrm>
          <a:prstGeom prst="rect">
            <a:avLst/>
          </a:prstGeom>
          <a:solidFill>
            <a:schemeClr val="bg2"/>
          </a:solidFill>
        </p:spPr>
        <p:txBody>
          <a:bodyPr anchor="ctr">
            <a:noAutofit/>
          </a:bodyPr>
          <a:lstStyle>
            <a:lvl1pPr marL="0" indent="0" algn="l">
              <a:buNone/>
              <a:defRPr sz="1400" cap="all" spc="0" baseline="0">
                <a:solidFill>
                  <a:srgbClr val="FBFFFF"/>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38" name="Text Placeholder 9">
            <a:extLst>
              <a:ext uri="{FF2B5EF4-FFF2-40B4-BE49-F238E27FC236}">
                <a16:creationId xmlns:a16="http://schemas.microsoft.com/office/drawing/2014/main" id="{AB5B72EA-3D6E-7C46-8F6E-8DDF4912945F}"/>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Rectangle 38">
            <a:extLst>
              <a:ext uri="{FF2B5EF4-FFF2-40B4-BE49-F238E27FC236}">
                <a16:creationId xmlns:a16="http://schemas.microsoft.com/office/drawing/2014/main" id="{0CA19401-8278-2D4A-B475-A9F373829C1B}"/>
              </a:ext>
            </a:extLst>
          </p:cNvPr>
          <p:cNvSpPr/>
          <p:nvPr userDrawn="1"/>
        </p:nvSpPr>
        <p:spPr>
          <a:xfrm>
            <a:off x="5601399" y="1377515"/>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lt"/>
            </a:endParaRPr>
          </a:p>
        </p:txBody>
      </p:sp>
      <p:sp>
        <p:nvSpPr>
          <p:cNvPr id="40" name="Rectangle 39">
            <a:extLst>
              <a:ext uri="{FF2B5EF4-FFF2-40B4-BE49-F238E27FC236}">
                <a16:creationId xmlns:a16="http://schemas.microsoft.com/office/drawing/2014/main" id="{4D3161D7-82E3-494F-A601-FCB1DF74FCC6}"/>
              </a:ext>
            </a:extLst>
          </p:cNvPr>
          <p:cNvSpPr/>
          <p:nvPr userDrawn="1"/>
        </p:nvSpPr>
        <p:spPr>
          <a:xfrm>
            <a:off x="8195743" y="1377515"/>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lt"/>
            </a:endParaRPr>
          </a:p>
        </p:txBody>
      </p:sp>
      <p:sp>
        <p:nvSpPr>
          <p:cNvPr id="41" name="Rectangle 40">
            <a:extLst>
              <a:ext uri="{FF2B5EF4-FFF2-40B4-BE49-F238E27FC236}">
                <a16:creationId xmlns:a16="http://schemas.microsoft.com/office/drawing/2014/main" id="{59FC31F4-7860-5A48-AB75-B3114BB801D2}"/>
              </a:ext>
            </a:extLst>
          </p:cNvPr>
          <p:cNvSpPr/>
          <p:nvPr userDrawn="1"/>
        </p:nvSpPr>
        <p:spPr>
          <a:xfrm>
            <a:off x="5601399" y="3971859"/>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mn-lt"/>
            </a:endParaRPr>
          </a:p>
        </p:txBody>
      </p:sp>
      <p:sp>
        <p:nvSpPr>
          <p:cNvPr id="42" name="Rectangle 41">
            <a:extLst>
              <a:ext uri="{FF2B5EF4-FFF2-40B4-BE49-F238E27FC236}">
                <a16:creationId xmlns:a16="http://schemas.microsoft.com/office/drawing/2014/main" id="{4BCBE77F-F8C7-3A4C-A545-54AC8402008E}"/>
              </a:ext>
            </a:extLst>
          </p:cNvPr>
          <p:cNvSpPr/>
          <p:nvPr userDrawn="1"/>
        </p:nvSpPr>
        <p:spPr>
          <a:xfrm>
            <a:off x="8195743" y="3971859"/>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mn-lt"/>
            </a:endParaRPr>
          </a:p>
        </p:txBody>
      </p:sp>
      <p:sp>
        <p:nvSpPr>
          <p:cNvPr id="43" name="Rectangle 42">
            <a:extLst>
              <a:ext uri="{FF2B5EF4-FFF2-40B4-BE49-F238E27FC236}">
                <a16:creationId xmlns:a16="http://schemas.microsoft.com/office/drawing/2014/main" id="{EF7936EE-993E-664A-9DA5-C388BAB0E706}"/>
              </a:ext>
            </a:extLst>
          </p:cNvPr>
          <p:cNvSpPr/>
          <p:nvPr userDrawn="1"/>
        </p:nvSpPr>
        <p:spPr>
          <a:xfrm rot="5400000">
            <a:off x="5601398" y="1377514"/>
            <a:ext cx="5193309" cy="5193309"/>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mn-lt"/>
            </a:endParaRPr>
          </a:p>
        </p:txBody>
      </p:sp>
      <p:sp>
        <p:nvSpPr>
          <p:cNvPr id="44" name="Rectangle 43">
            <a:extLst>
              <a:ext uri="{FF2B5EF4-FFF2-40B4-BE49-F238E27FC236}">
                <a16:creationId xmlns:a16="http://schemas.microsoft.com/office/drawing/2014/main" id="{BE6B6D82-886F-8D4D-BD08-A358C5B65E87}"/>
              </a:ext>
            </a:extLst>
          </p:cNvPr>
          <p:cNvSpPr/>
          <p:nvPr userDrawn="1"/>
        </p:nvSpPr>
        <p:spPr>
          <a:xfrm rot="5400000">
            <a:off x="6740795" y="2532124"/>
            <a:ext cx="2862936" cy="2862936"/>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solidFill>
                <a:schemeClr val="bg1"/>
              </a:solidFill>
              <a:latin typeface="+mn-lt"/>
            </a:endParaRPr>
          </a:p>
        </p:txBody>
      </p:sp>
      <p:sp>
        <p:nvSpPr>
          <p:cNvPr id="45" name="Rectangle 44">
            <a:extLst>
              <a:ext uri="{FF2B5EF4-FFF2-40B4-BE49-F238E27FC236}">
                <a16:creationId xmlns:a16="http://schemas.microsoft.com/office/drawing/2014/main" id="{B41A0705-8F1F-9148-AC12-8AFE44866E8F}"/>
              </a:ext>
            </a:extLst>
          </p:cNvPr>
          <p:cNvSpPr/>
          <p:nvPr userDrawn="1"/>
        </p:nvSpPr>
        <p:spPr>
          <a:xfrm rot="5400000">
            <a:off x="7490017" y="3309735"/>
            <a:ext cx="1333490" cy="133349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mn-lt"/>
            </a:endParaRPr>
          </a:p>
        </p:txBody>
      </p:sp>
      <p:sp>
        <p:nvSpPr>
          <p:cNvPr id="46" name="Picture Placeholder 20">
            <a:extLst>
              <a:ext uri="{FF2B5EF4-FFF2-40B4-BE49-F238E27FC236}">
                <a16:creationId xmlns:a16="http://schemas.microsoft.com/office/drawing/2014/main" id="{4B7B1FCC-121F-4045-A64B-70572BE32048}"/>
              </a:ext>
            </a:extLst>
          </p:cNvPr>
          <p:cNvSpPr>
            <a:spLocks noGrp="1"/>
          </p:cNvSpPr>
          <p:nvPr>
            <p:ph type="pic" sz="quarter" idx="55" hasCustomPrompt="1"/>
          </p:nvPr>
        </p:nvSpPr>
        <p:spPr>
          <a:xfrm>
            <a:off x="7846256" y="3681088"/>
            <a:ext cx="621011" cy="590784"/>
          </a:xfrm>
          <a:prstGeom prst="rect">
            <a:avLst/>
          </a:prstGeom>
        </p:spPr>
        <p:txBody>
          <a:bodyPr>
            <a:noAutofit/>
          </a:bodyPr>
          <a:lstStyle>
            <a:lvl1pPr marL="0" indent="0">
              <a:buNone/>
              <a:defRPr sz="1600" baseline="0">
                <a:solidFill>
                  <a:schemeClr val="bg2"/>
                </a:solidFill>
                <a:latin typeface="+mn-lt"/>
              </a:defRPr>
            </a:lvl1pPr>
          </a:lstStyle>
          <a:p>
            <a:r>
              <a:rPr lang="en-US" dirty="0"/>
              <a:t>Icon</a:t>
            </a:r>
          </a:p>
        </p:txBody>
      </p:sp>
      <p:sp>
        <p:nvSpPr>
          <p:cNvPr id="47" name="Text Placeholder 2">
            <a:extLst>
              <a:ext uri="{FF2B5EF4-FFF2-40B4-BE49-F238E27FC236}">
                <a16:creationId xmlns:a16="http://schemas.microsoft.com/office/drawing/2014/main" id="{4AC875BB-DCF2-884C-94DF-138AE39085BD}"/>
              </a:ext>
            </a:extLst>
          </p:cNvPr>
          <p:cNvSpPr>
            <a:spLocks noGrp="1"/>
          </p:cNvSpPr>
          <p:nvPr>
            <p:ph type="body" idx="65" hasCustomPrompt="1"/>
          </p:nvPr>
        </p:nvSpPr>
        <p:spPr>
          <a:xfrm>
            <a:off x="7475879" y="2527575"/>
            <a:ext cx="1333490" cy="777539"/>
          </a:xfrm>
        </p:spPr>
        <p:txBody>
          <a:bodyPr anchor="ctr">
            <a:noAutofit/>
          </a:bodyPr>
          <a:lstStyle>
            <a:lvl1pPr marL="0" indent="0" algn="ctr">
              <a:lnSpc>
                <a:spcPct val="100000"/>
              </a:lnSpc>
              <a:buNone/>
              <a:defRPr sz="1800" cap="all" spc="0" baseline="0">
                <a:solidFill>
                  <a:schemeClr val="bg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8" name="Text Placeholder 2">
            <a:extLst>
              <a:ext uri="{FF2B5EF4-FFF2-40B4-BE49-F238E27FC236}">
                <a16:creationId xmlns:a16="http://schemas.microsoft.com/office/drawing/2014/main" id="{D934944D-4A1B-6B42-9ED6-1E5D23C6E24F}"/>
              </a:ext>
            </a:extLst>
          </p:cNvPr>
          <p:cNvSpPr>
            <a:spLocks noGrp="1"/>
          </p:cNvSpPr>
          <p:nvPr>
            <p:ph type="body" idx="64" hasCustomPrompt="1"/>
          </p:nvPr>
        </p:nvSpPr>
        <p:spPr>
          <a:xfrm>
            <a:off x="8732454" y="3681088"/>
            <a:ext cx="917771" cy="615202"/>
          </a:xfrm>
        </p:spPr>
        <p:txBody>
          <a:bodyPr anchor="ctr">
            <a:noAutofit/>
          </a:bodyPr>
          <a:lstStyle>
            <a:lvl1pPr marL="0" indent="0" algn="ctr">
              <a:lnSpc>
                <a:spcPct val="100000"/>
              </a:lnSpc>
              <a:buNone/>
              <a:defRPr sz="1800" cap="all" spc="0" baseline="0">
                <a:solidFill>
                  <a:schemeClr val="bg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9" name="Text Placeholder 2">
            <a:extLst>
              <a:ext uri="{FF2B5EF4-FFF2-40B4-BE49-F238E27FC236}">
                <a16:creationId xmlns:a16="http://schemas.microsoft.com/office/drawing/2014/main" id="{077C4E58-AF48-6649-B06D-E26DEBBA3A5D}"/>
              </a:ext>
            </a:extLst>
          </p:cNvPr>
          <p:cNvSpPr>
            <a:spLocks noGrp="1"/>
          </p:cNvSpPr>
          <p:nvPr>
            <p:ph type="body" idx="63" hasCustomPrompt="1"/>
          </p:nvPr>
        </p:nvSpPr>
        <p:spPr>
          <a:xfrm>
            <a:off x="6681978" y="3681088"/>
            <a:ext cx="917771" cy="615203"/>
          </a:xfrm>
        </p:spPr>
        <p:txBody>
          <a:bodyPr anchor="ctr">
            <a:noAutofit/>
          </a:bodyPr>
          <a:lstStyle>
            <a:lvl1pPr marL="0" indent="0" algn="ctr">
              <a:lnSpc>
                <a:spcPct val="100000"/>
              </a:lnSpc>
              <a:buNone/>
              <a:defRPr sz="1800" cap="all" spc="0" baseline="0">
                <a:solidFill>
                  <a:schemeClr val="bg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0" name="Text Placeholder 2">
            <a:extLst>
              <a:ext uri="{FF2B5EF4-FFF2-40B4-BE49-F238E27FC236}">
                <a16:creationId xmlns:a16="http://schemas.microsoft.com/office/drawing/2014/main" id="{7F055E1C-ADD2-1D4D-99F9-1756998CE1AD}"/>
              </a:ext>
            </a:extLst>
          </p:cNvPr>
          <p:cNvSpPr>
            <a:spLocks noGrp="1"/>
          </p:cNvSpPr>
          <p:nvPr>
            <p:ph type="body" idx="66" hasCustomPrompt="1"/>
          </p:nvPr>
        </p:nvSpPr>
        <p:spPr>
          <a:xfrm>
            <a:off x="7502340" y="4647774"/>
            <a:ext cx="1294018" cy="746627"/>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cxnSp>
        <p:nvCxnSpPr>
          <p:cNvPr id="51" name="Straight Connector 50">
            <a:extLst>
              <a:ext uri="{FF2B5EF4-FFF2-40B4-BE49-F238E27FC236}">
                <a16:creationId xmlns:a16="http://schemas.microsoft.com/office/drawing/2014/main" id="{DF13C572-34C9-C94D-8A3E-10285B6F9C9E}"/>
              </a:ext>
            </a:extLst>
          </p:cNvPr>
          <p:cNvCxnSpPr>
            <a:cxnSpLocks/>
          </p:cNvCxnSpPr>
          <p:nvPr userDrawn="1"/>
        </p:nvCxnSpPr>
        <p:spPr>
          <a:xfrm>
            <a:off x="6864664" y="2661656"/>
            <a:ext cx="552398"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94D641-CE6F-AB49-933F-F879DEC5041B}"/>
              </a:ext>
            </a:extLst>
          </p:cNvPr>
          <p:cNvCxnSpPr>
            <a:cxnSpLocks/>
          </p:cNvCxnSpPr>
          <p:nvPr userDrawn="1"/>
        </p:nvCxnSpPr>
        <p:spPr>
          <a:xfrm>
            <a:off x="5728803" y="1524386"/>
            <a:ext cx="900978" cy="91344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3818C65-C922-3D40-B8C4-682BC0E089A3}"/>
              </a:ext>
            </a:extLst>
          </p:cNvPr>
          <p:cNvCxnSpPr>
            <a:cxnSpLocks/>
          </p:cNvCxnSpPr>
          <p:nvPr userDrawn="1"/>
        </p:nvCxnSpPr>
        <p:spPr>
          <a:xfrm flipH="1">
            <a:off x="9691612" y="1524386"/>
            <a:ext cx="874599" cy="91344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DC2FDAF-A52C-ED4E-BACB-CF36EE249266}"/>
              </a:ext>
            </a:extLst>
          </p:cNvPr>
          <p:cNvCxnSpPr>
            <a:cxnSpLocks/>
          </p:cNvCxnSpPr>
          <p:nvPr userDrawn="1"/>
        </p:nvCxnSpPr>
        <p:spPr>
          <a:xfrm flipH="1">
            <a:off x="8925017" y="2639310"/>
            <a:ext cx="582977"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B753E5-EF79-A540-A21D-D5FEFD46073C}"/>
              </a:ext>
            </a:extLst>
          </p:cNvPr>
          <p:cNvCxnSpPr>
            <a:cxnSpLocks/>
          </p:cNvCxnSpPr>
          <p:nvPr userDrawn="1"/>
        </p:nvCxnSpPr>
        <p:spPr>
          <a:xfrm flipH="1" flipV="1">
            <a:off x="9671826" y="5453149"/>
            <a:ext cx="894385" cy="89458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667BD2-1034-8D48-87BB-3399A678BA51}"/>
              </a:ext>
            </a:extLst>
          </p:cNvPr>
          <p:cNvCxnSpPr>
            <a:cxnSpLocks/>
          </p:cNvCxnSpPr>
          <p:nvPr userDrawn="1"/>
        </p:nvCxnSpPr>
        <p:spPr>
          <a:xfrm flipH="1" flipV="1">
            <a:off x="8888258" y="4701363"/>
            <a:ext cx="602105" cy="588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57072CC-F3CE-6A46-A863-5E027365AF42}"/>
              </a:ext>
            </a:extLst>
          </p:cNvPr>
          <p:cNvCxnSpPr>
            <a:cxnSpLocks/>
          </p:cNvCxnSpPr>
          <p:nvPr userDrawn="1"/>
        </p:nvCxnSpPr>
        <p:spPr>
          <a:xfrm flipV="1">
            <a:off x="5728803" y="5450079"/>
            <a:ext cx="957190" cy="89765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C1BB659-9F9F-D946-A57E-E12DE37D8BA6}"/>
              </a:ext>
            </a:extLst>
          </p:cNvPr>
          <p:cNvCxnSpPr>
            <a:cxnSpLocks/>
          </p:cNvCxnSpPr>
          <p:nvPr userDrawn="1"/>
        </p:nvCxnSpPr>
        <p:spPr>
          <a:xfrm flipV="1">
            <a:off x="6827776" y="4675091"/>
            <a:ext cx="615747" cy="6152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5958331-02F0-B448-B1C3-60FC7DD773D8}"/>
              </a:ext>
            </a:extLst>
          </p:cNvPr>
          <p:cNvCxnSpPr>
            <a:cxnSpLocks/>
          </p:cNvCxnSpPr>
          <p:nvPr userDrawn="1"/>
        </p:nvCxnSpPr>
        <p:spPr>
          <a:xfrm flipV="1">
            <a:off x="8198510" y="5484805"/>
            <a:ext cx="0" cy="89765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13835E-820C-2D40-82C0-7E850F4FFE05}"/>
              </a:ext>
            </a:extLst>
          </p:cNvPr>
          <p:cNvCxnSpPr>
            <a:cxnSpLocks/>
          </p:cNvCxnSpPr>
          <p:nvPr userDrawn="1"/>
        </p:nvCxnSpPr>
        <p:spPr>
          <a:xfrm flipV="1">
            <a:off x="8198510" y="1468390"/>
            <a:ext cx="0" cy="96944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0C47C3-9868-4440-A9ED-ABF4E330143E}"/>
              </a:ext>
            </a:extLst>
          </p:cNvPr>
          <p:cNvCxnSpPr>
            <a:cxnSpLocks/>
          </p:cNvCxnSpPr>
          <p:nvPr userDrawn="1"/>
        </p:nvCxnSpPr>
        <p:spPr>
          <a:xfrm flipV="1">
            <a:off x="9755410" y="3976480"/>
            <a:ext cx="874599"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E1E2DBD-E923-4549-A83F-1006BFA3F828}"/>
              </a:ext>
            </a:extLst>
          </p:cNvPr>
          <p:cNvCxnSpPr>
            <a:cxnSpLocks/>
          </p:cNvCxnSpPr>
          <p:nvPr userDrawn="1"/>
        </p:nvCxnSpPr>
        <p:spPr>
          <a:xfrm flipV="1">
            <a:off x="5698347" y="3976480"/>
            <a:ext cx="931434" cy="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 Placeholder 2">
            <a:extLst>
              <a:ext uri="{FF2B5EF4-FFF2-40B4-BE49-F238E27FC236}">
                <a16:creationId xmlns:a16="http://schemas.microsoft.com/office/drawing/2014/main" id="{5D6BF8BC-C82D-9140-81E5-B1D4B2CFE1DD}"/>
              </a:ext>
            </a:extLst>
          </p:cNvPr>
          <p:cNvSpPr>
            <a:spLocks noGrp="1"/>
          </p:cNvSpPr>
          <p:nvPr>
            <p:ph type="body" idx="74" hasCustomPrompt="1"/>
          </p:nvPr>
        </p:nvSpPr>
        <p:spPr>
          <a:xfrm>
            <a:off x="5738655" y="2550495"/>
            <a:ext cx="891126" cy="1196240"/>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4" name="Text Placeholder 2">
            <a:extLst>
              <a:ext uri="{FF2B5EF4-FFF2-40B4-BE49-F238E27FC236}">
                <a16:creationId xmlns:a16="http://schemas.microsoft.com/office/drawing/2014/main" id="{03EA70EB-A8E0-0344-BFC7-4EF7B7E1742A}"/>
              </a:ext>
            </a:extLst>
          </p:cNvPr>
          <p:cNvSpPr>
            <a:spLocks noGrp="1"/>
          </p:cNvSpPr>
          <p:nvPr>
            <p:ph type="body" idx="76" hasCustomPrompt="1"/>
          </p:nvPr>
        </p:nvSpPr>
        <p:spPr>
          <a:xfrm>
            <a:off x="5743990" y="4206227"/>
            <a:ext cx="891126" cy="1131187"/>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5" name="Text Placeholder 2">
            <a:extLst>
              <a:ext uri="{FF2B5EF4-FFF2-40B4-BE49-F238E27FC236}">
                <a16:creationId xmlns:a16="http://schemas.microsoft.com/office/drawing/2014/main" id="{CCC82246-C771-7D4C-9FAE-3F4DE55EEC11}"/>
              </a:ext>
            </a:extLst>
          </p:cNvPr>
          <p:cNvSpPr>
            <a:spLocks noGrp="1"/>
          </p:cNvSpPr>
          <p:nvPr>
            <p:ph type="body" idx="79" hasCustomPrompt="1"/>
          </p:nvPr>
        </p:nvSpPr>
        <p:spPr>
          <a:xfrm>
            <a:off x="6578164" y="1542736"/>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6" name="Text Placeholder 2">
            <a:extLst>
              <a:ext uri="{FF2B5EF4-FFF2-40B4-BE49-F238E27FC236}">
                <a16:creationId xmlns:a16="http://schemas.microsoft.com/office/drawing/2014/main" id="{0C136553-E406-784D-A224-99A71B8EBB26}"/>
              </a:ext>
            </a:extLst>
          </p:cNvPr>
          <p:cNvSpPr>
            <a:spLocks noGrp="1"/>
          </p:cNvSpPr>
          <p:nvPr>
            <p:ph type="body" idx="80" hasCustomPrompt="1"/>
          </p:nvPr>
        </p:nvSpPr>
        <p:spPr>
          <a:xfrm>
            <a:off x="8369470" y="1542736"/>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7" name="Text Placeholder 2">
            <a:extLst>
              <a:ext uri="{FF2B5EF4-FFF2-40B4-BE49-F238E27FC236}">
                <a16:creationId xmlns:a16="http://schemas.microsoft.com/office/drawing/2014/main" id="{D3D8A844-06DA-7F4C-8723-7F866980C01B}"/>
              </a:ext>
            </a:extLst>
          </p:cNvPr>
          <p:cNvSpPr>
            <a:spLocks noGrp="1"/>
          </p:cNvSpPr>
          <p:nvPr>
            <p:ph type="body" idx="81" hasCustomPrompt="1"/>
          </p:nvPr>
        </p:nvSpPr>
        <p:spPr>
          <a:xfrm>
            <a:off x="6578164" y="5617431"/>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8" name="Text Placeholder 2">
            <a:extLst>
              <a:ext uri="{FF2B5EF4-FFF2-40B4-BE49-F238E27FC236}">
                <a16:creationId xmlns:a16="http://schemas.microsoft.com/office/drawing/2014/main" id="{0689A17C-1C56-4D49-8C37-B45AFB4ACBA9}"/>
              </a:ext>
            </a:extLst>
          </p:cNvPr>
          <p:cNvSpPr>
            <a:spLocks noGrp="1"/>
          </p:cNvSpPr>
          <p:nvPr>
            <p:ph type="body" idx="82" hasCustomPrompt="1"/>
          </p:nvPr>
        </p:nvSpPr>
        <p:spPr>
          <a:xfrm>
            <a:off x="8369470" y="5617431"/>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9" name="Text Placeholder 2">
            <a:extLst>
              <a:ext uri="{FF2B5EF4-FFF2-40B4-BE49-F238E27FC236}">
                <a16:creationId xmlns:a16="http://schemas.microsoft.com/office/drawing/2014/main" id="{99C12141-1F07-D94B-9E27-2C3325AD5122}"/>
              </a:ext>
            </a:extLst>
          </p:cNvPr>
          <p:cNvSpPr>
            <a:spLocks noGrp="1"/>
          </p:cNvSpPr>
          <p:nvPr>
            <p:ph type="body" idx="83" hasCustomPrompt="1"/>
          </p:nvPr>
        </p:nvSpPr>
        <p:spPr>
          <a:xfrm>
            <a:off x="9754220" y="2550495"/>
            <a:ext cx="891126" cy="1196240"/>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70" name="Text Placeholder 2">
            <a:extLst>
              <a:ext uri="{FF2B5EF4-FFF2-40B4-BE49-F238E27FC236}">
                <a16:creationId xmlns:a16="http://schemas.microsoft.com/office/drawing/2014/main" id="{4780B938-75FB-9A42-A43D-766D63FADB16}"/>
              </a:ext>
            </a:extLst>
          </p:cNvPr>
          <p:cNvSpPr>
            <a:spLocks noGrp="1"/>
          </p:cNvSpPr>
          <p:nvPr>
            <p:ph type="body" idx="84" hasCustomPrompt="1"/>
          </p:nvPr>
        </p:nvSpPr>
        <p:spPr>
          <a:xfrm>
            <a:off x="9759555" y="4206227"/>
            <a:ext cx="891126" cy="1131187"/>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74" name="Text Placeholder 2">
            <a:extLst>
              <a:ext uri="{FF2B5EF4-FFF2-40B4-BE49-F238E27FC236}">
                <a16:creationId xmlns:a16="http://schemas.microsoft.com/office/drawing/2014/main" id="{86630417-2D8A-4B4E-B710-09FF82A3D414}"/>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78" name="Text Placeholder 4">
            <a:extLst>
              <a:ext uri="{FF2B5EF4-FFF2-40B4-BE49-F238E27FC236}">
                <a16:creationId xmlns:a16="http://schemas.microsoft.com/office/drawing/2014/main" id="{8B7AB333-FEDF-4EFE-B026-D440402926C6}"/>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80" name="Straight Connector 79">
            <a:extLst>
              <a:ext uri="{FF2B5EF4-FFF2-40B4-BE49-F238E27FC236}">
                <a16:creationId xmlns:a16="http://schemas.microsoft.com/office/drawing/2014/main" id="{AB656559-01B4-42FA-B5EE-8F4C1D536948}"/>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Slide Number Placeholder 2">
            <a:extLst>
              <a:ext uri="{FF2B5EF4-FFF2-40B4-BE49-F238E27FC236}">
                <a16:creationId xmlns:a16="http://schemas.microsoft.com/office/drawing/2014/main" id="{1A1DA715-9156-4F07-B835-214EB52C16C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76" name="Group 75">
            <a:extLst>
              <a:ext uri="{FF2B5EF4-FFF2-40B4-BE49-F238E27FC236}">
                <a16:creationId xmlns:a16="http://schemas.microsoft.com/office/drawing/2014/main" id="{AAF91FAB-216A-4104-9202-0FA766004EA5}"/>
              </a:ext>
            </a:extLst>
          </p:cNvPr>
          <p:cNvGrpSpPr/>
          <p:nvPr userDrawn="1"/>
        </p:nvGrpSpPr>
        <p:grpSpPr>
          <a:xfrm>
            <a:off x="11454056" y="6354160"/>
            <a:ext cx="369644" cy="226799"/>
            <a:chOff x="10171675" y="6328233"/>
            <a:chExt cx="731163" cy="454938"/>
          </a:xfrm>
        </p:grpSpPr>
        <p:sp>
          <p:nvSpPr>
            <p:cNvPr id="77" name="Freeform: Shape 76">
              <a:extLst>
                <a:ext uri="{FF2B5EF4-FFF2-40B4-BE49-F238E27FC236}">
                  <a16:creationId xmlns:a16="http://schemas.microsoft.com/office/drawing/2014/main" id="{C146E10F-BBFC-42E3-A108-B00ED0C134D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81" name="Freeform: Shape 80">
              <a:extLst>
                <a:ext uri="{FF2B5EF4-FFF2-40B4-BE49-F238E27FC236}">
                  <a16:creationId xmlns:a16="http://schemas.microsoft.com/office/drawing/2014/main" id="{FE0BF60C-6700-47A4-B63A-9F488C0F39B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82" name="Group 81">
              <a:extLst>
                <a:ext uri="{FF2B5EF4-FFF2-40B4-BE49-F238E27FC236}">
                  <a16:creationId xmlns:a16="http://schemas.microsoft.com/office/drawing/2014/main" id="{9AC6F729-A9B0-4949-8754-09A386C1F2E0}"/>
                </a:ext>
              </a:extLst>
            </p:cNvPr>
            <p:cNvGrpSpPr/>
            <p:nvPr userDrawn="1"/>
          </p:nvGrpSpPr>
          <p:grpSpPr>
            <a:xfrm>
              <a:off x="10499754" y="6374995"/>
              <a:ext cx="74948" cy="362489"/>
              <a:chOff x="11458342" y="5807359"/>
              <a:chExt cx="74948" cy="362489"/>
            </a:xfrm>
          </p:grpSpPr>
          <p:sp>
            <p:nvSpPr>
              <p:cNvPr id="83" name="Freeform: Shape 82">
                <a:extLst>
                  <a:ext uri="{FF2B5EF4-FFF2-40B4-BE49-F238E27FC236}">
                    <a16:creationId xmlns:a16="http://schemas.microsoft.com/office/drawing/2014/main" id="{8E2A6568-6038-4AF9-B248-13A83FF2A4D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84" name="Freeform: Shape 83">
                <a:extLst>
                  <a:ext uri="{FF2B5EF4-FFF2-40B4-BE49-F238E27FC236}">
                    <a16:creationId xmlns:a16="http://schemas.microsoft.com/office/drawing/2014/main" id="{B7CD28FA-4098-44C1-9197-93E8B33F44F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2434441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graphic_Square_gre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F7936EE-993E-664A-9DA5-C388BAB0E706}"/>
              </a:ext>
            </a:extLst>
          </p:cNvPr>
          <p:cNvSpPr/>
          <p:nvPr userDrawn="1"/>
        </p:nvSpPr>
        <p:spPr>
          <a:xfrm rot="5400000">
            <a:off x="5601398" y="1377514"/>
            <a:ext cx="5193309" cy="519330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mn-lt"/>
            </a:endParaRPr>
          </a:p>
        </p:txBody>
      </p:sp>
      <p:sp>
        <p:nvSpPr>
          <p:cNvPr id="71" name="Text Placeholder 2">
            <a:extLst>
              <a:ext uri="{FF2B5EF4-FFF2-40B4-BE49-F238E27FC236}">
                <a16:creationId xmlns:a16="http://schemas.microsoft.com/office/drawing/2014/main" id="{7B63D4B3-B330-8D4A-88D1-5568E578E8FE}"/>
              </a:ext>
            </a:extLst>
          </p:cNvPr>
          <p:cNvSpPr>
            <a:spLocks noGrp="1"/>
          </p:cNvSpPr>
          <p:nvPr>
            <p:ph type="body" idx="32" hasCustomPrompt="1"/>
          </p:nvPr>
        </p:nvSpPr>
        <p:spPr>
          <a:xfrm>
            <a:off x="350216" y="1265300"/>
            <a:ext cx="4581148" cy="4864037"/>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38" name="Text Placeholder 9">
            <a:extLst>
              <a:ext uri="{FF2B5EF4-FFF2-40B4-BE49-F238E27FC236}">
                <a16:creationId xmlns:a16="http://schemas.microsoft.com/office/drawing/2014/main" id="{AB5B72EA-3D6E-7C46-8F6E-8DDF4912945F}"/>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Rectangle 43">
            <a:extLst>
              <a:ext uri="{FF2B5EF4-FFF2-40B4-BE49-F238E27FC236}">
                <a16:creationId xmlns:a16="http://schemas.microsoft.com/office/drawing/2014/main" id="{BE6B6D82-886F-8D4D-BD08-A358C5B65E87}"/>
              </a:ext>
            </a:extLst>
          </p:cNvPr>
          <p:cNvSpPr/>
          <p:nvPr userDrawn="1"/>
        </p:nvSpPr>
        <p:spPr>
          <a:xfrm rot="5400000">
            <a:off x="6740795" y="2532124"/>
            <a:ext cx="2862936" cy="28629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mn-lt"/>
            </a:endParaRPr>
          </a:p>
        </p:txBody>
      </p:sp>
      <p:sp>
        <p:nvSpPr>
          <p:cNvPr id="45" name="Rectangle 44">
            <a:extLst>
              <a:ext uri="{FF2B5EF4-FFF2-40B4-BE49-F238E27FC236}">
                <a16:creationId xmlns:a16="http://schemas.microsoft.com/office/drawing/2014/main" id="{B41A0705-8F1F-9148-AC12-8AFE44866E8F}"/>
              </a:ext>
            </a:extLst>
          </p:cNvPr>
          <p:cNvSpPr/>
          <p:nvPr userDrawn="1"/>
        </p:nvSpPr>
        <p:spPr>
          <a:xfrm rot="5400000">
            <a:off x="7490017" y="3309735"/>
            <a:ext cx="1333490" cy="1333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mn-lt"/>
            </a:endParaRPr>
          </a:p>
        </p:txBody>
      </p:sp>
      <p:sp>
        <p:nvSpPr>
          <p:cNvPr id="46" name="Picture Placeholder 20">
            <a:extLst>
              <a:ext uri="{FF2B5EF4-FFF2-40B4-BE49-F238E27FC236}">
                <a16:creationId xmlns:a16="http://schemas.microsoft.com/office/drawing/2014/main" id="{4B7B1FCC-121F-4045-A64B-70572BE32048}"/>
              </a:ext>
            </a:extLst>
          </p:cNvPr>
          <p:cNvSpPr>
            <a:spLocks noGrp="1"/>
          </p:cNvSpPr>
          <p:nvPr>
            <p:ph type="pic" sz="quarter" idx="55" hasCustomPrompt="1"/>
          </p:nvPr>
        </p:nvSpPr>
        <p:spPr>
          <a:xfrm>
            <a:off x="7846256" y="3681088"/>
            <a:ext cx="621011" cy="590784"/>
          </a:xfrm>
          <a:prstGeom prst="rect">
            <a:avLst/>
          </a:prstGeom>
        </p:spPr>
        <p:txBody>
          <a:bodyPr>
            <a:noAutofit/>
          </a:bodyPr>
          <a:lstStyle>
            <a:lvl1pPr marL="0" indent="0">
              <a:buNone/>
              <a:defRPr sz="1600" baseline="0">
                <a:solidFill>
                  <a:schemeClr val="bg2"/>
                </a:solidFill>
                <a:latin typeface="+mn-lt"/>
              </a:defRPr>
            </a:lvl1pPr>
          </a:lstStyle>
          <a:p>
            <a:r>
              <a:rPr lang="en-US" dirty="0"/>
              <a:t>Icon</a:t>
            </a:r>
          </a:p>
        </p:txBody>
      </p:sp>
      <p:sp>
        <p:nvSpPr>
          <p:cNvPr id="47" name="Text Placeholder 2">
            <a:extLst>
              <a:ext uri="{FF2B5EF4-FFF2-40B4-BE49-F238E27FC236}">
                <a16:creationId xmlns:a16="http://schemas.microsoft.com/office/drawing/2014/main" id="{4AC875BB-DCF2-884C-94DF-138AE39085BD}"/>
              </a:ext>
            </a:extLst>
          </p:cNvPr>
          <p:cNvSpPr>
            <a:spLocks noGrp="1"/>
          </p:cNvSpPr>
          <p:nvPr>
            <p:ph type="body" idx="65" hasCustomPrompt="1"/>
          </p:nvPr>
        </p:nvSpPr>
        <p:spPr>
          <a:xfrm>
            <a:off x="7475879" y="2527575"/>
            <a:ext cx="1333490" cy="777539"/>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8" name="Text Placeholder 2">
            <a:extLst>
              <a:ext uri="{FF2B5EF4-FFF2-40B4-BE49-F238E27FC236}">
                <a16:creationId xmlns:a16="http://schemas.microsoft.com/office/drawing/2014/main" id="{D934944D-4A1B-6B42-9ED6-1E5D23C6E24F}"/>
              </a:ext>
            </a:extLst>
          </p:cNvPr>
          <p:cNvSpPr>
            <a:spLocks noGrp="1"/>
          </p:cNvSpPr>
          <p:nvPr>
            <p:ph type="body" idx="64" hasCustomPrompt="1"/>
          </p:nvPr>
        </p:nvSpPr>
        <p:spPr>
          <a:xfrm>
            <a:off x="8732454" y="3681088"/>
            <a:ext cx="917771" cy="615202"/>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49" name="Text Placeholder 2">
            <a:extLst>
              <a:ext uri="{FF2B5EF4-FFF2-40B4-BE49-F238E27FC236}">
                <a16:creationId xmlns:a16="http://schemas.microsoft.com/office/drawing/2014/main" id="{077C4E58-AF48-6649-B06D-E26DEBBA3A5D}"/>
              </a:ext>
            </a:extLst>
          </p:cNvPr>
          <p:cNvSpPr>
            <a:spLocks noGrp="1"/>
          </p:cNvSpPr>
          <p:nvPr>
            <p:ph type="body" idx="63" hasCustomPrompt="1"/>
          </p:nvPr>
        </p:nvSpPr>
        <p:spPr>
          <a:xfrm>
            <a:off x="6681978" y="3681088"/>
            <a:ext cx="917771" cy="615203"/>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0" name="Text Placeholder 2">
            <a:extLst>
              <a:ext uri="{FF2B5EF4-FFF2-40B4-BE49-F238E27FC236}">
                <a16:creationId xmlns:a16="http://schemas.microsoft.com/office/drawing/2014/main" id="{7F055E1C-ADD2-1D4D-99F9-1756998CE1AD}"/>
              </a:ext>
            </a:extLst>
          </p:cNvPr>
          <p:cNvSpPr>
            <a:spLocks noGrp="1"/>
          </p:cNvSpPr>
          <p:nvPr>
            <p:ph type="body" idx="66" hasCustomPrompt="1"/>
          </p:nvPr>
        </p:nvSpPr>
        <p:spPr>
          <a:xfrm>
            <a:off x="7502340" y="4647774"/>
            <a:ext cx="1294018" cy="746627"/>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cxnSp>
        <p:nvCxnSpPr>
          <p:cNvPr id="51" name="Straight Connector 50">
            <a:extLst>
              <a:ext uri="{FF2B5EF4-FFF2-40B4-BE49-F238E27FC236}">
                <a16:creationId xmlns:a16="http://schemas.microsoft.com/office/drawing/2014/main" id="{DF13C572-34C9-C94D-8A3E-10285B6F9C9E}"/>
              </a:ext>
            </a:extLst>
          </p:cNvPr>
          <p:cNvCxnSpPr>
            <a:cxnSpLocks/>
          </p:cNvCxnSpPr>
          <p:nvPr userDrawn="1"/>
        </p:nvCxnSpPr>
        <p:spPr>
          <a:xfrm>
            <a:off x="6864664" y="2661656"/>
            <a:ext cx="552398"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94D641-CE6F-AB49-933F-F879DEC5041B}"/>
              </a:ext>
            </a:extLst>
          </p:cNvPr>
          <p:cNvCxnSpPr>
            <a:cxnSpLocks/>
          </p:cNvCxnSpPr>
          <p:nvPr userDrawn="1"/>
        </p:nvCxnSpPr>
        <p:spPr>
          <a:xfrm>
            <a:off x="5728803" y="1524386"/>
            <a:ext cx="900978"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3818C65-C922-3D40-B8C4-682BC0E089A3}"/>
              </a:ext>
            </a:extLst>
          </p:cNvPr>
          <p:cNvCxnSpPr>
            <a:cxnSpLocks/>
          </p:cNvCxnSpPr>
          <p:nvPr userDrawn="1"/>
        </p:nvCxnSpPr>
        <p:spPr>
          <a:xfrm flipH="1">
            <a:off x="9691612" y="1524386"/>
            <a:ext cx="874599"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DC2FDAF-A52C-ED4E-BACB-CF36EE249266}"/>
              </a:ext>
            </a:extLst>
          </p:cNvPr>
          <p:cNvCxnSpPr>
            <a:cxnSpLocks/>
          </p:cNvCxnSpPr>
          <p:nvPr userDrawn="1"/>
        </p:nvCxnSpPr>
        <p:spPr>
          <a:xfrm flipH="1">
            <a:off x="8925017" y="2639310"/>
            <a:ext cx="582977"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B753E5-EF79-A540-A21D-D5FEFD46073C}"/>
              </a:ext>
            </a:extLst>
          </p:cNvPr>
          <p:cNvCxnSpPr>
            <a:cxnSpLocks/>
          </p:cNvCxnSpPr>
          <p:nvPr userDrawn="1"/>
        </p:nvCxnSpPr>
        <p:spPr>
          <a:xfrm flipH="1" flipV="1">
            <a:off x="9671826" y="5453149"/>
            <a:ext cx="894385" cy="894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667BD2-1034-8D48-87BB-3399A678BA51}"/>
              </a:ext>
            </a:extLst>
          </p:cNvPr>
          <p:cNvCxnSpPr>
            <a:cxnSpLocks/>
          </p:cNvCxnSpPr>
          <p:nvPr userDrawn="1"/>
        </p:nvCxnSpPr>
        <p:spPr>
          <a:xfrm flipH="1" flipV="1">
            <a:off x="8888258" y="4701363"/>
            <a:ext cx="602105" cy="588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57072CC-F3CE-6A46-A863-5E027365AF42}"/>
              </a:ext>
            </a:extLst>
          </p:cNvPr>
          <p:cNvCxnSpPr>
            <a:cxnSpLocks/>
          </p:cNvCxnSpPr>
          <p:nvPr userDrawn="1"/>
        </p:nvCxnSpPr>
        <p:spPr>
          <a:xfrm flipV="1">
            <a:off x="5728803" y="5450079"/>
            <a:ext cx="957190" cy="8976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C1BB659-9F9F-D946-A57E-E12DE37D8BA6}"/>
              </a:ext>
            </a:extLst>
          </p:cNvPr>
          <p:cNvCxnSpPr>
            <a:cxnSpLocks/>
          </p:cNvCxnSpPr>
          <p:nvPr userDrawn="1"/>
        </p:nvCxnSpPr>
        <p:spPr>
          <a:xfrm flipV="1">
            <a:off x="6827776" y="4675091"/>
            <a:ext cx="615747" cy="6152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5958331-02F0-B448-B1C3-60FC7DD773D8}"/>
              </a:ext>
            </a:extLst>
          </p:cNvPr>
          <p:cNvCxnSpPr>
            <a:cxnSpLocks/>
          </p:cNvCxnSpPr>
          <p:nvPr userDrawn="1"/>
        </p:nvCxnSpPr>
        <p:spPr>
          <a:xfrm flipV="1">
            <a:off x="8198510" y="5484805"/>
            <a:ext cx="0" cy="8976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13835E-820C-2D40-82C0-7E850F4FFE05}"/>
              </a:ext>
            </a:extLst>
          </p:cNvPr>
          <p:cNvCxnSpPr>
            <a:cxnSpLocks/>
          </p:cNvCxnSpPr>
          <p:nvPr userDrawn="1"/>
        </p:nvCxnSpPr>
        <p:spPr>
          <a:xfrm flipV="1">
            <a:off x="8198510" y="1468390"/>
            <a:ext cx="0" cy="9694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0C47C3-9868-4440-A9ED-ABF4E330143E}"/>
              </a:ext>
            </a:extLst>
          </p:cNvPr>
          <p:cNvCxnSpPr>
            <a:cxnSpLocks/>
          </p:cNvCxnSpPr>
          <p:nvPr userDrawn="1"/>
        </p:nvCxnSpPr>
        <p:spPr>
          <a:xfrm flipV="1">
            <a:off x="9755410" y="3976480"/>
            <a:ext cx="87459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E1E2DBD-E923-4549-A83F-1006BFA3F828}"/>
              </a:ext>
            </a:extLst>
          </p:cNvPr>
          <p:cNvCxnSpPr>
            <a:cxnSpLocks/>
          </p:cNvCxnSpPr>
          <p:nvPr userDrawn="1"/>
        </p:nvCxnSpPr>
        <p:spPr>
          <a:xfrm flipV="1">
            <a:off x="5698347" y="3976480"/>
            <a:ext cx="931434" cy="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 Placeholder 2">
            <a:extLst>
              <a:ext uri="{FF2B5EF4-FFF2-40B4-BE49-F238E27FC236}">
                <a16:creationId xmlns:a16="http://schemas.microsoft.com/office/drawing/2014/main" id="{5D6BF8BC-C82D-9140-81E5-B1D4B2CFE1DD}"/>
              </a:ext>
            </a:extLst>
          </p:cNvPr>
          <p:cNvSpPr>
            <a:spLocks noGrp="1"/>
          </p:cNvSpPr>
          <p:nvPr>
            <p:ph type="body" idx="74" hasCustomPrompt="1"/>
          </p:nvPr>
        </p:nvSpPr>
        <p:spPr>
          <a:xfrm>
            <a:off x="5738655" y="2550495"/>
            <a:ext cx="891126" cy="1196240"/>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4" name="Text Placeholder 2">
            <a:extLst>
              <a:ext uri="{FF2B5EF4-FFF2-40B4-BE49-F238E27FC236}">
                <a16:creationId xmlns:a16="http://schemas.microsoft.com/office/drawing/2014/main" id="{03EA70EB-A8E0-0344-BFC7-4EF7B7E1742A}"/>
              </a:ext>
            </a:extLst>
          </p:cNvPr>
          <p:cNvSpPr>
            <a:spLocks noGrp="1"/>
          </p:cNvSpPr>
          <p:nvPr>
            <p:ph type="body" idx="76" hasCustomPrompt="1"/>
          </p:nvPr>
        </p:nvSpPr>
        <p:spPr>
          <a:xfrm>
            <a:off x="5743990" y="4206227"/>
            <a:ext cx="891126" cy="1131187"/>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5" name="Text Placeholder 2">
            <a:extLst>
              <a:ext uri="{FF2B5EF4-FFF2-40B4-BE49-F238E27FC236}">
                <a16:creationId xmlns:a16="http://schemas.microsoft.com/office/drawing/2014/main" id="{CCC82246-C771-7D4C-9FAE-3F4DE55EEC11}"/>
              </a:ext>
            </a:extLst>
          </p:cNvPr>
          <p:cNvSpPr>
            <a:spLocks noGrp="1"/>
          </p:cNvSpPr>
          <p:nvPr>
            <p:ph type="body" idx="79" hasCustomPrompt="1"/>
          </p:nvPr>
        </p:nvSpPr>
        <p:spPr>
          <a:xfrm>
            <a:off x="6578164" y="1542736"/>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6" name="Text Placeholder 2">
            <a:extLst>
              <a:ext uri="{FF2B5EF4-FFF2-40B4-BE49-F238E27FC236}">
                <a16:creationId xmlns:a16="http://schemas.microsoft.com/office/drawing/2014/main" id="{0C136553-E406-784D-A224-99A71B8EBB26}"/>
              </a:ext>
            </a:extLst>
          </p:cNvPr>
          <p:cNvSpPr>
            <a:spLocks noGrp="1"/>
          </p:cNvSpPr>
          <p:nvPr>
            <p:ph type="body" idx="80" hasCustomPrompt="1"/>
          </p:nvPr>
        </p:nvSpPr>
        <p:spPr>
          <a:xfrm>
            <a:off x="8369470" y="1542736"/>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7" name="Text Placeholder 2">
            <a:extLst>
              <a:ext uri="{FF2B5EF4-FFF2-40B4-BE49-F238E27FC236}">
                <a16:creationId xmlns:a16="http://schemas.microsoft.com/office/drawing/2014/main" id="{D3D8A844-06DA-7F4C-8723-7F866980C01B}"/>
              </a:ext>
            </a:extLst>
          </p:cNvPr>
          <p:cNvSpPr>
            <a:spLocks noGrp="1"/>
          </p:cNvSpPr>
          <p:nvPr>
            <p:ph type="body" idx="81" hasCustomPrompt="1"/>
          </p:nvPr>
        </p:nvSpPr>
        <p:spPr>
          <a:xfrm>
            <a:off x="6578164" y="5617431"/>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8" name="Text Placeholder 2">
            <a:extLst>
              <a:ext uri="{FF2B5EF4-FFF2-40B4-BE49-F238E27FC236}">
                <a16:creationId xmlns:a16="http://schemas.microsoft.com/office/drawing/2014/main" id="{0689A17C-1C56-4D49-8C37-B45AFB4ACBA9}"/>
              </a:ext>
            </a:extLst>
          </p:cNvPr>
          <p:cNvSpPr>
            <a:spLocks noGrp="1"/>
          </p:cNvSpPr>
          <p:nvPr>
            <p:ph type="body" idx="82" hasCustomPrompt="1"/>
          </p:nvPr>
        </p:nvSpPr>
        <p:spPr>
          <a:xfrm>
            <a:off x="8369470" y="5617431"/>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69" name="Text Placeholder 2">
            <a:extLst>
              <a:ext uri="{FF2B5EF4-FFF2-40B4-BE49-F238E27FC236}">
                <a16:creationId xmlns:a16="http://schemas.microsoft.com/office/drawing/2014/main" id="{99C12141-1F07-D94B-9E27-2C3325AD5122}"/>
              </a:ext>
            </a:extLst>
          </p:cNvPr>
          <p:cNvSpPr>
            <a:spLocks noGrp="1"/>
          </p:cNvSpPr>
          <p:nvPr>
            <p:ph type="body" idx="83" hasCustomPrompt="1"/>
          </p:nvPr>
        </p:nvSpPr>
        <p:spPr>
          <a:xfrm>
            <a:off x="9754220" y="2550495"/>
            <a:ext cx="891126" cy="1196240"/>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70" name="Text Placeholder 2">
            <a:extLst>
              <a:ext uri="{FF2B5EF4-FFF2-40B4-BE49-F238E27FC236}">
                <a16:creationId xmlns:a16="http://schemas.microsoft.com/office/drawing/2014/main" id="{4780B938-75FB-9A42-A43D-766D63FADB16}"/>
              </a:ext>
            </a:extLst>
          </p:cNvPr>
          <p:cNvSpPr>
            <a:spLocks noGrp="1"/>
          </p:cNvSpPr>
          <p:nvPr>
            <p:ph type="body" idx="84" hasCustomPrompt="1"/>
          </p:nvPr>
        </p:nvSpPr>
        <p:spPr>
          <a:xfrm>
            <a:off x="9759555" y="4206227"/>
            <a:ext cx="891126" cy="1131187"/>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74" name="Text Placeholder 2">
            <a:extLst>
              <a:ext uri="{FF2B5EF4-FFF2-40B4-BE49-F238E27FC236}">
                <a16:creationId xmlns:a16="http://schemas.microsoft.com/office/drawing/2014/main" id="{86630417-2D8A-4B4E-B710-09FF82A3D414}"/>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78" name="Text Placeholder 4">
            <a:extLst>
              <a:ext uri="{FF2B5EF4-FFF2-40B4-BE49-F238E27FC236}">
                <a16:creationId xmlns:a16="http://schemas.microsoft.com/office/drawing/2014/main" id="{8B7AB333-FEDF-4EFE-B026-D440402926C6}"/>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80" name="Straight Connector 79">
            <a:extLst>
              <a:ext uri="{FF2B5EF4-FFF2-40B4-BE49-F238E27FC236}">
                <a16:creationId xmlns:a16="http://schemas.microsoft.com/office/drawing/2014/main" id="{AB656559-01B4-42FA-B5EE-8F4C1D536948}"/>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Slide Number Placeholder 2">
            <a:extLst>
              <a:ext uri="{FF2B5EF4-FFF2-40B4-BE49-F238E27FC236}">
                <a16:creationId xmlns:a16="http://schemas.microsoft.com/office/drawing/2014/main" id="{29D34669-CE28-4443-A101-F54442DF8B2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0" name="Group 39">
            <a:extLst>
              <a:ext uri="{FF2B5EF4-FFF2-40B4-BE49-F238E27FC236}">
                <a16:creationId xmlns:a16="http://schemas.microsoft.com/office/drawing/2014/main" id="{F55149BB-AC0B-436C-B063-D3E5189C446C}"/>
              </a:ext>
            </a:extLst>
          </p:cNvPr>
          <p:cNvGrpSpPr/>
          <p:nvPr userDrawn="1"/>
        </p:nvGrpSpPr>
        <p:grpSpPr>
          <a:xfrm>
            <a:off x="11454056" y="6354160"/>
            <a:ext cx="369644" cy="226799"/>
            <a:chOff x="10171675" y="6328233"/>
            <a:chExt cx="731163" cy="454938"/>
          </a:xfrm>
        </p:grpSpPr>
        <p:sp>
          <p:nvSpPr>
            <p:cNvPr id="41" name="Freeform: Shape 40">
              <a:extLst>
                <a:ext uri="{FF2B5EF4-FFF2-40B4-BE49-F238E27FC236}">
                  <a16:creationId xmlns:a16="http://schemas.microsoft.com/office/drawing/2014/main" id="{D2074F83-1C83-45F3-9D41-9C080DED2E3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2" name="Freeform: Shape 41">
              <a:extLst>
                <a:ext uri="{FF2B5EF4-FFF2-40B4-BE49-F238E27FC236}">
                  <a16:creationId xmlns:a16="http://schemas.microsoft.com/office/drawing/2014/main" id="{5F67FA61-B4F8-4CD0-8101-4225110E8A4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2" name="Group 71">
              <a:extLst>
                <a:ext uri="{FF2B5EF4-FFF2-40B4-BE49-F238E27FC236}">
                  <a16:creationId xmlns:a16="http://schemas.microsoft.com/office/drawing/2014/main" id="{67C1287B-C67E-4610-AF99-D0304D2E051D}"/>
                </a:ext>
              </a:extLst>
            </p:cNvPr>
            <p:cNvGrpSpPr/>
            <p:nvPr userDrawn="1"/>
          </p:nvGrpSpPr>
          <p:grpSpPr>
            <a:xfrm>
              <a:off x="10499754" y="6374995"/>
              <a:ext cx="74948" cy="362489"/>
              <a:chOff x="11458342" y="5807359"/>
              <a:chExt cx="74948" cy="362489"/>
            </a:xfrm>
          </p:grpSpPr>
          <p:sp>
            <p:nvSpPr>
              <p:cNvPr id="75" name="Freeform: Shape 74">
                <a:extLst>
                  <a:ext uri="{FF2B5EF4-FFF2-40B4-BE49-F238E27FC236}">
                    <a16:creationId xmlns:a16="http://schemas.microsoft.com/office/drawing/2014/main" id="{F51A1D9A-5B3A-4D95-9293-21ED6DCC7E0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6" name="Freeform: Shape 75">
                <a:extLst>
                  <a:ext uri="{FF2B5EF4-FFF2-40B4-BE49-F238E27FC236}">
                    <a16:creationId xmlns:a16="http://schemas.microsoft.com/office/drawing/2014/main" id="{DE272AB5-2954-465E-8310-8862377A830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020536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graphic_Square_Multi">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0AD415A3-B3FB-5D4F-BEF1-70B9E181941F}"/>
              </a:ext>
            </a:extLst>
          </p:cNvPr>
          <p:cNvSpPr>
            <a:spLocks noGrp="1"/>
          </p:cNvSpPr>
          <p:nvPr>
            <p:ph type="body" idx="32" hasCustomPrompt="1"/>
          </p:nvPr>
        </p:nvSpPr>
        <p:spPr>
          <a:xfrm>
            <a:off x="350216" y="1262166"/>
            <a:ext cx="4581148" cy="4867172"/>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7" name="Rectangle 6">
            <a:extLst>
              <a:ext uri="{FF2B5EF4-FFF2-40B4-BE49-F238E27FC236}">
                <a16:creationId xmlns:a16="http://schemas.microsoft.com/office/drawing/2014/main" id="{820D9385-39EC-4144-AACF-42F39958709F}"/>
              </a:ext>
            </a:extLst>
          </p:cNvPr>
          <p:cNvSpPr/>
          <p:nvPr userDrawn="1"/>
        </p:nvSpPr>
        <p:spPr>
          <a:xfrm>
            <a:off x="5601399" y="1387040"/>
            <a:ext cx="2598965" cy="259896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mn-lt"/>
            </a:endParaRPr>
          </a:p>
        </p:txBody>
      </p:sp>
      <p:sp>
        <p:nvSpPr>
          <p:cNvPr id="8" name="Rectangle 7">
            <a:extLst>
              <a:ext uri="{FF2B5EF4-FFF2-40B4-BE49-F238E27FC236}">
                <a16:creationId xmlns:a16="http://schemas.microsoft.com/office/drawing/2014/main" id="{9DDFE98A-646F-104D-B07A-B73693760422}"/>
              </a:ext>
            </a:extLst>
          </p:cNvPr>
          <p:cNvSpPr/>
          <p:nvPr userDrawn="1"/>
        </p:nvSpPr>
        <p:spPr>
          <a:xfrm>
            <a:off x="8195743" y="1387040"/>
            <a:ext cx="2598965" cy="25989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mn-lt"/>
            </a:endParaRPr>
          </a:p>
        </p:txBody>
      </p:sp>
      <p:sp>
        <p:nvSpPr>
          <p:cNvPr id="9" name="Rectangle 8">
            <a:extLst>
              <a:ext uri="{FF2B5EF4-FFF2-40B4-BE49-F238E27FC236}">
                <a16:creationId xmlns:a16="http://schemas.microsoft.com/office/drawing/2014/main" id="{1EB06E62-BA60-AF4D-9006-3D90E10E8904}"/>
              </a:ext>
            </a:extLst>
          </p:cNvPr>
          <p:cNvSpPr/>
          <p:nvPr userDrawn="1"/>
        </p:nvSpPr>
        <p:spPr>
          <a:xfrm>
            <a:off x="5601399" y="3981384"/>
            <a:ext cx="2598965" cy="25989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mn-lt"/>
            </a:endParaRPr>
          </a:p>
        </p:txBody>
      </p:sp>
      <p:sp>
        <p:nvSpPr>
          <p:cNvPr id="10" name="Rectangle 9">
            <a:extLst>
              <a:ext uri="{FF2B5EF4-FFF2-40B4-BE49-F238E27FC236}">
                <a16:creationId xmlns:a16="http://schemas.microsoft.com/office/drawing/2014/main" id="{170AE2EE-820F-3445-A2D0-1D05D1971A4E}"/>
              </a:ext>
            </a:extLst>
          </p:cNvPr>
          <p:cNvSpPr/>
          <p:nvPr userDrawn="1"/>
        </p:nvSpPr>
        <p:spPr>
          <a:xfrm>
            <a:off x="8195743" y="3981384"/>
            <a:ext cx="2598965" cy="25989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mn-lt"/>
            </a:endParaRPr>
          </a:p>
        </p:txBody>
      </p:sp>
      <p:sp>
        <p:nvSpPr>
          <p:cNvPr id="11" name="Rectangle 10">
            <a:extLst>
              <a:ext uri="{FF2B5EF4-FFF2-40B4-BE49-F238E27FC236}">
                <a16:creationId xmlns:a16="http://schemas.microsoft.com/office/drawing/2014/main" id="{71D4F6CC-3B0A-3645-8E61-579FF0FCDCCF}"/>
              </a:ext>
            </a:extLst>
          </p:cNvPr>
          <p:cNvSpPr/>
          <p:nvPr userDrawn="1"/>
        </p:nvSpPr>
        <p:spPr>
          <a:xfrm rot="5400000">
            <a:off x="6740795" y="2541649"/>
            <a:ext cx="2862936" cy="2862936"/>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mn-lt"/>
            </a:endParaRPr>
          </a:p>
        </p:txBody>
      </p:sp>
      <p:sp>
        <p:nvSpPr>
          <p:cNvPr id="12" name="Rectangle 11">
            <a:extLst>
              <a:ext uri="{FF2B5EF4-FFF2-40B4-BE49-F238E27FC236}">
                <a16:creationId xmlns:a16="http://schemas.microsoft.com/office/drawing/2014/main" id="{32586334-9921-DA4C-B8BC-561791333FEE}"/>
              </a:ext>
            </a:extLst>
          </p:cNvPr>
          <p:cNvSpPr/>
          <p:nvPr userDrawn="1"/>
        </p:nvSpPr>
        <p:spPr>
          <a:xfrm rot="5400000">
            <a:off x="7490017" y="3319260"/>
            <a:ext cx="1333490" cy="1333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mn-lt"/>
            </a:endParaRPr>
          </a:p>
        </p:txBody>
      </p:sp>
      <p:sp>
        <p:nvSpPr>
          <p:cNvPr id="13" name="Picture Placeholder 20">
            <a:extLst>
              <a:ext uri="{FF2B5EF4-FFF2-40B4-BE49-F238E27FC236}">
                <a16:creationId xmlns:a16="http://schemas.microsoft.com/office/drawing/2014/main" id="{D5DACBA1-0B61-F845-8D81-89195C08AF97}"/>
              </a:ext>
            </a:extLst>
          </p:cNvPr>
          <p:cNvSpPr>
            <a:spLocks noGrp="1"/>
          </p:cNvSpPr>
          <p:nvPr>
            <p:ph type="pic" sz="quarter" idx="55" hasCustomPrompt="1"/>
          </p:nvPr>
        </p:nvSpPr>
        <p:spPr>
          <a:xfrm>
            <a:off x="7846256" y="3690613"/>
            <a:ext cx="621011" cy="590784"/>
          </a:xfrm>
          <a:prstGeom prst="rect">
            <a:avLst/>
          </a:prstGeom>
          <a:noFill/>
        </p:spPr>
        <p:txBody>
          <a:bodyPr>
            <a:noAutofit/>
          </a:bodyPr>
          <a:lstStyle>
            <a:lvl1pPr marL="0" indent="0">
              <a:buNone/>
              <a:defRPr sz="1600" baseline="0">
                <a:solidFill>
                  <a:schemeClr val="bg2"/>
                </a:solidFill>
                <a:latin typeface="+mn-lt"/>
              </a:defRPr>
            </a:lvl1pPr>
          </a:lstStyle>
          <a:p>
            <a:r>
              <a:rPr lang="en-US" dirty="0"/>
              <a:t>Icon</a:t>
            </a:r>
          </a:p>
        </p:txBody>
      </p:sp>
      <p:sp>
        <p:nvSpPr>
          <p:cNvPr id="14" name="Text Placeholder 2">
            <a:extLst>
              <a:ext uri="{FF2B5EF4-FFF2-40B4-BE49-F238E27FC236}">
                <a16:creationId xmlns:a16="http://schemas.microsoft.com/office/drawing/2014/main" id="{58A681EA-A867-BB42-B5CA-A3D7CDEAFDC3}"/>
              </a:ext>
            </a:extLst>
          </p:cNvPr>
          <p:cNvSpPr>
            <a:spLocks noGrp="1"/>
          </p:cNvSpPr>
          <p:nvPr>
            <p:ph type="body" idx="65" hasCustomPrompt="1"/>
          </p:nvPr>
        </p:nvSpPr>
        <p:spPr>
          <a:xfrm>
            <a:off x="7697875" y="2762361"/>
            <a:ext cx="917771" cy="297873"/>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5" name="Text Placeholder 2">
            <a:extLst>
              <a:ext uri="{FF2B5EF4-FFF2-40B4-BE49-F238E27FC236}">
                <a16:creationId xmlns:a16="http://schemas.microsoft.com/office/drawing/2014/main" id="{132C268D-C6DB-264E-AD9B-775F94FAB68E}"/>
              </a:ext>
            </a:extLst>
          </p:cNvPr>
          <p:cNvSpPr>
            <a:spLocks noGrp="1"/>
          </p:cNvSpPr>
          <p:nvPr>
            <p:ph type="body" idx="64" hasCustomPrompt="1"/>
          </p:nvPr>
        </p:nvSpPr>
        <p:spPr>
          <a:xfrm>
            <a:off x="8732454" y="3813365"/>
            <a:ext cx="917771" cy="297873"/>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6" name="Text Placeholder 2">
            <a:extLst>
              <a:ext uri="{FF2B5EF4-FFF2-40B4-BE49-F238E27FC236}">
                <a16:creationId xmlns:a16="http://schemas.microsoft.com/office/drawing/2014/main" id="{29EE5790-11A8-4C48-A68A-BA318EE2AAD0}"/>
              </a:ext>
            </a:extLst>
          </p:cNvPr>
          <p:cNvSpPr>
            <a:spLocks noGrp="1"/>
          </p:cNvSpPr>
          <p:nvPr>
            <p:ph type="body" idx="63" hasCustomPrompt="1"/>
          </p:nvPr>
        </p:nvSpPr>
        <p:spPr>
          <a:xfrm>
            <a:off x="6681978" y="3813365"/>
            <a:ext cx="917771" cy="297873"/>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17" name="Text Placeholder 2">
            <a:extLst>
              <a:ext uri="{FF2B5EF4-FFF2-40B4-BE49-F238E27FC236}">
                <a16:creationId xmlns:a16="http://schemas.microsoft.com/office/drawing/2014/main" id="{46D9479A-3B59-4A46-A14E-F4968BBB7078}"/>
              </a:ext>
            </a:extLst>
          </p:cNvPr>
          <p:cNvSpPr>
            <a:spLocks noGrp="1"/>
          </p:cNvSpPr>
          <p:nvPr>
            <p:ph type="body" idx="66" hasCustomPrompt="1"/>
          </p:nvPr>
        </p:nvSpPr>
        <p:spPr>
          <a:xfrm>
            <a:off x="7697874" y="4848735"/>
            <a:ext cx="917771" cy="297873"/>
          </a:xfrm>
        </p:spPr>
        <p:txBody>
          <a:bodyPr anchor="ctr">
            <a:noAutofit/>
          </a:bodyPr>
          <a:lstStyle>
            <a:lvl1pPr marL="0" indent="0" algn="ctr">
              <a:lnSpc>
                <a:spcPct val="100000"/>
              </a:lnSpc>
              <a:buNone/>
              <a:defRPr sz="1800" cap="all" spc="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cxnSp>
        <p:nvCxnSpPr>
          <p:cNvPr id="18" name="Straight Connector 17">
            <a:extLst>
              <a:ext uri="{FF2B5EF4-FFF2-40B4-BE49-F238E27FC236}">
                <a16:creationId xmlns:a16="http://schemas.microsoft.com/office/drawing/2014/main" id="{DDE3CE58-ABF7-9F47-9511-880C5050FE99}"/>
              </a:ext>
            </a:extLst>
          </p:cNvPr>
          <p:cNvCxnSpPr>
            <a:cxnSpLocks/>
          </p:cNvCxnSpPr>
          <p:nvPr userDrawn="1"/>
        </p:nvCxnSpPr>
        <p:spPr>
          <a:xfrm>
            <a:off x="6864664" y="2671181"/>
            <a:ext cx="552398"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76E356E-76BB-8D46-B956-6814D4A4C727}"/>
              </a:ext>
            </a:extLst>
          </p:cNvPr>
          <p:cNvCxnSpPr>
            <a:cxnSpLocks/>
          </p:cNvCxnSpPr>
          <p:nvPr userDrawn="1"/>
        </p:nvCxnSpPr>
        <p:spPr>
          <a:xfrm>
            <a:off x="5728803" y="1533911"/>
            <a:ext cx="900978"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68EDDF-2D65-B843-9FFF-69E6AAA215AE}"/>
              </a:ext>
            </a:extLst>
          </p:cNvPr>
          <p:cNvCxnSpPr>
            <a:cxnSpLocks/>
          </p:cNvCxnSpPr>
          <p:nvPr userDrawn="1"/>
        </p:nvCxnSpPr>
        <p:spPr>
          <a:xfrm flipH="1">
            <a:off x="9691612" y="1533911"/>
            <a:ext cx="874599"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B03651-384B-954C-84AC-3EDAAE619C4B}"/>
              </a:ext>
            </a:extLst>
          </p:cNvPr>
          <p:cNvCxnSpPr>
            <a:cxnSpLocks/>
          </p:cNvCxnSpPr>
          <p:nvPr userDrawn="1"/>
        </p:nvCxnSpPr>
        <p:spPr>
          <a:xfrm flipH="1">
            <a:off x="8925017" y="2648835"/>
            <a:ext cx="582977"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68AEB1-BAE5-504E-B28A-8A91DA406737}"/>
              </a:ext>
            </a:extLst>
          </p:cNvPr>
          <p:cNvCxnSpPr>
            <a:cxnSpLocks/>
          </p:cNvCxnSpPr>
          <p:nvPr userDrawn="1"/>
        </p:nvCxnSpPr>
        <p:spPr>
          <a:xfrm flipH="1" flipV="1">
            <a:off x="9671826" y="5462674"/>
            <a:ext cx="894385" cy="894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31A199A-E8D5-964A-9CEB-3E570B3ADD2B}"/>
              </a:ext>
            </a:extLst>
          </p:cNvPr>
          <p:cNvCxnSpPr>
            <a:cxnSpLocks/>
          </p:cNvCxnSpPr>
          <p:nvPr userDrawn="1"/>
        </p:nvCxnSpPr>
        <p:spPr>
          <a:xfrm flipH="1" flipV="1">
            <a:off x="8888258" y="4710888"/>
            <a:ext cx="602105" cy="588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10233E-A7DF-C24E-B162-1F4A50AF2601}"/>
              </a:ext>
            </a:extLst>
          </p:cNvPr>
          <p:cNvCxnSpPr>
            <a:cxnSpLocks/>
          </p:cNvCxnSpPr>
          <p:nvPr userDrawn="1"/>
        </p:nvCxnSpPr>
        <p:spPr>
          <a:xfrm flipV="1">
            <a:off x="5728803" y="5459604"/>
            <a:ext cx="957190" cy="8976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85736A-4533-2A46-ADDC-5A4E6FFB5D2D}"/>
              </a:ext>
            </a:extLst>
          </p:cNvPr>
          <p:cNvCxnSpPr>
            <a:cxnSpLocks/>
          </p:cNvCxnSpPr>
          <p:nvPr userDrawn="1"/>
        </p:nvCxnSpPr>
        <p:spPr>
          <a:xfrm flipV="1">
            <a:off x="6827776" y="4684616"/>
            <a:ext cx="615747" cy="6152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979E46-03C2-7A4E-BC8D-43E29876F779}"/>
              </a:ext>
            </a:extLst>
          </p:cNvPr>
          <p:cNvCxnSpPr>
            <a:cxnSpLocks/>
          </p:cNvCxnSpPr>
          <p:nvPr userDrawn="1"/>
        </p:nvCxnSpPr>
        <p:spPr>
          <a:xfrm flipV="1">
            <a:off x="8198510" y="5494330"/>
            <a:ext cx="0" cy="897656"/>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7E72E4-3948-F848-8B13-B09720CA83E4}"/>
              </a:ext>
            </a:extLst>
          </p:cNvPr>
          <p:cNvCxnSpPr>
            <a:cxnSpLocks/>
          </p:cNvCxnSpPr>
          <p:nvPr userDrawn="1"/>
        </p:nvCxnSpPr>
        <p:spPr>
          <a:xfrm flipV="1">
            <a:off x="8198510" y="1477915"/>
            <a:ext cx="0" cy="969440"/>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05A50F08-9297-C04B-8E16-14384F72513E}"/>
              </a:ext>
            </a:extLst>
          </p:cNvPr>
          <p:cNvSpPr>
            <a:spLocks noGrp="1"/>
          </p:cNvSpPr>
          <p:nvPr>
            <p:ph type="body" idx="74" hasCustomPrompt="1"/>
          </p:nvPr>
        </p:nvSpPr>
        <p:spPr>
          <a:xfrm>
            <a:off x="5738655" y="2560020"/>
            <a:ext cx="891126" cy="1196240"/>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6" name="Text Placeholder 2">
            <a:extLst>
              <a:ext uri="{FF2B5EF4-FFF2-40B4-BE49-F238E27FC236}">
                <a16:creationId xmlns:a16="http://schemas.microsoft.com/office/drawing/2014/main" id="{69ECEDC0-574B-3A4B-BBC9-C051A5D598CD}"/>
              </a:ext>
            </a:extLst>
          </p:cNvPr>
          <p:cNvSpPr>
            <a:spLocks noGrp="1"/>
          </p:cNvSpPr>
          <p:nvPr>
            <p:ph type="body" idx="76" hasCustomPrompt="1"/>
          </p:nvPr>
        </p:nvSpPr>
        <p:spPr>
          <a:xfrm>
            <a:off x="5743990" y="4215752"/>
            <a:ext cx="891126" cy="1131187"/>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7" name="Text Placeholder 2">
            <a:extLst>
              <a:ext uri="{FF2B5EF4-FFF2-40B4-BE49-F238E27FC236}">
                <a16:creationId xmlns:a16="http://schemas.microsoft.com/office/drawing/2014/main" id="{63619B65-A7C8-EF4C-9F64-F92A71687B2E}"/>
              </a:ext>
            </a:extLst>
          </p:cNvPr>
          <p:cNvSpPr>
            <a:spLocks noGrp="1"/>
          </p:cNvSpPr>
          <p:nvPr>
            <p:ph type="body" idx="79" hasCustomPrompt="1"/>
          </p:nvPr>
        </p:nvSpPr>
        <p:spPr>
          <a:xfrm>
            <a:off x="6578164" y="1552261"/>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8" name="Text Placeholder 2">
            <a:extLst>
              <a:ext uri="{FF2B5EF4-FFF2-40B4-BE49-F238E27FC236}">
                <a16:creationId xmlns:a16="http://schemas.microsoft.com/office/drawing/2014/main" id="{7069EAB5-7A36-394A-9AA6-77385D7E2A45}"/>
              </a:ext>
            </a:extLst>
          </p:cNvPr>
          <p:cNvSpPr>
            <a:spLocks noGrp="1"/>
          </p:cNvSpPr>
          <p:nvPr>
            <p:ph type="body" idx="80" hasCustomPrompt="1"/>
          </p:nvPr>
        </p:nvSpPr>
        <p:spPr>
          <a:xfrm>
            <a:off x="8369470" y="1552261"/>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9" name="Text Placeholder 2">
            <a:extLst>
              <a:ext uri="{FF2B5EF4-FFF2-40B4-BE49-F238E27FC236}">
                <a16:creationId xmlns:a16="http://schemas.microsoft.com/office/drawing/2014/main" id="{99E59023-3363-0340-9F74-B1645F8D6B97}"/>
              </a:ext>
            </a:extLst>
          </p:cNvPr>
          <p:cNvSpPr>
            <a:spLocks noGrp="1"/>
          </p:cNvSpPr>
          <p:nvPr>
            <p:ph type="body" idx="81" hasCustomPrompt="1"/>
          </p:nvPr>
        </p:nvSpPr>
        <p:spPr>
          <a:xfrm>
            <a:off x="6578164" y="5626956"/>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0" name="Text Placeholder 2">
            <a:extLst>
              <a:ext uri="{FF2B5EF4-FFF2-40B4-BE49-F238E27FC236}">
                <a16:creationId xmlns:a16="http://schemas.microsoft.com/office/drawing/2014/main" id="{2288872F-B69B-6643-9456-C8F2D081F55C}"/>
              </a:ext>
            </a:extLst>
          </p:cNvPr>
          <p:cNvSpPr>
            <a:spLocks noGrp="1"/>
          </p:cNvSpPr>
          <p:nvPr>
            <p:ph type="body" idx="82" hasCustomPrompt="1"/>
          </p:nvPr>
        </p:nvSpPr>
        <p:spPr>
          <a:xfrm>
            <a:off x="8369470" y="5626956"/>
            <a:ext cx="1408802" cy="730362"/>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1" name="Text Placeholder 2">
            <a:extLst>
              <a:ext uri="{FF2B5EF4-FFF2-40B4-BE49-F238E27FC236}">
                <a16:creationId xmlns:a16="http://schemas.microsoft.com/office/drawing/2014/main" id="{652B4AE6-3A3A-C944-810A-08798B6F699F}"/>
              </a:ext>
            </a:extLst>
          </p:cNvPr>
          <p:cNvSpPr>
            <a:spLocks noGrp="1"/>
          </p:cNvSpPr>
          <p:nvPr>
            <p:ph type="body" idx="83" hasCustomPrompt="1"/>
          </p:nvPr>
        </p:nvSpPr>
        <p:spPr>
          <a:xfrm>
            <a:off x="9754220" y="2560020"/>
            <a:ext cx="891126" cy="1196240"/>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2" name="Text Placeholder 2">
            <a:extLst>
              <a:ext uri="{FF2B5EF4-FFF2-40B4-BE49-F238E27FC236}">
                <a16:creationId xmlns:a16="http://schemas.microsoft.com/office/drawing/2014/main" id="{942DAC2C-F7BC-A041-8BAD-D53F28801FB5}"/>
              </a:ext>
            </a:extLst>
          </p:cNvPr>
          <p:cNvSpPr>
            <a:spLocks noGrp="1"/>
          </p:cNvSpPr>
          <p:nvPr>
            <p:ph type="body" idx="84" hasCustomPrompt="1"/>
          </p:nvPr>
        </p:nvSpPr>
        <p:spPr>
          <a:xfrm>
            <a:off x="9759555" y="4215752"/>
            <a:ext cx="891126" cy="1131187"/>
          </a:xfrm>
        </p:spPr>
        <p:txBody>
          <a:bodyPr anchor="t">
            <a:noAutofit/>
          </a:bodyPr>
          <a:lstStyle>
            <a:lvl1pPr marL="0" indent="0" algn="l">
              <a:lnSpc>
                <a:spcPct val="100000"/>
              </a:lnSpc>
              <a:buNone/>
              <a:defRPr sz="18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3" name="Text Placeholder 9">
            <a:extLst>
              <a:ext uri="{FF2B5EF4-FFF2-40B4-BE49-F238E27FC236}">
                <a16:creationId xmlns:a16="http://schemas.microsoft.com/office/drawing/2014/main" id="{F2D38F2B-2274-A443-BE6C-951638E43CCA}"/>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2">
            <a:extLst>
              <a:ext uri="{FF2B5EF4-FFF2-40B4-BE49-F238E27FC236}">
                <a16:creationId xmlns:a16="http://schemas.microsoft.com/office/drawing/2014/main" id="{CE750825-4654-4015-A6F3-7C43B6BE44DF}"/>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1" name="Text Placeholder 4">
            <a:extLst>
              <a:ext uri="{FF2B5EF4-FFF2-40B4-BE49-F238E27FC236}">
                <a16:creationId xmlns:a16="http://schemas.microsoft.com/office/drawing/2014/main" id="{C03F4F94-0D0B-49EA-81B5-4DC6C5C68E40}"/>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52" name="Straight Connector 51">
            <a:extLst>
              <a:ext uri="{FF2B5EF4-FFF2-40B4-BE49-F238E27FC236}">
                <a16:creationId xmlns:a16="http://schemas.microsoft.com/office/drawing/2014/main" id="{2999702D-4BBD-4FCE-81E9-2674B6E3BF50}"/>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2">
            <a:extLst>
              <a:ext uri="{FF2B5EF4-FFF2-40B4-BE49-F238E27FC236}">
                <a16:creationId xmlns:a16="http://schemas.microsoft.com/office/drawing/2014/main" id="{F1C14DEC-B165-4DEF-8DF0-551F33DA73E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9" name="Group 48">
            <a:extLst>
              <a:ext uri="{FF2B5EF4-FFF2-40B4-BE49-F238E27FC236}">
                <a16:creationId xmlns:a16="http://schemas.microsoft.com/office/drawing/2014/main" id="{CFE838C9-8FD1-458B-9367-D82B9DAED87C}"/>
              </a:ext>
            </a:extLst>
          </p:cNvPr>
          <p:cNvGrpSpPr/>
          <p:nvPr userDrawn="1"/>
        </p:nvGrpSpPr>
        <p:grpSpPr>
          <a:xfrm>
            <a:off x="11454056" y="6354160"/>
            <a:ext cx="369644" cy="226799"/>
            <a:chOff x="10171675" y="6328233"/>
            <a:chExt cx="731163" cy="454938"/>
          </a:xfrm>
        </p:grpSpPr>
        <p:sp>
          <p:nvSpPr>
            <p:cNvPr id="50" name="Freeform: Shape 49">
              <a:extLst>
                <a:ext uri="{FF2B5EF4-FFF2-40B4-BE49-F238E27FC236}">
                  <a16:creationId xmlns:a16="http://schemas.microsoft.com/office/drawing/2014/main" id="{FDF72F05-0A96-4B0F-94F9-EAA6BD0DDFB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4" name="Freeform: Shape 53">
              <a:extLst>
                <a:ext uri="{FF2B5EF4-FFF2-40B4-BE49-F238E27FC236}">
                  <a16:creationId xmlns:a16="http://schemas.microsoft.com/office/drawing/2014/main" id="{8CEFD9CF-EAE6-4D00-82AC-32DF0C07801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5" name="Group 54">
              <a:extLst>
                <a:ext uri="{FF2B5EF4-FFF2-40B4-BE49-F238E27FC236}">
                  <a16:creationId xmlns:a16="http://schemas.microsoft.com/office/drawing/2014/main" id="{819CA48E-4E89-494F-A148-67705399A3FE}"/>
                </a:ext>
              </a:extLst>
            </p:cNvPr>
            <p:cNvGrpSpPr/>
            <p:nvPr userDrawn="1"/>
          </p:nvGrpSpPr>
          <p:grpSpPr>
            <a:xfrm>
              <a:off x="10499754" y="6374995"/>
              <a:ext cx="74948" cy="362489"/>
              <a:chOff x="11458342" y="5807359"/>
              <a:chExt cx="74948" cy="362489"/>
            </a:xfrm>
          </p:grpSpPr>
          <p:sp>
            <p:nvSpPr>
              <p:cNvPr id="56" name="Freeform: Shape 55">
                <a:extLst>
                  <a:ext uri="{FF2B5EF4-FFF2-40B4-BE49-F238E27FC236}">
                    <a16:creationId xmlns:a16="http://schemas.microsoft.com/office/drawing/2014/main" id="{E3D865A6-4526-40C9-97B0-F46F8E254D3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9C5EE7DD-7A21-430B-BC12-CCDE7E6FF24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7975414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graphic_Circle_brown">
    <p:spTree>
      <p:nvGrpSpPr>
        <p:cNvPr id="1" name=""/>
        <p:cNvGrpSpPr/>
        <p:nvPr/>
      </p:nvGrpSpPr>
      <p:grpSpPr>
        <a:xfrm>
          <a:off x="0" y="0"/>
          <a:ext cx="0" cy="0"/>
          <a:chOff x="0" y="0"/>
          <a:chExt cx="0" cy="0"/>
        </a:xfrm>
      </p:grpSpPr>
      <p:sp>
        <p:nvSpPr>
          <p:cNvPr id="63" name="Text Placeholder 2">
            <a:extLst>
              <a:ext uri="{FF2B5EF4-FFF2-40B4-BE49-F238E27FC236}">
                <a16:creationId xmlns:a16="http://schemas.microsoft.com/office/drawing/2014/main" id="{A3B148A1-73B7-C545-AB58-8CE47E7E590B}"/>
              </a:ext>
            </a:extLst>
          </p:cNvPr>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sp>
        <p:nvSpPr>
          <p:cNvPr id="11" name="Oval 10">
            <a:extLst>
              <a:ext uri="{FF2B5EF4-FFF2-40B4-BE49-F238E27FC236}">
                <a16:creationId xmlns:a16="http://schemas.microsoft.com/office/drawing/2014/main" id="{A812122E-679E-2A44-9D2E-E0783BBC9BB7}"/>
              </a:ext>
            </a:extLst>
          </p:cNvPr>
          <p:cNvSpPr/>
          <p:nvPr userDrawn="1"/>
        </p:nvSpPr>
        <p:spPr>
          <a:xfrm>
            <a:off x="5581586" y="1377419"/>
            <a:ext cx="5168979" cy="5168978"/>
          </a:xfrm>
          <a:prstGeom prst="ellipse">
            <a:avLst/>
          </a:prstGeom>
          <a:solidFill>
            <a:schemeClr val="accent6">
              <a:lumMod val="20000"/>
              <a:lumOff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mn-lt"/>
            </a:endParaRPr>
          </a:p>
        </p:txBody>
      </p:sp>
      <p:sp>
        <p:nvSpPr>
          <p:cNvPr id="12" name="Oval 11">
            <a:extLst>
              <a:ext uri="{FF2B5EF4-FFF2-40B4-BE49-F238E27FC236}">
                <a16:creationId xmlns:a16="http://schemas.microsoft.com/office/drawing/2014/main" id="{CBAACD36-614A-1340-BB31-A0D78F43C8FF}"/>
              </a:ext>
            </a:extLst>
          </p:cNvPr>
          <p:cNvSpPr/>
          <p:nvPr userDrawn="1"/>
        </p:nvSpPr>
        <p:spPr>
          <a:xfrm>
            <a:off x="6240365" y="2036197"/>
            <a:ext cx="3851424" cy="3851423"/>
          </a:xfrm>
          <a:prstGeom prst="ellipse">
            <a:avLst/>
          </a:prstGeom>
          <a:solidFill>
            <a:schemeClr val="accent6">
              <a:lumMod val="40000"/>
              <a:lumOff val="6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mn-lt"/>
            </a:endParaRPr>
          </a:p>
        </p:txBody>
      </p:sp>
      <p:cxnSp>
        <p:nvCxnSpPr>
          <p:cNvPr id="13" name="Straight Connector 12">
            <a:extLst>
              <a:ext uri="{FF2B5EF4-FFF2-40B4-BE49-F238E27FC236}">
                <a16:creationId xmlns:a16="http://schemas.microsoft.com/office/drawing/2014/main" id="{C774E63E-486D-BF47-8708-9859B1112D9F}"/>
              </a:ext>
            </a:extLst>
          </p:cNvPr>
          <p:cNvCxnSpPr>
            <a:cxnSpLocks/>
          </p:cNvCxnSpPr>
          <p:nvPr userDrawn="1"/>
        </p:nvCxnSpPr>
        <p:spPr>
          <a:xfrm flipH="1">
            <a:off x="7377079" y="1498941"/>
            <a:ext cx="1583498" cy="49673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4284BF-9D14-224E-984B-BC23D57DF530}"/>
              </a:ext>
            </a:extLst>
          </p:cNvPr>
          <p:cNvCxnSpPr>
            <a:cxnSpLocks/>
            <a:endCxn id="11" idx="5"/>
          </p:cNvCxnSpPr>
          <p:nvPr userDrawn="1"/>
        </p:nvCxnSpPr>
        <p:spPr>
          <a:xfrm>
            <a:off x="6361778" y="2036197"/>
            <a:ext cx="3631808" cy="3753221"/>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8DBD90-919E-D743-88CA-23EF8BB57C40}"/>
              </a:ext>
            </a:extLst>
          </p:cNvPr>
          <p:cNvCxnSpPr>
            <a:cxnSpLocks/>
            <a:stCxn id="11" idx="7"/>
            <a:endCxn id="11" idx="3"/>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9C4F7E-7A5B-1044-8942-E699905E583F}"/>
              </a:ext>
            </a:extLst>
          </p:cNvPr>
          <p:cNvCxnSpPr>
            <a:cxnSpLocks/>
          </p:cNvCxnSpPr>
          <p:nvPr userDrawn="1"/>
        </p:nvCxnSpPr>
        <p:spPr>
          <a:xfrm flipH="1">
            <a:off x="5712722" y="3123491"/>
            <a:ext cx="4986566" cy="157641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E6B02C-DE6E-2445-956C-7E90F0636710}"/>
              </a:ext>
            </a:extLst>
          </p:cNvPr>
          <p:cNvCxnSpPr>
            <a:cxnSpLocks/>
          </p:cNvCxnSpPr>
          <p:nvPr userDrawn="1"/>
        </p:nvCxnSpPr>
        <p:spPr>
          <a:xfrm>
            <a:off x="7622999" y="1434665"/>
            <a:ext cx="1231069" cy="4997118"/>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EC69FF-59AD-9C43-9610-648FE74DE77C}"/>
              </a:ext>
            </a:extLst>
          </p:cNvPr>
          <p:cNvCxnSpPr>
            <a:cxnSpLocks/>
          </p:cNvCxnSpPr>
          <p:nvPr userDrawn="1"/>
        </p:nvCxnSpPr>
        <p:spPr>
          <a:xfrm flipH="1" flipV="1">
            <a:off x="5712722" y="3267670"/>
            <a:ext cx="4986566" cy="133793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EBAA8B6-6588-DE4A-9B9C-ADBACA8343B8}"/>
              </a:ext>
            </a:extLst>
          </p:cNvPr>
          <p:cNvSpPr>
            <a:spLocks noGrp="1"/>
          </p:cNvSpPr>
          <p:nvPr>
            <p:ph type="body" idx="38" hasCustomPrompt="1"/>
          </p:nvPr>
        </p:nvSpPr>
        <p:spPr>
          <a:xfrm>
            <a:off x="6216959" y="3683316"/>
            <a:ext cx="683350" cy="622638"/>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0" name="Text Placeholder 2">
            <a:extLst>
              <a:ext uri="{FF2B5EF4-FFF2-40B4-BE49-F238E27FC236}">
                <a16:creationId xmlns:a16="http://schemas.microsoft.com/office/drawing/2014/main" id="{EAFB41C6-33EC-9B4E-8944-A44FB39D6AB6}"/>
              </a:ext>
            </a:extLst>
          </p:cNvPr>
          <p:cNvSpPr>
            <a:spLocks noGrp="1"/>
          </p:cNvSpPr>
          <p:nvPr>
            <p:ph type="body" idx="94" hasCustomPrompt="1"/>
          </p:nvPr>
        </p:nvSpPr>
        <p:spPr>
          <a:xfrm>
            <a:off x="7568751" y="6051087"/>
            <a:ext cx="1156957"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1" name="Text Placeholder 2">
            <a:extLst>
              <a:ext uri="{FF2B5EF4-FFF2-40B4-BE49-F238E27FC236}">
                <a16:creationId xmlns:a16="http://schemas.microsoft.com/office/drawing/2014/main" id="{4E63788C-CD65-B64F-82DD-E4B225C0792C}"/>
              </a:ext>
            </a:extLst>
          </p:cNvPr>
          <p:cNvSpPr>
            <a:spLocks noGrp="1"/>
          </p:cNvSpPr>
          <p:nvPr>
            <p:ph type="body" idx="99" hasCustomPrompt="1"/>
          </p:nvPr>
        </p:nvSpPr>
        <p:spPr>
          <a:xfrm>
            <a:off x="6471863" y="2853661"/>
            <a:ext cx="677394" cy="558467"/>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2" name="Text Placeholder 2">
            <a:extLst>
              <a:ext uri="{FF2B5EF4-FFF2-40B4-BE49-F238E27FC236}">
                <a16:creationId xmlns:a16="http://schemas.microsoft.com/office/drawing/2014/main" id="{062DFB81-04E8-914F-B86F-F2F1BD6F0C12}"/>
              </a:ext>
            </a:extLst>
          </p:cNvPr>
          <p:cNvSpPr>
            <a:spLocks noGrp="1"/>
          </p:cNvSpPr>
          <p:nvPr>
            <p:ph type="body" idx="100" hasCustomPrompt="1"/>
          </p:nvPr>
        </p:nvSpPr>
        <p:spPr>
          <a:xfrm>
            <a:off x="7095871" y="2245257"/>
            <a:ext cx="677394" cy="576202"/>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3" name="Text Placeholder 2">
            <a:extLst>
              <a:ext uri="{FF2B5EF4-FFF2-40B4-BE49-F238E27FC236}">
                <a16:creationId xmlns:a16="http://schemas.microsoft.com/office/drawing/2014/main" id="{4D1A28BA-5E74-AD4A-837E-8E833CB20A00}"/>
              </a:ext>
            </a:extLst>
          </p:cNvPr>
          <p:cNvSpPr>
            <a:spLocks noGrp="1"/>
          </p:cNvSpPr>
          <p:nvPr>
            <p:ph type="body" idx="101" hasCustomPrompt="1"/>
          </p:nvPr>
        </p:nvSpPr>
        <p:spPr>
          <a:xfrm>
            <a:off x="6442964" y="4476033"/>
            <a:ext cx="652679" cy="56923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4" name="Text Placeholder 2">
            <a:extLst>
              <a:ext uri="{FF2B5EF4-FFF2-40B4-BE49-F238E27FC236}">
                <a16:creationId xmlns:a16="http://schemas.microsoft.com/office/drawing/2014/main" id="{B38688B5-8942-7744-9716-B3ECA0EDA384}"/>
              </a:ext>
            </a:extLst>
          </p:cNvPr>
          <p:cNvSpPr>
            <a:spLocks noGrp="1"/>
          </p:cNvSpPr>
          <p:nvPr>
            <p:ph type="body" idx="102" hasCustomPrompt="1"/>
          </p:nvPr>
        </p:nvSpPr>
        <p:spPr>
          <a:xfrm>
            <a:off x="7052421" y="5062626"/>
            <a:ext cx="639832" cy="58009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5" name="Text Placeholder 2">
            <a:extLst>
              <a:ext uri="{FF2B5EF4-FFF2-40B4-BE49-F238E27FC236}">
                <a16:creationId xmlns:a16="http://schemas.microsoft.com/office/drawing/2014/main" id="{0532788D-1BC3-AC40-9DE9-51102734683A}"/>
              </a:ext>
            </a:extLst>
          </p:cNvPr>
          <p:cNvSpPr>
            <a:spLocks noGrp="1"/>
          </p:cNvSpPr>
          <p:nvPr>
            <p:ph type="body" idx="104" hasCustomPrompt="1"/>
          </p:nvPr>
        </p:nvSpPr>
        <p:spPr>
          <a:xfrm>
            <a:off x="7799459" y="5277198"/>
            <a:ext cx="743245" cy="52305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6" name="Text Placeholder 2">
            <a:extLst>
              <a:ext uri="{FF2B5EF4-FFF2-40B4-BE49-F238E27FC236}">
                <a16:creationId xmlns:a16="http://schemas.microsoft.com/office/drawing/2014/main" id="{00651053-AF15-1044-94BD-76072C9E90FC}"/>
              </a:ext>
            </a:extLst>
          </p:cNvPr>
          <p:cNvSpPr>
            <a:spLocks noGrp="1"/>
          </p:cNvSpPr>
          <p:nvPr>
            <p:ph type="body" idx="106" hasCustomPrompt="1"/>
          </p:nvPr>
        </p:nvSpPr>
        <p:spPr>
          <a:xfrm>
            <a:off x="7953316" y="2069141"/>
            <a:ext cx="677394" cy="598576"/>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7" name="Text Placeholder 2">
            <a:extLst>
              <a:ext uri="{FF2B5EF4-FFF2-40B4-BE49-F238E27FC236}">
                <a16:creationId xmlns:a16="http://schemas.microsoft.com/office/drawing/2014/main" id="{B914A687-E524-434B-B267-0439E33356D9}"/>
              </a:ext>
            </a:extLst>
          </p:cNvPr>
          <p:cNvSpPr>
            <a:spLocks noGrp="1"/>
          </p:cNvSpPr>
          <p:nvPr>
            <p:ph type="body" idx="109" hasCustomPrompt="1"/>
          </p:nvPr>
        </p:nvSpPr>
        <p:spPr>
          <a:xfrm>
            <a:off x="9387552" y="3642194"/>
            <a:ext cx="677394" cy="553240"/>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8" name="Text Placeholder 2">
            <a:extLst>
              <a:ext uri="{FF2B5EF4-FFF2-40B4-BE49-F238E27FC236}">
                <a16:creationId xmlns:a16="http://schemas.microsoft.com/office/drawing/2014/main" id="{4B3D1887-C064-A24A-9E4F-AA45627ACD4F}"/>
              </a:ext>
            </a:extLst>
          </p:cNvPr>
          <p:cNvSpPr>
            <a:spLocks noGrp="1"/>
          </p:cNvSpPr>
          <p:nvPr>
            <p:ph type="body" idx="111" hasCustomPrompt="1"/>
          </p:nvPr>
        </p:nvSpPr>
        <p:spPr>
          <a:xfrm>
            <a:off x="9224557" y="4435477"/>
            <a:ext cx="677394" cy="569363"/>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9" name="Text Placeholder 2">
            <a:extLst>
              <a:ext uri="{FF2B5EF4-FFF2-40B4-BE49-F238E27FC236}">
                <a16:creationId xmlns:a16="http://schemas.microsoft.com/office/drawing/2014/main" id="{B44DC78F-2AF4-A044-85E1-869CEBDAEA25}"/>
              </a:ext>
            </a:extLst>
          </p:cNvPr>
          <p:cNvSpPr>
            <a:spLocks noGrp="1"/>
          </p:cNvSpPr>
          <p:nvPr>
            <p:ph type="body" idx="114" hasCustomPrompt="1"/>
          </p:nvPr>
        </p:nvSpPr>
        <p:spPr>
          <a:xfrm rot="19757393">
            <a:off x="8791092" y="5689584"/>
            <a:ext cx="1066712"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0" name="Text Placeholder 2">
            <a:extLst>
              <a:ext uri="{FF2B5EF4-FFF2-40B4-BE49-F238E27FC236}">
                <a16:creationId xmlns:a16="http://schemas.microsoft.com/office/drawing/2014/main" id="{E0B9E841-1C2E-E347-8776-5CC5ECA2BA79}"/>
              </a:ext>
            </a:extLst>
          </p:cNvPr>
          <p:cNvSpPr>
            <a:spLocks noGrp="1"/>
          </p:cNvSpPr>
          <p:nvPr>
            <p:ph type="body" idx="115" hasCustomPrompt="1"/>
          </p:nvPr>
        </p:nvSpPr>
        <p:spPr>
          <a:xfrm rot="18393737">
            <a:off x="9596705" y="4897082"/>
            <a:ext cx="1134814"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1" name="Text Placeholder 2">
            <a:extLst>
              <a:ext uri="{FF2B5EF4-FFF2-40B4-BE49-F238E27FC236}">
                <a16:creationId xmlns:a16="http://schemas.microsoft.com/office/drawing/2014/main" id="{EC7FB1CC-68D8-9F4E-A281-04862D876923}"/>
              </a:ext>
            </a:extLst>
          </p:cNvPr>
          <p:cNvSpPr>
            <a:spLocks noGrp="1"/>
          </p:cNvSpPr>
          <p:nvPr>
            <p:ph type="body" idx="117" hasCustomPrompt="1"/>
          </p:nvPr>
        </p:nvSpPr>
        <p:spPr>
          <a:xfrm rot="5225796">
            <a:off x="9918162" y="3710205"/>
            <a:ext cx="109437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2" name="Text Placeholder 2">
            <a:extLst>
              <a:ext uri="{FF2B5EF4-FFF2-40B4-BE49-F238E27FC236}">
                <a16:creationId xmlns:a16="http://schemas.microsoft.com/office/drawing/2014/main" id="{25E77463-6B4F-E548-B721-ECB870824B4D}"/>
              </a:ext>
            </a:extLst>
          </p:cNvPr>
          <p:cNvSpPr>
            <a:spLocks noGrp="1"/>
          </p:cNvSpPr>
          <p:nvPr>
            <p:ph type="body" idx="118" hasCustomPrompt="1"/>
          </p:nvPr>
        </p:nvSpPr>
        <p:spPr>
          <a:xfrm rot="3359616">
            <a:off x="9673410" y="2590305"/>
            <a:ext cx="90797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3" name="Text Placeholder 2">
            <a:extLst>
              <a:ext uri="{FF2B5EF4-FFF2-40B4-BE49-F238E27FC236}">
                <a16:creationId xmlns:a16="http://schemas.microsoft.com/office/drawing/2014/main" id="{F0296667-BC02-3043-83F4-6C1E0254D7C5}"/>
              </a:ext>
            </a:extLst>
          </p:cNvPr>
          <p:cNvSpPr>
            <a:spLocks noGrp="1"/>
          </p:cNvSpPr>
          <p:nvPr>
            <p:ph type="body" idx="119" hasCustomPrompt="1"/>
          </p:nvPr>
        </p:nvSpPr>
        <p:spPr>
          <a:xfrm rot="1934359">
            <a:off x="8861446" y="1801508"/>
            <a:ext cx="1048597"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4" name="Text Placeholder 2">
            <a:extLst>
              <a:ext uri="{FF2B5EF4-FFF2-40B4-BE49-F238E27FC236}">
                <a16:creationId xmlns:a16="http://schemas.microsoft.com/office/drawing/2014/main" id="{3560F241-DDAE-C04E-9E10-B04F52B44C20}"/>
              </a:ext>
            </a:extLst>
          </p:cNvPr>
          <p:cNvSpPr>
            <a:spLocks noGrp="1"/>
          </p:cNvSpPr>
          <p:nvPr>
            <p:ph type="body" idx="121" hasCustomPrompt="1"/>
          </p:nvPr>
        </p:nvSpPr>
        <p:spPr>
          <a:xfrm>
            <a:off x="7749399" y="1451926"/>
            <a:ext cx="1066553"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5" name="Text Placeholder 2">
            <a:extLst>
              <a:ext uri="{FF2B5EF4-FFF2-40B4-BE49-F238E27FC236}">
                <a16:creationId xmlns:a16="http://schemas.microsoft.com/office/drawing/2014/main" id="{B3AF8BDF-E276-8649-BFA5-8D7EE4C87D92}"/>
              </a:ext>
            </a:extLst>
          </p:cNvPr>
          <p:cNvSpPr>
            <a:spLocks noGrp="1"/>
          </p:cNvSpPr>
          <p:nvPr>
            <p:ph type="body" idx="122" hasCustomPrompt="1"/>
          </p:nvPr>
        </p:nvSpPr>
        <p:spPr>
          <a:xfrm rot="20183781">
            <a:off x="6541581" y="1721039"/>
            <a:ext cx="1155032"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6" name="Text Placeholder 2">
            <a:extLst>
              <a:ext uri="{FF2B5EF4-FFF2-40B4-BE49-F238E27FC236}">
                <a16:creationId xmlns:a16="http://schemas.microsoft.com/office/drawing/2014/main" id="{4D3C83E7-A2ED-EE4E-B365-D5ACAD63410A}"/>
              </a:ext>
            </a:extLst>
          </p:cNvPr>
          <p:cNvSpPr>
            <a:spLocks noGrp="1"/>
          </p:cNvSpPr>
          <p:nvPr>
            <p:ph type="body" idx="123" hasCustomPrompt="1"/>
          </p:nvPr>
        </p:nvSpPr>
        <p:spPr>
          <a:xfrm rot="17907958">
            <a:off x="5640146" y="2580709"/>
            <a:ext cx="1119198"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6" name="Text Placeholder 2">
            <a:extLst>
              <a:ext uri="{FF2B5EF4-FFF2-40B4-BE49-F238E27FC236}">
                <a16:creationId xmlns:a16="http://schemas.microsoft.com/office/drawing/2014/main" id="{7E0437AC-D01A-2A47-9205-6CAF7D9814F6}"/>
              </a:ext>
            </a:extLst>
          </p:cNvPr>
          <p:cNvSpPr>
            <a:spLocks noGrp="1"/>
          </p:cNvSpPr>
          <p:nvPr>
            <p:ph type="body" idx="125" hasCustomPrompt="1"/>
          </p:nvPr>
        </p:nvSpPr>
        <p:spPr>
          <a:xfrm rot="16200000">
            <a:off x="5339342" y="3814259"/>
            <a:ext cx="1168218"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7" name="Text Placeholder 2">
            <a:extLst>
              <a:ext uri="{FF2B5EF4-FFF2-40B4-BE49-F238E27FC236}">
                <a16:creationId xmlns:a16="http://schemas.microsoft.com/office/drawing/2014/main" id="{8F2C5A8D-0DEE-AE49-9984-DED492620D5F}"/>
              </a:ext>
            </a:extLst>
          </p:cNvPr>
          <p:cNvSpPr>
            <a:spLocks noGrp="1"/>
          </p:cNvSpPr>
          <p:nvPr>
            <p:ph type="body" idx="126" hasCustomPrompt="1"/>
          </p:nvPr>
        </p:nvSpPr>
        <p:spPr>
          <a:xfrm rot="3326873">
            <a:off x="5632476" y="4948588"/>
            <a:ext cx="1074777"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8" name="Text Placeholder 2">
            <a:extLst>
              <a:ext uri="{FF2B5EF4-FFF2-40B4-BE49-F238E27FC236}">
                <a16:creationId xmlns:a16="http://schemas.microsoft.com/office/drawing/2014/main" id="{F8678350-8D63-2442-80FE-2B819A94508D}"/>
              </a:ext>
            </a:extLst>
          </p:cNvPr>
          <p:cNvSpPr>
            <a:spLocks noGrp="1"/>
          </p:cNvSpPr>
          <p:nvPr>
            <p:ph type="body" idx="127" hasCustomPrompt="1"/>
          </p:nvPr>
        </p:nvSpPr>
        <p:spPr>
          <a:xfrm rot="1546186">
            <a:off x="6487415" y="5727800"/>
            <a:ext cx="1024913"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9" name="Text Placeholder 2">
            <a:extLst>
              <a:ext uri="{FF2B5EF4-FFF2-40B4-BE49-F238E27FC236}">
                <a16:creationId xmlns:a16="http://schemas.microsoft.com/office/drawing/2014/main" id="{AB284199-9DF0-7448-88FA-9E9E2961FA5A}"/>
              </a:ext>
            </a:extLst>
          </p:cNvPr>
          <p:cNvSpPr>
            <a:spLocks noGrp="1"/>
          </p:cNvSpPr>
          <p:nvPr>
            <p:ph type="body" idx="128" hasCustomPrompt="1"/>
          </p:nvPr>
        </p:nvSpPr>
        <p:spPr>
          <a:xfrm>
            <a:off x="8659264" y="2313425"/>
            <a:ext cx="677394" cy="519783"/>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0" name="Text Placeholder 2">
            <a:extLst>
              <a:ext uri="{FF2B5EF4-FFF2-40B4-BE49-F238E27FC236}">
                <a16:creationId xmlns:a16="http://schemas.microsoft.com/office/drawing/2014/main" id="{1C303165-0326-4E4D-9AC5-A4B7486EB5C2}"/>
              </a:ext>
            </a:extLst>
          </p:cNvPr>
          <p:cNvSpPr>
            <a:spLocks noGrp="1"/>
          </p:cNvSpPr>
          <p:nvPr>
            <p:ph type="body" idx="129" hasCustomPrompt="1"/>
          </p:nvPr>
        </p:nvSpPr>
        <p:spPr>
          <a:xfrm>
            <a:off x="9205236" y="2902971"/>
            <a:ext cx="677394" cy="49553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1" name="Text Placeholder 2">
            <a:extLst>
              <a:ext uri="{FF2B5EF4-FFF2-40B4-BE49-F238E27FC236}">
                <a16:creationId xmlns:a16="http://schemas.microsoft.com/office/drawing/2014/main" id="{8F8CA9EF-57AD-5F43-85D9-E4FBE3A19CB3}"/>
              </a:ext>
            </a:extLst>
          </p:cNvPr>
          <p:cNvSpPr>
            <a:spLocks noGrp="1"/>
          </p:cNvSpPr>
          <p:nvPr>
            <p:ph type="body" idx="130" hasCustomPrompt="1"/>
          </p:nvPr>
        </p:nvSpPr>
        <p:spPr>
          <a:xfrm>
            <a:off x="8624649" y="5065325"/>
            <a:ext cx="743245" cy="52305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2" name="Oval 51">
            <a:extLst>
              <a:ext uri="{FF2B5EF4-FFF2-40B4-BE49-F238E27FC236}">
                <a16:creationId xmlns:a16="http://schemas.microsoft.com/office/drawing/2014/main" id="{1AE92B8C-9BBB-5848-92DA-B6693C235EA1}"/>
              </a:ext>
            </a:extLst>
          </p:cNvPr>
          <p:cNvSpPr/>
          <p:nvPr userDrawn="1"/>
        </p:nvSpPr>
        <p:spPr>
          <a:xfrm>
            <a:off x="6905346" y="2701179"/>
            <a:ext cx="2521463" cy="2521462"/>
          </a:xfrm>
          <a:prstGeom prst="ellipse">
            <a:avLst/>
          </a:prstGeom>
          <a:solidFill>
            <a:schemeClr val="accent6">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mn-lt"/>
            </a:endParaRPr>
          </a:p>
        </p:txBody>
      </p:sp>
      <p:sp>
        <p:nvSpPr>
          <p:cNvPr id="53" name="Oval 52">
            <a:extLst>
              <a:ext uri="{FF2B5EF4-FFF2-40B4-BE49-F238E27FC236}">
                <a16:creationId xmlns:a16="http://schemas.microsoft.com/office/drawing/2014/main" id="{41C0750F-9FD5-344D-8A36-0FF0FA4B5854}"/>
              </a:ext>
            </a:extLst>
          </p:cNvPr>
          <p:cNvSpPr/>
          <p:nvPr userDrawn="1"/>
        </p:nvSpPr>
        <p:spPr>
          <a:xfrm>
            <a:off x="7731715" y="3472604"/>
            <a:ext cx="909106" cy="9091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a:latin typeface="+mn-lt"/>
            </a:endParaRPr>
          </a:p>
        </p:txBody>
      </p:sp>
      <p:sp>
        <p:nvSpPr>
          <p:cNvPr id="54" name="Text Placeholder 2">
            <a:extLst>
              <a:ext uri="{FF2B5EF4-FFF2-40B4-BE49-F238E27FC236}">
                <a16:creationId xmlns:a16="http://schemas.microsoft.com/office/drawing/2014/main" id="{529AFA85-76C8-2147-A2D4-04858DF7C9C8}"/>
              </a:ext>
            </a:extLst>
          </p:cNvPr>
          <p:cNvSpPr>
            <a:spLocks noGrp="1"/>
          </p:cNvSpPr>
          <p:nvPr>
            <p:ph type="body" idx="65" hasCustomPrompt="1"/>
          </p:nvPr>
        </p:nvSpPr>
        <p:spPr>
          <a:xfrm>
            <a:off x="7750643" y="2994134"/>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5" name="Text Placeholder 2">
            <a:extLst>
              <a:ext uri="{FF2B5EF4-FFF2-40B4-BE49-F238E27FC236}">
                <a16:creationId xmlns:a16="http://schemas.microsoft.com/office/drawing/2014/main" id="{13832E99-69CF-0B4C-AAF9-20231A0D74AE}"/>
              </a:ext>
            </a:extLst>
          </p:cNvPr>
          <p:cNvSpPr>
            <a:spLocks noGrp="1"/>
          </p:cNvSpPr>
          <p:nvPr>
            <p:ph type="body" idx="64" hasCustomPrompt="1"/>
          </p:nvPr>
        </p:nvSpPr>
        <p:spPr>
          <a:xfrm>
            <a:off x="8664034" y="3828301"/>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6" name="Text Placeholder 2">
            <a:extLst>
              <a:ext uri="{FF2B5EF4-FFF2-40B4-BE49-F238E27FC236}">
                <a16:creationId xmlns:a16="http://schemas.microsoft.com/office/drawing/2014/main" id="{336DB55B-0978-4147-BC17-E07535386311}"/>
              </a:ext>
            </a:extLst>
          </p:cNvPr>
          <p:cNvSpPr>
            <a:spLocks noGrp="1"/>
          </p:cNvSpPr>
          <p:nvPr>
            <p:ph type="body" idx="63" hasCustomPrompt="1"/>
          </p:nvPr>
        </p:nvSpPr>
        <p:spPr>
          <a:xfrm>
            <a:off x="6947951" y="3812951"/>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7" name="Text Placeholder 2">
            <a:extLst>
              <a:ext uri="{FF2B5EF4-FFF2-40B4-BE49-F238E27FC236}">
                <a16:creationId xmlns:a16="http://schemas.microsoft.com/office/drawing/2014/main" id="{7651DCD0-9B48-0C44-87B9-D30B5244E0B1}"/>
              </a:ext>
            </a:extLst>
          </p:cNvPr>
          <p:cNvSpPr>
            <a:spLocks noGrp="1"/>
          </p:cNvSpPr>
          <p:nvPr>
            <p:ph type="body" idx="66" hasCustomPrompt="1"/>
          </p:nvPr>
        </p:nvSpPr>
        <p:spPr>
          <a:xfrm>
            <a:off x="7751938" y="4616436"/>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8" name="Picture Placeholder 20">
            <a:extLst>
              <a:ext uri="{FF2B5EF4-FFF2-40B4-BE49-F238E27FC236}">
                <a16:creationId xmlns:a16="http://schemas.microsoft.com/office/drawing/2014/main" id="{3DBF30A7-8EA5-B841-AA21-350934A70430}"/>
              </a:ext>
            </a:extLst>
          </p:cNvPr>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mn-lt"/>
              </a:defRPr>
            </a:lvl1pPr>
          </a:lstStyle>
          <a:p>
            <a:r>
              <a:rPr lang="en-GB" altLang="ko-KR" dirty="0"/>
              <a:t>Icon</a:t>
            </a:r>
            <a:endParaRPr lang="en-US" dirty="0"/>
          </a:p>
        </p:txBody>
      </p:sp>
      <p:cxnSp>
        <p:nvCxnSpPr>
          <p:cNvPr id="59" name="Straight Connector 58">
            <a:extLst>
              <a:ext uri="{FF2B5EF4-FFF2-40B4-BE49-F238E27FC236}">
                <a16:creationId xmlns:a16="http://schemas.microsoft.com/office/drawing/2014/main" id="{BA449706-B6DA-894F-A4A7-35644360AAEF}"/>
              </a:ext>
            </a:extLst>
          </p:cNvPr>
          <p:cNvCxnSpPr>
            <a:cxnSpLocks/>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E432EA9-4FC6-C747-A832-5F7B9B36BDC1}"/>
              </a:ext>
            </a:extLst>
          </p:cNvPr>
          <p:cNvCxnSpPr>
            <a:cxnSpLocks/>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737D3AF-B8B4-2445-B740-E1BEBAEA35B9}"/>
              </a:ext>
            </a:extLst>
          </p:cNvPr>
          <p:cNvCxnSpPr>
            <a:cxnSpLocks/>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C57CA47-1ABD-144C-B6E9-26ECB52E9DBA}"/>
              </a:ext>
            </a:extLst>
          </p:cNvPr>
          <p:cNvCxnSpPr>
            <a:cxnSpLocks/>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381B6872-719C-2B43-895B-D6849D43824C}"/>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 name="Text Placeholder 2">
            <a:extLst>
              <a:ext uri="{FF2B5EF4-FFF2-40B4-BE49-F238E27FC236}">
                <a16:creationId xmlns:a16="http://schemas.microsoft.com/office/drawing/2014/main" id="{A276E546-2D6D-4704-9515-03DEF51AA01B}"/>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72" name="Text Placeholder 4">
            <a:extLst>
              <a:ext uri="{FF2B5EF4-FFF2-40B4-BE49-F238E27FC236}">
                <a16:creationId xmlns:a16="http://schemas.microsoft.com/office/drawing/2014/main" id="{F7C4ACBD-C157-4F56-BBEB-38CEF4CDC3E7}"/>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73" name="Straight Connector 72">
            <a:extLst>
              <a:ext uri="{FF2B5EF4-FFF2-40B4-BE49-F238E27FC236}">
                <a16:creationId xmlns:a16="http://schemas.microsoft.com/office/drawing/2014/main" id="{8D6592C3-3931-4ADE-B08D-16B85D37AA71}"/>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Slide Number Placeholder 2">
            <a:extLst>
              <a:ext uri="{FF2B5EF4-FFF2-40B4-BE49-F238E27FC236}">
                <a16:creationId xmlns:a16="http://schemas.microsoft.com/office/drawing/2014/main" id="{C17493AF-C01C-4A4C-A46D-E023616D4E0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67" name="Group 66">
            <a:extLst>
              <a:ext uri="{FF2B5EF4-FFF2-40B4-BE49-F238E27FC236}">
                <a16:creationId xmlns:a16="http://schemas.microsoft.com/office/drawing/2014/main" id="{7C2940AC-9CE6-4E72-BC58-5B865D9CCAE6}"/>
              </a:ext>
            </a:extLst>
          </p:cNvPr>
          <p:cNvGrpSpPr/>
          <p:nvPr userDrawn="1"/>
        </p:nvGrpSpPr>
        <p:grpSpPr>
          <a:xfrm>
            <a:off x="11454056" y="6354160"/>
            <a:ext cx="369644" cy="226799"/>
            <a:chOff x="10171675" y="6328233"/>
            <a:chExt cx="731163" cy="454938"/>
          </a:xfrm>
        </p:grpSpPr>
        <p:sp>
          <p:nvSpPr>
            <p:cNvPr id="68" name="Freeform: Shape 67">
              <a:extLst>
                <a:ext uri="{FF2B5EF4-FFF2-40B4-BE49-F238E27FC236}">
                  <a16:creationId xmlns:a16="http://schemas.microsoft.com/office/drawing/2014/main" id="{5A18A9DF-183C-4064-96A1-CD65084CA09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4" name="Freeform: Shape 73">
              <a:extLst>
                <a:ext uri="{FF2B5EF4-FFF2-40B4-BE49-F238E27FC236}">
                  <a16:creationId xmlns:a16="http://schemas.microsoft.com/office/drawing/2014/main" id="{A02BAAD6-1070-469F-935F-2B7DD4C90BB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5" name="Group 74">
              <a:extLst>
                <a:ext uri="{FF2B5EF4-FFF2-40B4-BE49-F238E27FC236}">
                  <a16:creationId xmlns:a16="http://schemas.microsoft.com/office/drawing/2014/main" id="{33309720-A0BB-4FB5-BC27-2D3878BE941D}"/>
                </a:ext>
              </a:extLst>
            </p:cNvPr>
            <p:cNvGrpSpPr/>
            <p:nvPr userDrawn="1"/>
          </p:nvGrpSpPr>
          <p:grpSpPr>
            <a:xfrm>
              <a:off x="10499754" y="6374995"/>
              <a:ext cx="74948" cy="362489"/>
              <a:chOff x="11458342" y="5807359"/>
              <a:chExt cx="74948" cy="362489"/>
            </a:xfrm>
          </p:grpSpPr>
          <p:sp>
            <p:nvSpPr>
              <p:cNvPr id="76" name="Freeform: Shape 75">
                <a:extLst>
                  <a:ext uri="{FF2B5EF4-FFF2-40B4-BE49-F238E27FC236}">
                    <a16:creationId xmlns:a16="http://schemas.microsoft.com/office/drawing/2014/main" id="{D37A1E4E-49AE-40BC-B90F-5741024DE2E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7" name="Freeform: Shape 76">
                <a:extLst>
                  <a:ext uri="{FF2B5EF4-FFF2-40B4-BE49-F238E27FC236}">
                    <a16:creationId xmlns:a16="http://schemas.microsoft.com/office/drawing/2014/main" id="{4F77D9F2-74C0-48BE-91FE-2F328B38D39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3669027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graphic_Circle_gold">
    <p:spTree>
      <p:nvGrpSpPr>
        <p:cNvPr id="1" name=""/>
        <p:cNvGrpSpPr/>
        <p:nvPr/>
      </p:nvGrpSpPr>
      <p:grpSpPr>
        <a:xfrm>
          <a:off x="0" y="0"/>
          <a:ext cx="0" cy="0"/>
          <a:chOff x="0" y="0"/>
          <a:chExt cx="0" cy="0"/>
        </a:xfrm>
      </p:grpSpPr>
      <p:sp>
        <p:nvSpPr>
          <p:cNvPr id="65" name="Oval 64">
            <a:extLst>
              <a:ext uri="{FF2B5EF4-FFF2-40B4-BE49-F238E27FC236}">
                <a16:creationId xmlns:a16="http://schemas.microsoft.com/office/drawing/2014/main" id="{7DF2A4C0-97B0-CA4B-B8BD-80AE2E91B4C8}"/>
              </a:ext>
            </a:extLst>
          </p:cNvPr>
          <p:cNvSpPr/>
          <p:nvPr userDrawn="1"/>
        </p:nvSpPr>
        <p:spPr>
          <a:xfrm>
            <a:off x="5596330" y="1387817"/>
            <a:ext cx="5168979" cy="5168978"/>
          </a:xfrm>
          <a:prstGeom prst="ellipse">
            <a:avLst/>
          </a:prstGeom>
          <a:solidFill>
            <a:schemeClr val="accent4">
              <a:lumMod val="20000"/>
              <a:lumOff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lt"/>
            </a:endParaRPr>
          </a:p>
        </p:txBody>
      </p:sp>
      <p:sp>
        <p:nvSpPr>
          <p:cNvPr id="66" name="Oval 65">
            <a:extLst>
              <a:ext uri="{FF2B5EF4-FFF2-40B4-BE49-F238E27FC236}">
                <a16:creationId xmlns:a16="http://schemas.microsoft.com/office/drawing/2014/main" id="{78483F43-BEC6-F545-8438-699208C1C9CF}"/>
              </a:ext>
            </a:extLst>
          </p:cNvPr>
          <p:cNvSpPr/>
          <p:nvPr userDrawn="1"/>
        </p:nvSpPr>
        <p:spPr>
          <a:xfrm>
            <a:off x="6255109" y="2046595"/>
            <a:ext cx="3851424" cy="3851423"/>
          </a:xfrm>
          <a:prstGeom prst="ellipse">
            <a:avLst/>
          </a:prstGeom>
          <a:solidFill>
            <a:schemeClr val="accent4">
              <a:lumMod val="40000"/>
              <a:lumOff val="6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300"/>
              </a:spcAft>
            </a:pPr>
            <a:endParaRPr lang="en-US" sz="1800" dirty="0">
              <a:latin typeface="+mn-lt"/>
            </a:endParaRPr>
          </a:p>
        </p:txBody>
      </p:sp>
      <p:sp>
        <p:nvSpPr>
          <p:cNvPr id="63" name="Text Placeholder 2">
            <a:extLst>
              <a:ext uri="{FF2B5EF4-FFF2-40B4-BE49-F238E27FC236}">
                <a16:creationId xmlns:a16="http://schemas.microsoft.com/office/drawing/2014/main" id="{A3B148A1-73B7-C545-AB58-8CE47E7E590B}"/>
              </a:ext>
            </a:extLst>
          </p:cNvPr>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cxnSp>
        <p:nvCxnSpPr>
          <p:cNvPr id="13" name="Straight Connector 12">
            <a:extLst>
              <a:ext uri="{FF2B5EF4-FFF2-40B4-BE49-F238E27FC236}">
                <a16:creationId xmlns:a16="http://schemas.microsoft.com/office/drawing/2014/main" id="{C774E63E-486D-BF47-8708-9859B1112D9F}"/>
              </a:ext>
            </a:extLst>
          </p:cNvPr>
          <p:cNvCxnSpPr>
            <a:cxnSpLocks/>
          </p:cNvCxnSpPr>
          <p:nvPr userDrawn="1"/>
        </p:nvCxnSpPr>
        <p:spPr>
          <a:xfrm flipH="1">
            <a:off x="7377079" y="1498941"/>
            <a:ext cx="1583498" cy="49673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4284BF-9D14-224E-984B-BC23D57DF530}"/>
              </a:ext>
            </a:extLst>
          </p:cNvPr>
          <p:cNvCxnSpPr>
            <a:cxnSpLocks/>
          </p:cNvCxnSpPr>
          <p:nvPr userDrawn="1"/>
        </p:nvCxnSpPr>
        <p:spPr>
          <a:xfrm>
            <a:off x="6361778" y="2036197"/>
            <a:ext cx="3631808" cy="3753221"/>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8DBD90-919E-D743-88CA-23EF8BB57C40}"/>
              </a:ext>
            </a:extLst>
          </p:cNvPr>
          <p:cNvCxnSpPr>
            <a:cxnSpLocks/>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9C4F7E-7A5B-1044-8942-E699905E583F}"/>
              </a:ext>
            </a:extLst>
          </p:cNvPr>
          <p:cNvCxnSpPr>
            <a:cxnSpLocks/>
          </p:cNvCxnSpPr>
          <p:nvPr userDrawn="1"/>
        </p:nvCxnSpPr>
        <p:spPr>
          <a:xfrm flipH="1">
            <a:off x="5712722" y="3123491"/>
            <a:ext cx="4986566" cy="157641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E6B02C-DE6E-2445-956C-7E90F0636710}"/>
              </a:ext>
            </a:extLst>
          </p:cNvPr>
          <p:cNvCxnSpPr>
            <a:cxnSpLocks/>
          </p:cNvCxnSpPr>
          <p:nvPr userDrawn="1"/>
        </p:nvCxnSpPr>
        <p:spPr>
          <a:xfrm>
            <a:off x="7622999" y="1434665"/>
            <a:ext cx="1231069" cy="4997118"/>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EC69FF-59AD-9C43-9610-648FE74DE77C}"/>
              </a:ext>
            </a:extLst>
          </p:cNvPr>
          <p:cNvCxnSpPr>
            <a:cxnSpLocks/>
          </p:cNvCxnSpPr>
          <p:nvPr userDrawn="1"/>
        </p:nvCxnSpPr>
        <p:spPr>
          <a:xfrm flipH="1" flipV="1">
            <a:off x="5712722" y="3267670"/>
            <a:ext cx="4986566" cy="133793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2378EB75-FFE3-3F40-B283-B0EA59385FE9}"/>
              </a:ext>
            </a:extLst>
          </p:cNvPr>
          <p:cNvSpPr/>
          <p:nvPr userDrawn="1"/>
        </p:nvSpPr>
        <p:spPr>
          <a:xfrm>
            <a:off x="6920090" y="2711577"/>
            <a:ext cx="2521463" cy="2521462"/>
          </a:xfrm>
          <a:prstGeom prst="ellipse">
            <a:avLst/>
          </a:prstGeom>
          <a:solidFill>
            <a:schemeClr val="accent4">
              <a:lumMod val="60000"/>
              <a:lumOff val="40000"/>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lt"/>
            </a:endParaRPr>
          </a:p>
        </p:txBody>
      </p:sp>
      <p:sp>
        <p:nvSpPr>
          <p:cNvPr id="19" name="Text Placeholder 2">
            <a:extLst>
              <a:ext uri="{FF2B5EF4-FFF2-40B4-BE49-F238E27FC236}">
                <a16:creationId xmlns:a16="http://schemas.microsoft.com/office/drawing/2014/main" id="{3EBAA8B6-6588-DE4A-9B9C-ADBACA8343B8}"/>
              </a:ext>
            </a:extLst>
          </p:cNvPr>
          <p:cNvSpPr>
            <a:spLocks noGrp="1"/>
          </p:cNvSpPr>
          <p:nvPr>
            <p:ph type="body" idx="38" hasCustomPrompt="1"/>
          </p:nvPr>
        </p:nvSpPr>
        <p:spPr>
          <a:xfrm>
            <a:off x="6216959" y="3683316"/>
            <a:ext cx="683350" cy="622638"/>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0" name="Text Placeholder 2">
            <a:extLst>
              <a:ext uri="{FF2B5EF4-FFF2-40B4-BE49-F238E27FC236}">
                <a16:creationId xmlns:a16="http://schemas.microsoft.com/office/drawing/2014/main" id="{EAFB41C6-33EC-9B4E-8944-A44FB39D6AB6}"/>
              </a:ext>
            </a:extLst>
          </p:cNvPr>
          <p:cNvSpPr>
            <a:spLocks noGrp="1"/>
          </p:cNvSpPr>
          <p:nvPr>
            <p:ph type="body" idx="94" hasCustomPrompt="1"/>
          </p:nvPr>
        </p:nvSpPr>
        <p:spPr>
          <a:xfrm>
            <a:off x="7568751" y="6051087"/>
            <a:ext cx="1156957"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1" name="Text Placeholder 2">
            <a:extLst>
              <a:ext uri="{FF2B5EF4-FFF2-40B4-BE49-F238E27FC236}">
                <a16:creationId xmlns:a16="http://schemas.microsoft.com/office/drawing/2014/main" id="{4E63788C-CD65-B64F-82DD-E4B225C0792C}"/>
              </a:ext>
            </a:extLst>
          </p:cNvPr>
          <p:cNvSpPr>
            <a:spLocks noGrp="1"/>
          </p:cNvSpPr>
          <p:nvPr>
            <p:ph type="body" idx="99" hasCustomPrompt="1"/>
          </p:nvPr>
        </p:nvSpPr>
        <p:spPr>
          <a:xfrm>
            <a:off x="6471863" y="2853661"/>
            <a:ext cx="677394" cy="558467"/>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2" name="Text Placeholder 2">
            <a:extLst>
              <a:ext uri="{FF2B5EF4-FFF2-40B4-BE49-F238E27FC236}">
                <a16:creationId xmlns:a16="http://schemas.microsoft.com/office/drawing/2014/main" id="{062DFB81-04E8-914F-B86F-F2F1BD6F0C12}"/>
              </a:ext>
            </a:extLst>
          </p:cNvPr>
          <p:cNvSpPr>
            <a:spLocks noGrp="1"/>
          </p:cNvSpPr>
          <p:nvPr>
            <p:ph type="body" idx="100" hasCustomPrompt="1"/>
          </p:nvPr>
        </p:nvSpPr>
        <p:spPr>
          <a:xfrm>
            <a:off x="7095871" y="2245257"/>
            <a:ext cx="677394" cy="576202"/>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3" name="Text Placeholder 2">
            <a:extLst>
              <a:ext uri="{FF2B5EF4-FFF2-40B4-BE49-F238E27FC236}">
                <a16:creationId xmlns:a16="http://schemas.microsoft.com/office/drawing/2014/main" id="{4D1A28BA-5E74-AD4A-837E-8E833CB20A00}"/>
              </a:ext>
            </a:extLst>
          </p:cNvPr>
          <p:cNvSpPr>
            <a:spLocks noGrp="1"/>
          </p:cNvSpPr>
          <p:nvPr>
            <p:ph type="body" idx="101" hasCustomPrompt="1"/>
          </p:nvPr>
        </p:nvSpPr>
        <p:spPr>
          <a:xfrm>
            <a:off x="6442964" y="4476033"/>
            <a:ext cx="652679" cy="56923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4" name="Text Placeholder 2">
            <a:extLst>
              <a:ext uri="{FF2B5EF4-FFF2-40B4-BE49-F238E27FC236}">
                <a16:creationId xmlns:a16="http://schemas.microsoft.com/office/drawing/2014/main" id="{B38688B5-8942-7744-9716-B3ECA0EDA384}"/>
              </a:ext>
            </a:extLst>
          </p:cNvPr>
          <p:cNvSpPr>
            <a:spLocks noGrp="1"/>
          </p:cNvSpPr>
          <p:nvPr>
            <p:ph type="body" idx="102" hasCustomPrompt="1"/>
          </p:nvPr>
        </p:nvSpPr>
        <p:spPr>
          <a:xfrm>
            <a:off x="7052421" y="5062626"/>
            <a:ext cx="639832" cy="58009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5" name="Text Placeholder 2">
            <a:extLst>
              <a:ext uri="{FF2B5EF4-FFF2-40B4-BE49-F238E27FC236}">
                <a16:creationId xmlns:a16="http://schemas.microsoft.com/office/drawing/2014/main" id="{0532788D-1BC3-AC40-9DE9-51102734683A}"/>
              </a:ext>
            </a:extLst>
          </p:cNvPr>
          <p:cNvSpPr>
            <a:spLocks noGrp="1"/>
          </p:cNvSpPr>
          <p:nvPr>
            <p:ph type="body" idx="104" hasCustomPrompt="1"/>
          </p:nvPr>
        </p:nvSpPr>
        <p:spPr>
          <a:xfrm>
            <a:off x="7799459" y="5277198"/>
            <a:ext cx="743245" cy="52305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6" name="Text Placeholder 2">
            <a:extLst>
              <a:ext uri="{FF2B5EF4-FFF2-40B4-BE49-F238E27FC236}">
                <a16:creationId xmlns:a16="http://schemas.microsoft.com/office/drawing/2014/main" id="{00651053-AF15-1044-94BD-76072C9E90FC}"/>
              </a:ext>
            </a:extLst>
          </p:cNvPr>
          <p:cNvSpPr>
            <a:spLocks noGrp="1"/>
          </p:cNvSpPr>
          <p:nvPr>
            <p:ph type="body" idx="106" hasCustomPrompt="1"/>
          </p:nvPr>
        </p:nvSpPr>
        <p:spPr>
          <a:xfrm>
            <a:off x="7953316" y="2069141"/>
            <a:ext cx="677394" cy="598576"/>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7" name="Text Placeholder 2">
            <a:extLst>
              <a:ext uri="{FF2B5EF4-FFF2-40B4-BE49-F238E27FC236}">
                <a16:creationId xmlns:a16="http://schemas.microsoft.com/office/drawing/2014/main" id="{B914A687-E524-434B-B267-0439E33356D9}"/>
              </a:ext>
            </a:extLst>
          </p:cNvPr>
          <p:cNvSpPr>
            <a:spLocks noGrp="1"/>
          </p:cNvSpPr>
          <p:nvPr>
            <p:ph type="body" idx="109" hasCustomPrompt="1"/>
          </p:nvPr>
        </p:nvSpPr>
        <p:spPr>
          <a:xfrm>
            <a:off x="9387552" y="3642194"/>
            <a:ext cx="677394" cy="553240"/>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8" name="Text Placeholder 2">
            <a:extLst>
              <a:ext uri="{FF2B5EF4-FFF2-40B4-BE49-F238E27FC236}">
                <a16:creationId xmlns:a16="http://schemas.microsoft.com/office/drawing/2014/main" id="{4B3D1887-C064-A24A-9E4F-AA45627ACD4F}"/>
              </a:ext>
            </a:extLst>
          </p:cNvPr>
          <p:cNvSpPr>
            <a:spLocks noGrp="1"/>
          </p:cNvSpPr>
          <p:nvPr>
            <p:ph type="body" idx="111" hasCustomPrompt="1"/>
          </p:nvPr>
        </p:nvSpPr>
        <p:spPr>
          <a:xfrm>
            <a:off x="9224557" y="4435477"/>
            <a:ext cx="677394" cy="569363"/>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29" name="Text Placeholder 2">
            <a:extLst>
              <a:ext uri="{FF2B5EF4-FFF2-40B4-BE49-F238E27FC236}">
                <a16:creationId xmlns:a16="http://schemas.microsoft.com/office/drawing/2014/main" id="{B44DC78F-2AF4-A044-85E1-869CEBDAEA25}"/>
              </a:ext>
            </a:extLst>
          </p:cNvPr>
          <p:cNvSpPr>
            <a:spLocks noGrp="1"/>
          </p:cNvSpPr>
          <p:nvPr>
            <p:ph type="body" idx="114" hasCustomPrompt="1"/>
          </p:nvPr>
        </p:nvSpPr>
        <p:spPr>
          <a:xfrm rot="19757393">
            <a:off x="8791092" y="5689584"/>
            <a:ext cx="1066712"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0" name="Text Placeholder 2">
            <a:extLst>
              <a:ext uri="{FF2B5EF4-FFF2-40B4-BE49-F238E27FC236}">
                <a16:creationId xmlns:a16="http://schemas.microsoft.com/office/drawing/2014/main" id="{E0B9E841-1C2E-E347-8776-5CC5ECA2BA79}"/>
              </a:ext>
            </a:extLst>
          </p:cNvPr>
          <p:cNvSpPr>
            <a:spLocks noGrp="1"/>
          </p:cNvSpPr>
          <p:nvPr>
            <p:ph type="body" idx="115" hasCustomPrompt="1"/>
          </p:nvPr>
        </p:nvSpPr>
        <p:spPr>
          <a:xfrm rot="18393737">
            <a:off x="9596705" y="4897082"/>
            <a:ext cx="1134814"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1" name="Text Placeholder 2">
            <a:extLst>
              <a:ext uri="{FF2B5EF4-FFF2-40B4-BE49-F238E27FC236}">
                <a16:creationId xmlns:a16="http://schemas.microsoft.com/office/drawing/2014/main" id="{EC7FB1CC-68D8-9F4E-A281-04862D876923}"/>
              </a:ext>
            </a:extLst>
          </p:cNvPr>
          <p:cNvSpPr>
            <a:spLocks noGrp="1"/>
          </p:cNvSpPr>
          <p:nvPr>
            <p:ph type="body" idx="117" hasCustomPrompt="1"/>
          </p:nvPr>
        </p:nvSpPr>
        <p:spPr>
          <a:xfrm rot="5225796">
            <a:off x="9918162" y="3710205"/>
            <a:ext cx="109437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2" name="Text Placeholder 2">
            <a:extLst>
              <a:ext uri="{FF2B5EF4-FFF2-40B4-BE49-F238E27FC236}">
                <a16:creationId xmlns:a16="http://schemas.microsoft.com/office/drawing/2014/main" id="{25E77463-6B4F-E548-B721-ECB870824B4D}"/>
              </a:ext>
            </a:extLst>
          </p:cNvPr>
          <p:cNvSpPr>
            <a:spLocks noGrp="1"/>
          </p:cNvSpPr>
          <p:nvPr>
            <p:ph type="body" idx="118" hasCustomPrompt="1"/>
          </p:nvPr>
        </p:nvSpPr>
        <p:spPr>
          <a:xfrm rot="3359616">
            <a:off x="9673410" y="2590305"/>
            <a:ext cx="90797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3" name="Text Placeholder 2">
            <a:extLst>
              <a:ext uri="{FF2B5EF4-FFF2-40B4-BE49-F238E27FC236}">
                <a16:creationId xmlns:a16="http://schemas.microsoft.com/office/drawing/2014/main" id="{F0296667-BC02-3043-83F4-6C1E0254D7C5}"/>
              </a:ext>
            </a:extLst>
          </p:cNvPr>
          <p:cNvSpPr>
            <a:spLocks noGrp="1"/>
          </p:cNvSpPr>
          <p:nvPr>
            <p:ph type="body" idx="119" hasCustomPrompt="1"/>
          </p:nvPr>
        </p:nvSpPr>
        <p:spPr>
          <a:xfrm rot="1934359">
            <a:off x="8861446" y="1801508"/>
            <a:ext cx="1048597"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4" name="Text Placeholder 2">
            <a:extLst>
              <a:ext uri="{FF2B5EF4-FFF2-40B4-BE49-F238E27FC236}">
                <a16:creationId xmlns:a16="http://schemas.microsoft.com/office/drawing/2014/main" id="{3560F241-DDAE-C04E-9E10-B04F52B44C20}"/>
              </a:ext>
            </a:extLst>
          </p:cNvPr>
          <p:cNvSpPr>
            <a:spLocks noGrp="1"/>
          </p:cNvSpPr>
          <p:nvPr>
            <p:ph type="body" idx="121" hasCustomPrompt="1"/>
          </p:nvPr>
        </p:nvSpPr>
        <p:spPr>
          <a:xfrm>
            <a:off x="7749399" y="1451926"/>
            <a:ext cx="1066553"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5" name="Text Placeholder 2">
            <a:extLst>
              <a:ext uri="{FF2B5EF4-FFF2-40B4-BE49-F238E27FC236}">
                <a16:creationId xmlns:a16="http://schemas.microsoft.com/office/drawing/2014/main" id="{B3AF8BDF-E276-8649-BFA5-8D7EE4C87D92}"/>
              </a:ext>
            </a:extLst>
          </p:cNvPr>
          <p:cNvSpPr>
            <a:spLocks noGrp="1"/>
          </p:cNvSpPr>
          <p:nvPr>
            <p:ph type="body" idx="122" hasCustomPrompt="1"/>
          </p:nvPr>
        </p:nvSpPr>
        <p:spPr>
          <a:xfrm rot="20183781">
            <a:off x="6541581" y="1721039"/>
            <a:ext cx="1155032"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6" name="Text Placeholder 2">
            <a:extLst>
              <a:ext uri="{FF2B5EF4-FFF2-40B4-BE49-F238E27FC236}">
                <a16:creationId xmlns:a16="http://schemas.microsoft.com/office/drawing/2014/main" id="{4D3C83E7-A2ED-EE4E-B365-D5ACAD63410A}"/>
              </a:ext>
            </a:extLst>
          </p:cNvPr>
          <p:cNvSpPr>
            <a:spLocks noGrp="1"/>
          </p:cNvSpPr>
          <p:nvPr>
            <p:ph type="body" idx="123" hasCustomPrompt="1"/>
          </p:nvPr>
        </p:nvSpPr>
        <p:spPr>
          <a:xfrm rot="17907958">
            <a:off x="5640146" y="2580709"/>
            <a:ext cx="1119198"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6" name="Text Placeholder 2">
            <a:extLst>
              <a:ext uri="{FF2B5EF4-FFF2-40B4-BE49-F238E27FC236}">
                <a16:creationId xmlns:a16="http://schemas.microsoft.com/office/drawing/2014/main" id="{7E0437AC-D01A-2A47-9205-6CAF7D9814F6}"/>
              </a:ext>
            </a:extLst>
          </p:cNvPr>
          <p:cNvSpPr>
            <a:spLocks noGrp="1"/>
          </p:cNvSpPr>
          <p:nvPr>
            <p:ph type="body" idx="125" hasCustomPrompt="1"/>
          </p:nvPr>
        </p:nvSpPr>
        <p:spPr>
          <a:xfrm rot="16200000">
            <a:off x="5339342" y="3814259"/>
            <a:ext cx="1168218"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7" name="Text Placeholder 2">
            <a:extLst>
              <a:ext uri="{FF2B5EF4-FFF2-40B4-BE49-F238E27FC236}">
                <a16:creationId xmlns:a16="http://schemas.microsoft.com/office/drawing/2014/main" id="{8F2C5A8D-0DEE-AE49-9984-DED492620D5F}"/>
              </a:ext>
            </a:extLst>
          </p:cNvPr>
          <p:cNvSpPr>
            <a:spLocks noGrp="1"/>
          </p:cNvSpPr>
          <p:nvPr>
            <p:ph type="body" idx="126" hasCustomPrompt="1"/>
          </p:nvPr>
        </p:nvSpPr>
        <p:spPr>
          <a:xfrm rot="3326873">
            <a:off x="5632476" y="4948588"/>
            <a:ext cx="1074777"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8" name="Text Placeholder 2">
            <a:extLst>
              <a:ext uri="{FF2B5EF4-FFF2-40B4-BE49-F238E27FC236}">
                <a16:creationId xmlns:a16="http://schemas.microsoft.com/office/drawing/2014/main" id="{F8678350-8D63-2442-80FE-2B819A94508D}"/>
              </a:ext>
            </a:extLst>
          </p:cNvPr>
          <p:cNvSpPr>
            <a:spLocks noGrp="1"/>
          </p:cNvSpPr>
          <p:nvPr>
            <p:ph type="body" idx="127" hasCustomPrompt="1"/>
          </p:nvPr>
        </p:nvSpPr>
        <p:spPr>
          <a:xfrm rot="1546186">
            <a:off x="6487415" y="5727800"/>
            <a:ext cx="1024913"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49" name="Text Placeholder 2">
            <a:extLst>
              <a:ext uri="{FF2B5EF4-FFF2-40B4-BE49-F238E27FC236}">
                <a16:creationId xmlns:a16="http://schemas.microsoft.com/office/drawing/2014/main" id="{AB284199-9DF0-7448-88FA-9E9E2961FA5A}"/>
              </a:ext>
            </a:extLst>
          </p:cNvPr>
          <p:cNvSpPr>
            <a:spLocks noGrp="1"/>
          </p:cNvSpPr>
          <p:nvPr>
            <p:ph type="body" idx="128" hasCustomPrompt="1"/>
          </p:nvPr>
        </p:nvSpPr>
        <p:spPr>
          <a:xfrm>
            <a:off x="8659264" y="2313425"/>
            <a:ext cx="677394" cy="519783"/>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0" name="Text Placeholder 2">
            <a:extLst>
              <a:ext uri="{FF2B5EF4-FFF2-40B4-BE49-F238E27FC236}">
                <a16:creationId xmlns:a16="http://schemas.microsoft.com/office/drawing/2014/main" id="{1C303165-0326-4E4D-9AC5-A4B7486EB5C2}"/>
              </a:ext>
            </a:extLst>
          </p:cNvPr>
          <p:cNvSpPr>
            <a:spLocks noGrp="1"/>
          </p:cNvSpPr>
          <p:nvPr>
            <p:ph type="body" idx="129" hasCustomPrompt="1"/>
          </p:nvPr>
        </p:nvSpPr>
        <p:spPr>
          <a:xfrm>
            <a:off x="9205236" y="2902971"/>
            <a:ext cx="677394" cy="49553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1" name="Text Placeholder 2">
            <a:extLst>
              <a:ext uri="{FF2B5EF4-FFF2-40B4-BE49-F238E27FC236}">
                <a16:creationId xmlns:a16="http://schemas.microsoft.com/office/drawing/2014/main" id="{8F8CA9EF-57AD-5F43-85D9-E4FBE3A19CB3}"/>
              </a:ext>
            </a:extLst>
          </p:cNvPr>
          <p:cNvSpPr>
            <a:spLocks noGrp="1"/>
          </p:cNvSpPr>
          <p:nvPr>
            <p:ph type="body" idx="130" hasCustomPrompt="1"/>
          </p:nvPr>
        </p:nvSpPr>
        <p:spPr>
          <a:xfrm>
            <a:off x="8624649" y="5065325"/>
            <a:ext cx="743245" cy="52305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cxnSp>
        <p:nvCxnSpPr>
          <p:cNvPr id="59" name="Straight Connector 58">
            <a:extLst>
              <a:ext uri="{FF2B5EF4-FFF2-40B4-BE49-F238E27FC236}">
                <a16:creationId xmlns:a16="http://schemas.microsoft.com/office/drawing/2014/main" id="{BA449706-B6DA-894F-A4A7-35644360AAEF}"/>
              </a:ext>
            </a:extLst>
          </p:cNvPr>
          <p:cNvCxnSpPr>
            <a:cxnSpLocks/>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E432EA9-4FC6-C747-A832-5F7B9B36BDC1}"/>
              </a:ext>
            </a:extLst>
          </p:cNvPr>
          <p:cNvCxnSpPr>
            <a:cxnSpLocks/>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737D3AF-B8B4-2445-B740-E1BEBAEA35B9}"/>
              </a:ext>
            </a:extLst>
          </p:cNvPr>
          <p:cNvCxnSpPr>
            <a:cxnSpLocks/>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C57CA47-1ABD-144C-B6E9-26ECB52E9DBA}"/>
              </a:ext>
            </a:extLst>
          </p:cNvPr>
          <p:cNvCxnSpPr>
            <a:cxnSpLocks/>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9">
            <a:extLst>
              <a:ext uri="{FF2B5EF4-FFF2-40B4-BE49-F238E27FC236}">
                <a16:creationId xmlns:a16="http://schemas.microsoft.com/office/drawing/2014/main" id="{381B6872-719C-2B43-895B-D6849D43824C}"/>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
            <a:extLst>
              <a:ext uri="{FF2B5EF4-FFF2-40B4-BE49-F238E27FC236}">
                <a16:creationId xmlns:a16="http://schemas.microsoft.com/office/drawing/2014/main" id="{529AFA85-76C8-2147-A2D4-04858DF7C9C8}"/>
              </a:ext>
            </a:extLst>
          </p:cNvPr>
          <p:cNvSpPr>
            <a:spLocks noGrp="1"/>
          </p:cNvSpPr>
          <p:nvPr>
            <p:ph type="body" idx="65" hasCustomPrompt="1"/>
          </p:nvPr>
        </p:nvSpPr>
        <p:spPr>
          <a:xfrm>
            <a:off x="7750643" y="2994134"/>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5" name="Text Placeholder 2">
            <a:extLst>
              <a:ext uri="{FF2B5EF4-FFF2-40B4-BE49-F238E27FC236}">
                <a16:creationId xmlns:a16="http://schemas.microsoft.com/office/drawing/2014/main" id="{13832E99-69CF-0B4C-AAF9-20231A0D74AE}"/>
              </a:ext>
            </a:extLst>
          </p:cNvPr>
          <p:cNvSpPr>
            <a:spLocks noGrp="1"/>
          </p:cNvSpPr>
          <p:nvPr>
            <p:ph type="body" idx="64" hasCustomPrompt="1"/>
          </p:nvPr>
        </p:nvSpPr>
        <p:spPr>
          <a:xfrm>
            <a:off x="8664034" y="3828301"/>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6" name="Text Placeholder 2">
            <a:extLst>
              <a:ext uri="{FF2B5EF4-FFF2-40B4-BE49-F238E27FC236}">
                <a16:creationId xmlns:a16="http://schemas.microsoft.com/office/drawing/2014/main" id="{336DB55B-0978-4147-BC17-E07535386311}"/>
              </a:ext>
            </a:extLst>
          </p:cNvPr>
          <p:cNvSpPr>
            <a:spLocks noGrp="1"/>
          </p:cNvSpPr>
          <p:nvPr>
            <p:ph type="body" idx="63" hasCustomPrompt="1"/>
          </p:nvPr>
        </p:nvSpPr>
        <p:spPr>
          <a:xfrm>
            <a:off x="6947951" y="3812951"/>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57" name="Text Placeholder 2">
            <a:extLst>
              <a:ext uri="{FF2B5EF4-FFF2-40B4-BE49-F238E27FC236}">
                <a16:creationId xmlns:a16="http://schemas.microsoft.com/office/drawing/2014/main" id="{7651DCD0-9B48-0C44-87B9-D30B5244E0B1}"/>
              </a:ext>
            </a:extLst>
          </p:cNvPr>
          <p:cNvSpPr>
            <a:spLocks noGrp="1"/>
          </p:cNvSpPr>
          <p:nvPr>
            <p:ph type="body" idx="66" hasCustomPrompt="1"/>
          </p:nvPr>
        </p:nvSpPr>
        <p:spPr>
          <a:xfrm>
            <a:off x="7751938" y="4616436"/>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70" name="Text Placeholder 2">
            <a:extLst>
              <a:ext uri="{FF2B5EF4-FFF2-40B4-BE49-F238E27FC236}">
                <a16:creationId xmlns:a16="http://schemas.microsoft.com/office/drawing/2014/main" id="{A276E546-2D6D-4704-9515-03DEF51AA01B}"/>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72" name="Text Placeholder 4">
            <a:extLst>
              <a:ext uri="{FF2B5EF4-FFF2-40B4-BE49-F238E27FC236}">
                <a16:creationId xmlns:a16="http://schemas.microsoft.com/office/drawing/2014/main" id="{F7C4ACBD-C157-4F56-BBEB-38CEF4CDC3E7}"/>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73" name="Straight Connector 72">
            <a:extLst>
              <a:ext uri="{FF2B5EF4-FFF2-40B4-BE49-F238E27FC236}">
                <a16:creationId xmlns:a16="http://schemas.microsoft.com/office/drawing/2014/main" id="{8D6592C3-3931-4ADE-B08D-16B85D37AA71}"/>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FEFAC1A0-AC72-C640-ADBA-D073A56D62C8}"/>
              </a:ext>
            </a:extLst>
          </p:cNvPr>
          <p:cNvSpPr/>
          <p:nvPr userDrawn="1"/>
        </p:nvSpPr>
        <p:spPr>
          <a:xfrm>
            <a:off x="7746459" y="3483002"/>
            <a:ext cx="909106" cy="9091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00">
              <a:latin typeface="+mn-lt"/>
            </a:endParaRPr>
          </a:p>
        </p:txBody>
      </p:sp>
      <p:sp>
        <p:nvSpPr>
          <p:cNvPr id="58" name="Picture Placeholder 20">
            <a:extLst>
              <a:ext uri="{FF2B5EF4-FFF2-40B4-BE49-F238E27FC236}">
                <a16:creationId xmlns:a16="http://schemas.microsoft.com/office/drawing/2014/main" id="{3DBF30A7-8EA5-B841-AA21-350934A70430}"/>
              </a:ext>
            </a:extLst>
          </p:cNvPr>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mn-lt"/>
              </a:defRPr>
            </a:lvl1pPr>
          </a:lstStyle>
          <a:p>
            <a:r>
              <a:rPr lang="en-GB" altLang="ko-KR" dirty="0"/>
              <a:t>Icon</a:t>
            </a:r>
            <a:endParaRPr lang="en-US" dirty="0"/>
          </a:p>
        </p:txBody>
      </p:sp>
      <p:sp>
        <p:nvSpPr>
          <p:cNvPr id="53" name="Slide Number Placeholder 2">
            <a:extLst>
              <a:ext uri="{FF2B5EF4-FFF2-40B4-BE49-F238E27FC236}">
                <a16:creationId xmlns:a16="http://schemas.microsoft.com/office/drawing/2014/main" id="{8FE8F497-CE96-4BFD-AA82-BB2107D9AB75}"/>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74" name="Group 73">
            <a:extLst>
              <a:ext uri="{FF2B5EF4-FFF2-40B4-BE49-F238E27FC236}">
                <a16:creationId xmlns:a16="http://schemas.microsoft.com/office/drawing/2014/main" id="{7146BA82-CBDA-4C17-9859-F5E9C5467915}"/>
              </a:ext>
            </a:extLst>
          </p:cNvPr>
          <p:cNvGrpSpPr/>
          <p:nvPr userDrawn="1"/>
        </p:nvGrpSpPr>
        <p:grpSpPr>
          <a:xfrm>
            <a:off x="11454056" y="6354160"/>
            <a:ext cx="369644" cy="226799"/>
            <a:chOff x="10171675" y="6328233"/>
            <a:chExt cx="731163" cy="454938"/>
          </a:xfrm>
        </p:grpSpPr>
        <p:sp>
          <p:nvSpPr>
            <p:cNvPr id="75" name="Freeform: Shape 74">
              <a:extLst>
                <a:ext uri="{FF2B5EF4-FFF2-40B4-BE49-F238E27FC236}">
                  <a16:creationId xmlns:a16="http://schemas.microsoft.com/office/drawing/2014/main" id="{6B06F0E0-4AE1-4E95-B12E-1F624B671B1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6" name="Freeform: Shape 75">
              <a:extLst>
                <a:ext uri="{FF2B5EF4-FFF2-40B4-BE49-F238E27FC236}">
                  <a16:creationId xmlns:a16="http://schemas.microsoft.com/office/drawing/2014/main" id="{77EC2DF5-ABA7-467B-B4F8-AFE38DA65D5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7" name="Group 76">
              <a:extLst>
                <a:ext uri="{FF2B5EF4-FFF2-40B4-BE49-F238E27FC236}">
                  <a16:creationId xmlns:a16="http://schemas.microsoft.com/office/drawing/2014/main" id="{F44F5ABC-650B-4B29-9E89-213A5F0F0862}"/>
                </a:ext>
              </a:extLst>
            </p:cNvPr>
            <p:cNvGrpSpPr/>
            <p:nvPr userDrawn="1"/>
          </p:nvGrpSpPr>
          <p:grpSpPr>
            <a:xfrm>
              <a:off x="10499754" y="6374995"/>
              <a:ext cx="74948" cy="362489"/>
              <a:chOff x="11458342" y="5807359"/>
              <a:chExt cx="74948" cy="362489"/>
            </a:xfrm>
          </p:grpSpPr>
          <p:sp>
            <p:nvSpPr>
              <p:cNvPr id="78" name="Freeform: Shape 77">
                <a:extLst>
                  <a:ext uri="{FF2B5EF4-FFF2-40B4-BE49-F238E27FC236}">
                    <a16:creationId xmlns:a16="http://schemas.microsoft.com/office/drawing/2014/main" id="{F534CEE7-1ECE-4F23-B4D6-57F586630BF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9" name="Freeform: Shape 78">
                <a:extLst>
                  <a:ext uri="{FF2B5EF4-FFF2-40B4-BE49-F238E27FC236}">
                    <a16:creationId xmlns:a16="http://schemas.microsoft.com/office/drawing/2014/main" id="{C4CAFDF2-E881-45BD-93A6-3870CC3A7D1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7995987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graphic_Circle_Multi">
    <p:spTree>
      <p:nvGrpSpPr>
        <p:cNvPr id="1" name=""/>
        <p:cNvGrpSpPr/>
        <p:nvPr/>
      </p:nvGrpSpPr>
      <p:grpSpPr>
        <a:xfrm>
          <a:off x="0" y="0"/>
          <a:ext cx="0" cy="0"/>
          <a:chOff x="0" y="0"/>
          <a:chExt cx="0" cy="0"/>
        </a:xfrm>
      </p:grpSpPr>
      <p:sp>
        <p:nvSpPr>
          <p:cNvPr id="130" name="Text Placeholder 2">
            <a:extLst>
              <a:ext uri="{FF2B5EF4-FFF2-40B4-BE49-F238E27FC236}">
                <a16:creationId xmlns:a16="http://schemas.microsoft.com/office/drawing/2014/main" id="{B4D0279B-CC39-764B-BA05-061A8541387E}"/>
              </a:ext>
            </a:extLst>
          </p:cNvPr>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dirty="0"/>
              <a:t> </a:t>
            </a:r>
            <a:endParaRPr lang="en-GB" dirty="0"/>
          </a:p>
        </p:txBody>
      </p:sp>
      <p:pic>
        <p:nvPicPr>
          <p:cNvPr id="61" name="Graphic 60">
            <a:extLst>
              <a:ext uri="{FF2B5EF4-FFF2-40B4-BE49-F238E27FC236}">
                <a16:creationId xmlns:a16="http://schemas.microsoft.com/office/drawing/2014/main" id="{A6610109-54C5-E948-BE81-A623732174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7920646" y="3738847"/>
            <a:ext cx="3085455" cy="2991720"/>
          </a:xfrm>
          <a:prstGeom prst="rect">
            <a:avLst/>
          </a:prstGeom>
        </p:spPr>
      </p:pic>
      <p:pic>
        <p:nvPicPr>
          <p:cNvPr id="62" name="Graphic 61">
            <a:extLst>
              <a:ext uri="{FF2B5EF4-FFF2-40B4-BE49-F238E27FC236}">
                <a16:creationId xmlns:a16="http://schemas.microsoft.com/office/drawing/2014/main" id="{3F55F33B-4935-724F-AD89-EF0A7E1AEB3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5356563" y="3709252"/>
            <a:ext cx="3085455" cy="2991720"/>
          </a:xfrm>
          <a:prstGeom prst="rect">
            <a:avLst/>
          </a:prstGeom>
        </p:spPr>
      </p:pic>
      <p:pic>
        <p:nvPicPr>
          <p:cNvPr id="63" name="Graphic 62">
            <a:extLst>
              <a:ext uri="{FF2B5EF4-FFF2-40B4-BE49-F238E27FC236}">
                <a16:creationId xmlns:a16="http://schemas.microsoft.com/office/drawing/2014/main" id="{163A09E0-2532-D043-8D50-B7950712F340}"/>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5385361" y="1160930"/>
            <a:ext cx="3085455" cy="2991720"/>
          </a:xfrm>
          <a:prstGeom prst="rect">
            <a:avLst/>
          </a:prstGeom>
        </p:spPr>
      </p:pic>
      <p:pic>
        <p:nvPicPr>
          <p:cNvPr id="64" name="Graphic 63">
            <a:extLst>
              <a:ext uri="{FF2B5EF4-FFF2-40B4-BE49-F238E27FC236}">
                <a16:creationId xmlns:a16="http://schemas.microsoft.com/office/drawing/2014/main" id="{85E041DA-B781-DA4D-8430-91EA1BB16317}"/>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50397" y="1192280"/>
            <a:ext cx="3085455" cy="2991720"/>
          </a:xfrm>
          <a:prstGeom prst="rect">
            <a:avLst/>
          </a:prstGeom>
        </p:spPr>
      </p:pic>
      <p:pic>
        <p:nvPicPr>
          <p:cNvPr id="65" name="Graphic 64">
            <a:extLst>
              <a:ext uri="{FF2B5EF4-FFF2-40B4-BE49-F238E27FC236}">
                <a16:creationId xmlns:a16="http://schemas.microsoft.com/office/drawing/2014/main" id="{6F844313-F9D9-064C-8CB9-4391E4B079DF}"/>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6033865" y="3785245"/>
            <a:ext cx="2356881" cy="2254899"/>
          </a:xfrm>
          <a:prstGeom prst="rect">
            <a:avLst/>
          </a:prstGeom>
        </p:spPr>
      </p:pic>
      <p:pic>
        <p:nvPicPr>
          <p:cNvPr id="66" name="Graphic 65">
            <a:extLst>
              <a:ext uri="{FF2B5EF4-FFF2-40B4-BE49-F238E27FC236}">
                <a16:creationId xmlns:a16="http://schemas.microsoft.com/office/drawing/2014/main" id="{5174DD93-2A59-6044-9FC7-2E0E179A12D7}"/>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5400000">
            <a:off x="7978835" y="3811293"/>
            <a:ext cx="2356881" cy="2254899"/>
          </a:xfrm>
          <a:prstGeom prst="rect">
            <a:avLst/>
          </a:prstGeom>
        </p:spPr>
      </p:pic>
      <p:pic>
        <p:nvPicPr>
          <p:cNvPr id="67" name="Graphic 66">
            <a:extLst>
              <a:ext uri="{FF2B5EF4-FFF2-40B4-BE49-F238E27FC236}">
                <a16:creationId xmlns:a16="http://schemas.microsoft.com/office/drawing/2014/main" id="{53E57B2A-FF31-8C47-9C16-C22AC9412B00}"/>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994883" y="1866102"/>
            <a:ext cx="2356881" cy="2254899"/>
          </a:xfrm>
          <a:prstGeom prst="rect">
            <a:avLst/>
          </a:prstGeom>
        </p:spPr>
      </p:pic>
      <p:pic>
        <p:nvPicPr>
          <p:cNvPr id="68" name="Graphic 67">
            <a:extLst>
              <a:ext uri="{FF2B5EF4-FFF2-40B4-BE49-F238E27FC236}">
                <a16:creationId xmlns:a16="http://schemas.microsoft.com/office/drawing/2014/main" id="{6AE98CC3-8BAE-4A43-93BA-7F7325943494}"/>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rot="16200000">
            <a:off x="6053598" y="1855835"/>
            <a:ext cx="2356881" cy="2254899"/>
          </a:xfrm>
          <a:prstGeom prst="rect">
            <a:avLst/>
          </a:prstGeom>
        </p:spPr>
      </p:pic>
      <p:cxnSp>
        <p:nvCxnSpPr>
          <p:cNvPr id="69" name="Straight Connector 68">
            <a:extLst>
              <a:ext uri="{FF2B5EF4-FFF2-40B4-BE49-F238E27FC236}">
                <a16:creationId xmlns:a16="http://schemas.microsoft.com/office/drawing/2014/main" id="{3685570E-A189-314B-970E-D5776FF98785}"/>
              </a:ext>
            </a:extLst>
          </p:cNvPr>
          <p:cNvCxnSpPr>
            <a:cxnSpLocks/>
          </p:cNvCxnSpPr>
          <p:nvPr userDrawn="1"/>
        </p:nvCxnSpPr>
        <p:spPr>
          <a:xfrm>
            <a:off x="6361778" y="2036197"/>
            <a:ext cx="3631808" cy="37532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BEAB434-18D7-F64F-A021-83343E4EC7D0}"/>
              </a:ext>
            </a:extLst>
          </p:cNvPr>
          <p:cNvCxnSpPr>
            <a:cxnSpLocks/>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C173805-8AD0-5146-A346-CAED0E847F46}"/>
              </a:ext>
            </a:extLst>
          </p:cNvPr>
          <p:cNvCxnSpPr>
            <a:cxnSpLocks/>
          </p:cNvCxnSpPr>
          <p:nvPr userDrawn="1"/>
        </p:nvCxnSpPr>
        <p:spPr>
          <a:xfrm flipH="1">
            <a:off x="5736614" y="3069342"/>
            <a:ext cx="4892595" cy="177707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16E0946-BF11-934D-BF13-1B2601EBF001}"/>
              </a:ext>
            </a:extLst>
          </p:cNvPr>
          <p:cNvCxnSpPr>
            <a:cxnSpLocks/>
          </p:cNvCxnSpPr>
          <p:nvPr userDrawn="1"/>
        </p:nvCxnSpPr>
        <p:spPr>
          <a:xfrm>
            <a:off x="7238389" y="1573998"/>
            <a:ext cx="1983784" cy="485778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C87CA36-3A3C-4548-B0DC-8F8A4AA9A982}"/>
              </a:ext>
            </a:extLst>
          </p:cNvPr>
          <p:cNvCxnSpPr>
            <a:cxnSpLocks/>
          </p:cNvCxnSpPr>
          <p:nvPr userDrawn="1"/>
        </p:nvCxnSpPr>
        <p:spPr>
          <a:xfrm flipH="1" flipV="1">
            <a:off x="5581586" y="3961908"/>
            <a:ext cx="5168980" cy="5323"/>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682D14A-1FDE-DA45-8B7F-BDC458F7D588}"/>
              </a:ext>
            </a:extLst>
          </p:cNvPr>
          <p:cNvCxnSpPr>
            <a:cxnSpLocks/>
          </p:cNvCxnSpPr>
          <p:nvPr userDrawn="1"/>
        </p:nvCxnSpPr>
        <p:spPr>
          <a:xfrm flipH="1" flipV="1">
            <a:off x="5736614" y="2990863"/>
            <a:ext cx="4892595" cy="195375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10CDF33-50C0-5247-89ED-09289F104B59}"/>
              </a:ext>
            </a:extLst>
          </p:cNvPr>
          <p:cNvCxnSpPr>
            <a:cxnSpLocks/>
          </p:cNvCxnSpPr>
          <p:nvPr userDrawn="1"/>
        </p:nvCxnSpPr>
        <p:spPr>
          <a:xfrm flipH="1">
            <a:off x="8166076" y="1373795"/>
            <a:ext cx="16569" cy="517260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D0BDBC-9EDB-FE49-8AB8-3098417CAA03}"/>
              </a:ext>
            </a:extLst>
          </p:cNvPr>
          <p:cNvCxnSpPr>
            <a:cxnSpLocks/>
          </p:cNvCxnSpPr>
          <p:nvPr userDrawn="1"/>
        </p:nvCxnSpPr>
        <p:spPr>
          <a:xfrm flipH="1">
            <a:off x="7206904" y="1529938"/>
            <a:ext cx="1917069" cy="49018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B2C4BA20-F8D8-A646-8938-A3A475A02098}"/>
              </a:ext>
            </a:extLst>
          </p:cNvPr>
          <p:cNvSpPr/>
          <p:nvPr userDrawn="1"/>
        </p:nvSpPr>
        <p:spPr>
          <a:xfrm>
            <a:off x="6905346" y="2701179"/>
            <a:ext cx="2521463" cy="2521462"/>
          </a:xfrm>
          <a:prstGeom prst="ellipse">
            <a:avLst/>
          </a:prstGeom>
          <a:solidFill>
            <a:schemeClr val="accent3">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mn-lt"/>
            </a:endParaRPr>
          </a:p>
        </p:txBody>
      </p:sp>
      <p:sp>
        <p:nvSpPr>
          <p:cNvPr id="78" name="Oval 77">
            <a:extLst>
              <a:ext uri="{FF2B5EF4-FFF2-40B4-BE49-F238E27FC236}">
                <a16:creationId xmlns:a16="http://schemas.microsoft.com/office/drawing/2014/main" id="{4E381AA4-B695-9340-A473-F0105CB799C1}"/>
              </a:ext>
            </a:extLst>
          </p:cNvPr>
          <p:cNvSpPr/>
          <p:nvPr userDrawn="1"/>
        </p:nvSpPr>
        <p:spPr>
          <a:xfrm>
            <a:off x="7731715" y="3472604"/>
            <a:ext cx="909106" cy="9091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a:latin typeface="+mn-lt"/>
            </a:endParaRPr>
          </a:p>
        </p:txBody>
      </p:sp>
      <p:sp>
        <p:nvSpPr>
          <p:cNvPr id="79" name="Text Placeholder 2">
            <a:extLst>
              <a:ext uri="{FF2B5EF4-FFF2-40B4-BE49-F238E27FC236}">
                <a16:creationId xmlns:a16="http://schemas.microsoft.com/office/drawing/2014/main" id="{2FD0D4AA-3077-2C4F-AF10-EAC6BE23C066}"/>
              </a:ext>
            </a:extLst>
          </p:cNvPr>
          <p:cNvSpPr>
            <a:spLocks noGrp="1"/>
          </p:cNvSpPr>
          <p:nvPr>
            <p:ph type="body" idx="65" hasCustomPrompt="1"/>
          </p:nvPr>
        </p:nvSpPr>
        <p:spPr>
          <a:xfrm>
            <a:off x="7750643" y="2994134"/>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80" name="Text Placeholder 2">
            <a:extLst>
              <a:ext uri="{FF2B5EF4-FFF2-40B4-BE49-F238E27FC236}">
                <a16:creationId xmlns:a16="http://schemas.microsoft.com/office/drawing/2014/main" id="{540A87CC-5AD2-2346-9499-574F88721734}"/>
              </a:ext>
            </a:extLst>
          </p:cNvPr>
          <p:cNvSpPr>
            <a:spLocks noGrp="1"/>
          </p:cNvSpPr>
          <p:nvPr>
            <p:ph type="body" idx="64" hasCustomPrompt="1"/>
          </p:nvPr>
        </p:nvSpPr>
        <p:spPr>
          <a:xfrm>
            <a:off x="8664034" y="3828301"/>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81" name="Text Placeholder 2">
            <a:extLst>
              <a:ext uri="{FF2B5EF4-FFF2-40B4-BE49-F238E27FC236}">
                <a16:creationId xmlns:a16="http://schemas.microsoft.com/office/drawing/2014/main" id="{B73E76F3-BDFF-5641-898E-623A164E4543}"/>
              </a:ext>
            </a:extLst>
          </p:cNvPr>
          <p:cNvSpPr>
            <a:spLocks noGrp="1"/>
          </p:cNvSpPr>
          <p:nvPr>
            <p:ph type="body" idx="63" hasCustomPrompt="1"/>
          </p:nvPr>
        </p:nvSpPr>
        <p:spPr>
          <a:xfrm>
            <a:off x="6947951" y="3812951"/>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82" name="Text Placeholder 2">
            <a:extLst>
              <a:ext uri="{FF2B5EF4-FFF2-40B4-BE49-F238E27FC236}">
                <a16:creationId xmlns:a16="http://schemas.microsoft.com/office/drawing/2014/main" id="{96CDA0C3-56F9-EB41-A30C-806A33F6A666}"/>
              </a:ext>
            </a:extLst>
          </p:cNvPr>
          <p:cNvSpPr>
            <a:spLocks noGrp="1"/>
          </p:cNvSpPr>
          <p:nvPr>
            <p:ph type="body" idx="66" hasCustomPrompt="1"/>
          </p:nvPr>
        </p:nvSpPr>
        <p:spPr>
          <a:xfrm>
            <a:off x="7751938" y="4616436"/>
            <a:ext cx="766903" cy="248907"/>
          </a:xfrm>
        </p:spPr>
        <p:txBody>
          <a:bodyPr anchor="ctr">
            <a:noAutofit/>
          </a:bodyPr>
          <a:lstStyle>
            <a:lvl1pPr marL="0" indent="0" algn="ctr">
              <a:lnSpc>
                <a:spcPct val="100000"/>
              </a:lnSpc>
              <a:buNone/>
              <a:defRPr sz="1400" cap="all" spc="200" baseline="0">
                <a:solidFill>
                  <a:schemeClr val="bg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title</a:t>
            </a:r>
          </a:p>
        </p:txBody>
      </p:sp>
      <p:sp>
        <p:nvSpPr>
          <p:cNvPr id="83" name="Picture Placeholder 20">
            <a:extLst>
              <a:ext uri="{FF2B5EF4-FFF2-40B4-BE49-F238E27FC236}">
                <a16:creationId xmlns:a16="http://schemas.microsoft.com/office/drawing/2014/main" id="{8D998934-D6CB-B345-9749-EB4375B92BA3}"/>
              </a:ext>
            </a:extLst>
          </p:cNvPr>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mn-lt"/>
              </a:defRPr>
            </a:lvl1pPr>
          </a:lstStyle>
          <a:p>
            <a:r>
              <a:rPr lang="en-US" dirty="0"/>
              <a:t>Icon</a:t>
            </a:r>
          </a:p>
        </p:txBody>
      </p:sp>
      <p:sp>
        <p:nvSpPr>
          <p:cNvPr id="84" name="Text Placeholder 2">
            <a:extLst>
              <a:ext uri="{FF2B5EF4-FFF2-40B4-BE49-F238E27FC236}">
                <a16:creationId xmlns:a16="http://schemas.microsoft.com/office/drawing/2014/main" id="{17A22F3E-9AB2-ED4A-B0F2-8B7071FA4452}"/>
              </a:ext>
            </a:extLst>
          </p:cNvPr>
          <p:cNvSpPr>
            <a:spLocks noGrp="1"/>
          </p:cNvSpPr>
          <p:nvPr>
            <p:ph type="body" idx="38" hasCustomPrompt="1"/>
          </p:nvPr>
        </p:nvSpPr>
        <p:spPr>
          <a:xfrm rot="512671">
            <a:off x="6258724" y="3488487"/>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5" name="Text Placeholder 2">
            <a:extLst>
              <a:ext uri="{FF2B5EF4-FFF2-40B4-BE49-F238E27FC236}">
                <a16:creationId xmlns:a16="http://schemas.microsoft.com/office/drawing/2014/main" id="{D0163313-C9B1-3D49-9824-150016969620}"/>
              </a:ext>
            </a:extLst>
          </p:cNvPr>
          <p:cNvSpPr>
            <a:spLocks noGrp="1"/>
          </p:cNvSpPr>
          <p:nvPr>
            <p:ph type="body" idx="94" hasCustomPrompt="1"/>
          </p:nvPr>
        </p:nvSpPr>
        <p:spPr>
          <a:xfrm rot="638093">
            <a:off x="7344028" y="5963447"/>
            <a:ext cx="803538"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6" name="Text Placeholder 2">
            <a:extLst>
              <a:ext uri="{FF2B5EF4-FFF2-40B4-BE49-F238E27FC236}">
                <a16:creationId xmlns:a16="http://schemas.microsoft.com/office/drawing/2014/main" id="{1AC77D4F-9669-DF43-8BE6-54D5D4AE3FD4}"/>
              </a:ext>
            </a:extLst>
          </p:cNvPr>
          <p:cNvSpPr>
            <a:spLocks noGrp="1"/>
          </p:cNvSpPr>
          <p:nvPr>
            <p:ph type="body" idx="96" hasCustomPrompt="1"/>
          </p:nvPr>
        </p:nvSpPr>
        <p:spPr>
          <a:xfrm rot="21139307">
            <a:off x="6286295" y="4047970"/>
            <a:ext cx="652679"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7" name="Text Placeholder 2">
            <a:extLst>
              <a:ext uri="{FF2B5EF4-FFF2-40B4-BE49-F238E27FC236}">
                <a16:creationId xmlns:a16="http://schemas.microsoft.com/office/drawing/2014/main" id="{9E9AC82E-82D3-1845-8346-C6D1DCE80D82}"/>
              </a:ext>
            </a:extLst>
          </p:cNvPr>
          <p:cNvSpPr>
            <a:spLocks noGrp="1"/>
          </p:cNvSpPr>
          <p:nvPr>
            <p:ph type="body" idx="99" hasCustomPrompt="1"/>
          </p:nvPr>
        </p:nvSpPr>
        <p:spPr>
          <a:xfrm rot="1966942">
            <a:off x="6524195" y="2869055"/>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8" name="Text Placeholder 2">
            <a:extLst>
              <a:ext uri="{FF2B5EF4-FFF2-40B4-BE49-F238E27FC236}">
                <a16:creationId xmlns:a16="http://schemas.microsoft.com/office/drawing/2014/main" id="{D014FAC1-2920-B54C-B2D1-E2B9DDD8AC09}"/>
              </a:ext>
            </a:extLst>
          </p:cNvPr>
          <p:cNvSpPr>
            <a:spLocks noGrp="1"/>
          </p:cNvSpPr>
          <p:nvPr>
            <p:ph type="body" idx="100" hasCustomPrompt="1"/>
          </p:nvPr>
        </p:nvSpPr>
        <p:spPr>
          <a:xfrm rot="3395829">
            <a:off x="7007782" y="2408866"/>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89" name="Text Placeholder 2">
            <a:extLst>
              <a:ext uri="{FF2B5EF4-FFF2-40B4-BE49-F238E27FC236}">
                <a16:creationId xmlns:a16="http://schemas.microsoft.com/office/drawing/2014/main" id="{61D80FEB-5598-2F43-9090-9E3E808C617A}"/>
              </a:ext>
            </a:extLst>
          </p:cNvPr>
          <p:cNvSpPr>
            <a:spLocks noGrp="1"/>
          </p:cNvSpPr>
          <p:nvPr>
            <p:ph type="body" idx="101" hasCustomPrompt="1"/>
          </p:nvPr>
        </p:nvSpPr>
        <p:spPr>
          <a:xfrm rot="19940467">
            <a:off x="6492199" y="4619906"/>
            <a:ext cx="652679"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0" name="Text Placeholder 2">
            <a:extLst>
              <a:ext uri="{FF2B5EF4-FFF2-40B4-BE49-F238E27FC236}">
                <a16:creationId xmlns:a16="http://schemas.microsoft.com/office/drawing/2014/main" id="{06977FB5-7E51-5840-9EDD-4667D079E3A4}"/>
              </a:ext>
            </a:extLst>
          </p:cNvPr>
          <p:cNvSpPr>
            <a:spLocks noGrp="1"/>
          </p:cNvSpPr>
          <p:nvPr>
            <p:ph type="body" idx="102" hasCustomPrompt="1"/>
          </p:nvPr>
        </p:nvSpPr>
        <p:spPr>
          <a:xfrm rot="18232143">
            <a:off x="6963191" y="5110201"/>
            <a:ext cx="652679"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1" name="Text Placeholder 2">
            <a:extLst>
              <a:ext uri="{FF2B5EF4-FFF2-40B4-BE49-F238E27FC236}">
                <a16:creationId xmlns:a16="http://schemas.microsoft.com/office/drawing/2014/main" id="{D07B5779-16C5-B84F-8793-F6AD07ECF171}"/>
              </a:ext>
            </a:extLst>
          </p:cNvPr>
          <p:cNvSpPr>
            <a:spLocks noGrp="1"/>
          </p:cNvSpPr>
          <p:nvPr>
            <p:ph type="body" idx="103" hasCustomPrompt="1"/>
          </p:nvPr>
        </p:nvSpPr>
        <p:spPr>
          <a:xfrm rot="16790183">
            <a:off x="7572107" y="5344721"/>
            <a:ext cx="652679"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2" name="Text Placeholder 2">
            <a:extLst>
              <a:ext uri="{FF2B5EF4-FFF2-40B4-BE49-F238E27FC236}">
                <a16:creationId xmlns:a16="http://schemas.microsoft.com/office/drawing/2014/main" id="{A87B7D71-C261-6149-BC18-5C3AFF474C4D}"/>
              </a:ext>
            </a:extLst>
          </p:cNvPr>
          <p:cNvSpPr>
            <a:spLocks noGrp="1"/>
          </p:cNvSpPr>
          <p:nvPr>
            <p:ph type="body" idx="104" hasCustomPrompt="1"/>
          </p:nvPr>
        </p:nvSpPr>
        <p:spPr>
          <a:xfrm rot="4448756">
            <a:off x="8178773" y="5332771"/>
            <a:ext cx="652679"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3" name="Text Placeholder 2">
            <a:extLst>
              <a:ext uri="{FF2B5EF4-FFF2-40B4-BE49-F238E27FC236}">
                <a16:creationId xmlns:a16="http://schemas.microsoft.com/office/drawing/2014/main" id="{1D74F9F6-E49C-8146-ACA6-F624203BB369}"/>
              </a:ext>
            </a:extLst>
          </p:cNvPr>
          <p:cNvSpPr>
            <a:spLocks noGrp="1"/>
          </p:cNvSpPr>
          <p:nvPr>
            <p:ph type="body" idx="105" hasCustomPrompt="1"/>
          </p:nvPr>
        </p:nvSpPr>
        <p:spPr>
          <a:xfrm rot="4641332">
            <a:off x="7537272" y="2239936"/>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4" name="Text Placeholder 2">
            <a:extLst>
              <a:ext uri="{FF2B5EF4-FFF2-40B4-BE49-F238E27FC236}">
                <a16:creationId xmlns:a16="http://schemas.microsoft.com/office/drawing/2014/main" id="{D7F650EA-D207-ED4F-BA3A-C81C43D6267F}"/>
              </a:ext>
            </a:extLst>
          </p:cNvPr>
          <p:cNvSpPr>
            <a:spLocks noGrp="1"/>
          </p:cNvSpPr>
          <p:nvPr>
            <p:ph type="body" idx="106" hasCustomPrompt="1"/>
          </p:nvPr>
        </p:nvSpPr>
        <p:spPr>
          <a:xfrm rot="17120059">
            <a:off x="8155125" y="2240203"/>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5" name="Text Placeholder 2">
            <a:extLst>
              <a:ext uri="{FF2B5EF4-FFF2-40B4-BE49-F238E27FC236}">
                <a16:creationId xmlns:a16="http://schemas.microsoft.com/office/drawing/2014/main" id="{EF3EBB99-B20F-7B4A-A70C-9B2FF458A443}"/>
              </a:ext>
            </a:extLst>
          </p:cNvPr>
          <p:cNvSpPr>
            <a:spLocks noGrp="1"/>
          </p:cNvSpPr>
          <p:nvPr>
            <p:ph type="body" idx="107" hasCustomPrompt="1"/>
          </p:nvPr>
        </p:nvSpPr>
        <p:spPr>
          <a:xfrm rot="18159983">
            <a:off x="8682337" y="2443633"/>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6" name="Text Placeholder 2">
            <a:extLst>
              <a:ext uri="{FF2B5EF4-FFF2-40B4-BE49-F238E27FC236}">
                <a16:creationId xmlns:a16="http://schemas.microsoft.com/office/drawing/2014/main" id="{229ED11F-868A-3142-AEB9-5F11DB951AF8}"/>
              </a:ext>
            </a:extLst>
          </p:cNvPr>
          <p:cNvSpPr>
            <a:spLocks noGrp="1"/>
          </p:cNvSpPr>
          <p:nvPr>
            <p:ph type="body" idx="108" hasCustomPrompt="1"/>
          </p:nvPr>
        </p:nvSpPr>
        <p:spPr>
          <a:xfrm rot="19765185">
            <a:off x="9158324" y="2936006"/>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7" name="Text Placeholder 2">
            <a:extLst>
              <a:ext uri="{FF2B5EF4-FFF2-40B4-BE49-F238E27FC236}">
                <a16:creationId xmlns:a16="http://schemas.microsoft.com/office/drawing/2014/main" id="{02BE6831-DA12-A941-AD3E-911FAAC4554B}"/>
              </a:ext>
            </a:extLst>
          </p:cNvPr>
          <p:cNvSpPr>
            <a:spLocks noGrp="1"/>
          </p:cNvSpPr>
          <p:nvPr>
            <p:ph type="body" idx="109" hasCustomPrompt="1"/>
          </p:nvPr>
        </p:nvSpPr>
        <p:spPr>
          <a:xfrm rot="21165345">
            <a:off x="9399580" y="3509792"/>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8" name="Text Placeholder 2">
            <a:extLst>
              <a:ext uri="{FF2B5EF4-FFF2-40B4-BE49-F238E27FC236}">
                <a16:creationId xmlns:a16="http://schemas.microsoft.com/office/drawing/2014/main" id="{AE908A16-E655-3843-B45E-DD1046130F58}"/>
              </a:ext>
            </a:extLst>
          </p:cNvPr>
          <p:cNvSpPr>
            <a:spLocks noGrp="1"/>
          </p:cNvSpPr>
          <p:nvPr>
            <p:ph type="body" idx="110" hasCustomPrompt="1"/>
          </p:nvPr>
        </p:nvSpPr>
        <p:spPr>
          <a:xfrm rot="663692">
            <a:off x="9391161" y="4092309"/>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99" name="Text Placeholder 2">
            <a:extLst>
              <a:ext uri="{FF2B5EF4-FFF2-40B4-BE49-F238E27FC236}">
                <a16:creationId xmlns:a16="http://schemas.microsoft.com/office/drawing/2014/main" id="{C6B2FFFC-5508-7543-AF11-EFC9C4811512}"/>
              </a:ext>
            </a:extLst>
          </p:cNvPr>
          <p:cNvSpPr>
            <a:spLocks noGrp="1"/>
          </p:cNvSpPr>
          <p:nvPr>
            <p:ph type="body" idx="111" hasCustomPrompt="1"/>
          </p:nvPr>
        </p:nvSpPr>
        <p:spPr>
          <a:xfrm rot="1895474">
            <a:off x="9148790" y="4648199"/>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0" name="Text Placeholder 2">
            <a:extLst>
              <a:ext uri="{FF2B5EF4-FFF2-40B4-BE49-F238E27FC236}">
                <a16:creationId xmlns:a16="http://schemas.microsoft.com/office/drawing/2014/main" id="{C43B7878-14A6-6247-A31E-EA490D8ACE06}"/>
              </a:ext>
            </a:extLst>
          </p:cNvPr>
          <p:cNvSpPr>
            <a:spLocks noGrp="1"/>
          </p:cNvSpPr>
          <p:nvPr>
            <p:ph type="body" idx="112" hasCustomPrompt="1"/>
          </p:nvPr>
        </p:nvSpPr>
        <p:spPr>
          <a:xfrm rot="3208174">
            <a:off x="8720696" y="5085758"/>
            <a:ext cx="677394"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1" name="Text Placeholder 2">
            <a:extLst>
              <a:ext uri="{FF2B5EF4-FFF2-40B4-BE49-F238E27FC236}">
                <a16:creationId xmlns:a16="http://schemas.microsoft.com/office/drawing/2014/main" id="{9D2F35F0-8152-3949-AF07-EE72DC121996}"/>
              </a:ext>
            </a:extLst>
          </p:cNvPr>
          <p:cNvSpPr>
            <a:spLocks noGrp="1"/>
          </p:cNvSpPr>
          <p:nvPr>
            <p:ph type="body" idx="113" hasCustomPrompt="1"/>
          </p:nvPr>
        </p:nvSpPr>
        <p:spPr>
          <a:xfrm rot="20794321">
            <a:off x="8231918" y="5944590"/>
            <a:ext cx="803538"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2" name="Text Placeholder 2">
            <a:extLst>
              <a:ext uri="{FF2B5EF4-FFF2-40B4-BE49-F238E27FC236}">
                <a16:creationId xmlns:a16="http://schemas.microsoft.com/office/drawing/2014/main" id="{2561074A-04B3-8341-845A-05B25338E0F1}"/>
              </a:ext>
            </a:extLst>
          </p:cNvPr>
          <p:cNvSpPr>
            <a:spLocks noGrp="1"/>
          </p:cNvSpPr>
          <p:nvPr>
            <p:ph type="body" idx="114" hasCustomPrompt="1"/>
          </p:nvPr>
        </p:nvSpPr>
        <p:spPr>
          <a:xfrm rot="19757393">
            <a:off x="9035812" y="5622383"/>
            <a:ext cx="803538" cy="365164"/>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3" name="Text Placeholder 2">
            <a:extLst>
              <a:ext uri="{FF2B5EF4-FFF2-40B4-BE49-F238E27FC236}">
                <a16:creationId xmlns:a16="http://schemas.microsoft.com/office/drawing/2014/main" id="{19EE5564-7B22-B941-9FF3-0C49F6543669}"/>
              </a:ext>
            </a:extLst>
          </p:cNvPr>
          <p:cNvSpPr>
            <a:spLocks noGrp="1"/>
          </p:cNvSpPr>
          <p:nvPr>
            <p:ph type="body" idx="115" hasCustomPrompt="1"/>
          </p:nvPr>
        </p:nvSpPr>
        <p:spPr>
          <a:xfrm rot="18411842">
            <a:off x="9675267" y="5026307"/>
            <a:ext cx="803538"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4" name="Text Placeholder 2">
            <a:extLst>
              <a:ext uri="{FF2B5EF4-FFF2-40B4-BE49-F238E27FC236}">
                <a16:creationId xmlns:a16="http://schemas.microsoft.com/office/drawing/2014/main" id="{26B3063E-C5B0-F34F-AC19-7A9CC81533B3}"/>
              </a:ext>
            </a:extLst>
          </p:cNvPr>
          <p:cNvSpPr>
            <a:spLocks noGrp="1"/>
          </p:cNvSpPr>
          <p:nvPr>
            <p:ph type="body" idx="116" hasCustomPrompt="1"/>
          </p:nvPr>
        </p:nvSpPr>
        <p:spPr>
          <a:xfrm rot="16998400">
            <a:off x="10041863" y="4233579"/>
            <a:ext cx="803538"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5" name="Text Placeholder 2">
            <a:extLst>
              <a:ext uri="{FF2B5EF4-FFF2-40B4-BE49-F238E27FC236}">
                <a16:creationId xmlns:a16="http://schemas.microsoft.com/office/drawing/2014/main" id="{9D5D784D-717F-4449-9B35-47EF3F6409BE}"/>
              </a:ext>
            </a:extLst>
          </p:cNvPr>
          <p:cNvSpPr>
            <a:spLocks noGrp="1"/>
          </p:cNvSpPr>
          <p:nvPr>
            <p:ph type="body" idx="117" hasCustomPrompt="1"/>
          </p:nvPr>
        </p:nvSpPr>
        <p:spPr>
          <a:xfrm rot="4607974">
            <a:off x="10041864" y="3369979"/>
            <a:ext cx="803538"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6" name="Text Placeholder 2">
            <a:extLst>
              <a:ext uri="{FF2B5EF4-FFF2-40B4-BE49-F238E27FC236}">
                <a16:creationId xmlns:a16="http://schemas.microsoft.com/office/drawing/2014/main" id="{BAF9EFB7-ACE2-5F44-A42B-2632C82CBC91}"/>
              </a:ext>
            </a:extLst>
          </p:cNvPr>
          <p:cNvSpPr>
            <a:spLocks noGrp="1"/>
          </p:cNvSpPr>
          <p:nvPr>
            <p:ph type="body" idx="118" hasCustomPrompt="1"/>
          </p:nvPr>
        </p:nvSpPr>
        <p:spPr>
          <a:xfrm rot="3359616">
            <a:off x="9688710" y="2561529"/>
            <a:ext cx="838545"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7" name="Text Placeholder 2">
            <a:extLst>
              <a:ext uri="{FF2B5EF4-FFF2-40B4-BE49-F238E27FC236}">
                <a16:creationId xmlns:a16="http://schemas.microsoft.com/office/drawing/2014/main" id="{4E838975-5AB3-A94F-928F-7CA61ED0B037}"/>
              </a:ext>
            </a:extLst>
          </p:cNvPr>
          <p:cNvSpPr>
            <a:spLocks noGrp="1"/>
          </p:cNvSpPr>
          <p:nvPr>
            <p:ph type="body" idx="119" hasCustomPrompt="1"/>
          </p:nvPr>
        </p:nvSpPr>
        <p:spPr>
          <a:xfrm rot="1934359">
            <a:off x="9027965" y="1835259"/>
            <a:ext cx="880252"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8" name="Text Placeholder 2">
            <a:extLst>
              <a:ext uri="{FF2B5EF4-FFF2-40B4-BE49-F238E27FC236}">
                <a16:creationId xmlns:a16="http://schemas.microsoft.com/office/drawing/2014/main" id="{B29A8027-3CE9-D54C-9CAD-63E7F8279596}"/>
              </a:ext>
            </a:extLst>
          </p:cNvPr>
          <p:cNvSpPr>
            <a:spLocks noGrp="1"/>
          </p:cNvSpPr>
          <p:nvPr>
            <p:ph type="body" idx="120" hasCustomPrompt="1"/>
          </p:nvPr>
        </p:nvSpPr>
        <p:spPr>
          <a:xfrm rot="805766">
            <a:off x="8214488" y="1493586"/>
            <a:ext cx="83292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09" name="Text Placeholder 2">
            <a:extLst>
              <a:ext uri="{FF2B5EF4-FFF2-40B4-BE49-F238E27FC236}">
                <a16:creationId xmlns:a16="http://schemas.microsoft.com/office/drawing/2014/main" id="{DC32C7D5-A651-7947-A003-FAF87519C9ED}"/>
              </a:ext>
            </a:extLst>
          </p:cNvPr>
          <p:cNvSpPr>
            <a:spLocks noGrp="1"/>
          </p:cNvSpPr>
          <p:nvPr>
            <p:ph type="body" idx="121" hasCustomPrompt="1"/>
          </p:nvPr>
        </p:nvSpPr>
        <p:spPr>
          <a:xfrm rot="21178706">
            <a:off x="7361686" y="1462954"/>
            <a:ext cx="83292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0" name="Text Placeholder 2">
            <a:extLst>
              <a:ext uri="{FF2B5EF4-FFF2-40B4-BE49-F238E27FC236}">
                <a16:creationId xmlns:a16="http://schemas.microsoft.com/office/drawing/2014/main" id="{113C109B-95E6-364E-8A06-351DD8751824}"/>
              </a:ext>
            </a:extLst>
          </p:cNvPr>
          <p:cNvSpPr>
            <a:spLocks noGrp="1"/>
          </p:cNvSpPr>
          <p:nvPr>
            <p:ph type="body" idx="122" hasCustomPrompt="1"/>
          </p:nvPr>
        </p:nvSpPr>
        <p:spPr>
          <a:xfrm rot="19636558">
            <a:off x="6500543" y="1797725"/>
            <a:ext cx="83292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1" name="Text Placeholder 2">
            <a:extLst>
              <a:ext uri="{FF2B5EF4-FFF2-40B4-BE49-F238E27FC236}">
                <a16:creationId xmlns:a16="http://schemas.microsoft.com/office/drawing/2014/main" id="{42AAD0C8-B258-6246-B38B-0C243F460709}"/>
              </a:ext>
            </a:extLst>
          </p:cNvPr>
          <p:cNvSpPr>
            <a:spLocks noGrp="1"/>
          </p:cNvSpPr>
          <p:nvPr>
            <p:ph type="body" idx="123" hasCustomPrompt="1"/>
          </p:nvPr>
        </p:nvSpPr>
        <p:spPr>
          <a:xfrm rot="18168675">
            <a:off x="5790963" y="2458695"/>
            <a:ext cx="90826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2" name="Text Placeholder 2">
            <a:extLst>
              <a:ext uri="{FF2B5EF4-FFF2-40B4-BE49-F238E27FC236}">
                <a16:creationId xmlns:a16="http://schemas.microsoft.com/office/drawing/2014/main" id="{D545687A-81F2-A04F-B3AF-290072645BA5}"/>
              </a:ext>
            </a:extLst>
          </p:cNvPr>
          <p:cNvSpPr>
            <a:spLocks noGrp="1"/>
          </p:cNvSpPr>
          <p:nvPr>
            <p:ph type="body" idx="124" hasCustomPrompt="1"/>
          </p:nvPr>
        </p:nvSpPr>
        <p:spPr>
          <a:xfrm rot="16676743">
            <a:off x="5404643" y="3362577"/>
            <a:ext cx="908261"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3" name="Text Placeholder 2">
            <a:extLst>
              <a:ext uri="{FF2B5EF4-FFF2-40B4-BE49-F238E27FC236}">
                <a16:creationId xmlns:a16="http://schemas.microsoft.com/office/drawing/2014/main" id="{46D9B334-D253-A545-BDC7-C34FFDF382E8}"/>
              </a:ext>
            </a:extLst>
          </p:cNvPr>
          <p:cNvSpPr>
            <a:spLocks noGrp="1"/>
          </p:cNvSpPr>
          <p:nvPr>
            <p:ph type="body" idx="125" hasCustomPrompt="1"/>
          </p:nvPr>
        </p:nvSpPr>
        <p:spPr>
          <a:xfrm rot="15405577">
            <a:off x="5461292" y="4233578"/>
            <a:ext cx="832640"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4" name="Text Placeholder 2">
            <a:extLst>
              <a:ext uri="{FF2B5EF4-FFF2-40B4-BE49-F238E27FC236}">
                <a16:creationId xmlns:a16="http://schemas.microsoft.com/office/drawing/2014/main" id="{708EC852-DBC7-4E44-AE94-FC0C2B4DABC6}"/>
              </a:ext>
            </a:extLst>
          </p:cNvPr>
          <p:cNvSpPr>
            <a:spLocks noGrp="1"/>
          </p:cNvSpPr>
          <p:nvPr>
            <p:ph type="body" idx="126" hasCustomPrompt="1"/>
          </p:nvPr>
        </p:nvSpPr>
        <p:spPr>
          <a:xfrm rot="3192443">
            <a:off x="5826055" y="5045540"/>
            <a:ext cx="832640"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115" name="Text Placeholder 2">
            <a:extLst>
              <a:ext uri="{FF2B5EF4-FFF2-40B4-BE49-F238E27FC236}">
                <a16:creationId xmlns:a16="http://schemas.microsoft.com/office/drawing/2014/main" id="{AE9E4DC9-981B-A145-ADB1-AA720CE99EB0}"/>
              </a:ext>
            </a:extLst>
          </p:cNvPr>
          <p:cNvSpPr>
            <a:spLocks noGrp="1"/>
          </p:cNvSpPr>
          <p:nvPr>
            <p:ph type="body" idx="127" hasCustomPrompt="1"/>
          </p:nvPr>
        </p:nvSpPr>
        <p:spPr>
          <a:xfrm rot="1546186">
            <a:off x="6496977" y="5686004"/>
            <a:ext cx="832640" cy="336711"/>
          </a:xfrm>
        </p:spPr>
        <p:txBody>
          <a:bodyPr anchor="t">
            <a:noAutofit/>
          </a:bodyPr>
          <a:lstStyle>
            <a:lvl1pPr marL="0" indent="0" algn="l">
              <a:lnSpc>
                <a:spcPct val="100000"/>
              </a:lnSpc>
              <a:buNone/>
              <a:defRPr sz="1400" cap="none" spc="0" baseline="0">
                <a:solidFill>
                  <a:schemeClr val="tx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cxnSp>
        <p:nvCxnSpPr>
          <p:cNvPr id="116" name="Straight Connector 115">
            <a:extLst>
              <a:ext uri="{FF2B5EF4-FFF2-40B4-BE49-F238E27FC236}">
                <a16:creationId xmlns:a16="http://schemas.microsoft.com/office/drawing/2014/main" id="{462BB389-8C1E-F843-8EC4-CC5C4824144A}"/>
              </a:ext>
            </a:extLst>
          </p:cNvPr>
          <p:cNvCxnSpPr>
            <a:cxnSpLocks/>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43FB2CD-216B-C748-9836-35A78F5EC65A}"/>
              </a:ext>
            </a:extLst>
          </p:cNvPr>
          <p:cNvCxnSpPr>
            <a:cxnSpLocks/>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E7C4520-CD67-2A41-BBA7-D32833F8FAF2}"/>
              </a:ext>
            </a:extLst>
          </p:cNvPr>
          <p:cNvCxnSpPr>
            <a:cxnSpLocks/>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8FC7B4F-6006-3D4B-B89E-ADC2A1534B4B}"/>
              </a:ext>
            </a:extLst>
          </p:cNvPr>
          <p:cNvCxnSpPr>
            <a:cxnSpLocks/>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123" name="Text Placeholder 9">
            <a:extLst>
              <a:ext uri="{FF2B5EF4-FFF2-40B4-BE49-F238E27FC236}">
                <a16:creationId xmlns:a16="http://schemas.microsoft.com/office/drawing/2014/main" id="{1B245E85-8A70-7342-9AD6-35151C876759}"/>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9" name="Text Placeholder 2">
            <a:extLst>
              <a:ext uri="{FF2B5EF4-FFF2-40B4-BE49-F238E27FC236}">
                <a16:creationId xmlns:a16="http://schemas.microsoft.com/office/drawing/2014/main" id="{BEBB9AB5-17F5-4FE7-A3A6-5F13B19A38D5}"/>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32" name="Text Placeholder 4">
            <a:extLst>
              <a:ext uri="{FF2B5EF4-FFF2-40B4-BE49-F238E27FC236}">
                <a16:creationId xmlns:a16="http://schemas.microsoft.com/office/drawing/2014/main" id="{B532BADB-83B8-4F36-8C93-483B77E3E2F9}"/>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33" name="Straight Connector 132">
            <a:extLst>
              <a:ext uri="{FF2B5EF4-FFF2-40B4-BE49-F238E27FC236}">
                <a16:creationId xmlns:a16="http://schemas.microsoft.com/office/drawing/2014/main" id="{060C06A5-5942-4A79-8F93-CFDAD6524B27}"/>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Slide Number Placeholder 2">
            <a:extLst>
              <a:ext uri="{FF2B5EF4-FFF2-40B4-BE49-F238E27FC236}">
                <a16:creationId xmlns:a16="http://schemas.microsoft.com/office/drawing/2014/main" id="{CB06A114-2A10-41A8-AB44-120299B3D17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22" name="Group 121">
            <a:extLst>
              <a:ext uri="{FF2B5EF4-FFF2-40B4-BE49-F238E27FC236}">
                <a16:creationId xmlns:a16="http://schemas.microsoft.com/office/drawing/2014/main" id="{87E21320-5B19-4F59-9CA9-708C59002D27}"/>
              </a:ext>
            </a:extLst>
          </p:cNvPr>
          <p:cNvGrpSpPr/>
          <p:nvPr userDrawn="1"/>
        </p:nvGrpSpPr>
        <p:grpSpPr>
          <a:xfrm>
            <a:off x="11454056" y="6354160"/>
            <a:ext cx="369644" cy="226799"/>
            <a:chOff x="10171675" y="6328233"/>
            <a:chExt cx="731163" cy="454938"/>
          </a:xfrm>
        </p:grpSpPr>
        <p:sp>
          <p:nvSpPr>
            <p:cNvPr id="124" name="Freeform: Shape 123">
              <a:extLst>
                <a:ext uri="{FF2B5EF4-FFF2-40B4-BE49-F238E27FC236}">
                  <a16:creationId xmlns:a16="http://schemas.microsoft.com/office/drawing/2014/main" id="{B27E6039-CB0D-4428-A54C-DE036C17A50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25" name="Freeform: Shape 124">
              <a:extLst>
                <a:ext uri="{FF2B5EF4-FFF2-40B4-BE49-F238E27FC236}">
                  <a16:creationId xmlns:a16="http://schemas.microsoft.com/office/drawing/2014/main" id="{18496150-E30A-4BD8-B029-98B73774F72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26" name="Group 125">
              <a:extLst>
                <a:ext uri="{FF2B5EF4-FFF2-40B4-BE49-F238E27FC236}">
                  <a16:creationId xmlns:a16="http://schemas.microsoft.com/office/drawing/2014/main" id="{509F37FC-1870-46AC-8130-670952815459}"/>
                </a:ext>
              </a:extLst>
            </p:cNvPr>
            <p:cNvGrpSpPr/>
            <p:nvPr userDrawn="1"/>
          </p:nvGrpSpPr>
          <p:grpSpPr>
            <a:xfrm>
              <a:off x="10499754" y="6374995"/>
              <a:ext cx="74948" cy="362489"/>
              <a:chOff x="11458342" y="5807359"/>
              <a:chExt cx="74948" cy="362489"/>
            </a:xfrm>
          </p:grpSpPr>
          <p:sp>
            <p:nvSpPr>
              <p:cNvPr id="131" name="Freeform: Shape 130">
                <a:extLst>
                  <a:ext uri="{FF2B5EF4-FFF2-40B4-BE49-F238E27FC236}">
                    <a16:creationId xmlns:a16="http://schemas.microsoft.com/office/drawing/2014/main" id="{4280EFF3-C901-40AB-8662-0F6EBC8F9FC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34" name="Freeform: Shape 133">
                <a:extLst>
                  <a:ext uri="{FF2B5EF4-FFF2-40B4-BE49-F238E27FC236}">
                    <a16:creationId xmlns:a16="http://schemas.microsoft.com/office/drawing/2014/main" id="{1E3FD8BC-4F77-431D-B318-154D14B076D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244530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graphic_Step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942A0CD-EBFC-5F44-A2FC-06F1ADD027AA}"/>
              </a:ext>
            </a:extLst>
          </p:cNvPr>
          <p:cNvSpPr>
            <a:spLocks noGrp="1"/>
          </p:cNvSpPr>
          <p:nvPr>
            <p:ph type="body" idx="38" hasCustomPrompt="1"/>
          </p:nvPr>
        </p:nvSpPr>
        <p:spPr>
          <a:xfrm>
            <a:off x="1435396" y="2597125"/>
            <a:ext cx="1816435" cy="1229362"/>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 name="Text Placeholder 2">
            <a:extLst>
              <a:ext uri="{FF2B5EF4-FFF2-40B4-BE49-F238E27FC236}">
                <a16:creationId xmlns:a16="http://schemas.microsoft.com/office/drawing/2014/main" id="{389DE1FA-DB96-A345-9EB5-41099B029C70}"/>
              </a:ext>
            </a:extLst>
          </p:cNvPr>
          <p:cNvSpPr>
            <a:spLocks noGrp="1"/>
          </p:cNvSpPr>
          <p:nvPr>
            <p:ph type="body" idx="39" hasCustomPrompt="1"/>
          </p:nvPr>
        </p:nvSpPr>
        <p:spPr>
          <a:xfrm>
            <a:off x="1406018" y="1511726"/>
            <a:ext cx="464870" cy="1017852"/>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11" name="Text Placeholder 2">
            <a:extLst>
              <a:ext uri="{FF2B5EF4-FFF2-40B4-BE49-F238E27FC236}">
                <a16:creationId xmlns:a16="http://schemas.microsoft.com/office/drawing/2014/main" id="{A4DBCA12-2AC5-4848-96EE-DDC817848F71}"/>
              </a:ext>
            </a:extLst>
          </p:cNvPr>
          <p:cNvSpPr>
            <a:spLocks noGrp="1"/>
          </p:cNvSpPr>
          <p:nvPr>
            <p:ph type="body" idx="26" hasCustomPrompt="1"/>
          </p:nvPr>
        </p:nvSpPr>
        <p:spPr>
          <a:xfrm>
            <a:off x="1915306" y="1511726"/>
            <a:ext cx="1351566" cy="1021591"/>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38" name="Text Placeholder 2">
            <a:extLst>
              <a:ext uri="{FF2B5EF4-FFF2-40B4-BE49-F238E27FC236}">
                <a16:creationId xmlns:a16="http://schemas.microsoft.com/office/drawing/2014/main" id="{B357F76A-C445-6E47-9ECC-F14C4E42DB8F}"/>
              </a:ext>
            </a:extLst>
          </p:cNvPr>
          <p:cNvSpPr>
            <a:spLocks noGrp="1"/>
          </p:cNvSpPr>
          <p:nvPr>
            <p:ph type="body" idx="49" hasCustomPrompt="1"/>
          </p:nvPr>
        </p:nvSpPr>
        <p:spPr>
          <a:xfrm>
            <a:off x="1406614" y="4909762"/>
            <a:ext cx="1942167" cy="493667"/>
          </a:xfrm>
          <a:solidFill>
            <a:schemeClr val="accent4"/>
          </a:solidFill>
        </p:spPr>
        <p:txBody>
          <a:bodyPr anchor="ctr">
            <a:noAutofit/>
          </a:bodyPr>
          <a:lstStyle>
            <a:lvl1pPr marL="0" indent="0" algn="ctr">
              <a:lnSpc>
                <a:spcPct val="100000"/>
              </a:lnSpc>
              <a:buNone/>
              <a:defRPr sz="2000" cap="all" spc="20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1</a:t>
            </a:r>
          </a:p>
        </p:txBody>
      </p:sp>
      <p:sp>
        <p:nvSpPr>
          <p:cNvPr id="39" name="Text Placeholder 2">
            <a:extLst>
              <a:ext uri="{FF2B5EF4-FFF2-40B4-BE49-F238E27FC236}">
                <a16:creationId xmlns:a16="http://schemas.microsoft.com/office/drawing/2014/main" id="{BF23532B-FC6D-B547-83D1-5A2C518D6D6D}"/>
              </a:ext>
            </a:extLst>
          </p:cNvPr>
          <p:cNvSpPr>
            <a:spLocks noGrp="1"/>
          </p:cNvSpPr>
          <p:nvPr>
            <p:ph type="body" idx="62" hasCustomPrompt="1"/>
          </p:nvPr>
        </p:nvSpPr>
        <p:spPr>
          <a:xfrm>
            <a:off x="3849695" y="4085135"/>
            <a:ext cx="1942167" cy="493667"/>
          </a:xfrm>
          <a:solidFill>
            <a:schemeClr val="accent4"/>
          </a:solidFill>
        </p:spPr>
        <p:txBody>
          <a:bodyPr anchor="ctr">
            <a:noAutofit/>
          </a:bodyPr>
          <a:lstStyle>
            <a:lvl1pPr marL="0" indent="0" algn="ctr">
              <a:lnSpc>
                <a:spcPct val="100000"/>
              </a:lnSpc>
              <a:buNone/>
              <a:defRPr sz="2000" cap="all" spc="20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2</a:t>
            </a:r>
            <a:endParaRPr lang="en-GB" altLang="ko-KR" dirty="0"/>
          </a:p>
        </p:txBody>
      </p:sp>
      <p:sp>
        <p:nvSpPr>
          <p:cNvPr id="40" name="Text Placeholder 2">
            <a:extLst>
              <a:ext uri="{FF2B5EF4-FFF2-40B4-BE49-F238E27FC236}">
                <a16:creationId xmlns:a16="http://schemas.microsoft.com/office/drawing/2014/main" id="{FE89F697-3472-2D4B-A661-A69F626532C6}"/>
              </a:ext>
            </a:extLst>
          </p:cNvPr>
          <p:cNvSpPr>
            <a:spLocks noGrp="1"/>
          </p:cNvSpPr>
          <p:nvPr>
            <p:ph type="body" idx="63" hasCustomPrompt="1"/>
          </p:nvPr>
        </p:nvSpPr>
        <p:spPr>
          <a:xfrm>
            <a:off x="6212374" y="3275587"/>
            <a:ext cx="1942167" cy="493667"/>
          </a:xfrm>
          <a:solidFill>
            <a:schemeClr val="accent4"/>
          </a:solidFill>
        </p:spPr>
        <p:txBody>
          <a:bodyPr anchor="ctr">
            <a:noAutofit/>
          </a:bodyPr>
          <a:lstStyle>
            <a:lvl1pPr marL="0" indent="0" algn="ctr">
              <a:lnSpc>
                <a:spcPct val="100000"/>
              </a:lnSpc>
              <a:buNone/>
              <a:defRPr sz="2000" cap="all" spc="20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3</a:t>
            </a:r>
            <a:endParaRPr lang="en-GB" altLang="ko-KR" dirty="0"/>
          </a:p>
        </p:txBody>
      </p:sp>
      <p:sp>
        <p:nvSpPr>
          <p:cNvPr id="41" name="Text Placeholder 2">
            <a:extLst>
              <a:ext uri="{FF2B5EF4-FFF2-40B4-BE49-F238E27FC236}">
                <a16:creationId xmlns:a16="http://schemas.microsoft.com/office/drawing/2014/main" id="{5960393D-592C-924B-B5B5-2A378A7ACCA2}"/>
              </a:ext>
            </a:extLst>
          </p:cNvPr>
          <p:cNvSpPr>
            <a:spLocks noGrp="1"/>
          </p:cNvSpPr>
          <p:nvPr>
            <p:ph type="body" idx="64" hasCustomPrompt="1"/>
          </p:nvPr>
        </p:nvSpPr>
        <p:spPr>
          <a:xfrm>
            <a:off x="8651379" y="2547435"/>
            <a:ext cx="1942167" cy="493667"/>
          </a:xfrm>
          <a:solidFill>
            <a:schemeClr val="accent4"/>
          </a:solidFill>
        </p:spPr>
        <p:txBody>
          <a:bodyPr anchor="ctr">
            <a:noAutofit/>
          </a:bodyPr>
          <a:lstStyle>
            <a:lvl1pPr marL="0" indent="0" algn="ctr">
              <a:lnSpc>
                <a:spcPct val="100000"/>
              </a:lnSpc>
              <a:buNone/>
              <a:defRPr sz="2000" cap="all" spc="20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4</a:t>
            </a:r>
            <a:endParaRPr lang="en-GB" altLang="ko-KR" dirty="0"/>
          </a:p>
        </p:txBody>
      </p:sp>
      <p:sp>
        <p:nvSpPr>
          <p:cNvPr id="42" name="Text Placeholder 2">
            <a:extLst>
              <a:ext uri="{FF2B5EF4-FFF2-40B4-BE49-F238E27FC236}">
                <a16:creationId xmlns:a16="http://schemas.microsoft.com/office/drawing/2014/main" id="{86C7BF26-1F9B-5D42-963B-9A1EEAF189F5}"/>
              </a:ext>
            </a:extLst>
          </p:cNvPr>
          <p:cNvSpPr>
            <a:spLocks noGrp="1"/>
          </p:cNvSpPr>
          <p:nvPr>
            <p:ph type="body" idx="65" hasCustomPrompt="1"/>
          </p:nvPr>
        </p:nvSpPr>
        <p:spPr>
          <a:xfrm>
            <a:off x="3880618" y="2597125"/>
            <a:ext cx="1816435" cy="1229362"/>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3" name="Text Placeholder 2">
            <a:extLst>
              <a:ext uri="{FF2B5EF4-FFF2-40B4-BE49-F238E27FC236}">
                <a16:creationId xmlns:a16="http://schemas.microsoft.com/office/drawing/2014/main" id="{D0D2A77B-F376-9043-AA40-501F28463E70}"/>
              </a:ext>
            </a:extLst>
          </p:cNvPr>
          <p:cNvSpPr>
            <a:spLocks noGrp="1"/>
          </p:cNvSpPr>
          <p:nvPr>
            <p:ph type="body" idx="66" hasCustomPrompt="1"/>
          </p:nvPr>
        </p:nvSpPr>
        <p:spPr>
          <a:xfrm>
            <a:off x="3851240" y="1511726"/>
            <a:ext cx="464870" cy="1017852"/>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2</a:t>
            </a:r>
            <a:endParaRPr lang="en-GB" dirty="0"/>
          </a:p>
        </p:txBody>
      </p:sp>
      <p:sp>
        <p:nvSpPr>
          <p:cNvPr id="44" name="Text Placeholder 2">
            <a:extLst>
              <a:ext uri="{FF2B5EF4-FFF2-40B4-BE49-F238E27FC236}">
                <a16:creationId xmlns:a16="http://schemas.microsoft.com/office/drawing/2014/main" id="{2D7977B7-6EF0-494B-9BCC-11661E8F206A}"/>
              </a:ext>
            </a:extLst>
          </p:cNvPr>
          <p:cNvSpPr>
            <a:spLocks noGrp="1"/>
          </p:cNvSpPr>
          <p:nvPr>
            <p:ph type="body" idx="67" hasCustomPrompt="1"/>
          </p:nvPr>
        </p:nvSpPr>
        <p:spPr>
          <a:xfrm>
            <a:off x="4360528" y="1511726"/>
            <a:ext cx="1351566" cy="1021591"/>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45" name="Text Placeholder 2">
            <a:extLst>
              <a:ext uri="{FF2B5EF4-FFF2-40B4-BE49-F238E27FC236}">
                <a16:creationId xmlns:a16="http://schemas.microsoft.com/office/drawing/2014/main" id="{9C020AA4-A6E3-C343-B861-43E4A67D334E}"/>
              </a:ext>
            </a:extLst>
          </p:cNvPr>
          <p:cNvSpPr>
            <a:spLocks noGrp="1"/>
          </p:cNvSpPr>
          <p:nvPr>
            <p:ph type="body" idx="68" hasCustomPrompt="1"/>
          </p:nvPr>
        </p:nvSpPr>
        <p:spPr>
          <a:xfrm>
            <a:off x="6289156" y="4983105"/>
            <a:ext cx="1816435" cy="1146233"/>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6" name="Text Placeholder 2">
            <a:extLst>
              <a:ext uri="{FF2B5EF4-FFF2-40B4-BE49-F238E27FC236}">
                <a16:creationId xmlns:a16="http://schemas.microsoft.com/office/drawing/2014/main" id="{47F4E657-B6B7-324B-A395-D615530DD95F}"/>
              </a:ext>
            </a:extLst>
          </p:cNvPr>
          <p:cNvSpPr>
            <a:spLocks noGrp="1"/>
          </p:cNvSpPr>
          <p:nvPr>
            <p:ph type="body" idx="69" hasCustomPrompt="1"/>
          </p:nvPr>
        </p:nvSpPr>
        <p:spPr>
          <a:xfrm>
            <a:off x="6259778" y="3897706"/>
            <a:ext cx="464870" cy="1017852"/>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3</a:t>
            </a:r>
            <a:endParaRPr lang="en-GB" dirty="0"/>
          </a:p>
        </p:txBody>
      </p:sp>
      <p:sp>
        <p:nvSpPr>
          <p:cNvPr id="47" name="Text Placeholder 2">
            <a:extLst>
              <a:ext uri="{FF2B5EF4-FFF2-40B4-BE49-F238E27FC236}">
                <a16:creationId xmlns:a16="http://schemas.microsoft.com/office/drawing/2014/main" id="{37993A97-A22B-ED4A-9709-06659130CFA1}"/>
              </a:ext>
            </a:extLst>
          </p:cNvPr>
          <p:cNvSpPr>
            <a:spLocks noGrp="1"/>
          </p:cNvSpPr>
          <p:nvPr>
            <p:ph type="body" idx="70" hasCustomPrompt="1"/>
          </p:nvPr>
        </p:nvSpPr>
        <p:spPr>
          <a:xfrm>
            <a:off x="6769066" y="3897706"/>
            <a:ext cx="1351566" cy="1021591"/>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48" name="Text Placeholder 2">
            <a:extLst>
              <a:ext uri="{FF2B5EF4-FFF2-40B4-BE49-F238E27FC236}">
                <a16:creationId xmlns:a16="http://schemas.microsoft.com/office/drawing/2014/main" id="{CBB13E98-D9D1-7A48-9009-B8CEF2391D9E}"/>
              </a:ext>
            </a:extLst>
          </p:cNvPr>
          <p:cNvSpPr>
            <a:spLocks noGrp="1"/>
          </p:cNvSpPr>
          <p:nvPr>
            <p:ph type="body" idx="71" hasCustomPrompt="1"/>
          </p:nvPr>
        </p:nvSpPr>
        <p:spPr>
          <a:xfrm>
            <a:off x="8688733" y="4983105"/>
            <a:ext cx="1816435" cy="1146233"/>
          </a:xfrm>
        </p:spPr>
        <p:txBody>
          <a:bodyPr anchor="ctr">
            <a:noAutofit/>
          </a:bodyPr>
          <a:lstStyle>
            <a:lvl1pPr marL="0" indent="0" algn="l">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9" name="Text Placeholder 2">
            <a:extLst>
              <a:ext uri="{FF2B5EF4-FFF2-40B4-BE49-F238E27FC236}">
                <a16:creationId xmlns:a16="http://schemas.microsoft.com/office/drawing/2014/main" id="{833CAEDE-F12C-A44F-9B2F-117CE9B682B9}"/>
              </a:ext>
            </a:extLst>
          </p:cNvPr>
          <p:cNvSpPr>
            <a:spLocks noGrp="1"/>
          </p:cNvSpPr>
          <p:nvPr>
            <p:ph type="body" idx="72" hasCustomPrompt="1"/>
          </p:nvPr>
        </p:nvSpPr>
        <p:spPr>
          <a:xfrm>
            <a:off x="8659355" y="3897706"/>
            <a:ext cx="464870" cy="1017852"/>
          </a:xfrm>
        </p:spPr>
        <p:txBody>
          <a:bodyP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4</a:t>
            </a:r>
            <a:endParaRPr lang="en-GB" dirty="0"/>
          </a:p>
        </p:txBody>
      </p:sp>
      <p:sp>
        <p:nvSpPr>
          <p:cNvPr id="50" name="Text Placeholder 2">
            <a:extLst>
              <a:ext uri="{FF2B5EF4-FFF2-40B4-BE49-F238E27FC236}">
                <a16:creationId xmlns:a16="http://schemas.microsoft.com/office/drawing/2014/main" id="{861E2BD8-2B2E-2840-BF8F-284CDC3E7690}"/>
              </a:ext>
            </a:extLst>
          </p:cNvPr>
          <p:cNvSpPr>
            <a:spLocks noGrp="1"/>
          </p:cNvSpPr>
          <p:nvPr>
            <p:ph type="body" idx="73" hasCustomPrompt="1"/>
          </p:nvPr>
        </p:nvSpPr>
        <p:spPr>
          <a:xfrm>
            <a:off x="9168643" y="3897706"/>
            <a:ext cx="1351566" cy="1021591"/>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4" name="Text Placeholder 2">
            <a:extLst>
              <a:ext uri="{FF2B5EF4-FFF2-40B4-BE49-F238E27FC236}">
                <a16:creationId xmlns:a16="http://schemas.microsoft.com/office/drawing/2014/main" id="{C7CE0FE1-9D0C-47C9-8507-72D80621B43D}"/>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5" name="Text Placeholder 4">
            <a:extLst>
              <a:ext uri="{FF2B5EF4-FFF2-40B4-BE49-F238E27FC236}">
                <a16:creationId xmlns:a16="http://schemas.microsoft.com/office/drawing/2014/main" id="{4BF2B3C8-092E-49C4-9C45-BBE262EED7B1}"/>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6" name="Straight Connector 25">
            <a:extLst>
              <a:ext uri="{FF2B5EF4-FFF2-40B4-BE49-F238E27FC236}">
                <a16:creationId xmlns:a16="http://schemas.microsoft.com/office/drawing/2014/main" id="{E410899A-7685-4C62-AC13-5CBD8A80CF9F}"/>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Slide Number Placeholder 2">
            <a:extLst>
              <a:ext uri="{FF2B5EF4-FFF2-40B4-BE49-F238E27FC236}">
                <a16:creationId xmlns:a16="http://schemas.microsoft.com/office/drawing/2014/main" id="{E9AA6668-E23D-4354-9DEB-0ADF26684BB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0" name="Group 29">
            <a:extLst>
              <a:ext uri="{FF2B5EF4-FFF2-40B4-BE49-F238E27FC236}">
                <a16:creationId xmlns:a16="http://schemas.microsoft.com/office/drawing/2014/main" id="{130EDE40-52BE-4693-B2E5-2A7B19DAC179}"/>
              </a:ext>
            </a:extLst>
          </p:cNvPr>
          <p:cNvGrpSpPr/>
          <p:nvPr userDrawn="1"/>
        </p:nvGrpSpPr>
        <p:grpSpPr>
          <a:xfrm>
            <a:off x="11454056" y="6354160"/>
            <a:ext cx="369644" cy="226799"/>
            <a:chOff x="10171675" y="6328233"/>
            <a:chExt cx="731163" cy="454938"/>
          </a:xfrm>
        </p:grpSpPr>
        <p:sp>
          <p:nvSpPr>
            <p:cNvPr id="31" name="Freeform: Shape 30">
              <a:extLst>
                <a:ext uri="{FF2B5EF4-FFF2-40B4-BE49-F238E27FC236}">
                  <a16:creationId xmlns:a16="http://schemas.microsoft.com/office/drawing/2014/main" id="{7DADB017-06E1-489A-8A4E-5B567BC6764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2" name="Freeform: Shape 31">
              <a:extLst>
                <a:ext uri="{FF2B5EF4-FFF2-40B4-BE49-F238E27FC236}">
                  <a16:creationId xmlns:a16="http://schemas.microsoft.com/office/drawing/2014/main" id="{43C6FB81-B061-445D-8349-DE5EAC24782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3" name="Group 32">
              <a:extLst>
                <a:ext uri="{FF2B5EF4-FFF2-40B4-BE49-F238E27FC236}">
                  <a16:creationId xmlns:a16="http://schemas.microsoft.com/office/drawing/2014/main" id="{FF39421B-8735-4392-A483-4E1451E32229}"/>
                </a:ext>
              </a:extLst>
            </p:cNvPr>
            <p:cNvGrpSpPr/>
            <p:nvPr userDrawn="1"/>
          </p:nvGrpSpPr>
          <p:grpSpPr>
            <a:xfrm>
              <a:off x="10499754" y="6374995"/>
              <a:ext cx="74948" cy="362489"/>
              <a:chOff x="11458342" y="5807359"/>
              <a:chExt cx="74948" cy="362489"/>
            </a:xfrm>
          </p:grpSpPr>
          <p:sp>
            <p:nvSpPr>
              <p:cNvPr id="34" name="Freeform: Shape 33">
                <a:extLst>
                  <a:ext uri="{FF2B5EF4-FFF2-40B4-BE49-F238E27FC236}">
                    <a16:creationId xmlns:a16="http://schemas.microsoft.com/office/drawing/2014/main" id="{817842CF-55EC-457C-AF41-A025B9874ED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2E8774C-CA5B-4E68-BDD2-7FD2FE4157D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3952336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graphic_Smart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1D024CB-7C89-9240-B436-982E80BD3B6F}"/>
              </a:ext>
            </a:extLst>
          </p:cNvPr>
          <p:cNvSpPr>
            <a:spLocks noGrp="1"/>
          </p:cNvSpPr>
          <p:nvPr>
            <p:ph type="body" sz="quarter" idx="14" hasCustomPrompt="1"/>
          </p:nvPr>
        </p:nvSpPr>
        <p:spPr>
          <a:xfrm>
            <a:off x="350216" y="2470068"/>
            <a:ext cx="11478996" cy="3659270"/>
          </a:xfrm>
        </p:spPr>
        <p:txBody>
          <a:bodyPr numCol="5">
            <a:noAutofit/>
          </a:bodyPr>
          <a:lstStyle>
            <a:lvl1pPr>
              <a:defRPr sz="2000" baseline="0"/>
            </a:lvl1pPr>
          </a:lstStyle>
          <a:p>
            <a:pPr lvl="0"/>
            <a:r>
              <a:rPr lang="en-GB" dirty="0"/>
              <a:t>Text here</a:t>
            </a:r>
            <a:endParaRPr lang="en-US" dirty="0"/>
          </a:p>
        </p:txBody>
      </p:sp>
      <p:sp>
        <p:nvSpPr>
          <p:cNvPr id="14" name="SmartArt Placeholder 12">
            <a:extLst>
              <a:ext uri="{FF2B5EF4-FFF2-40B4-BE49-F238E27FC236}">
                <a16:creationId xmlns:a16="http://schemas.microsoft.com/office/drawing/2014/main" id="{AF9779EA-F3D2-E74C-9D72-D10456C6C369}"/>
              </a:ext>
            </a:extLst>
          </p:cNvPr>
          <p:cNvSpPr>
            <a:spLocks noGrp="1"/>
          </p:cNvSpPr>
          <p:nvPr>
            <p:ph type="dgm" sz="quarter" idx="15" hasCustomPrompt="1"/>
          </p:nvPr>
        </p:nvSpPr>
        <p:spPr>
          <a:xfrm>
            <a:off x="341830" y="1480238"/>
            <a:ext cx="11498393" cy="873450"/>
          </a:xfrm>
          <a:noFill/>
        </p:spPr>
        <p:txBody>
          <a:bodyPr>
            <a:noAutofit/>
          </a:bodyPr>
          <a:lstStyle>
            <a:lvl1pPr>
              <a:defRPr sz="1800" baseline="0"/>
            </a:lvl1pPr>
          </a:lstStyle>
          <a:p>
            <a:r>
              <a:rPr lang="en-US" dirty="0"/>
              <a:t>Process smart art goes here</a:t>
            </a:r>
          </a:p>
        </p:txBody>
      </p:sp>
      <p:sp>
        <p:nvSpPr>
          <p:cNvPr id="10" name="Text Placeholder 2">
            <a:extLst>
              <a:ext uri="{FF2B5EF4-FFF2-40B4-BE49-F238E27FC236}">
                <a16:creationId xmlns:a16="http://schemas.microsoft.com/office/drawing/2014/main" id="{CF7C4E06-28DB-4A18-9079-CA380FAA176D}"/>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2" name="Text Placeholder 4">
            <a:extLst>
              <a:ext uri="{FF2B5EF4-FFF2-40B4-BE49-F238E27FC236}">
                <a16:creationId xmlns:a16="http://schemas.microsoft.com/office/drawing/2014/main" id="{A9FB5F9E-6271-4306-A000-A6B60754AD61}"/>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3" name="Straight Connector 12">
            <a:extLst>
              <a:ext uri="{FF2B5EF4-FFF2-40B4-BE49-F238E27FC236}">
                <a16:creationId xmlns:a16="http://schemas.microsoft.com/office/drawing/2014/main" id="{A78EB5C2-4B81-4DC6-8598-9812E0D39681}"/>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2">
            <a:extLst>
              <a:ext uri="{FF2B5EF4-FFF2-40B4-BE49-F238E27FC236}">
                <a16:creationId xmlns:a16="http://schemas.microsoft.com/office/drawing/2014/main" id="{83A8FD37-AD1C-45B9-A337-2129DA76E8E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8" name="Group 17">
            <a:extLst>
              <a:ext uri="{FF2B5EF4-FFF2-40B4-BE49-F238E27FC236}">
                <a16:creationId xmlns:a16="http://schemas.microsoft.com/office/drawing/2014/main" id="{05DCF4E3-9EB8-4C03-8971-36872321988E}"/>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919F4E85-1416-47F7-9B67-B40765135F9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918ED08E-2EE0-4BE8-BCDF-EC40937EB6D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EC52CFD8-C7DA-44B4-8824-229F3137BFED}"/>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6EAF351B-5264-4F73-B365-37B78A1BFA3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82957BD-4948-427B-B49B-C7F191ED533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4528599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io_Single">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0C25769F-F4E9-934D-B734-9871BAAB2EE7}"/>
              </a:ext>
            </a:extLst>
          </p:cNvPr>
          <p:cNvSpPr>
            <a:spLocks noGrp="1"/>
          </p:cNvSpPr>
          <p:nvPr>
            <p:ph idx="1" hasCustomPrompt="1"/>
          </p:nvPr>
        </p:nvSpPr>
        <p:spPr>
          <a:xfrm>
            <a:off x="740096" y="1561873"/>
            <a:ext cx="5092516" cy="4454356"/>
          </a:xfrm>
          <a:prstGeom prst="rect">
            <a:avLst/>
          </a:prstGeom>
          <a:noFill/>
        </p:spPr>
        <p:txBody>
          <a:bodyPr>
            <a:noAutofit/>
          </a:bodyPr>
          <a:lstStyle>
            <a:lvl1pPr marL="0" indent="0">
              <a:buNone/>
              <a:defRPr>
                <a:solidFill>
                  <a:schemeClr val="tx1"/>
                </a:solidFill>
              </a:defRPr>
            </a:lvl1pPr>
          </a:lstStyle>
          <a:p>
            <a:pPr lvl="0"/>
            <a:r>
              <a:rPr lang="en-GB" dirty="0"/>
              <a:t>Portrait goes here</a:t>
            </a:r>
            <a:endParaRPr lang="en-US" dirty="0"/>
          </a:p>
        </p:txBody>
      </p:sp>
      <p:sp>
        <p:nvSpPr>
          <p:cNvPr id="33" name="Text Placeholder 27">
            <a:extLst>
              <a:ext uri="{FF2B5EF4-FFF2-40B4-BE49-F238E27FC236}">
                <a16:creationId xmlns:a16="http://schemas.microsoft.com/office/drawing/2014/main" id="{AE7A1E7C-5AB3-2843-AEAB-E4858813B25A}"/>
              </a:ext>
            </a:extLst>
          </p:cNvPr>
          <p:cNvSpPr>
            <a:spLocks noGrp="1"/>
          </p:cNvSpPr>
          <p:nvPr>
            <p:ph type="body" sz="quarter" idx="15" hasCustomPrompt="1"/>
          </p:nvPr>
        </p:nvSpPr>
        <p:spPr>
          <a:xfrm>
            <a:off x="6330813" y="4237077"/>
            <a:ext cx="5489747" cy="259532"/>
          </a:xfrm>
          <a:prstGeom prst="rect">
            <a:avLst/>
          </a:prstGeom>
        </p:spPr>
        <p:txBody>
          <a:bodyPr>
            <a:noAutofit/>
          </a:bodyPr>
          <a:lstStyle>
            <a:lvl1pPr marL="0" indent="0">
              <a:buNone/>
              <a:defRPr lang="en-GB" sz="2000" cap="none" spc="100" baseline="0" smtClean="0">
                <a:solidFill>
                  <a:schemeClr val="tx1"/>
                </a:solidFill>
                <a:effectLst/>
                <a:latin typeface="+mn-lt"/>
              </a:defRPr>
            </a:lvl1pPr>
          </a:lstStyle>
          <a:p>
            <a:r>
              <a:rPr lang="en-GB" dirty="0">
                <a:effectLst/>
                <a:latin typeface="Helvetica" pitchFamily="2" charset="0"/>
              </a:rPr>
              <a:t>Location</a:t>
            </a:r>
          </a:p>
        </p:txBody>
      </p:sp>
      <p:sp>
        <p:nvSpPr>
          <p:cNvPr id="34" name="Text Placeholder 27">
            <a:extLst>
              <a:ext uri="{FF2B5EF4-FFF2-40B4-BE49-F238E27FC236}">
                <a16:creationId xmlns:a16="http://schemas.microsoft.com/office/drawing/2014/main" id="{B40B7BF6-DE2B-2848-A761-73C685A7CE1E}"/>
              </a:ext>
            </a:extLst>
          </p:cNvPr>
          <p:cNvSpPr>
            <a:spLocks noGrp="1"/>
          </p:cNvSpPr>
          <p:nvPr>
            <p:ph type="body" sz="quarter" idx="16" hasCustomPrompt="1"/>
          </p:nvPr>
        </p:nvSpPr>
        <p:spPr>
          <a:xfrm>
            <a:off x="7394722" y="4802561"/>
            <a:ext cx="4413212" cy="307759"/>
          </a:xfrm>
          <a:prstGeom prst="rect">
            <a:avLst/>
          </a:prstGeom>
        </p:spPr>
        <p:txBody>
          <a:bodyPr anchor="ctr">
            <a:noAutofit/>
          </a:bodyPr>
          <a:lstStyle>
            <a:lvl1pPr marL="0" indent="0">
              <a:buNone/>
              <a:defRPr lang="en-GB" sz="20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5" name="Text Placeholder 27">
            <a:extLst>
              <a:ext uri="{FF2B5EF4-FFF2-40B4-BE49-F238E27FC236}">
                <a16:creationId xmlns:a16="http://schemas.microsoft.com/office/drawing/2014/main" id="{1E01F0F5-2F74-8D47-8315-703A12CCF867}"/>
              </a:ext>
            </a:extLst>
          </p:cNvPr>
          <p:cNvSpPr>
            <a:spLocks noGrp="1"/>
          </p:cNvSpPr>
          <p:nvPr>
            <p:ph type="body" sz="quarter" idx="17" hasCustomPrompt="1"/>
          </p:nvPr>
        </p:nvSpPr>
        <p:spPr>
          <a:xfrm>
            <a:off x="7394722" y="5216166"/>
            <a:ext cx="4413212" cy="307759"/>
          </a:xfrm>
          <a:prstGeom prst="rect">
            <a:avLst/>
          </a:prstGeom>
        </p:spPr>
        <p:txBody>
          <a:bodyPr anchor="ctr">
            <a:noAutofit/>
          </a:bodyPr>
          <a:lstStyle>
            <a:lvl1pPr marL="0" indent="0">
              <a:buNone/>
              <a:defRPr lang="en-GB" sz="20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6" name="TextBox 35">
            <a:extLst>
              <a:ext uri="{FF2B5EF4-FFF2-40B4-BE49-F238E27FC236}">
                <a16:creationId xmlns:a16="http://schemas.microsoft.com/office/drawing/2014/main" id="{5AB9243D-C653-0149-BCD8-A2ABDA7AEA96}"/>
              </a:ext>
            </a:extLst>
          </p:cNvPr>
          <p:cNvSpPr txBox="1"/>
          <p:nvPr userDrawn="1"/>
        </p:nvSpPr>
        <p:spPr>
          <a:xfrm>
            <a:off x="6330814" y="4795453"/>
            <a:ext cx="1063908" cy="369332"/>
          </a:xfrm>
          <a:prstGeom prst="rect">
            <a:avLst/>
          </a:prstGeom>
          <a:noFill/>
        </p:spPr>
        <p:txBody>
          <a:bodyPr wrap="square" rtlCol="0">
            <a:noAutofit/>
          </a:bodyPr>
          <a:lstStyle/>
          <a:p>
            <a:r>
              <a:rPr lang="en-US" sz="1800" baseline="0" dirty="0">
                <a:solidFill>
                  <a:srgbClr val="7E694F"/>
                </a:solidFill>
                <a:latin typeface="+mn-lt"/>
              </a:rPr>
              <a:t>Tel</a:t>
            </a:r>
          </a:p>
        </p:txBody>
      </p:sp>
      <p:sp>
        <p:nvSpPr>
          <p:cNvPr id="37" name="TextBox 36">
            <a:extLst>
              <a:ext uri="{FF2B5EF4-FFF2-40B4-BE49-F238E27FC236}">
                <a16:creationId xmlns:a16="http://schemas.microsoft.com/office/drawing/2014/main" id="{76FB865F-B832-344C-A388-8B137CD6A307}"/>
              </a:ext>
            </a:extLst>
          </p:cNvPr>
          <p:cNvSpPr txBox="1"/>
          <p:nvPr userDrawn="1"/>
        </p:nvSpPr>
        <p:spPr>
          <a:xfrm>
            <a:off x="6330814" y="5088061"/>
            <a:ext cx="1063908" cy="369332"/>
          </a:xfrm>
          <a:prstGeom prst="rect">
            <a:avLst/>
          </a:prstGeom>
          <a:noFill/>
        </p:spPr>
        <p:txBody>
          <a:bodyPr wrap="square" rtlCol="0">
            <a:noAutofit/>
          </a:bodyPr>
          <a:lstStyle/>
          <a:p>
            <a:r>
              <a:rPr lang="en-US" sz="1800" baseline="0" dirty="0">
                <a:solidFill>
                  <a:srgbClr val="7E694F"/>
                </a:solidFill>
                <a:latin typeface="+mn-lt"/>
              </a:rPr>
              <a:t>Mob</a:t>
            </a:r>
          </a:p>
        </p:txBody>
      </p:sp>
      <p:cxnSp>
        <p:nvCxnSpPr>
          <p:cNvPr id="38" name="Straight Connector 37">
            <a:extLst>
              <a:ext uri="{FF2B5EF4-FFF2-40B4-BE49-F238E27FC236}">
                <a16:creationId xmlns:a16="http://schemas.microsoft.com/office/drawing/2014/main" id="{DA12B9BA-3052-DC40-AA9C-BE35ADA6FEEC}"/>
              </a:ext>
            </a:extLst>
          </p:cNvPr>
          <p:cNvCxnSpPr>
            <a:cxnSpLocks/>
          </p:cNvCxnSpPr>
          <p:nvPr userDrawn="1"/>
        </p:nvCxnSpPr>
        <p:spPr>
          <a:xfrm>
            <a:off x="347023" y="6019849"/>
            <a:ext cx="11467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7">
            <a:extLst>
              <a:ext uri="{FF2B5EF4-FFF2-40B4-BE49-F238E27FC236}">
                <a16:creationId xmlns:a16="http://schemas.microsoft.com/office/drawing/2014/main" id="{4863C325-C095-4840-9A86-678BE45F36F3}"/>
              </a:ext>
            </a:extLst>
          </p:cNvPr>
          <p:cNvSpPr>
            <a:spLocks noGrp="1"/>
          </p:cNvSpPr>
          <p:nvPr>
            <p:ph type="body" sz="quarter" idx="89" hasCustomPrompt="1"/>
          </p:nvPr>
        </p:nvSpPr>
        <p:spPr>
          <a:xfrm>
            <a:off x="6330814" y="3842926"/>
            <a:ext cx="5477120" cy="259532"/>
          </a:xfrm>
          <a:prstGeom prst="rect">
            <a:avLst/>
          </a:prstGeom>
        </p:spPr>
        <p:txBody>
          <a:bodyPr anchor="b">
            <a:noAutofit/>
          </a:bodyPr>
          <a:lstStyle>
            <a:lvl1pPr marL="0" indent="0">
              <a:buNone/>
              <a:defRPr sz="2000" b="0" cap="all" spc="0" baseline="0">
                <a:ln>
                  <a:noFill/>
                </a:ln>
                <a:solidFill>
                  <a:srgbClr val="7E694F"/>
                </a:solidFill>
                <a:latin typeface="+mn-lt"/>
              </a:defRPr>
            </a:lvl1pPr>
          </a:lstStyle>
          <a:p>
            <a:pPr lvl="0"/>
            <a:r>
              <a:rPr lang="en-US" dirty="0"/>
              <a:t>Title</a:t>
            </a:r>
          </a:p>
        </p:txBody>
      </p:sp>
      <p:sp>
        <p:nvSpPr>
          <p:cNvPr id="26" name="Text Placeholder 27">
            <a:extLst>
              <a:ext uri="{FF2B5EF4-FFF2-40B4-BE49-F238E27FC236}">
                <a16:creationId xmlns:a16="http://schemas.microsoft.com/office/drawing/2014/main" id="{8932B163-5411-CA42-BD63-7C4590F78F16}"/>
              </a:ext>
            </a:extLst>
          </p:cNvPr>
          <p:cNvSpPr>
            <a:spLocks noGrp="1"/>
          </p:cNvSpPr>
          <p:nvPr>
            <p:ph type="body" sz="quarter" idx="90" hasCustomPrompt="1"/>
          </p:nvPr>
        </p:nvSpPr>
        <p:spPr>
          <a:xfrm>
            <a:off x="6330813" y="2443979"/>
            <a:ext cx="5489747" cy="1186355"/>
          </a:xfrm>
          <a:prstGeom prst="rect">
            <a:avLst/>
          </a:prstGeom>
        </p:spPr>
        <p:txBody>
          <a:bodyPr anchor="ctr">
            <a:noAutofit/>
          </a:bodyPr>
          <a:lstStyle>
            <a:lvl1pPr marL="0" indent="0">
              <a:lnSpc>
                <a:spcPct val="150000"/>
              </a:lnSpc>
              <a:buNone/>
              <a:defRPr sz="3000" cap="all" spc="500" baseline="0">
                <a:ln>
                  <a:noFill/>
                </a:ln>
                <a:solidFill>
                  <a:schemeClr val="tx1"/>
                </a:solidFill>
                <a:latin typeface="+mn-lt"/>
              </a:defRPr>
            </a:lvl1pPr>
          </a:lstStyle>
          <a:p>
            <a:pPr lvl="0"/>
            <a:r>
              <a:rPr lang="en-US" dirty="0"/>
              <a:t>Name</a:t>
            </a:r>
          </a:p>
        </p:txBody>
      </p:sp>
      <p:sp>
        <p:nvSpPr>
          <p:cNvPr id="17" name="Text Placeholder 2">
            <a:extLst>
              <a:ext uri="{FF2B5EF4-FFF2-40B4-BE49-F238E27FC236}">
                <a16:creationId xmlns:a16="http://schemas.microsoft.com/office/drawing/2014/main" id="{22F8C3BB-5F1D-49BA-B53C-56D1CD567C03}"/>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8" name="Text Placeholder 4">
            <a:extLst>
              <a:ext uri="{FF2B5EF4-FFF2-40B4-BE49-F238E27FC236}">
                <a16:creationId xmlns:a16="http://schemas.microsoft.com/office/drawing/2014/main" id="{D955BEEB-F7E2-42F6-97C8-79A62DFDE716}"/>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0" name="Straight Connector 19">
            <a:extLst>
              <a:ext uri="{FF2B5EF4-FFF2-40B4-BE49-F238E27FC236}">
                <a16:creationId xmlns:a16="http://schemas.microsoft.com/office/drawing/2014/main" id="{CFF45C76-44D1-4183-A56F-3E8B37EA2A69}"/>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laceholder 2">
            <a:extLst>
              <a:ext uri="{FF2B5EF4-FFF2-40B4-BE49-F238E27FC236}">
                <a16:creationId xmlns:a16="http://schemas.microsoft.com/office/drawing/2014/main" id="{ED2977BB-5413-4F01-A9F3-D65ED96B840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3" name="Group 22">
            <a:extLst>
              <a:ext uri="{FF2B5EF4-FFF2-40B4-BE49-F238E27FC236}">
                <a16:creationId xmlns:a16="http://schemas.microsoft.com/office/drawing/2014/main" id="{4FDD338B-98CE-4B56-83DC-60C92F4EC4B6}"/>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2A9A8932-B952-4E65-9BFD-7D999853B99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7" name="Freeform: Shape 26">
              <a:extLst>
                <a:ext uri="{FF2B5EF4-FFF2-40B4-BE49-F238E27FC236}">
                  <a16:creationId xmlns:a16="http://schemas.microsoft.com/office/drawing/2014/main" id="{A6861459-3475-42F9-A5EF-268F14F22BF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223F1C60-2B84-420D-B207-4126E01004D0}"/>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0A79E2B1-8B37-403E-83B4-98F2CA23EDA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07D5D641-5424-49A5-84A9-92A40B4E092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5061638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io_Double">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EBAD623D-B490-F64D-8201-69223708E945}"/>
              </a:ext>
            </a:extLst>
          </p:cNvPr>
          <p:cNvSpPr>
            <a:spLocks noGrp="1"/>
          </p:cNvSpPr>
          <p:nvPr>
            <p:ph idx="1" hasCustomPrompt="1"/>
          </p:nvPr>
        </p:nvSpPr>
        <p:spPr>
          <a:xfrm>
            <a:off x="525333" y="2108117"/>
            <a:ext cx="2592465" cy="3337991"/>
          </a:xfrm>
          <a:prstGeom prst="rect">
            <a:avLst/>
          </a:prstGeom>
          <a:noFill/>
        </p:spPr>
        <p:txBody>
          <a:bodyPr>
            <a:noAutofit/>
          </a:bodyPr>
          <a:lstStyle>
            <a:lvl1pPr marL="0" indent="0">
              <a:buNone/>
              <a:defRPr>
                <a:solidFill>
                  <a:schemeClr val="tx1"/>
                </a:solidFill>
                <a:latin typeface="+mn-lt"/>
              </a:defRPr>
            </a:lvl1pPr>
          </a:lstStyle>
          <a:p>
            <a:pPr lvl="0"/>
            <a:r>
              <a:rPr lang="en-GB" dirty="0"/>
              <a:t>Portrait goes here</a:t>
            </a:r>
            <a:endParaRPr lang="en-US" dirty="0"/>
          </a:p>
        </p:txBody>
      </p:sp>
      <p:sp>
        <p:nvSpPr>
          <p:cNvPr id="34" name="Text Placeholder 27">
            <a:extLst>
              <a:ext uri="{FF2B5EF4-FFF2-40B4-BE49-F238E27FC236}">
                <a16:creationId xmlns:a16="http://schemas.microsoft.com/office/drawing/2014/main" id="{ED5DE675-8226-D842-89BF-8F1BF6A5E974}"/>
              </a:ext>
            </a:extLst>
          </p:cNvPr>
          <p:cNvSpPr>
            <a:spLocks noGrp="1"/>
          </p:cNvSpPr>
          <p:nvPr>
            <p:ph type="body" sz="quarter" idx="13" hasCustomPrompt="1"/>
          </p:nvPr>
        </p:nvSpPr>
        <p:spPr>
          <a:xfrm>
            <a:off x="3290094" y="3842926"/>
            <a:ext cx="2415011" cy="267113"/>
          </a:xfrm>
          <a:prstGeom prst="rect">
            <a:avLst/>
          </a:prstGeom>
        </p:spPr>
        <p:txBody>
          <a:bodyPr anchor="b">
            <a:noAutofit/>
          </a:bodyPr>
          <a:lstStyle>
            <a:lvl1pPr marL="0" indent="0">
              <a:buNone/>
              <a:defRPr sz="1800" b="0" cap="all" spc="0" baseline="0">
                <a:ln>
                  <a:noFill/>
                </a:ln>
                <a:solidFill>
                  <a:srgbClr val="7E694F"/>
                </a:solidFill>
                <a:latin typeface="+mn-lt"/>
              </a:defRPr>
            </a:lvl1pPr>
          </a:lstStyle>
          <a:p>
            <a:pPr lvl="0"/>
            <a:r>
              <a:rPr lang="en-US" dirty="0"/>
              <a:t>Title</a:t>
            </a:r>
          </a:p>
        </p:txBody>
      </p:sp>
      <p:sp>
        <p:nvSpPr>
          <p:cNvPr id="35" name="Text Placeholder 27">
            <a:extLst>
              <a:ext uri="{FF2B5EF4-FFF2-40B4-BE49-F238E27FC236}">
                <a16:creationId xmlns:a16="http://schemas.microsoft.com/office/drawing/2014/main" id="{2C7A6D64-2884-E449-BC30-04B590BBF486}"/>
              </a:ext>
            </a:extLst>
          </p:cNvPr>
          <p:cNvSpPr>
            <a:spLocks noGrp="1"/>
          </p:cNvSpPr>
          <p:nvPr>
            <p:ph type="body" sz="quarter" idx="14" hasCustomPrompt="1"/>
          </p:nvPr>
        </p:nvSpPr>
        <p:spPr>
          <a:xfrm>
            <a:off x="3292915" y="2466447"/>
            <a:ext cx="2432085" cy="1267765"/>
          </a:xfrm>
          <a:prstGeom prst="rect">
            <a:avLst/>
          </a:prstGeom>
        </p:spPr>
        <p:txBody>
          <a:bodyPr anchor="ctr">
            <a:noAutofit/>
          </a:bodyPr>
          <a:lstStyle>
            <a:lvl1pPr marL="0" indent="0">
              <a:lnSpc>
                <a:spcPct val="150000"/>
              </a:lnSpc>
              <a:buNone/>
              <a:defRPr sz="3000" cap="all" spc="500" baseline="0">
                <a:ln>
                  <a:noFill/>
                </a:ln>
                <a:solidFill>
                  <a:schemeClr val="tx1"/>
                </a:solidFill>
                <a:latin typeface="+mn-lt"/>
              </a:defRPr>
            </a:lvl1pPr>
          </a:lstStyle>
          <a:p>
            <a:pPr lvl="0"/>
            <a:r>
              <a:rPr lang="en-US" dirty="0"/>
              <a:t>Name of person</a:t>
            </a:r>
          </a:p>
        </p:txBody>
      </p:sp>
      <p:sp>
        <p:nvSpPr>
          <p:cNvPr id="36" name="Text Placeholder 27">
            <a:extLst>
              <a:ext uri="{FF2B5EF4-FFF2-40B4-BE49-F238E27FC236}">
                <a16:creationId xmlns:a16="http://schemas.microsoft.com/office/drawing/2014/main" id="{F3949EB8-3967-504E-86E3-26A51CC1C1F8}"/>
              </a:ext>
            </a:extLst>
          </p:cNvPr>
          <p:cNvSpPr>
            <a:spLocks noGrp="1"/>
          </p:cNvSpPr>
          <p:nvPr>
            <p:ph type="body" sz="quarter" idx="15" hasCustomPrompt="1"/>
          </p:nvPr>
        </p:nvSpPr>
        <p:spPr>
          <a:xfrm>
            <a:off x="3309989" y="4237076"/>
            <a:ext cx="2395116" cy="259537"/>
          </a:xfrm>
          <a:prstGeom prst="rect">
            <a:avLst/>
          </a:prstGeom>
        </p:spPr>
        <p:txBody>
          <a:bodyPr>
            <a:noAutofit/>
          </a:bodyPr>
          <a:lstStyle>
            <a:lvl1pPr marL="0" indent="0">
              <a:buNone/>
              <a:defRPr lang="en-GB" sz="1800" cap="none" spc="100" baseline="0" smtClean="0">
                <a:solidFill>
                  <a:schemeClr val="tx1"/>
                </a:solidFill>
                <a:effectLst/>
                <a:latin typeface="+mn-lt"/>
              </a:defRPr>
            </a:lvl1pPr>
          </a:lstStyle>
          <a:p>
            <a:r>
              <a:rPr lang="en-GB" dirty="0">
                <a:effectLst/>
                <a:latin typeface="Helvetica" pitchFamily="2" charset="0"/>
              </a:rPr>
              <a:t>Location</a:t>
            </a:r>
          </a:p>
        </p:txBody>
      </p:sp>
      <p:sp>
        <p:nvSpPr>
          <p:cNvPr id="37" name="Text Placeholder 27">
            <a:extLst>
              <a:ext uri="{FF2B5EF4-FFF2-40B4-BE49-F238E27FC236}">
                <a16:creationId xmlns:a16="http://schemas.microsoft.com/office/drawing/2014/main" id="{AE95D497-12A7-D441-AF08-48701183C78A}"/>
              </a:ext>
            </a:extLst>
          </p:cNvPr>
          <p:cNvSpPr>
            <a:spLocks noGrp="1"/>
          </p:cNvSpPr>
          <p:nvPr>
            <p:ph type="body" sz="quarter" idx="16" hasCustomPrompt="1"/>
          </p:nvPr>
        </p:nvSpPr>
        <p:spPr>
          <a:xfrm>
            <a:off x="3827721" y="4802562"/>
            <a:ext cx="1877383" cy="259536"/>
          </a:xfrm>
          <a:prstGeom prst="rect">
            <a:avLst/>
          </a:prstGeom>
        </p:spPr>
        <p:txBody>
          <a:bodyPr anchor="ctr">
            <a:noAutofit/>
          </a:bodyPr>
          <a:lstStyle>
            <a:lvl1pPr marL="0" indent="0">
              <a:buNone/>
              <a:defRPr lang="en-GB" sz="18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8" name="Text Placeholder 27">
            <a:extLst>
              <a:ext uri="{FF2B5EF4-FFF2-40B4-BE49-F238E27FC236}">
                <a16:creationId xmlns:a16="http://schemas.microsoft.com/office/drawing/2014/main" id="{6B047B07-9BF6-C245-875B-B427D2643180}"/>
              </a:ext>
            </a:extLst>
          </p:cNvPr>
          <p:cNvSpPr>
            <a:spLocks noGrp="1"/>
          </p:cNvSpPr>
          <p:nvPr>
            <p:ph type="body" sz="quarter" idx="17" hasCustomPrompt="1"/>
          </p:nvPr>
        </p:nvSpPr>
        <p:spPr>
          <a:xfrm>
            <a:off x="3827721" y="5103352"/>
            <a:ext cx="1877383" cy="259536"/>
          </a:xfrm>
          <a:prstGeom prst="rect">
            <a:avLst/>
          </a:prstGeom>
        </p:spPr>
        <p:txBody>
          <a:bodyPr anchor="ctr">
            <a:noAutofit/>
          </a:bodyPr>
          <a:lstStyle>
            <a:lvl1pPr marL="0" indent="0">
              <a:buNone/>
              <a:defRPr lang="en-GB" sz="18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9" name="TextBox 38">
            <a:extLst>
              <a:ext uri="{FF2B5EF4-FFF2-40B4-BE49-F238E27FC236}">
                <a16:creationId xmlns:a16="http://schemas.microsoft.com/office/drawing/2014/main" id="{D9944975-E5A7-4E47-9A88-F426970D71A6}"/>
              </a:ext>
            </a:extLst>
          </p:cNvPr>
          <p:cNvSpPr txBox="1"/>
          <p:nvPr userDrawn="1"/>
        </p:nvSpPr>
        <p:spPr>
          <a:xfrm>
            <a:off x="3309989" y="4795454"/>
            <a:ext cx="517732" cy="274826"/>
          </a:xfrm>
          <a:prstGeom prst="rect">
            <a:avLst/>
          </a:prstGeom>
          <a:noFill/>
        </p:spPr>
        <p:txBody>
          <a:bodyPr wrap="square" lIns="0" tIns="0" rIns="0" bIns="0" rtlCol="0">
            <a:noAutofit/>
          </a:bodyPr>
          <a:lstStyle/>
          <a:p>
            <a:r>
              <a:rPr lang="en-US" sz="1800" baseline="0" dirty="0">
                <a:solidFill>
                  <a:srgbClr val="7E694F"/>
                </a:solidFill>
                <a:latin typeface="+mn-lt"/>
              </a:rPr>
              <a:t>Tel</a:t>
            </a:r>
          </a:p>
        </p:txBody>
      </p:sp>
      <p:sp>
        <p:nvSpPr>
          <p:cNvPr id="40" name="TextBox 39">
            <a:extLst>
              <a:ext uri="{FF2B5EF4-FFF2-40B4-BE49-F238E27FC236}">
                <a16:creationId xmlns:a16="http://schemas.microsoft.com/office/drawing/2014/main" id="{A59E2907-16DD-C642-9423-FCDB4CEBE03E}"/>
              </a:ext>
            </a:extLst>
          </p:cNvPr>
          <p:cNvSpPr txBox="1"/>
          <p:nvPr userDrawn="1"/>
        </p:nvSpPr>
        <p:spPr>
          <a:xfrm>
            <a:off x="3309989" y="5088062"/>
            <a:ext cx="517732" cy="274826"/>
          </a:xfrm>
          <a:prstGeom prst="rect">
            <a:avLst/>
          </a:prstGeom>
          <a:noFill/>
        </p:spPr>
        <p:txBody>
          <a:bodyPr wrap="square" lIns="0" tIns="0" rIns="0" bIns="0" rtlCol="0">
            <a:noAutofit/>
          </a:bodyPr>
          <a:lstStyle/>
          <a:p>
            <a:r>
              <a:rPr lang="en-US" sz="1800" baseline="0" dirty="0">
                <a:solidFill>
                  <a:srgbClr val="7E694F"/>
                </a:solidFill>
                <a:latin typeface="+mn-lt"/>
              </a:rPr>
              <a:t>Mob</a:t>
            </a:r>
          </a:p>
        </p:txBody>
      </p:sp>
      <p:cxnSp>
        <p:nvCxnSpPr>
          <p:cNvPr id="54" name="Straight Connector 53">
            <a:extLst>
              <a:ext uri="{FF2B5EF4-FFF2-40B4-BE49-F238E27FC236}">
                <a16:creationId xmlns:a16="http://schemas.microsoft.com/office/drawing/2014/main" id="{5A247E5B-8C33-D940-ACC4-BBFB9DD62795}"/>
              </a:ext>
            </a:extLst>
          </p:cNvPr>
          <p:cNvCxnSpPr>
            <a:cxnSpLocks/>
          </p:cNvCxnSpPr>
          <p:nvPr userDrawn="1"/>
        </p:nvCxnSpPr>
        <p:spPr>
          <a:xfrm>
            <a:off x="350216" y="5446108"/>
            <a:ext cx="5374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E9543DAE-0A10-8748-991B-02CC77A123C1}"/>
              </a:ext>
            </a:extLst>
          </p:cNvPr>
          <p:cNvSpPr>
            <a:spLocks noGrp="1"/>
          </p:cNvSpPr>
          <p:nvPr>
            <p:ph idx="34" hasCustomPrompt="1"/>
          </p:nvPr>
        </p:nvSpPr>
        <p:spPr>
          <a:xfrm>
            <a:off x="6616121" y="2108117"/>
            <a:ext cx="2592465" cy="3337991"/>
          </a:xfrm>
          <a:prstGeom prst="rect">
            <a:avLst/>
          </a:prstGeom>
          <a:noFill/>
        </p:spPr>
        <p:txBody>
          <a:bodyPr>
            <a:noAutofit/>
          </a:bodyPr>
          <a:lstStyle>
            <a:lvl1pPr marL="0" indent="0">
              <a:buNone/>
              <a:defRPr>
                <a:solidFill>
                  <a:schemeClr val="tx1"/>
                </a:solidFill>
                <a:latin typeface="+mn-lt"/>
              </a:defRPr>
            </a:lvl1pPr>
          </a:lstStyle>
          <a:p>
            <a:pPr lvl="0"/>
            <a:r>
              <a:rPr lang="en-GB" dirty="0"/>
              <a:t>Portrait goes here</a:t>
            </a:r>
            <a:endParaRPr lang="en-US" dirty="0"/>
          </a:p>
        </p:txBody>
      </p:sp>
      <p:sp>
        <p:nvSpPr>
          <p:cNvPr id="45" name="Text Placeholder 27">
            <a:extLst>
              <a:ext uri="{FF2B5EF4-FFF2-40B4-BE49-F238E27FC236}">
                <a16:creationId xmlns:a16="http://schemas.microsoft.com/office/drawing/2014/main" id="{17D87249-04EB-E44A-B23C-1CB80BDCD857}"/>
              </a:ext>
            </a:extLst>
          </p:cNvPr>
          <p:cNvSpPr>
            <a:spLocks noGrp="1"/>
          </p:cNvSpPr>
          <p:nvPr>
            <p:ph type="body" sz="quarter" idx="37" hasCustomPrompt="1"/>
          </p:nvPr>
        </p:nvSpPr>
        <p:spPr>
          <a:xfrm>
            <a:off x="9400777" y="4237076"/>
            <a:ext cx="2395116" cy="259537"/>
          </a:xfrm>
          <a:prstGeom prst="rect">
            <a:avLst/>
          </a:prstGeom>
        </p:spPr>
        <p:txBody>
          <a:bodyPr>
            <a:noAutofit/>
          </a:bodyPr>
          <a:lstStyle>
            <a:lvl1pPr marL="0" indent="0">
              <a:buNone/>
              <a:defRPr lang="en-GB" sz="1800" cap="none" spc="100" baseline="0" smtClean="0">
                <a:solidFill>
                  <a:schemeClr val="tx1"/>
                </a:solidFill>
                <a:effectLst/>
                <a:latin typeface="+mn-lt"/>
              </a:defRPr>
            </a:lvl1pPr>
          </a:lstStyle>
          <a:p>
            <a:r>
              <a:rPr lang="en-GB" dirty="0">
                <a:effectLst/>
                <a:latin typeface="Helvetica" pitchFamily="2" charset="0"/>
              </a:rPr>
              <a:t>Location</a:t>
            </a:r>
          </a:p>
        </p:txBody>
      </p:sp>
      <p:sp>
        <p:nvSpPr>
          <p:cNvPr id="46" name="Text Placeholder 27">
            <a:extLst>
              <a:ext uri="{FF2B5EF4-FFF2-40B4-BE49-F238E27FC236}">
                <a16:creationId xmlns:a16="http://schemas.microsoft.com/office/drawing/2014/main" id="{C63D56D5-EE3D-8447-ADB5-F8D4478D3A65}"/>
              </a:ext>
            </a:extLst>
          </p:cNvPr>
          <p:cNvSpPr>
            <a:spLocks noGrp="1"/>
          </p:cNvSpPr>
          <p:nvPr>
            <p:ph type="body" sz="quarter" idx="38" hasCustomPrompt="1"/>
          </p:nvPr>
        </p:nvSpPr>
        <p:spPr>
          <a:xfrm>
            <a:off x="9918509" y="4802562"/>
            <a:ext cx="1877383" cy="259536"/>
          </a:xfrm>
          <a:prstGeom prst="rect">
            <a:avLst/>
          </a:prstGeom>
        </p:spPr>
        <p:txBody>
          <a:bodyPr anchor="ctr">
            <a:noAutofit/>
          </a:bodyPr>
          <a:lstStyle>
            <a:lvl1pPr marL="0" indent="0">
              <a:buNone/>
              <a:defRPr lang="en-GB" sz="18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47" name="Text Placeholder 27">
            <a:extLst>
              <a:ext uri="{FF2B5EF4-FFF2-40B4-BE49-F238E27FC236}">
                <a16:creationId xmlns:a16="http://schemas.microsoft.com/office/drawing/2014/main" id="{37F7A020-6777-1041-A184-876EEBF82B41}"/>
              </a:ext>
            </a:extLst>
          </p:cNvPr>
          <p:cNvSpPr>
            <a:spLocks noGrp="1"/>
          </p:cNvSpPr>
          <p:nvPr>
            <p:ph type="body" sz="quarter" idx="39" hasCustomPrompt="1"/>
          </p:nvPr>
        </p:nvSpPr>
        <p:spPr>
          <a:xfrm>
            <a:off x="9918509" y="5103352"/>
            <a:ext cx="1877383" cy="259536"/>
          </a:xfrm>
          <a:prstGeom prst="rect">
            <a:avLst/>
          </a:prstGeom>
        </p:spPr>
        <p:txBody>
          <a:bodyPr anchor="ctr">
            <a:noAutofit/>
          </a:bodyPr>
          <a:lstStyle>
            <a:lvl1pPr marL="0" indent="0">
              <a:buNone/>
              <a:defRPr lang="en-GB" sz="18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48" name="TextBox 47">
            <a:extLst>
              <a:ext uri="{FF2B5EF4-FFF2-40B4-BE49-F238E27FC236}">
                <a16:creationId xmlns:a16="http://schemas.microsoft.com/office/drawing/2014/main" id="{AFF2715B-5621-C647-B547-89056C2D3A83}"/>
              </a:ext>
            </a:extLst>
          </p:cNvPr>
          <p:cNvSpPr txBox="1"/>
          <p:nvPr userDrawn="1"/>
        </p:nvSpPr>
        <p:spPr>
          <a:xfrm>
            <a:off x="9400777" y="4795455"/>
            <a:ext cx="517732" cy="274826"/>
          </a:xfrm>
          <a:prstGeom prst="rect">
            <a:avLst/>
          </a:prstGeom>
          <a:noFill/>
        </p:spPr>
        <p:txBody>
          <a:bodyPr wrap="square" lIns="0" tIns="0" rIns="0" bIns="0" rtlCol="0">
            <a:noAutofit/>
          </a:bodyPr>
          <a:lstStyle/>
          <a:p>
            <a:r>
              <a:rPr lang="en-US" sz="1800" baseline="0" dirty="0">
                <a:solidFill>
                  <a:srgbClr val="7E694F"/>
                </a:solidFill>
                <a:latin typeface="+mn-lt"/>
              </a:rPr>
              <a:t>Tel</a:t>
            </a:r>
          </a:p>
        </p:txBody>
      </p:sp>
      <p:sp>
        <p:nvSpPr>
          <p:cNvPr id="55" name="TextBox 54">
            <a:extLst>
              <a:ext uri="{FF2B5EF4-FFF2-40B4-BE49-F238E27FC236}">
                <a16:creationId xmlns:a16="http://schemas.microsoft.com/office/drawing/2014/main" id="{0CF8255F-2C64-1946-8873-67754DF664BA}"/>
              </a:ext>
            </a:extLst>
          </p:cNvPr>
          <p:cNvSpPr txBox="1"/>
          <p:nvPr userDrawn="1"/>
        </p:nvSpPr>
        <p:spPr>
          <a:xfrm>
            <a:off x="9400777" y="5088063"/>
            <a:ext cx="517732" cy="274826"/>
          </a:xfrm>
          <a:prstGeom prst="rect">
            <a:avLst/>
          </a:prstGeom>
          <a:noFill/>
        </p:spPr>
        <p:txBody>
          <a:bodyPr wrap="square" lIns="0" tIns="0" rIns="0" bIns="0" rtlCol="0">
            <a:noAutofit/>
          </a:bodyPr>
          <a:lstStyle/>
          <a:p>
            <a:r>
              <a:rPr lang="en-US" sz="1800" baseline="0" dirty="0">
                <a:solidFill>
                  <a:srgbClr val="7E694F"/>
                </a:solidFill>
                <a:latin typeface="+mn-lt"/>
              </a:rPr>
              <a:t>Mob</a:t>
            </a:r>
          </a:p>
        </p:txBody>
      </p:sp>
      <p:cxnSp>
        <p:nvCxnSpPr>
          <p:cNvPr id="58" name="Straight Connector 57">
            <a:extLst>
              <a:ext uri="{FF2B5EF4-FFF2-40B4-BE49-F238E27FC236}">
                <a16:creationId xmlns:a16="http://schemas.microsoft.com/office/drawing/2014/main" id="{563D4514-7ED0-5D49-B1A2-46F0D5916742}"/>
              </a:ext>
            </a:extLst>
          </p:cNvPr>
          <p:cNvCxnSpPr>
            <a:cxnSpLocks/>
          </p:cNvCxnSpPr>
          <p:nvPr userDrawn="1"/>
        </p:nvCxnSpPr>
        <p:spPr>
          <a:xfrm>
            <a:off x="6441004" y="5446108"/>
            <a:ext cx="5374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27">
            <a:extLst>
              <a:ext uri="{FF2B5EF4-FFF2-40B4-BE49-F238E27FC236}">
                <a16:creationId xmlns:a16="http://schemas.microsoft.com/office/drawing/2014/main" id="{4C5F5661-DC79-9946-9B03-15F13A47C51D}"/>
              </a:ext>
            </a:extLst>
          </p:cNvPr>
          <p:cNvSpPr>
            <a:spLocks noGrp="1"/>
          </p:cNvSpPr>
          <p:nvPr>
            <p:ph type="body" sz="quarter" idx="89" hasCustomPrompt="1"/>
          </p:nvPr>
        </p:nvSpPr>
        <p:spPr>
          <a:xfrm>
            <a:off x="9380882" y="3842926"/>
            <a:ext cx="2432085" cy="226703"/>
          </a:xfrm>
          <a:prstGeom prst="rect">
            <a:avLst/>
          </a:prstGeom>
        </p:spPr>
        <p:txBody>
          <a:bodyPr anchor="b">
            <a:noAutofit/>
          </a:bodyPr>
          <a:lstStyle>
            <a:lvl1pPr marL="0" indent="0">
              <a:buNone/>
              <a:defRPr sz="1800" b="0" cap="all" spc="0" baseline="0">
                <a:ln>
                  <a:noFill/>
                </a:ln>
                <a:solidFill>
                  <a:srgbClr val="7E694F"/>
                </a:solidFill>
                <a:latin typeface="+mn-lt"/>
              </a:defRPr>
            </a:lvl1pPr>
          </a:lstStyle>
          <a:p>
            <a:pPr lvl="0"/>
            <a:r>
              <a:rPr lang="en-US" dirty="0"/>
              <a:t>Title</a:t>
            </a:r>
          </a:p>
        </p:txBody>
      </p:sp>
      <p:sp>
        <p:nvSpPr>
          <p:cNvPr id="51" name="Text Placeholder 27">
            <a:extLst>
              <a:ext uri="{FF2B5EF4-FFF2-40B4-BE49-F238E27FC236}">
                <a16:creationId xmlns:a16="http://schemas.microsoft.com/office/drawing/2014/main" id="{203C6243-E5D3-BE4F-B69A-DA1A150A9838}"/>
              </a:ext>
            </a:extLst>
          </p:cNvPr>
          <p:cNvSpPr>
            <a:spLocks noGrp="1"/>
          </p:cNvSpPr>
          <p:nvPr>
            <p:ph type="body" sz="quarter" idx="90" hasCustomPrompt="1"/>
          </p:nvPr>
        </p:nvSpPr>
        <p:spPr>
          <a:xfrm>
            <a:off x="9400777" y="2466447"/>
            <a:ext cx="2432085" cy="1267765"/>
          </a:xfrm>
          <a:prstGeom prst="rect">
            <a:avLst/>
          </a:prstGeom>
        </p:spPr>
        <p:txBody>
          <a:bodyPr anchor="ctr">
            <a:noAutofit/>
          </a:bodyPr>
          <a:lstStyle>
            <a:lvl1pPr marL="0" indent="0">
              <a:lnSpc>
                <a:spcPct val="150000"/>
              </a:lnSpc>
              <a:buNone/>
              <a:defRPr sz="3000" cap="all" spc="500" baseline="0">
                <a:ln>
                  <a:noFill/>
                </a:ln>
                <a:solidFill>
                  <a:schemeClr val="tx1"/>
                </a:solidFill>
                <a:latin typeface="+mn-lt"/>
              </a:defRPr>
            </a:lvl1pPr>
          </a:lstStyle>
          <a:p>
            <a:pPr lvl="0"/>
            <a:r>
              <a:rPr lang="en-US" dirty="0"/>
              <a:t>Name of person</a:t>
            </a:r>
          </a:p>
        </p:txBody>
      </p:sp>
      <p:sp>
        <p:nvSpPr>
          <p:cNvPr id="26" name="Text Placeholder 2">
            <a:extLst>
              <a:ext uri="{FF2B5EF4-FFF2-40B4-BE49-F238E27FC236}">
                <a16:creationId xmlns:a16="http://schemas.microsoft.com/office/drawing/2014/main" id="{8C9048B1-A1BC-49AC-A91D-6CC888139AC1}"/>
              </a:ext>
            </a:extLst>
          </p:cNvPr>
          <p:cNvSpPr>
            <a:spLocks noGrp="1"/>
          </p:cNvSpPr>
          <p:nvPr>
            <p:ph type="body" idx="91"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7" name="Text Placeholder 4">
            <a:extLst>
              <a:ext uri="{FF2B5EF4-FFF2-40B4-BE49-F238E27FC236}">
                <a16:creationId xmlns:a16="http://schemas.microsoft.com/office/drawing/2014/main" id="{A5C9C32A-CB34-43FB-A72F-AFCBD79375C3}"/>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8" name="Straight Connector 27">
            <a:extLst>
              <a:ext uri="{FF2B5EF4-FFF2-40B4-BE49-F238E27FC236}">
                <a16:creationId xmlns:a16="http://schemas.microsoft.com/office/drawing/2014/main" id="{E84E65CE-2F47-49B5-96DF-DE4E255CD56A}"/>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Slide Number Placeholder 2">
            <a:extLst>
              <a:ext uri="{FF2B5EF4-FFF2-40B4-BE49-F238E27FC236}">
                <a16:creationId xmlns:a16="http://schemas.microsoft.com/office/drawing/2014/main" id="{D3CA68A8-86BC-4B68-BBED-6FE8B06A346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3" name="Group 32">
            <a:extLst>
              <a:ext uri="{FF2B5EF4-FFF2-40B4-BE49-F238E27FC236}">
                <a16:creationId xmlns:a16="http://schemas.microsoft.com/office/drawing/2014/main" id="{61A02B25-892D-4928-82D1-EF5CFC598762}"/>
              </a:ext>
            </a:extLst>
          </p:cNvPr>
          <p:cNvGrpSpPr/>
          <p:nvPr userDrawn="1"/>
        </p:nvGrpSpPr>
        <p:grpSpPr>
          <a:xfrm>
            <a:off x="11454056" y="6354160"/>
            <a:ext cx="369644" cy="226799"/>
            <a:chOff x="10171675" y="6328233"/>
            <a:chExt cx="731163" cy="454938"/>
          </a:xfrm>
        </p:grpSpPr>
        <p:sp>
          <p:nvSpPr>
            <p:cNvPr id="41" name="Freeform: Shape 40">
              <a:extLst>
                <a:ext uri="{FF2B5EF4-FFF2-40B4-BE49-F238E27FC236}">
                  <a16:creationId xmlns:a16="http://schemas.microsoft.com/office/drawing/2014/main" id="{6B5E3769-71A4-4D02-96FB-3CFE786F7A2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3" name="Freeform: Shape 42">
              <a:extLst>
                <a:ext uri="{FF2B5EF4-FFF2-40B4-BE49-F238E27FC236}">
                  <a16:creationId xmlns:a16="http://schemas.microsoft.com/office/drawing/2014/main" id="{8796E768-EC70-4DF1-9436-B514993EE59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4" name="Group 43">
              <a:extLst>
                <a:ext uri="{FF2B5EF4-FFF2-40B4-BE49-F238E27FC236}">
                  <a16:creationId xmlns:a16="http://schemas.microsoft.com/office/drawing/2014/main" id="{6AB6054B-7EF7-48A4-A637-2D6E4EEC7090}"/>
                </a:ext>
              </a:extLst>
            </p:cNvPr>
            <p:cNvGrpSpPr/>
            <p:nvPr userDrawn="1"/>
          </p:nvGrpSpPr>
          <p:grpSpPr>
            <a:xfrm>
              <a:off x="10499754" y="6374995"/>
              <a:ext cx="74948" cy="362489"/>
              <a:chOff x="11458342" y="5807359"/>
              <a:chExt cx="74948" cy="362489"/>
            </a:xfrm>
          </p:grpSpPr>
          <p:sp>
            <p:nvSpPr>
              <p:cNvPr id="49" name="Freeform: Shape 48">
                <a:extLst>
                  <a:ext uri="{FF2B5EF4-FFF2-40B4-BE49-F238E27FC236}">
                    <a16:creationId xmlns:a16="http://schemas.microsoft.com/office/drawing/2014/main" id="{E8E12A07-672B-4BE1-8CA6-8BFAEBAAAF0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D9B8011-9CA8-4707-9B5E-82A583E2BC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0241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_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17B6C-F73C-CA42-9256-D278D12F0D63}"/>
              </a:ext>
            </a:extLst>
          </p:cNvPr>
          <p:cNvSpPr/>
          <p:nvPr userDrawn="1"/>
        </p:nvSpPr>
        <p:spPr>
          <a:xfrm>
            <a:off x="0" y="1"/>
            <a:ext cx="12192000" cy="4967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Picture Placeholder 3">
            <a:extLst>
              <a:ext uri="{FF2B5EF4-FFF2-40B4-BE49-F238E27FC236}">
                <a16:creationId xmlns:a16="http://schemas.microsoft.com/office/drawing/2014/main" id="{636586E3-0B1C-4F2C-9C2A-2ACE9A7E5983}"/>
              </a:ext>
            </a:extLst>
          </p:cNvPr>
          <p:cNvSpPr>
            <a:spLocks noGrp="1"/>
          </p:cNvSpPr>
          <p:nvPr>
            <p:ph type="pic" sz="quarter" idx="15"/>
          </p:nvPr>
        </p:nvSpPr>
        <p:spPr>
          <a:xfrm>
            <a:off x="0" y="4967289"/>
            <a:ext cx="12192000" cy="1890707"/>
          </a:xfrm>
          <a:pattFill prst="pct90">
            <a:fgClr>
              <a:schemeClr val="accent4">
                <a:lumMod val="20000"/>
                <a:lumOff val="80000"/>
              </a:schemeClr>
            </a:fgClr>
            <a:bgClr>
              <a:schemeClr val="bg1"/>
            </a:bgClr>
          </a:pattFill>
        </p:spPr>
        <p:txBody>
          <a:bodyPr/>
          <a:lstStyle/>
          <a:p>
            <a:r>
              <a:rPr lang="en-US"/>
              <a:t>Click icon to add picture</a:t>
            </a:r>
            <a:endParaRPr lang="en-AU"/>
          </a:p>
        </p:txBody>
      </p:sp>
      <p:sp>
        <p:nvSpPr>
          <p:cNvPr id="12" name="Title 2">
            <a:extLst>
              <a:ext uri="{FF2B5EF4-FFF2-40B4-BE49-F238E27FC236}">
                <a16:creationId xmlns:a16="http://schemas.microsoft.com/office/drawing/2014/main" id="{D3CD5F46-05FC-4416-901F-D27B19DD7CC7}"/>
              </a:ext>
            </a:extLst>
          </p:cNvPr>
          <p:cNvSpPr>
            <a:spLocks noGrp="1"/>
          </p:cNvSpPr>
          <p:nvPr>
            <p:ph type="title" hasCustomPrompt="1"/>
          </p:nvPr>
        </p:nvSpPr>
        <p:spPr>
          <a:xfrm>
            <a:off x="333631" y="1116603"/>
            <a:ext cx="11501015" cy="2506817"/>
          </a:xfrm>
        </p:spPr>
        <p:txBody>
          <a:bodyPr>
            <a:noAutofit/>
          </a:bodyPr>
          <a:lstStyle>
            <a:lvl1pPr>
              <a:defRPr sz="5000" baseline="0">
                <a:solidFill>
                  <a:schemeClr val="bg1"/>
                </a:solidFill>
                <a:latin typeface="+mj-lt"/>
              </a:defRPr>
            </a:lvl1pPr>
          </a:lstStyle>
          <a:p>
            <a:r>
              <a:rPr lang="en-GB" altLang="ko-KR" dirty="0"/>
              <a:t>Headline goes here</a:t>
            </a:r>
            <a:endParaRPr lang="en-US" dirty="0"/>
          </a:p>
        </p:txBody>
      </p:sp>
      <p:sp>
        <p:nvSpPr>
          <p:cNvPr id="13" name="Text Placeholder 50">
            <a:extLst>
              <a:ext uri="{FF2B5EF4-FFF2-40B4-BE49-F238E27FC236}">
                <a16:creationId xmlns:a16="http://schemas.microsoft.com/office/drawing/2014/main" id="{D8B1983D-E34C-4F53-BCAF-167AAD3477E0}"/>
              </a:ext>
            </a:extLst>
          </p:cNvPr>
          <p:cNvSpPr>
            <a:spLocks noGrp="1"/>
          </p:cNvSpPr>
          <p:nvPr>
            <p:ph type="body" sz="quarter" idx="14" hasCustomPrompt="1"/>
          </p:nvPr>
        </p:nvSpPr>
        <p:spPr>
          <a:xfrm>
            <a:off x="333631" y="3880678"/>
            <a:ext cx="11524737" cy="244913"/>
          </a:xfrm>
          <a:prstGeom prst="rect">
            <a:avLst/>
          </a:prstGeom>
        </p:spPr>
        <p:txBody>
          <a:bodyPr>
            <a:noAutofit/>
          </a:bodyPr>
          <a:lstStyle>
            <a:lvl1pPr marL="0" indent="0" algn="l">
              <a:buNone/>
              <a:defRPr sz="2000" cap="all" baseline="0">
                <a:solidFill>
                  <a:schemeClr val="bg1"/>
                </a:solidFill>
                <a:latin typeface="+mj-lt"/>
              </a:defRPr>
            </a:lvl1pPr>
          </a:lstStyle>
          <a:p>
            <a:pPr lvl="0"/>
            <a:r>
              <a:rPr lang="en-US" dirty="0" err="1"/>
              <a:t>PresentEr</a:t>
            </a:r>
            <a:endParaRPr lang="en-US" dirty="0"/>
          </a:p>
        </p:txBody>
      </p:sp>
      <p:sp>
        <p:nvSpPr>
          <p:cNvPr id="14" name="Text Placeholder 3">
            <a:extLst>
              <a:ext uri="{FF2B5EF4-FFF2-40B4-BE49-F238E27FC236}">
                <a16:creationId xmlns:a16="http://schemas.microsoft.com/office/drawing/2014/main" id="{6D86995F-677B-4C9A-95F3-AA13073815DB}"/>
              </a:ext>
            </a:extLst>
          </p:cNvPr>
          <p:cNvSpPr>
            <a:spLocks noGrp="1"/>
          </p:cNvSpPr>
          <p:nvPr>
            <p:ph type="body" sz="half" idx="2" hasCustomPrompt="1"/>
          </p:nvPr>
        </p:nvSpPr>
        <p:spPr>
          <a:xfrm>
            <a:off x="350686" y="706265"/>
            <a:ext cx="11470398" cy="277000"/>
          </a:xfrm>
        </p:spPr>
        <p:txBody>
          <a:bodyPr wrap="square" anchor="ctr">
            <a:noAutofit/>
          </a:bodyPr>
          <a:lstStyle>
            <a:lvl1pPr>
              <a:defRPr sz="2000" cap="all" baseline="0">
                <a:solidFill>
                  <a:schemeClr val="bg1"/>
                </a:solidFill>
                <a:latin typeface="+mj-lt"/>
              </a:defRPr>
            </a:lvl1pPr>
          </a:lstStyle>
          <a:p>
            <a:pPr lvl="0"/>
            <a:r>
              <a:rPr lang="en-GB" dirty="0"/>
              <a:t>Date 2021 | Location</a:t>
            </a:r>
          </a:p>
        </p:txBody>
      </p:sp>
      <p:cxnSp>
        <p:nvCxnSpPr>
          <p:cNvPr id="16" name="Straight Connector 15">
            <a:extLst>
              <a:ext uri="{FF2B5EF4-FFF2-40B4-BE49-F238E27FC236}">
                <a16:creationId xmlns:a16="http://schemas.microsoft.com/office/drawing/2014/main" id="{77F9A841-E141-4EF8-B26D-83C8AA900124}"/>
              </a:ext>
            </a:extLst>
          </p:cNvPr>
          <p:cNvCxnSpPr/>
          <p:nvPr userDrawn="1"/>
        </p:nvCxnSpPr>
        <p:spPr>
          <a:xfrm>
            <a:off x="333632" y="1100186"/>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DDA10-F0E5-4703-80B6-BD3F31F4C350}"/>
              </a:ext>
            </a:extLst>
          </p:cNvPr>
          <p:cNvCxnSpPr>
            <a:cxnSpLocks/>
          </p:cNvCxnSpPr>
          <p:nvPr userDrawn="1"/>
        </p:nvCxnSpPr>
        <p:spPr>
          <a:xfrm>
            <a:off x="333632" y="3633715"/>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353BF72-FB57-4109-824D-F7E943EA2BE5}"/>
              </a:ext>
            </a:extLst>
          </p:cNvPr>
          <p:cNvGrpSpPr/>
          <p:nvPr userDrawn="1"/>
        </p:nvGrpSpPr>
        <p:grpSpPr>
          <a:xfrm>
            <a:off x="10430647" y="5978256"/>
            <a:ext cx="1404000" cy="612000"/>
            <a:chOff x="8946498" y="5965993"/>
            <a:chExt cx="1415115" cy="615782"/>
          </a:xfrm>
          <a:solidFill>
            <a:schemeClr val="bg1"/>
          </a:solidFill>
        </p:grpSpPr>
        <p:grpSp>
          <p:nvGrpSpPr>
            <p:cNvPr id="22" name="Group 21">
              <a:extLst>
                <a:ext uri="{FF2B5EF4-FFF2-40B4-BE49-F238E27FC236}">
                  <a16:creationId xmlns:a16="http://schemas.microsoft.com/office/drawing/2014/main" id="{4A3C843E-1EF2-4A43-BFFD-D75B2D1AB948}"/>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5FF2E439-B711-4FD9-8E80-EA680A0F12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819B1B0D-362A-4BA3-8490-67A65B7D38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A0B61615-4F04-4433-91E3-3E6693FDE6D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2D4F46D9-AB48-46C6-8842-5588DA7BC9A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1949761C-BD54-4774-B85A-2B95B376D5E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3" name="Graphic 7">
              <a:extLst>
                <a:ext uri="{FF2B5EF4-FFF2-40B4-BE49-F238E27FC236}">
                  <a16:creationId xmlns:a16="http://schemas.microsoft.com/office/drawing/2014/main" id="{F6E48C65-C651-46FA-A467-5542370810F0}"/>
                </a:ext>
              </a:extLst>
            </p:cNvPr>
            <p:cNvGrpSpPr/>
            <p:nvPr userDrawn="1"/>
          </p:nvGrpSpPr>
          <p:grpSpPr>
            <a:xfrm>
              <a:off x="8946498" y="5965993"/>
              <a:ext cx="1415115" cy="615782"/>
              <a:chOff x="10413874" y="5284380"/>
              <a:chExt cx="1404005" cy="610947"/>
            </a:xfrm>
            <a:grpFill/>
          </p:grpSpPr>
          <p:sp>
            <p:nvSpPr>
              <p:cNvPr id="24" name="Freeform: Shape 23">
                <a:extLst>
                  <a:ext uri="{FF2B5EF4-FFF2-40B4-BE49-F238E27FC236}">
                    <a16:creationId xmlns:a16="http://schemas.microsoft.com/office/drawing/2014/main" id="{ECD12E1E-9D12-4FD6-950F-E869E72F5EA5}"/>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E1885112-E331-4AD2-BFA4-53A57773AC4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EA14763-4AA4-4BAC-82D4-B18DADE2354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1DAFB6B-D0E9-4A75-851B-78FB83EB0F9A}"/>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4AD02F2-810D-4124-BA32-EE95DFB9B75B}"/>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449C4A5-CC4B-40F2-BCF6-B57EF01F4F7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AD9F1F8-776E-4D12-8889-2ADAE322542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997AC83A-C389-45C0-ADDC-4A54B6B1153D}"/>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F981CA0-18C1-42F6-8833-48E5481245F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A3386966-0D07-4F49-ACD3-FEB9F897198A}"/>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E8274CE8-695B-4D02-B4F5-B2480428FDC1}"/>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E1D17C4E-CCFA-44D8-B1F2-D1DAEE89C6D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AA5C3F27-6F40-445C-8B8B-708E9E1444E8}"/>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D7671BC6-2B2F-4B2E-84E5-69C28CD8184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E8AA548-AF8E-4B86-B745-85EA634C477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7A5248A1-8269-4E80-AA4C-43B7E84AF68B}"/>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AEEEE88-6FE9-4752-AD37-6D7808BF2348}"/>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6989B1BF-DD53-42DF-AD76-5F5E50D3FEB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AFA418F1-F06C-4DC4-9AAF-C05E5FC24E3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756343963"/>
      </p:ext>
    </p:extLst>
  </p:cSld>
  <p:clrMapOvr>
    <a:overrideClrMapping bg1="lt1" tx1="dk1" bg2="lt2" tx2="dk2" accent1="accent1" accent2="accent2" accent3="accent3" accent4="accent4" accent5="accent5" accent6="accent6" hlink="hlink" folHlink="folHlink"/>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io_ 4 people">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674F24D-C6CF-AF46-9DE5-43319FE64649}"/>
              </a:ext>
            </a:extLst>
          </p:cNvPr>
          <p:cNvSpPr>
            <a:spLocks noGrp="1"/>
          </p:cNvSpPr>
          <p:nvPr>
            <p:ph idx="1" hasCustomPrompt="1"/>
          </p:nvPr>
        </p:nvSpPr>
        <p:spPr>
          <a:xfrm>
            <a:off x="1062522" y="861161"/>
            <a:ext cx="2193163" cy="2339428"/>
          </a:xfrm>
          <a:prstGeom prst="rect">
            <a:avLst/>
          </a:prstGeom>
          <a:noFill/>
        </p:spPr>
        <p:txBody>
          <a:bodyPr>
            <a:noAutofit/>
          </a:bodyPr>
          <a:lstStyle>
            <a:lvl1pPr marL="0" indent="0">
              <a:buNone/>
              <a:defRPr sz="1400">
                <a:solidFill>
                  <a:schemeClr val="tx1"/>
                </a:solidFill>
              </a:defRPr>
            </a:lvl1pPr>
          </a:lstStyle>
          <a:p>
            <a:pPr lvl="0"/>
            <a:r>
              <a:rPr lang="en-GB" dirty="0"/>
              <a:t>Portrait goes here</a:t>
            </a:r>
            <a:endParaRPr lang="en-US" dirty="0"/>
          </a:p>
        </p:txBody>
      </p:sp>
      <p:sp>
        <p:nvSpPr>
          <p:cNvPr id="8" name="TextBox 7">
            <a:extLst>
              <a:ext uri="{FF2B5EF4-FFF2-40B4-BE49-F238E27FC236}">
                <a16:creationId xmlns:a16="http://schemas.microsoft.com/office/drawing/2014/main" id="{E7980518-9CA4-0C4F-B70C-0751A8146362}"/>
              </a:ext>
            </a:extLst>
          </p:cNvPr>
          <p:cNvSpPr txBox="1"/>
          <p:nvPr userDrawn="1"/>
        </p:nvSpPr>
        <p:spPr>
          <a:xfrm>
            <a:off x="3259629" y="2688225"/>
            <a:ext cx="690201" cy="338554"/>
          </a:xfrm>
          <a:prstGeom prst="rect">
            <a:avLst/>
          </a:prstGeom>
          <a:noFill/>
        </p:spPr>
        <p:txBody>
          <a:bodyPr wrap="square" rtlCol="0">
            <a:noAutofit/>
          </a:bodyPr>
          <a:lstStyle/>
          <a:p>
            <a:r>
              <a:rPr lang="en-US" sz="1600" baseline="0" dirty="0">
                <a:solidFill>
                  <a:srgbClr val="7E694F"/>
                </a:solidFill>
              </a:rPr>
              <a:t>Tel</a:t>
            </a:r>
          </a:p>
        </p:txBody>
      </p:sp>
      <p:sp>
        <p:nvSpPr>
          <p:cNvPr id="9" name="TextBox 8">
            <a:extLst>
              <a:ext uri="{FF2B5EF4-FFF2-40B4-BE49-F238E27FC236}">
                <a16:creationId xmlns:a16="http://schemas.microsoft.com/office/drawing/2014/main" id="{30764679-3551-9E4C-9A0D-026327DA2FAF}"/>
              </a:ext>
            </a:extLst>
          </p:cNvPr>
          <p:cNvSpPr txBox="1"/>
          <p:nvPr userDrawn="1"/>
        </p:nvSpPr>
        <p:spPr>
          <a:xfrm>
            <a:off x="3259629" y="2980833"/>
            <a:ext cx="669929" cy="338554"/>
          </a:xfrm>
          <a:prstGeom prst="rect">
            <a:avLst/>
          </a:prstGeom>
          <a:noFill/>
        </p:spPr>
        <p:txBody>
          <a:bodyPr wrap="square" rtlCol="0">
            <a:noAutofit/>
          </a:bodyPr>
          <a:lstStyle/>
          <a:p>
            <a:r>
              <a:rPr lang="en-US" sz="1600" baseline="0" dirty="0">
                <a:solidFill>
                  <a:srgbClr val="7E694F"/>
                </a:solidFill>
              </a:rPr>
              <a:t>Mob</a:t>
            </a:r>
          </a:p>
        </p:txBody>
      </p:sp>
      <p:sp>
        <p:nvSpPr>
          <p:cNvPr id="16" name="Text Placeholder 33">
            <a:extLst>
              <a:ext uri="{FF2B5EF4-FFF2-40B4-BE49-F238E27FC236}">
                <a16:creationId xmlns:a16="http://schemas.microsoft.com/office/drawing/2014/main" id="{FE09B245-8EF7-CB4F-895A-B0E5A9DC397C}"/>
              </a:ext>
            </a:extLst>
          </p:cNvPr>
          <p:cNvSpPr>
            <a:spLocks noGrp="1"/>
          </p:cNvSpPr>
          <p:nvPr>
            <p:ph type="body" sz="quarter" idx="26" hasCustomPrompt="1"/>
          </p:nvPr>
        </p:nvSpPr>
        <p:spPr>
          <a:xfrm>
            <a:off x="3390313" y="2093972"/>
            <a:ext cx="2091143" cy="258767"/>
          </a:xfrm>
          <a:prstGeom prst="rect">
            <a:avLst/>
          </a:prstGeom>
        </p:spPr>
        <p:txBody>
          <a:bodyPr>
            <a:noAutofit/>
          </a:bodyPr>
          <a:lstStyle>
            <a:lvl1pPr marL="0" indent="0">
              <a:buNone/>
              <a:defRPr sz="1600" cap="all" spc="0" baseline="0">
                <a:solidFill>
                  <a:srgbClr val="7E694F"/>
                </a:solidFill>
              </a:defRPr>
            </a:lvl1pPr>
          </a:lstStyle>
          <a:p>
            <a:pPr lvl="0"/>
            <a:r>
              <a:rPr lang="en-US" dirty="0"/>
              <a:t>Title</a:t>
            </a:r>
          </a:p>
        </p:txBody>
      </p:sp>
      <p:sp>
        <p:nvSpPr>
          <p:cNvPr id="17" name="Text Placeholder 33">
            <a:extLst>
              <a:ext uri="{FF2B5EF4-FFF2-40B4-BE49-F238E27FC236}">
                <a16:creationId xmlns:a16="http://schemas.microsoft.com/office/drawing/2014/main" id="{9A51553F-00CB-DE4E-ABF8-C0E9B1BC4817}"/>
              </a:ext>
            </a:extLst>
          </p:cNvPr>
          <p:cNvSpPr>
            <a:spLocks noGrp="1"/>
          </p:cNvSpPr>
          <p:nvPr>
            <p:ph type="body" sz="quarter" idx="27" hasCustomPrompt="1"/>
          </p:nvPr>
        </p:nvSpPr>
        <p:spPr>
          <a:xfrm>
            <a:off x="3390313" y="1196752"/>
            <a:ext cx="2091143" cy="835089"/>
          </a:xfrm>
          <a:prstGeom prst="rect">
            <a:avLst/>
          </a:prstGeom>
        </p:spPr>
        <p:txBody>
          <a:bodyPr anchor="ctr">
            <a:noAutofit/>
          </a:bodyPr>
          <a:lstStyle>
            <a:lvl1pPr marL="0" indent="0">
              <a:lnSpc>
                <a:spcPct val="150000"/>
              </a:lnSpc>
              <a:buNone/>
              <a:defRPr sz="2000" cap="all" spc="500" baseline="0"/>
            </a:lvl1pPr>
          </a:lstStyle>
          <a:p>
            <a:pPr lvl="0"/>
            <a:r>
              <a:rPr lang="en-US" dirty="0"/>
              <a:t>Name of person</a:t>
            </a:r>
          </a:p>
        </p:txBody>
      </p:sp>
      <p:sp>
        <p:nvSpPr>
          <p:cNvPr id="18" name="Text Placeholder 33">
            <a:extLst>
              <a:ext uri="{FF2B5EF4-FFF2-40B4-BE49-F238E27FC236}">
                <a16:creationId xmlns:a16="http://schemas.microsoft.com/office/drawing/2014/main" id="{2438306B-7C42-D040-8EC2-F903038AB02A}"/>
              </a:ext>
            </a:extLst>
          </p:cNvPr>
          <p:cNvSpPr>
            <a:spLocks noGrp="1"/>
          </p:cNvSpPr>
          <p:nvPr>
            <p:ph type="body" sz="quarter" idx="28" hasCustomPrompt="1"/>
          </p:nvPr>
        </p:nvSpPr>
        <p:spPr>
          <a:xfrm>
            <a:off x="3390313" y="2374164"/>
            <a:ext cx="2091143" cy="258767"/>
          </a:xfrm>
          <a:prstGeom prst="rect">
            <a:avLst/>
          </a:prstGeom>
        </p:spPr>
        <p:txBody>
          <a:bodyPr>
            <a:noAutofit/>
          </a:bodyPr>
          <a:lstStyle>
            <a:lvl1pPr marL="0" indent="0">
              <a:buNone/>
              <a:defRPr sz="1600" cap="none" spc="100" baseline="0"/>
            </a:lvl1pPr>
          </a:lstStyle>
          <a:p>
            <a:pPr lvl="0"/>
            <a:r>
              <a:rPr lang="en-US" dirty="0"/>
              <a:t>Location</a:t>
            </a:r>
          </a:p>
        </p:txBody>
      </p:sp>
      <p:sp>
        <p:nvSpPr>
          <p:cNvPr id="19" name="Text Placeholder 33">
            <a:extLst>
              <a:ext uri="{FF2B5EF4-FFF2-40B4-BE49-F238E27FC236}">
                <a16:creationId xmlns:a16="http://schemas.microsoft.com/office/drawing/2014/main" id="{44B7CAB1-EA2D-6B48-813D-8435C630CFE3}"/>
              </a:ext>
            </a:extLst>
          </p:cNvPr>
          <p:cNvSpPr>
            <a:spLocks noGrp="1"/>
          </p:cNvSpPr>
          <p:nvPr>
            <p:ph type="body" sz="quarter" idx="29" hasCustomPrompt="1"/>
          </p:nvPr>
        </p:nvSpPr>
        <p:spPr>
          <a:xfrm>
            <a:off x="3949831" y="2662269"/>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sp>
        <p:nvSpPr>
          <p:cNvPr id="20" name="Text Placeholder 33">
            <a:extLst>
              <a:ext uri="{FF2B5EF4-FFF2-40B4-BE49-F238E27FC236}">
                <a16:creationId xmlns:a16="http://schemas.microsoft.com/office/drawing/2014/main" id="{9F240481-3149-8643-99AF-B1772F2C4681}"/>
              </a:ext>
            </a:extLst>
          </p:cNvPr>
          <p:cNvSpPr>
            <a:spLocks noGrp="1"/>
          </p:cNvSpPr>
          <p:nvPr>
            <p:ph type="body" sz="quarter" idx="30" hasCustomPrompt="1"/>
          </p:nvPr>
        </p:nvSpPr>
        <p:spPr>
          <a:xfrm>
            <a:off x="3949831" y="2941669"/>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cxnSp>
        <p:nvCxnSpPr>
          <p:cNvPr id="38" name="Straight Connector 37">
            <a:extLst>
              <a:ext uri="{FF2B5EF4-FFF2-40B4-BE49-F238E27FC236}">
                <a16:creationId xmlns:a16="http://schemas.microsoft.com/office/drawing/2014/main" id="{C61C48AF-B904-F740-86A0-9F1E24D21529}"/>
              </a:ext>
            </a:extLst>
          </p:cNvPr>
          <p:cNvCxnSpPr>
            <a:cxnSpLocks/>
          </p:cNvCxnSpPr>
          <p:nvPr userDrawn="1"/>
        </p:nvCxnSpPr>
        <p:spPr>
          <a:xfrm>
            <a:off x="341830" y="3197457"/>
            <a:ext cx="291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E33C1EC6-475F-424D-8DB0-8ADA227116A3}"/>
              </a:ext>
            </a:extLst>
          </p:cNvPr>
          <p:cNvSpPr>
            <a:spLocks noGrp="1"/>
          </p:cNvSpPr>
          <p:nvPr>
            <p:ph idx="50" hasCustomPrompt="1"/>
          </p:nvPr>
        </p:nvSpPr>
        <p:spPr>
          <a:xfrm>
            <a:off x="7395589" y="861161"/>
            <a:ext cx="2193163" cy="2339428"/>
          </a:xfrm>
          <a:prstGeom prst="rect">
            <a:avLst/>
          </a:prstGeom>
          <a:noFill/>
        </p:spPr>
        <p:txBody>
          <a:bodyPr>
            <a:noAutofit/>
          </a:bodyPr>
          <a:lstStyle>
            <a:lvl1pPr marL="0" indent="0">
              <a:buNone/>
              <a:defRPr sz="1400">
                <a:solidFill>
                  <a:schemeClr val="tx1"/>
                </a:solidFill>
              </a:defRPr>
            </a:lvl1pPr>
          </a:lstStyle>
          <a:p>
            <a:pPr lvl="0"/>
            <a:r>
              <a:rPr lang="en-GB" dirty="0"/>
              <a:t>Portrait goes here</a:t>
            </a:r>
            <a:endParaRPr lang="en-US" dirty="0"/>
          </a:p>
        </p:txBody>
      </p:sp>
      <p:sp>
        <p:nvSpPr>
          <p:cNvPr id="48" name="TextBox 47">
            <a:extLst>
              <a:ext uri="{FF2B5EF4-FFF2-40B4-BE49-F238E27FC236}">
                <a16:creationId xmlns:a16="http://schemas.microsoft.com/office/drawing/2014/main" id="{BB57D31D-A2AA-0D47-8A79-1F91B513068A}"/>
              </a:ext>
            </a:extLst>
          </p:cNvPr>
          <p:cNvSpPr txBox="1"/>
          <p:nvPr userDrawn="1"/>
        </p:nvSpPr>
        <p:spPr>
          <a:xfrm>
            <a:off x="9592696" y="2688225"/>
            <a:ext cx="690201" cy="338554"/>
          </a:xfrm>
          <a:prstGeom prst="rect">
            <a:avLst/>
          </a:prstGeom>
          <a:noFill/>
        </p:spPr>
        <p:txBody>
          <a:bodyPr wrap="square" rtlCol="0">
            <a:noAutofit/>
          </a:bodyPr>
          <a:lstStyle/>
          <a:p>
            <a:r>
              <a:rPr lang="en-US" sz="1600" baseline="0" dirty="0">
                <a:solidFill>
                  <a:srgbClr val="7E694F"/>
                </a:solidFill>
              </a:rPr>
              <a:t>Tel</a:t>
            </a:r>
          </a:p>
        </p:txBody>
      </p:sp>
      <p:sp>
        <p:nvSpPr>
          <p:cNvPr id="49" name="TextBox 48">
            <a:extLst>
              <a:ext uri="{FF2B5EF4-FFF2-40B4-BE49-F238E27FC236}">
                <a16:creationId xmlns:a16="http://schemas.microsoft.com/office/drawing/2014/main" id="{9224631C-39BB-C14F-BE3A-5E28D34C1744}"/>
              </a:ext>
            </a:extLst>
          </p:cNvPr>
          <p:cNvSpPr txBox="1"/>
          <p:nvPr userDrawn="1"/>
        </p:nvSpPr>
        <p:spPr>
          <a:xfrm>
            <a:off x="9592696" y="2980833"/>
            <a:ext cx="669929" cy="338554"/>
          </a:xfrm>
          <a:prstGeom prst="rect">
            <a:avLst/>
          </a:prstGeom>
          <a:noFill/>
        </p:spPr>
        <p:txBody>
          <a:bodyPr wrap="square" rtlCol="0">
            <a:noAutofit/>
          </a:bodyPr>
          <a:lstStyle/>
          <a:p>
            <a:r>
              <a:rPr lang="en-US" sz="1600" baseline="0" dirty="0">
                <a:solidFill>
                  <a:srgbClr val="7E694F"/>
                </a:solidFill>
              </a:rPr>
              <a:t>Mob</a:t>
            </a:r>
          </a:p>
        </p:txBody>
      </p:sp>
      <p:sp>
        <p:nvSpPr>
          <p:cNvPr id="50" name="Text Placeholder 33">
            <a:extLst>
              <a:ext uri="{FF2B5EF4-FFF2-40B4-BE49-F238E27FC236}">
                <a16:creationId xmlns:a16="http://schemas.microsoft.com/office/drawing/2014/main" id="{73945C3A-3D6F-3C46-BF04-B05F499190AA}"/>
              </a:ext>
            </a:extLst>
          </p:cNvPr>
          <p:cNvSpPr>
            <a:spLocks noGrp="1"/>
          </p:cNvSpPr>
          <p:nvPr>
            <p:ph type="body" sz="quarter" idx="51" hasCustomPrompt="1"/>
          </p:nvPr>
        </p:nvSpPr>
        <p:spPr>
          <a:xfrm>
            <a:off x="9720774" y="2037459"/>
            <a:ext cx="2093749" cy="258767"/>
          </a:xfrm>
          <a:prstGeom prst="rect">
            <a:avLst/>
          </a:prstGeom>
        </p:spPr>
        <p:txBody>
          <a:bodyPr>
            <a:noAutofit/>
          </a:bodyPr>
          <a:lstStyle>
            <a:lvl1pPr marL="0" indent="0">
              <a:buNone/>
              <a:defRPr sz="1600" cap="all" spc="0" baseline="0">
                <a:solidFill>
                  <a:srgbClr val="7E694F"/>
                </a:solidFill>
              </a:defRPr>
            </a:lvl1pPr>
          </a:lstStyle>
          <a:p>
            <a:pPr lvl="0"/>
            <a:r>
              <a:rPr lang="en-US" dirty="0"/>
              <a:t>Title</a:t>
            </a:r>
          </a:p>
        </p:txBody>
      </p:sp>
      <p:sp>
        <p:nvSpPr>
          <p:cNvPr id="51" name="Text Placeholder 33">
            <a:extLst>
              <a:ext uri="{FF2B5EF4-FFF2-40B4-BE49-F238E27FC236}">
                <a16:creationId xmlns:a16="http://schemas.microsoft.com/office/drawing/2014/main" id="{5A95FBE8-A36D-BE4B-B595-1925E9969A78}"/>
              </a:ext>
            </a:extLst>
          </p:cNvPr>
          <p:cNvSpPr>
            <a:spLocks noGrp="1"/>
          </p:cNvSpPr>
          <p:nvPr>
            <p:ph type="body" sz="quarter" idx="52" hasCustomPrompt="1"/>
          </p:nvPr>
        </p:nvSpPr>
        <p:spPr>
          <a:xfrm>
            <a:off x="9720774" y="1196751"/>
            <a:ext cx="2093749" cy="835089"/>
          </a:xfrm>
          <a:prstGeom prst="rect">
            <a:avLst/>
          </a:prstGeom>
        </p:spPr>
        <p:txBody>
          <a:bodyPr anchor="ctr">
            <a:noAutofit/>
          </a:bodyPr>
          <a:lstStyle>
            <a:lvl1pPr marL="0" indent="0">
              <a:lnSpc>
                <a:spcPct val="150000"/>
              </a:lnSpc>
              <a:buNone/>
              <a:defRPr sz="2000" cap="all" spc="500" baseline="0"/>
            </a:lvl1pPr>
          </a:lstStyle>
          <a:p>
            <a:pPr lvl="0"/>
            <a:r>
              <a:rPr lang="en-US" dirty="0"/>
              <a:t>Name of person</a:t>
            </a:r>
          </a:p>
        </p:txBody>
      </p:sp>
      <p:sp>
        <p:nvSpPr>
          <p:cNvPr id="52" name="Text Placeholder 33">
            <a:extLst>
              <a:ext uri="{FF2B5EF4-FFF2-40B4-BE49-F238E27FC236}">
                <a16:creationId xmlns:a16="http://schemas.microsoft.com/office/drawing/2014/main" id="{17A23526-83A4-5A4A-B1DC-D28546942165}"/>
              </a:ext>
            </a:extLst>
          </p:cNvPr>
          <p:cNvSpPr>
            <a:spLocks noGrp="1"/>
          </p:cNvSpPr>
          <p:nvPr>
            <p:ph type="body" sz="quarter" idx="53" hasCustomPrompt="1"/>
          </p:nvPr>
        </p:nvSpPr>
        <p:spPr>
          <a:xfrm>
            <a:off x="9720774" y="2374164"/>
            <a:ext cx="2093749" cy="258767"/>
          </a:xfrm>
          <a:prstGeom prst="rect">
            <a:avLst/>
          </a:prstGeom>
        </p:spPr>
        <p:txBody>
          <a:bodyPr>
            <a:noAutofit/>
          </a:bodyPr>
          <a:lstStyle>
            <a:lvl1pPr marL="0" indent="0">
              <a:buNone/>
              <a:defRPr sz="1600" cap="none" spc="100" baseline="0"/>
            </a:lvl1pPr>
          </a:lstStyle>
          <a:p>
            <a:pPr lvl="0"/>
            <a:r>
              <a:rPr lang="en-US" dirty="0"/>
              <a:t>Location</a:t>
            </a:r>
          </a:p>
        </p:txBody>
      </p:sp>
      <p:sp>
        <p:nvSpPr>
          <p:cNvPr id="53" name="Text Placeholder 33">
            <a:extLst>
              <a:ext uri="{FF2B5EF4-FFF2-40B4-BE49-F238E27FC236}">
                <a16:creationId xmlns:a16="http://schemas.microsoft.com/office/drawing/2014/main" id="{42C6C6F7-C955-E843-8DFE-C88B22A3F76E}"/>
              </a:ext>
            </a:extLst>
          </p:cNvPr>
          <p:cNvSpPr>
            <a:spLocks noGrp="1"/>
          </p:cNvSpPr>
          <p:nvPr>
            <p:ph type="body" sz="quarter" idx="54" hasCustomPrompt="1"/>
          </p:nvPr>
        </p:nvSpPr>
        <p:spPr>
          <a:xfrm>
            <a:off x="10282898" y="2662269"/>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sp>
        <p:nvSpPr>
          <p:cNvPr id="54" name="Text Placeholder 33">
            <a:extLst>
              <a:ext uri="{FF2B5EF4-FFF2-40B4-BE49-F238E27FC236}">
                <a16:creationId xmlns:a16="http://schemas.microsoft.com/office/drawing/2014/main" id="{351E9379-4C58-C946-B579-68D61E167F65}"/>
              </a:ext>
            </a:extLst>
          </p:cNvPr>
          <p:cNvSpPr>
            <a:spLocks noGrp="1"/>
          </p:cNvSpPr>
          <p:nvPr>
            <p:ph type="body" sz="quarter" idx="55" hasCustomPrompt="1"/>
          </p:nvPr>
        </p:nvSpPr>
        <p:spPr>
          <a:xfrm>
            <a:off x="10282898" y="2941669"/>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cxnSp>
        <p:nvCxnSpPr>
          <p:cNvPr id="55" name="Straight Connector 54">
            <a:extLst>
              <a:ext uri="{FF2B5EF4-FFF2-40B4-BE49-F238E27FC236}">
                <a16:creationId xmlns:a16="http://schemas.microsoft.com/office/drawing/2014/main" id="{DBE06A24-9B9B-614C-9E05-472BD62F17AE}"/>
              </a:ext>
            </a:extLst>
          </p:cNvPr>
          <p:cNvCxnSpPr>
            <a:cxnSpLocks/>
          </p:cNvCxnSpPr>
          <p:nvPr userDrawn="1"/>
        </p:nvCxnSpPr>
        <p:spPr>
          <a:xfrm>
            <a:off x="6674897" y="3197457"/>
            <a:ext cx="291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Content Placeholder 2">
            <a:extLst>
              <a:ext uri="{FF2B5EF4-FFF2-40B4-BE49-F238E27FC236}">
                <a16:creationId xmlns:a16="http://schemas.microsoft.com/office/drawing/2014/main" id="{415CCE6E-EB9B-8145-AB2B-616154203089}"/>
              </a:ext>
            </a:extLst>
          </p:cNvPr>
          <p:cNvSpPr>
            <a:spLocks noGrp="1"/>
          </p:cNvSpPr>
          <p:nvPr>
            <p:ph idx="56" hasCustomPrompt="1"/>
          </p:nvPr>
        </p:nvSpPr>
        <p:spPr>
          <a:xfrm>
            <a:off x="1062522" y="3784278"/>
            <a:ext cx="2193163" cy="2339428"/>
          </a:xfrm>
          <a:prstGeom prst="rect">
            <a:avLst/>
          </a:prstGeom>
          <a:noFill/>
        </p:spPr>
        <p:txBody>
          <a:bodyPr>
            <a:noAutofit/>
          </a:bodyPr>
          <a:lstStyle>
            <a:lvl1pPr marL="0" indent="0">
              <a:buNone/>
              <a:defRPr sz="1400">
                <a:solidFill>
                  <a:schemeClr val="tx1"/>
                </a:solidFill>
              </a:defRPr>
            </a:lvl1pPr>
          </a:lstStyle>
          <a:p>
            <a:pPr lvl="0"/>
            <a:r>
              <a:rPr lang="en-GB" dirty="0"/>
              <a:t>Portrait goes here</a:t>
            </a:r>
            <a:endParaRPr lang="en-US" dirty="0"/>
          </a:p>
        </p:txBody>
      </p:sp>
      <p:sp>
        <p:nvSpPr>
          <p:cNvPr id="57" name="TextBox 56">
            <a:extLst>
              <a:ext uri="{FF2B5EF4-FFF2-40B4-BE49-F238E27FC236}">
                <a16:creationId xmlns:a16="http://schemas.microsoft.com/office/drawing/2014/main" id="{CBDAB0DF-18BE-824D-AD55-497A1CF749B2}"/>
              </a:ext>
            </a:extLst>
          </p:cNvPr>
          <p:cNvSpPr txBox="1"/>
          <p:nvPr userDrawn="1"/>
        </p:nvSpPr>
        <p:spPr>
          <a:xfrm>
            <a:off x="3259629" y="5611342"/>
            <a:ext cx="690201" cy="338554"/>
          </a:xfrm>
          <a:prstGeom prst="rect">
            <a:avLst/>
          </a:prstGeom>
          <a:noFill/>
        </p:spPr>
        <p:txBody>
          <a:bodyPr wrap="square" rtlCol="0">
            <a:noAutofit/>
          </a:bodyPr>
          <a:lstStyle/>
          <a:p>
            <a:r>
              <a:rPr lang="en-US" sz="1600" baseline="0" dirty="0">
                <a:solidFill>
                  <a:srgbClr val="7E694F"/>
                </a:solidFill>
              </a:rPr>
              <a:t>Tel</a:t>
            </a:r>
          </a:p>
        </p:txBody>
      </p:sp>
      <p:sp>
        <p:nvSpPr>
          <p:cNvPr id="58" name="TextBox 57">
            <a:extLst>
              <a:ext uri="{FF2B5EF4-FFF2-40B4-BE49-F238E27FC236}">
                <a16:creationId xmlns:a16="http://schemas.microsoft.com/office/drawing/2014/main" id="{7AD12F93-41C0-B64A-BDD3-7D9CA7ECF956}"/>
              </a:ext>
            </a:extLst>
          </p:cNvPr>
          <p:cNvSpPr txBox="1"/>
          <p:nvPr userDrawn="1"/>
        </p:nvSpPr>
        <p:spPr>
          <a:xfrm>
            <a:off x="3259629" y="5903950"/>
            <a:ext cx="669929" cy="338554"/>
          </a:xfrm>
          <a:prstGeom prst="rect">
            <a:avLst/>
          </a:prstGeom>
          <a:noFill/>
        </p:spPr>
        <p:txBody>
          <a:bodyPr wrap="square" rtlCol="0">
            <a:noAutofit/>
          </a:bodyPr>
          <a:lstStyle/>
          <a:p>
            <a:r>
              <a:rPr lang="en-US" sz="1600" baseline="0" dirty="0">
                <a:solidFill>
                  <a:srgbClr val="7E694F"/>
                </a:solidFill>
              </a:rPr>
              <a:t>Mob</a:t>
            </a:r>
          </a:p>
        </p:txBody>
      </p:sp>
      <p:sp>
        <p:nvSpPr>
          <p:cNvPr id="59" name="Text Placeholder 33">
            <a:extLst>
              <a:ext uri="{FF2B5EF4-FFF2-40B4-BE49-F238E27FC236}">
                <a16:creationId xmlns:a16="http://schemas.microsoft.com/office/drawing/2014/main" id="{0D8A0A15-73C4-A940-A9CD-95DCFFF8A23B}"/>
              </a:ext>
            </a:extLst>
          </p:cNvPr>
          <p:cNvSpPr>
            <a:spLocks noGrp="1"/>
          </p:cNvSpPr>
          <p:nvPr>
            <p:ph type="body" sz="quarter" idx="57" hasCustomPrompt="1"/>
          </p:nvPr>
        </p:nvSpPr>
        <p:spPr>
          <a:xfrm>
            <a:off x="3390313" y="5013579"/>
            <a:ext cx="2091143" cy="258767"/>
          </a:xfrm>
          <a:prstGeom prst="rect">
            <a:avLst/>
          </a:prstGeom>
        </p:spPr>
        <p:txBody>
          <a:bodyPr>
            <a:noAutofit/>
          </a:bodyPr>
          <a:lstStyle>
            <a:lvl1pPr marL="0" indent="0">
              <a:buNone/>
              <a:defRPr sz="1600" cap="all" spc="0" baseline="0">
                <a:solidFill>
                  <a:srgbClr val="7E694F"/>
                </a:solidFill>
              </a:defRPr>
            </a:lvl1pPr>
          </a:lstStyle>
          <a:p>
            <a:pPr lvl="0"/>
            <a:r>
              <a:rPr lang="en-US" dirty="0"/>
              <a:t>Title</a:t>
            </a:r>
          </a:p>
        </p:txBody>
      </p:sp>
      <p:sp>
        <p:nvSpPr>
          <p:cNvPr id="60" name="Text Placeholder 33">
            <a:extLst>
              <a:ext uri="{FF2B5EF4-FFF2-40B4-BE49-F238E27FC236}">
                <a16:creationId xmlns:a16="http://schemas.microsoft.com/office/drawing/2014/main" id="{F67C6323-B6C7-784B-86FC-F946E6933C7E}"/>
              </a:ext>
            </a:extLst>
          </p:cNvPr>
          <p:cNvSpPr>
            <a:spLocks noGrp="1"/>
          </p:cNvSpPr>
          <p:nvPr>
            <p:ph type="body" sz="quarter" idx="58" hasCustomPrompt="1"/>
          </p:nvPr>
        </p:nvSpPr>
        <p:spPr>
          <a:xfrm>
            <a:off x="3390313" y="4075993"/>
            <a:ext cx="2091143" cy="835089"/>
          </a:xfrm>
          <a:prstGeom prst="rect">
            <a:avLst/>
          </a:prstGeom>
        </p:spPr>
        <p:txBody>
          <a:bodyPr anchor="ctr">
            <a:noAutofit/>
          </a:bodyPr>
          <a:lstStyle>
            <a:lvl1pPr marL="0" indent="0">
              <a:lnSpc>
                <a:spcPct val="150000"/>
              </a:lnSpc>
              <a:buNone/>
              <a:defRPr sz="2000" cap="all" spc="500" baseline="0"/>
            </a:lvl1pPr>
          </a:lstStyle>
          <a:p>
            <a:pPr lvl="0"/>
            <a:r>
              <a:rPr lang="en-US" dirty="0"/>
              <a:t>Name of person</a:t>
            </a:r>
          </a:p>
        </p:txBody>
      </p:sp>
      <p:sp>
        <p:nvSpPr>
          <p:cNvPr id="61" name="Text Placeholder 33">
            <a:extLst>
              <a:ext uri="{FF2B5EF4-FFF2-40B4-BE49-F238E27FC236}">
                <a16:creationId xmlns:a16="http://schemas.microsoft.com/office/drawing/2014/main" id="{55DE83B3-9223-6646-A204-74DCBD286A81}"/>
              </a:ext>
            </a:extLst>
          </p:cNvPr>
          <p:cNvSpPr>
            <a:spLocks noGrp="1"/>
          </p:cNvSpPr>
          <p:nvPr>
            <p:ph type="body" sz="quarter" idx="59" hasCustomPrompt="1"/>
          </p:nvPr>
        </p:nvSpPr>
        <p:spPr>
          <a:xfrm>
            <a:off x="3390313" y="5297281"/>
            <a:ext cx="2091143" cy="258767"/>
          </a:xfrm>
          <a:prstGeom prst="rect">
            <a:avLst/>
          </a:prstGeom>
        </p:spPr>
        <p:txBody>
          <a:bodyPr>
            <a:noAutofit/>
          </a:bodyPr>
          <a:lstStyle>
            <a:lvl1pPr marL="0" indent="0">
              <a:buNone/>
              <a:defRPr sz="1600" cap="none" spc="100" baseline="0"/>
            </a:lvl1pPr>
          </a:lstStyle>
          <a:p>
            <a:pPr lvl="0"/>
            <a:r>
              <a:rPr lang="en-US" dirty="0"/>
              <a:t>Location</a:t>
            </a:r>
          </a:p>
        </p:txBody>
      </p:sp>
      <p:sp>
        <p:nvSpPr>
          <p:cNvPr id="62" name="Text Placeholder 33">
            <a:extLst>
              <a:ext uri="{FF2B5EF4-FFF2-40B4-BE49-F238E27FC236}">
                <a16:creationId xmlns:a16="http://schemas.microsoft.com/office/drawing/2014/main" id="{A63F78A7-D567-F443-AC84-3E0F7F9C22FE}"/>
              </a:ext>
            </a:extLst>
          </p:cNvPr>
          <p:cNvSpPr>
            <a:spLocks noGrp="1"/>
          </p:cNvSpPr>
          <p:nvPr>
            <p:ph type="body" sz="quarter" idx="60" hasCustomPrompt="1"/>
          </p:nvPr>
        </p:nvSpPr>
        <p:spPr>
          <a:xfrm>
            <a:off x="3949831" y="5585386"/>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sp>
        <p:nvSpPr>
          <p:cNvPr id="63" name="Text Placeholder 33">
            <a:extLst>
              <a:ext uri="{FF2B5EF4-FFF2-40B4-BE49-F238E27FC236}">
                <a16:creationId xmlns:a16="http://schemas.microsoft.com/office/drawing/2014/main" id="{A60A0F84-C5E2-664A-9B62-C663BB17D965}"/>
              </a:ext>
            </a:extLst>
          </p:cNvPr>
          <p:cNvSpPr>
            <a:spLocks noGrp="1"/>
          </p:cNvSpPr>
          <p:nvPr>
            <p:ph type="body" sz="quarter" idx="61" hasCustomPrompt="1"/>
          </p:nvPr>
        </p:nvSpPr>
        <p:spPr>
          <a:xfrm>
            <a:off x="3949831" y="5864786"/>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cxnSp>
        <p:nvCxnSpPr>
          <p:cNvPr id="64" name="Straight Connector 63">
            <a:extLst>
              <a:ext uri="{FF2B5EF4-FFF2-40B4-BE49-F238E27FC236}">
                <a16:creationId xmlns:a16="http://schemas.microsoft.com/office/drawing/2014/main" id="{6ABD26A1-441B-6E44-8E07-D26B95E5026A}"/>
              </a:ext>
            </a:extLst>
          </p:cNvPr>
          <p:cNvCxnSpPr>
            <a:cxnSpLocks/>
          </p:cNvCxnSpPr>
          <p:nvPr userDrawn="1"/>
        </p:nvCxnSpPr>
        <p:spPr>
          <a:xfrm>
            <a:off x="341830" y="6120574"/>
            <a:ext cx="291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30AF8199-30CC-664C-BF53-43DCF51E3A39}"/>
              </a:ext>
            </a:extLst>
          </p:cNvPr>
          <p:cNvSpPr>
            <a:spLocks noGrp="1"/>
          </p:cNvSpPr>
          <p:nvPr>
            <p:ph idx="62" hasCustomPrompt="1"/>
          </p:nvPr>
        </p:nvSpPr>
        <p:spPr>
          <a:xfrm>
            <a:off x="7395589" y="3784278"/>
            <a:ext cx="2193163" cy="2339428"/>
          </a:xfrm>
          <a:prstGeom prst="rect">
            <a:avLst/>
          </a:prstGeom>
          <a:noFill/>
        </p:spPr>
        <p:txBody>
          <a:bodyPr>
            <a:noAutofit/>
          </a:bodyPr>
          <a:lstStyle>
            <a:lvl1pPr marL="0" indent="0">
              <a:buNone/>
              <a:defRPr sz="1400">
                <a:solidFill>
                  <a:schemeClr val="tx1"/>
                </a:solidFill>
              </a:defRPr>
            </a:lvl1pPr>
          </a:lstStyle>
          <a:p>
            <a:pPr lvl="0"/>
            <a:r>
              <a:rPr lang="en-GB" dirty="0"/>
              <a:t>Portrait goes here</a:t>
            </a:r>
            <a:endParaRPr lang="en-US" dirty="0"/>
          </a:p>
        </p:txBody>
      </p:sp>
      <p:sp>
        <p:nvSpPr>
          <p:cNvPr id="66" name="TextBox 65">
            <a:extLst>
              <a:ext uri="{FF2B5EF4-FFF2-40B4-BE49-F238E27FC236}">
                <a16:creationId xmlns:a16="http://schemas.microsoft.com/office/drawing/2014/main" id="{FE32135B-59F3-C948-B3EA-9805DE8F49FE}"/>
              </a:ext>
            </a:extLst>
          </p:cNvPr>
          <p:cNvSpPr txBox="1"/>
          <p:nvPr userDrawn="1"/>
        </p:nvSpPr>
        <p:spPr>
          <a:xfrm>
            <a:off x="9592696" y="5611342"/>
            <a:ext cx="690201" cy="338554"/>
          </a:xfrm>
          <a:prstGeom prst="rect">
            <a:avLst/>
          </a:prstGeom>
          <a:noFill/>
        </p:spPr>
        <p:txBody>
          <a:bodyPr wrap="square" rtlCol="0">
            <a:noAutofit/>
          </a:bodyPr>
          <a:lstStyle/>
          <a:p>
            <a:r>
              <a:rPr lang="en-US" sz="1600" baseline="0" dirty="0">
                <a:solidFill>
                  <a:srgbClr val="7E694F"/>
                </a:solidFill>
              </a:rPr>
              <a:t>Tel</a:t>
            </a:r>
          </a:p>
        </p:txBody>
      </p:sp>
      <p:sp>
        <p:nvSpPr>
          <p:cNvPr id="67" name="TextBox 66">
            <a:extLst>
              <a:ext uri="{FF2B5EF4-FFF2-40B4-BE49-F238E27FC236}">
                <a16:creationId xmlns:a16="http://schemas.microsoft.com/office/drawing/2014/main" id="{CEFE4ED5-3D2D-0341-A2B7-FAF34BF68DE6}"/>
              </a:ext>
            </a:extLst>
          </p:cNvPr>
          <p:cNvSpPr txBox="1"/>
          <p:nvPr userDrawn="1"/>
        </p:nvSpPr>
        <p:spPr>
          <a:xfrm>
            <a:off x="9592696" y="5903950"/>
            <a:ext cx="669929" cy="338554"/>
          </a:xfrm>
          <a:prstGeom prst="rect">
            <a:avLst/>
          </a:prstGeom>
          <a:noFill/>
        </p:spPr>
        <p:txBody>
          <a:bodyPr wrap="square" rtlCol="0">
            <a:noAutofit/>
          </a:bodyPr>
          <a:lstStyle/>
          <a:p>
            <a:r>
              <a:rPr lang="en-US" sz="1600" baseline="0" dirty="0">
                <a:solidFill>
                  <a:srgbClr val="7E694F"/>
                </a:solidFill>
              </a:rPr>
              <a:t>Mob</a:t>
            </a:r>
          </a:p>
        </p:txBody>
      </p:sp>
      <p:sp>
        <p:nvSpPr>
          <p:cNvPr id="68" name="Text Placeholder 33">
            <a:extLst>
              <a:ext uri="{FF2B5EF4-FFF2-40B4-BE49-F238E27FC236}">
                <a16:creationId xmlns:a16="http://schemas.microsoft.com/office/drawing/2014/main" id="{239E79E2-C764-B742-A63E-0B67D7B639C3}"/>
              </a:ext>
            </a:extLst>
          </p:cNvPr>
          <p:cNvSpPr>
            <a:spLocks noGrp="1"/>
          </p:cNvSpPr>
          <p:nvPr>
            <p:ph type="body" sz="quarter" idx="63" hasCustomPrompt="1"/>
          </p:nvPr>
        </p:nvSpPr>
        <p:spPr>
          <a:xfrm>
            <a:off x="9720774" y="5014636"/>
            <a:ext cx="2093749" cy="258767"/>
          </a:xfrm>
          <a:prstGeom prst="rect">
            <a:avLst/>
          </a:prstGeom>
        </p:spPr>
        <p:txBody>
          <a:bodyPr>
            <a:noAutofit/>
          </a:bodyPr>
          <a:lstStyle>
            <a:lvl1pPr marL="0" indent="0">
              <a:buNone/>
              <a:defRPr sz="1600" cap="all" spc="0" baseline="0">
                <a:solidFill>
                  <a:srgbClr val="7E694F"/>
                </a:solidFill>
              </a:defRPr>
            </a:lvl1pPr>
          </a:lstStyle>
          <a:p>
            <a:pPr lvl="0"/>
            <a:r>
              <a:rPr lang="en-US" dirty="0"/>
              <a:t>Title</a:t>
            </a:r>
          </a:p>
        </p:txBody>
      </p:sp>
      <p:sp>
        <p:nvSpPr>
          <p:cNvPr id="69" name="Text Placeholder 33">
            <a:extLst>
              <a:ext uri="{FF2B5EF4-FFF2-40B4-BE49-F238E27FC236}">
                <a16:creationId xmlns:a16="http://schemas.microsoft.com/office/drawing/2014/main" id="{00B42B37-8842-C944-9684-D546C498238B}"/>
              </a:ext>
            </a:extLst>
          </p:cNvPr>
          <p:cNvSpPr>
            <a:spLocks noGrp="1"/>
          </p:cNvSpPr>
          <p:nvPr>
            <p:ph type="body" sz="quarter" idx="64" hasCustomPrompt="1"/>
          </p:nvPr>
        </p:nvSpPr>
        <p:spPr>
          <a:xfrm>
            <a:off x="9720774" y="4075989"/>
            <a:ext cx="2093749" cy="835089"/>
          </a:xfrm>
          <a:prstGeom prst="rect">
            <a:avLst/>
          </a:prstGeom>
        </p:spPr>
        <p:txBody>
          <a:bodyPr anchor="ctr">
            <a:noAutofit/>
          </a:bodyPr>
          <a:lstStyle>
            <a:lvl1pPr marL="0" indent="0">
              <a:lnSpc>
                <a:spcPct val="150000"/>
              </a:lnSpc>
              <a:buNone/>
              <a:defRPr sz="2000" cap="all" spc="500" baseline="0"/>
            </a:lvl1pPr>
          </a:lstStyle>
          <a:p>
            <a:pPr lvl="0"/>
            <a:r>
              <a:rPr lang="en-US" dirty="0"/>
              <a:t>Name of person</a:t>
            </a:r>
          </a:p>
        </p:txBody>
      </p:sp>
      <p:sp>
        <p:nvSpPr>
          <p:cNvPr id="70" name="Text Placeholder 33">
            <a:extLst>
              <a:ext uri="{FF2B5EF4-FFF2-40B4-BE49-F238E27FC236}">
                <a16:creationId xmlns:a16="http://schemas.microsoft.com/office/drawing/2014/main" id="{B3FE0C91-5E91-0441-B6E7-28CC979A7140}"/>
              </a:ext>
            </a:extLst>
          </p:cNvPr>
          <p:cNvSpPr>
            <a:spLocks noGrp="1"/>
          </p:cNvSpPr>
          <p:nvPr>
            <p:ph type="body" sz="quarter" idx="65" hasCustomPrompt="1"/>
          </p:nvPr>
        </p:nvSpPr>
        <p:spPr>
          <a:xfrm>
            <a:off x="9720774" y="5297281"/>
            <a:ext cx="2093749" cy="258767"/>
          </a:xfrm>
          <a:prstGeom prst="rect">
            <a:avLst/>
          </a:prstGeom>
        </p:spPr>
        <p:txBody>
          <a:bodyPr>
            <a:noAutofit/>
          </a:bodyPr>
          <a:lstStyle>
            <a:lvl1pPr marL="0" indent="0">
              <a:buNone/>
              <a:defRPr sz="1600" cap="none" spc="100" baseline="0"/>
            </a:lvl1pPr>
          </a:lstStyle>
          <a:p>
            <a:pPr lvl="0"/>
            <a:r>
              <a:rPr lang="en-US" dirty="0"/>
              <a:t>Location</a:t>
            </a:r>
          </a:p>
        </p:txBody>
      </p:sp>
      <p:sp>
        <p:nvSpPr>
          <p:cNvPr id="71" name="Text Placeholder 33">
            <a:extLst>
              <a:ext uri="{FF2B5EF4-FFF2-40B4-BE49-F238E27FC236}">
                <a16:creationId xmlns:a16="http://schemas.microsoft.com/office/drawing/2014/main" id="{4B7843F8-2575-2A41-A0A5-6A9977BD0C36}"/>
              </a:ext>
            </a:extLst>
          </p:cNvPr>
          <p:cNvSpPr>
            <a:spLocks noGrp="1"/>
          </p:cNvSpPr>
          <p:nvPr>
            <p:ph type="body" sz="quarter" idx="66" hasCustomPrompt="1"/>
          </p:nvPr>
        </p:nvSpPr>
        <p:spPr>
          <a:xfrm>
            <a:off x="10282898" y="5585386"/>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sp>
        <p:nvSpPr>
          <p:cNvPr id="72" name="Text Placeholder 33">
            <a:extLst>
              <a:ext uri="{FF2B5EF4-FFF2-40B4-BE49-F238E27FC236}">
                <a16:creationId xmlns:a16="http://schemas.microsoft.com/office/drawing/2014/main" id="{833499F3-2033-CB42-A178-ECC0D5678F5B}"/>
              </a:ext>
            </a:extLst>
          </p:cNvPr>
          <p:cNvSpPr>
            <a:spLocks noGrp="1"/>
          </p:cNvSpPr>
          <p:nvPr>
            <p:ph type="body" sz="quarter" idx="67" hasCustomPrompt="1"/>
          </p:nvPr>
        </p:nvSpPr>
        <p:spPr>
          <a:xfrm>
            <a:off x="10282898" y="5864786"/>
            <a:ext cx="1531626" cy="307773"/>
          </a:xfrm>
          <a:prstGeom prst="rect">
            <a:avLst/>
          </a:prstGeom>
        </p:spPr>
        <p:txBody>
          <a:bodyPr>
            <a:noAutofit/>
          </a:bodyPr>
          <a:lstStyle>
            <a:lvl1pPr marL="0" indent="0">
              <a:buNone/>
              <a:defRPr sz="1600" cap="none" spc="100" baseline="0"/>
            </a:lvl1pPr>
          </a:lstStyle>
          <a:p>
            <a:pPr lvl="0"/>
            <a:r>
              <a:rPr lang="en-US" dirty="0"/>
              <a:t>+00 0000 0000</a:t>
            </a:r>
          </a:p>
        </p:txBody>
      </p:sp>
      <p:cxnSp>
        <p:nvCxnSpPr>
          <p:cNvPr id="73" name="Straight Connector 72">
            <a:extLst>
              <a:ext uri="{FF2B5EF4-FFF2-40B4-BE49-F238E27FC236}">
                <a16:creationId xmlns:a16="http://schemas.microsoft.com/office/drawing/2014/main" id="{AA95EF09-1AA5-6F4D-B744-755FF63C624C}"/>
              </a:ext>
            </a:extLst>
          </p:cNvPr>
          <p:cNvCxnSpPr>
            <a:cxnSpLocks/>
          </p:cNvCxnSpPr>
          <p:nvPr userDrawn="1"/>
        </p:nvCxnSpPr>
        <p:spPr>
          <a:xfrm>
            <a:off x="6674897" y="6120574"/>
            <a:ext cx="291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29F83A35-7C45-48C3-8C3D-A14009C09859}"/>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46" name="Slide Number Placeholder 2">
            <a:extLst>
              <a:ext uri="{FF2B5EF4-FFF2-40B4-BE49-F238E27FC236}">
                <a16:creationId xmlns:a16="http://schemas.microsoft.com/office/drawing/2014/main" id="{E5D2ECE2-539A-4346-8F5C-09B16CCE3F6E}"/>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7" name="Group 46">
            <a:extLst>
              <a:ext uri="{FF2B5EF4-FFF2-40B4-BE49-F238E27FC236}">
                <a16:creationId xmlns:a16="http://schemas.microsoft.com/office/drawing/2014/main" id="{D81FE5E2-4F42-4E0C-838F-4DFF81FCC7DD}"/>
              </a:ext>
            </a:extLst>
          </p:cNvPr>
          <p:cNvGrpSpPr/>
          <p:nvPr userDrawn="1"/>
        </p:nvGrpSpPr>
        <p:grpSpPr>
          <a:xfrm>
            <a:off x="11454056" y="6354160"/>
            <a:ext cx="369644" cy="226799"/>
            <a:chOff x="10171675" y="6328233"/>
            <a:chExt cx="731163" cy="454938"/>
          </a:xfrm>
        </p:grpSpPr>
        <p:sp>
          <p:nvSpPr>
            <p:cNvPr id="74" name="Freeform: Shape 73">
              <a:extLst>
                <a:ext uri="{FF2B5EF4-FFF2-40B4-BE49-F238E27FC236}">
                  <a16:creationId xmlns:a16="http://schemas.microsoft.com/office/drawing/2014/main" id="{D0DB6807-091B-458F-8068-87C12052A82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5" name="Freeform: Shape 74">
              <a:extLst>
                <a:ext uri="{FF2B5EF4-FFF2-40B4-BE49-F238E27FC236}">
                  <a16:creationId xmlns:a16="http://schemas.microsoft.com/office/drawing/2014/main" id="{CBA53C73-2C35-4674-8BB0-961AFCA1A3B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6" name="Group 75">
              <a:extLst>
                <a:ext uri="{FF2B5EF4-FFF2-40B4-BE49-F238E27FC236}">
                  <a16:creationId xmlns:a16="http://schemas.microsoft.com/office/drawing/2014/main" id="{691851DE-BB12-4EAB-97E9-A6AC6ABA320E}"/>
                </a:ext>
              </a:extLst>
            </p:cNvPr>
            <p:cNvGrpSpPr/>
            <p:nvPr userDrawn="1"/>
          </p:nvGrpSpPr>
          <p:grpSpPr>
            <a:xfrm>
              <a:off x="10499754" y="6374995"/>
              <a:ext cx="74948" cy="362489"/>
              <a:chOff x="11458342" y="5807359"/>
              <a:chExt cx="74948" cy="362489"/>
            </a:xfrm>
          </p:grpSpPr>
          <p:sp>
            <p:nvSpPr>
              <p:cNvPr id="77" name="Freeform: Shape 76">
                <a:extLst>
                  <a:ext uri="{FF2B5EF4-FFF2-40B4-BE49-F238E27FC236}">
                    <a16:creationId xmlns:a16="http://schemas.microsoft.com/office/drawing/2014/main" id="{D299ACD3-464D-4A2E-AFB4-9968A175DFC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8" name="Freeform: Shape 77">
                <a:extLst>
                  <a:ext uri="{FF2B5EF4-FFF2-40B4-BE49-F238E27FC236}">
                    <a16:creationId xmlns:a16="http://schemas.microsoft.com/office/drawing/2014/main" id="{48BDAB4D-4997-4629-9FC9-BDE2510613B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257746714"/>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io_6 people">
    <p:spTree>
      <p:nvGrpSpPr>
        <p:cNvPr id="1" name=""/>
        <p:cNvGrpSpPr/>
        <p:nvPr/>
      </p:nvGrpSpPr>
      <p:grpSpPr>
        <a:xfrm>
          <a:off x="0" y="0"/>
          <a:ext cx="0" cy="0"/>
          <a:chOff x="0" y="0"/>
          <a:chExt cx="0" cy="0"/>
        </a:xfrm>
      </p:grpSpPr>
      <p:sp>
        <p:nvSpPr>
          <p:cNvPr id="104" name="Picture Placeholder 22">
            <a:extLst>
              <a:ext uri="{FF2B5EF4-FFF2-40B4-BE49-F238E27FC236}">
                <a16:creationId xmlns:a16="http://schemas.microsoft.com/office/drawing/2014/main" id="{56ACDB99-C799-C54E-831A-01781DD66268}"/>
              </a:ext>
            </a:extLst>
          </p:cNvPr>
          <p:cNvSpPr>
            <a:spLocks noGrp="1"/>
          </p:cNvSpPr>
          <p:nvPr>
            <p:ph type="pic" sz="quarter" idx="41"/>
          </p:nvPr>
        </p:nvSpPr>
        <p:spPr>
          <a:xfrm>
            <a:off x="680377" y="781827"/>
            <a:ext cx="1311181" cy="1170359"/>
          </a:xfrm>
          <a:noFill/>
        </p:spPr>
        <p:txBody>
          <a:bodyPr>
            <a:noAutofit/>
          </a:bodyPr>
          <a:lstStyle>
            <a:lvl1pPr>
              <a:defRPr sz="1000" baseline="0"/>
            </a:lvl1pPr>
          </a:lstStyle>
          <a:p>
            <a:r>
              <a:rPr lang="en-US"/>
              <a:t>Click icon to add picture</a:t>
            </a:r>
          </a:p>
        </p:txBody>
      </p:sp>
      <p:cxnSp>
        <p:nvCxnSpPr>
          <p:cNvPr id="11" name="Straight Connector 10">
            <a:extLst>
              <a:ext uri="{FF2B5EF4-FFF2-40B4-BE49-F238E27FC236}">
                <a16:creationId xmlns:a16="http://schemas.microsoft.com/office/drawing/2014/main" id="{2908E693-FB2E-EE44-A997-24D6C64082DD}"/>
              </a:ext>
            </a:extLst>
          </p:cNvPr>
          <p:cNvCxnSpPr>
            <a:cxnSpLocks/>
          </p:cNvCxnSpPr>
          <p:nvPr userDrawn="1"/>
        </p:nvCxnSpPr>
        <p:spPr>
          <a:xfrm>
            <a:off x="669245" y="1952189"/>
            <a:ext cx="132231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45FE5BB-5888-D84F-BE18-4623080F8FB3}"/>
              </a:ext>
            </a:extLst>
          </p:cNvPr>
          <p:cNvSpPr txBox="1"/>
          <p:nvPr userDrawn="1"/>
        </p:nvSpPr>
        <p:spPr>
          <a:xfrm>
            <a:off x="2112705" y="1542648"/>
            <a:ext cx="508576" cy="307777"/>
          </a:xfrm>
          <a:prstGeom prst="rect">
            <a:avLst/>
          </a:prstGeom>
          <a:noFill/>
        </p:spPr>
        <p:txBody>
          <a:bodyPr wrap="square" lIns="0" tIns="0" rIns="0" rtlCol="0">
            <a:noAutofit/>
          </a:bodyPr>
          <a:lstStyle/>
          <a:p>
            <a:r>
              <a:rPr lang="en-US" sz="1400" baseline="0" dirty="0">
                <a:solidFill>
                  <a:srgbClr val="7E694F"/>
                </a:solidFill>
              </a:rPr>
              <a:t>Tel</a:t>
            </a:r>
          </a:p>
        </p:txBody>
      </p:sp>
      <p:sp>
        <p:nvSpPr>
          <p:cNvPr id="16" name="TextBox 15">
            <a:extLst>
              <a:ext uri="{FF2B5EF4-FFF2-40B4-BE49-F238E27FC236}">
                <a16:creationId xmlns:a16="http://schemas.microsoft.com/office/drawing/2014/main" id="{214DBF07-EA26-0F4F-A57C-FA0277F5E029}"/>
              </a:ext>
            </a:extLst>
          </p:cNvPr>
          <p:cNvSpPr txBox="1"/>
          <p:nvPr userDrawn="1"/>
        </p:nvSpPr>
        <p:spPr>
          <a:xfrm>
            <a:off x="2112705" y="1765773"/>
            <a:ext cx="508576" cy="200927"/>
          </a:xfrm>
          <a:prstGeom prst="rect">
            <a:avLst/>
          </a:prstGeom>
          <a:noFill/>
        </p:spPr>
        <p:txBody>
          <a:bodyPr wrap="square" lIns="0" tIns="0" rIns="0" rtlCol="0">
            <a:noAutofit/>
          </a:bodyPr>
          <a:lstStyle/>
          <a:p>
            <a:r>
              <a:rPr lang="en-US" sz="1400" baseline="0" dirty="0">
                <a:solidFill>
                  <a:srgbClr val="7E694F"/>
                </a:solidFill>
              </a:rPr>
              <a:t>Mob</a:t>
            </a:r>
          </a:p>
        </p:txBody>
      </p:sp>
      <p:sp>
        <p:nvSpPr>
          <p:cNvPr id="17" name="Text Placeholder 33">
            <a:extLst>
              <a:ext uri="{FF2B5EF4-FFF2-40B4-BE49-F238E27FC236}">
                <a16:creationId xmlns:a16="http://schemas.microsoft.com/office/drawing/2014/main" id="{58B5C1ED-BD0D-EF4D-B3CE-87F7506C0D3D}"/>
              </a:ext>
            </a:extLst>
          </p:cNvPr>
          <p:cNvSpPr>
            <a:spLocks noGrp="1"/>
          </p:cNvSpPr>
          <p:nvPr>
            <p:ph type="body" sz="quarter" idx="26" hasCustomPrompt="1"/>
          </p:nvPr>
        </p:nvSpPr>
        <p:spPr>
          <a:xfrm>
            <a:off x="2123427" y="781237"/>
            <a:ext cx="1943476" cy="194901"/>
          </a:xfrm>
          <a:prstGeom prst="rect">
            <a:avLst/>
          </a:prstGeom>
        </p:spPr>
        <p:txBody>
          <a:bodyPr anchor="ctr">
            <a:noAutofit/>
          </a:bodyPr>
          <a:lstStyle>
            <a:lvl1pPr marL="0" indent="0">
              <a:lnSpc>
                <a:spcPct val="100000"/>
              </a:lnSpc>
              <a:buNone/>
              <a:defRPr sz="1600" cap="all" spc="0" baseline="0">
                <a:solidFill>
                  <a:schemeClr val="bg1"/>
                </a:solidFill>
              </a:defRPr>
            </a:lvl1pPr>
          </a:lstStyle>
          <a:p>
            <a:pPr lvl="0"/>
            <a:r>
              <a:rPr lang="en-US" dirty="0"/>
              <a:t>Name of position</a:t>
            </a:r>
          </a:p>
        </p:txBody>
      </p:sp>
      <p:sp>
        <p:nvSpPr>
          <p:cNvPr id="18" name="Text Placeholder 33">
            <a:extLst>
              <a:ext uri="{FF2B5EF4-FFF2-40B4-BE49-F238E27FC236}">
                <a16:creationId xmlns:a16="http://schemas.microsoft.com/office/drawing/2014/main" id="{B40519B1-F9E1-0741-927D-0607E15FBA99}"/>
              </a:ext>
            </a:extLst>
          </p:cNvPr>
          <p:cNvSpPr>
            <a:spLocks noGrp="1"/>
          </p:cNvSpPr>
          <p:nvPr>
            <p:ph type="body" sz="quarter" idx="27" hasCustomPrompt="1"/>
          </p:nvPr>
        </p:nvSpPr>
        <p:spPr>
          <a:xfrm>
            <a:off x="2118882" y="976139"/>
            <a:ext cx="1943475" cy="338850"/>
          </a:xfrm>
          <a:prstGeom prst="rect">
            <a:avLst/>
          </a:prstGeom>
        </p:spPr>
        <p:txBody>
          <a:bodyPr anchor="ctr">
            <a:noAutofit/>
          </a:bodyPr>
          <a:lstStyle>
            <a:lvl1pPr marL="0" indent="0">
              <a:lnSpc>
                <a:spcPct val="100000"/>
              </a:lnSpc>
              <a:buNone/>
              <a:defRPr sz="1600" cap="all" spc="200" baseline="0"/>
            </a:lvl1pPr>
          </a:lstStyle>
          <a:p>
            <a:pPr lvl="0"/>
            <a:r>
              <a:rPr lang="en-US" dirty="0"/>
              <a:t>Name of person</a:t>
            </a:r>
          </a:p>
        </p:txBody>
      </p:sp>
      <p:sp>
        <p:nvSpPr>
          <p:cNvPr id="19" name="Text Placeholder 33">
            <a:extLst>
              <a:ext uri="{FF2B5EF4-FFF2-40B4-BE49-F238E27FC236}">
                <a16:creationId xmlns:a16="http://schemas.microsoft.com/office/drawing/2014/main" id="{2CE186AE-2E3A-264E-8966-A530BFAC69C8}"/>
              </a:ext>
            </a:extLst>
          </p:cNvPr>
          <p:cNvSpPr>
            <a:spLocks noGrp="1"/>
          </p:cNvSpPr>
          <p:nvPr>
            <p:ph type="body" sz="quarter" idx="28" hasCustomPrompt="1"/>
          </p:nvPr>
        </p:nvSpPr>
        <p:spPr>
          <a:xfrm>
            <a:off x="2118881" y="1317654"/>
            <a:ext cx="1943476" cy="200576"/>
          </a:xfrm>
          <a:prstGeom prst="rect">
            <a:avLst/>
          </a:prstGeom>
        </p:spPr>
        <p:txBody>
          <a:bodyPr>
            <a:noAutofit/>
          </a:bodyPr>
          <a:lstStyle>
            <a:lvl1pPr marL="0" indent="0">
              <a:buNone/>
              <a:defRPr sz="1400" cap="none" spc="100" baseline="0"/>
            </a:lvl1pPr>
          </a:lstStyle>
          <a:p>
            <a:pPr lvl="0"/>
            <a:r>
              <a:rPr lang="en-US" dirty="0"/>
              <a:t>Title, Location</a:t>
            </a:r>
          </a:p>
        </p:txBody>
      </p:sp>
      <p:sp>
        <p:nvSpPr>
          <p:cNvPr id="21" name="Text Placeholder 33">
            <a:extLst>
              <a:ext uri="{FF2B5EF4-FFF2-40B4-BE49-F238E27FC236}">
                <a16:creationId xmlns:a16="http://schemas.microsoft.com/office/drawing/2014/main" id="{8F3C40AB-0C4D-8E48-A1C2-700620B7A437}"/>
              </a:ext>
            </a:extLst>
          </p:cNvPr>
          <p:cNvSpPr>
            <a:spLocks noGrp="1"/>
          </p:cNvSpPr>
          <p:nvPr>
            <p:ph type="body" sz="quarter" idx="40" hasCustomPrompt="1"/>
          </p:nvPr>
        </p:nvSpPr>
        <p:spPr>
          <a:xfrm>
            <a:off x="2683361" y="1531291"/>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105" name="Text Placeholder 33">
            <a:extLst>
              <a:ext uri="{FF2B5EF4-FFF2-40B4-BE49-F238E27FC236}">
                <a16:creationId xmlns:a16="http://schemas.microsoft.com/office/drawing/2014/main" id="{7B3DF251-8C1F-494F-8C90-33BA4C97E493}"/>
              </a:ext>
            </a:extLst>
          </p:cNvPr>
          <p:cNvSpPr>
            <a:spLocks noGrp="1"/>
          </p:cNvSpPr>
          <p:nvPr>
            <p:ph type="body" sz="quarter" idx="77" hasCustomPrompt="1"/>
          </p:nvPr>
        </p:nvSpPr>
        <p:spPr>
          <a:xfrm>
            <a:off x="2683361" y="1774521"/>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146" name="Picture Placeholder 22">
            <a:extLst>
              <a:ext uri="{FF2B5EF4-FFF2-40B4-BE49-F238E27FC236}">
                <a16:creationId xmlns:a16="http://schemas.microsoft.com/office/drawing/2014/main" id="{4E54D7C0-00B1-F046-A17E-ABEFC2C286BC}"/>
              </a:ext>
            </a:extLst>
          </p:cNvPr>
          <p:cNvSpPr>
            <a:spLocks noGrp="1"/>
          </p:cNvSpPr>
          <p:nvPr>
            <p:ph type="pic" sz="quarter" idx="78"/>
          </p:nvPr>
        </p:nvSpPr>
        <p:spPr>
          <a:xfrm>
            <a:off x="4320048" y="781827"/>
            <a:ext cx="1311181" cy="1170359"/>
          </a:xfrm>
          <a:noFill/>
        </p:spPr>
        <p:txBody>
          <a:bodyPr>
            <a:noAutofit/>
          </a:bodyPr>
          <a:lstStyle>
            <a:lvl1pPr>
              <a:defRPr sz="1000" baseline="0"/>
            </a:lvl1pPr>
          </a:lstStyle>
          <a:p>
            <a:r>
              <a:rPr lang="en-US"/>
              <a:t>Click icon to add picture</a:t>
            </a:r>
          </a:p>
        </p:txBody>
      </p:sp>
      <p:cxnSp>
        <p:nvCxnSpPr>
          <p:cNvPr id="148" name="Straight Connector 147">
            <a:extLst>
              <a:ext uri="{FF2B5EF4-FFF2-40B4-BE49-F238E27FC236}">
                <a16:creationId xmlns:a16="http://schemas.microsoft.com/office/drawing/2014/main" id="{963947C5-1F93-004F-B12B-AF7CE60E6A79}"/>
              </a:ext>
            </a:extLst>
          </p:cNvPr>
          <p:cNvCxnSpPr>
            <a:cxnSpLocks/>
          </p:cNvCxnSpPr>
          <p:nvPr userDrawn="1"/>
        </p:nvCxnSpPr>
        <p:spPr>
          <a:xfrm>
            <a:off x="4308916" y="1952189"/>
            <a:ext cx="132231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077DA101-E885-5E4F-9740-4F4DDC68A7E1}"/>
              </a:ext>
            </a:extLst>
          </p:cNvPr>
          <p:cNvSpPr txBox="1"/>
          <p:nvPr userDrawn="1"/>
        </p:nvSpPr>
        <p:spPr>
          <a:xfrm>
            <a:off x="5752376" y="1542648"/>
            <a:ext cx="508576" cy="307777"/>
          </a:xfrm>
          <a:prstGeom prst="rect">
            <a:avLst/>
          </a:prstGeom>
          <a:noFill/>
        </p:spPr>
        <p:txBody>
          <a:bodyPr wrap="square" lIns="0" tIns="0" rIns="0" rtlCol="0">
            <a:noAutofit/>
          </a:bodyPr>
          <a:lstStyle/>
          <a:p>
            <a:r>
              <a:rPr lang="en-US" sz="1400" baseline="0" dirty="0">
                <a:solidFill>
                  <a:srgbClr val="7E694F"/>
                </a:solidFill>
              </a:rPr>
              <a:t>Tel</a:t>
            </a:r>
          </a:p>
        </p:txBody>
      </p:sp>
      <p:sp>
        <p:nvSpPr>
          <p:cNvPr id="150" name="TextBox 149">
            <a:extLst>
              <a:ext uri="{FF2B5EF4-FFF2-40B4-BE49-F238E27FC236}">
                <a16:creationId xmlns:a16="http://schemas.microsoft.com/office/drawing/2014/main" id="{3776B05E-8AA9-8C44-9B25-607C98A61E07}"/>
              </a:ext>
            </a:extLst>
          </p:cNvPr>
          <p:cNvSpPr txBox="1"/>
          <p:nvPr userDrawn="1"/>
        </p:nvSpPr>
        <p:spPr>
          <a:xfrm>
            <a:off x="5752376" y="1765773"/>
            <a:ext cx="508576" cy="200927"/>
          </a:xfrm>
          <a:prstGeom prst="rect">
            <a:avLst/>
          </a:prstGeom>
          <a:noFill/>
        </p:spPr>
        <p:txBody>
          <a:bodyPr wrap="square" lIns="0" tIns="0" rIns="0" rtlCol="0">
            <a:noAutofit/>
          </a:bodyPr>
          <a:lstStyle/>
          <a:p>
            <a:r>
              <a:rPr lang="en-US" sz="1400" baseline="0" dirty="0">
                <a:solidFill>
                  <a:srgbClr val="7E694F"/>
                </a:solidFill>
              </a:rPr>
              <a:t>Mob</a:t>
            </a:r>
          </a:p>
        </p:txBody>
      </p:sp>
      <p:sp>
        <p:nvSpPr>
          <p:cNvPr id="151" name="Text Placeholder 33">
            <a:extLst>
              <a:ext uri="{FF2B5EF4-FFF2-40B4-BE49-F238E27FC236}">
                <a16:creationId xmlns:a16="http://schemas.microsoft.com/office/drawing/2014/main" id="{0DB543AA-C955-E94E-9EFA-F3689170CDE3}"/>
              </a:ext>
            </a:extLst>
          </p:cNvPr>
          <p:cNvSpPr>
            <a:spLocks noGrp="1"/>
          </p:cNvSpPr>
          <p:nvPr>
            <p:ph type="body" sz="quarter" idx="80" hasCustomPrompt="1"/>
          </p:nvPr>
        </p:nvSpPr>
        <p:spPr>
          <a:xfrm>
            <a:off x="5763098" y="781237"/>
            <a:ext cx="1943476" cy="194901"/>
          </a:xfrm>
          <a:prstGeom prst="rect">
            <a:avLst/>
          </a:prstGeom>
        </p:spPr>
        <p:txBody>
          <a:bodyPr anchor="ctr">
            <a:noAutofit/>
          </a:bodyPr>
          <a:lstStyle>
            <a:lvl1pPr marL="0" indent="0">
              <a:lnSpc>
                <a:spcPct val="100000"/>
              </a:lnSpc>
              <a:buNone/>
              <a:defRPr sz="1600" cap="all" spc="0" baseline="0">
                <a:solidFill>
                  <a:schemeClr val="bg1"/>
                </a:solidFill>
              </a:defRPr>
            </a:lvl1pPr>
          </a:lstStyle>
          <a:p>
            <a:pPr lvl="0"/>
            <a:r>
              <a:rPr lang="en-US" dirty="0"/>
              <a:t>Name of position</a:t>
            </a:r>
          </a:p>
        </p:txBody>
      </p:sp>
      <p:sp>
        <p:nvSpPr>
          <p:cNvPr id="152" name="Text Placeholder 33">
            <a:extLst>
              <a:ext uri="{FF2B5EF4-FFF2-40B4-BE49-F238E27FC236}">
                <a16:creationId xmlns:a16="http://schemas.microsoft.com/office/drawing/2014/main" id="{6B57AE97-A741-654F-B4CD-D0E08F36A00A}"/>
              </a:ext>
            </a:extLst>
          </p:cNvPr>
          <p:cNvSpPr>
            <a:spLocks noGrp="1"/>
          </p:cNvSpPr>
          <p:nvPr>
            <p:ph type="body" sz="quarter" idx="81" hasCustomPrompt="1"/>
          </p:nvPr>
        </p:nvSpPr>
        <p:spPr>
          <a:xfrm>
            <a:off x="5758553" y="976139"/>
            <a:ext cx="1943475" cy="338850"/>
          </a:xfrm>
          <a:prstGeom prst="rect">
            <a:avLst/>
          </a:prstGeom>
        </p:spPr>
        <p:txBody>
          <a:bodyPr anchor="ctr">
            <a:noAutofit/>
          </a:bodyPr>
          <a:lstStyle>
            <a:lvl1pPr marL="0" indent="0">
              <a:lnSpc>
                <a:spcPct val="100000"/>
              </a:lnSpc>
              <a:buNone/>
              <a:defRPr sz="1600" cap="all" spc="200" baseline="0"/>
            </a:lvl1pPr>
          </a:lstStyle>
          <a:p>
            <a:pPr lvl="0"/>
            <a:r>
              <a:rPr lang="en-US" dirty="0"/>
              <a:t>Name of person</a:t>
            </a:r>
          </a:p>
        </p:txBody>
      </p:sp>
      <p:sp>
        <p:nvSpPr>
          <p:cNvPr id="153" name="Text Placeholder 33">
            <a:extLst>
              <a:ext uri="{FF2B5EF4-FFF2-40B4-BE49-F238E27FC236}">
                <a16:creationId xmlns:a16="http://schemas.microsoft.com/office/drawing/2014/main" id="{C7626766-E442-1A41-8521-CC28885EEE07}"/>
              </a:ext>
            </a:extLst>
          </p:cNvPr>
          <p:cNvSpPr>
            <a:spLocks noGrp="1"/>
          </p:cNvSpPr>
          <p:nvPr>
            <p:ph type="body" sz="quarter" idx="82" hasCustomPrompt="1"/>
          </p:nvPr>
        </p:nvSpPr>
        <p:spPr>
          <a:xfrm>
            <a:off x="5758552" y="1317654"/>
            <a:ext cx="1943476" cy="200576"/>
          </a:xfrm>
          <a:prstGeom prst="rect">
            <a:avLst/>
          </a:prstGeom>
        </p:spPr>
        <p:txBody>
          <a:bodyPr>
            <a:noAutofit/>
          </a:bodyPr>
          <a:lstStyle>
            <a:lvl1pPr marL="0" indent="0">
              <a:buNone/>
              <a:defRPr sz="1400" cap="none" spc="100" baseline="0"/>
            </a:lvl1pPr>
          </a:lstStyle>
          <a:p>
            <a:pPr lvl="0"/>
            <a:r>
              <a:rPr lang="en-US" dirty="0"/>
              <a:t>Title, Location</a:t>
            </a:r>
          </a:p>
        </p:txBody>
      </p:sp>
      <p:sp>
        <p:nvSpPr>
          <p:cNvPr id="154" name="Text Placeholder 33">
            <a:extLst>
              <a:ext uri="{FF2B5EF4-FFF2-40B4-BE49-F238E27FC236}">
                <a16:creationId xmlns:a16="http://schemas.microsoft.com/office/drawing/2014/main" id="{D68F1457-9359-1944-9290-DAC45FF5FD37}"/>
              </a:ext>
            </a:extLst>
          </p:cNvPr>
          <p:cNvSpPr>
            <a:spLocks noGrp="1"/>
          </p:cNvSpPr>
          <p:nvPr>
            <p:ph type="body" sz="quarter" idx="83" hasCustomPrompt="1"/>
          </p:nvPr>
        </p:nvSpPr>
        <p:spPr>
          <a:xfrm>
            <a:off x="6323032" y="1531291"/>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155" name="Text Placeholder 33">
            <a:extLst>
              <a:ext uri="{FF2B5EF4-FFF2-40B4-BE49-F238E27FC236}">
                <a16:creationId xmlns:a16="http://schemas.microsoft.com/office/drawing/2014/main" id="{6348A6AA-3CB0-9749-ADA9-789B56071446}"/>
              </a:ext>
            </a:extLst>
          </p:cNvPr>
          <p:cNvSpPr>
            <a:spLocks noGrp="1"/>
          </p:cNvSpPr>
          <p:nvPr>
            <p:ph type="body" sz="quarter" idx="84" hasCustomPrompt="1"/>
          </p:nvPr>
        </p:nvSpPr>
        <p:spPr>
          <a:xfrm>
            <a:off x="6323032" y="1774521"/>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156" name="Picture Placeholder 22">
            <a:extLst>
              <a:ext uri="{FF2B5EF4-FFF2-40B4-BE49-F238E27FC236}">
                <a16:creationId xmlns:a16="http://schemas.microsoft.com/office/drawing/2014/main" id="{C66A8AA0-CE8E-9847-B795-0D420C7C7CE7}"/>
              </a:ext>
            </a:extLst>
          </p:cNvPr>
          <p:cNvSpPr>
            <a:spLocks noGrp="1"/>
          </p:cNvSpPr>
          <p:nvPr>
            <p:ph type="pic" sz="quarter" idx="85"/>
          </p:nvPr>
        </p:nvSpPr>
        <p:spPr>
          <a:xfrm>
            <a:off x="8124353" y="781827"/>
            <a:ext cx="1311181" cy="1170359"/>
          </a:xfrm>
          <a:noFill/>
        </p:spPr>
        <p:txBody>
          <a:bodyPr>
            <a:noAutofit/>
          </a:bodyPr>
          <a:lstStyle>
            <a:lvl1pPr>
              <a:defRPr sz="1000" baseline="0"/>
            </a:lvl1pPr>
          </a:lstStyle>
          <a:p>
            <a:r>
              <a:rPr lang="en-US"/>
              <a:t>Click icon to add picture</a:t>
            </a:r>
          </a:p>
        </p:txBody>
      </p:sp>
      <p:cxnSp>
        <p:nvCxnSpPr>
          <p:cNvPr id="158" name="Straight Connector 157">
            <a:extLst>
              <a:ext uri="{FF2B5EF4-FFF2-40B4-BE49-F238E27FC236}">
                <a16:creationId xmlns:a16="http://schemas.microsoft.com/office/drawing/2014/main" id="{B7299EB4-0501-7444-A96B-825C5B2C307A}"/>
              </a:ext>
            </a:extLst>
          </p:cNvPr>
          <p:cNvCxnSpPr>
            <a:cxnSpLocks/>
          </p:cNvCxnSpPr>
          <p:nvPr userDrawn="1"/>
        </p:nvCxnSpPr>
        <p:spPr>
          <a:xfrm>
            <a:off x="8113221" y="1952189"/>
            <a:ext cx="132231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9C8B3654-F358-A04B-8218-2D96A939AA59}"/>
              </a:ext>
            </a:extLst>
          </p:cNvPr>
          <p:cNvSpPr txBox="1"/>
          <p:nvPr userDrawn="1"/>
        </p:nvSpPr>
        <p:spPr>
          <a:xfrm>
            <a:off x="9556681" y="1542648"/>
            <a:ext cx="508576" cy="307777"/>
          </a:xfrm>
          <a:prstGeom prst="rect">
            <a:avLst/>
          </a:prstGeom>
          <a:noFill/>
        </p:spPr>
        <p:txBody>
          <a:bodyPr wrap="square" lIns="0" tIns="0" rIns="0" rtlCol="0">
            <a:noAutofit/>
          </a:bodyPr>
          <a:lstStyle/>
          <a:p>
            <a:r>
              <a:rPr lang="en-US" sz="1400" baseline="0" dirty="0">
                <a:solidFill>
                  <a:srgbClr val="7E694F"/>
                </a:solidFill>
              </a:rPr>
              <a:t>Tel</a:t>
            </a:r>
          </a:p>
        </p:txBody>
      </p:sp>
      <p:sp>
        <p:nvSpPr>
          <p:cNvPr id="160" name="TextBox 159">
            <a:extLst>
              <a:ext uri="{FF2B5EF4-FFF2-40B4-BE49-F238E27FC236}">
                <a16:creationId xmlns:a16="http://schemas.microsoft.com/office/drawing/2014/main" id="{7A5CDCC2-8A0B-484C-9648-31628A1D55AE}"/>
              </a:ext>
            </a:extLst>
          </p:cNvPr>
          <p:cNvSpPr txBox="1"/>
          <p:nvPr userDrawn="1"/>
        </p:nvSpPr>
        <p:spPr>
          <a:xfrm>
            <a:off x="9556681" y="1765773"/>
            <a:ext cx="508576" cy="200927"/>
          </a:xfrm>
          <a:prstGeom prst="rect">
            <a:avLst/>
          </a:prstGeom>
          <a:noFill/>
        </p:spPr>
        <p:txBody>
          <a:bodyPr wrap="square" lIns="0" tIns="0" rIns="0" rtlCol="0">
            <a:noAutofit/>
          </a:bodyPr>
          <a:lstStyle/>
          <a:p>
            <a:r>
              <a:rPr lang="en-US" sz="1400" baseline="0" dirty="0">
                <a:solidFill>
                  <a:srgbClr val="7E694F"/>
                </a:solidFill>
              </a:rPr>
              <a:t>Mob</a:t>
            </a:r>
          </a:p>
        </p:txBody>
      </p:sp>
      <p:sp>
        <p:nvSpPr>
          <p:cNvPr id="161" name="Text Placeholder 33">
            <a:extLst>
              <a:ext uri="{FF2B5EF4-FFF2-40B4-BE49-F238E27FC236}">
                <a16:creationId xmlns:a16="http://schemas.microsoft.com/office/drawing/2014/main" id="{5972DF26-44F6-5C44-99DF-9865C55BC263}"/>
              </a:ext>
            </a:extLst>
          </p:cNvPr>
          <p:cNvSpPr>
            <a:spLocks noGrp="1"/>
          </p:cNvSpPr>
          <p:nvPr>
            <p:ph type="body" sz="quarter" idx="87" hasCustomPrompt="1"/>
          </p:nvPr>
        </p:nvSpPr>
        <p:spPr>
          <a:xfrm>
            <a:off x="9567403" y="781237"/>
            <a:ext cx="1943476" cy="194901"/>
          </a:xfrm>
          <a:prstGeom prst="rect">
            <a:avLst/>
          </a:prstGeom>
        </p:spPr>
        <p:txBody>
          <a:bodyPr anchor="ctr">
            <a:noAutofit/>
          </a:bodyPr>
          <a:lstStyle>
            <a:lvl1pPr marL="0" indent="0">
              <a:lnSpc>
                <a:spcPct val="100000"/>
              </a:lnSpc>
              <a:buNone/>
              <a:defRPr sz="1600" cap="all" spc="0" baseline="0">
                <a:solidFill>
                  <a:schemeClr val="bg1"/>
                </a:solidFill>
              </a:defRPr>
            </a:lvl1pPr>
          </a:lstStyle>
          <a:p>
            <a:pPr lvl="0"/>
            <a:r>
              <a:rPr lang="en-US" dirty="0"/>
              <a:t>Name of position</a:t>
            </a:r>
          </a:p>
        </p:txBody>
      </p:sp>
      <p:sp>
        <p:nvSpPr>
          <p:cNvPr id="162" name="Text Placeholder 33">
            <a:extLst>
              <a:ext uri="{FF2B5EF4-FFF2-40B4-BE49-F238E27FC236}">
                <a16:creationId xmlns:a16="http://schemas.microsoft.com/office/drawing/2014/main" id="{E6CF8225-26CB-A246-AFA9-4B7615326187}"/>
              </a:ext>
            </a:extLst>
          </p:cNvPr>
          <p:cNvSpPr>
            <a:spLocks noGrp="1"/>
          </p:cNvSpPr>
          <p:nvPr>
            <p:ph type="body" sz="quarter" idx="88" hasCustomPrompt="1"/>
          </p:nvPr>
        </p:nvSpPr>
        <p:spPr>
          <a:xfrm>
            <a:off x="9562858" y="987495"/>
            <a:ext cx="1943475" cy="327493"/>
          </a:xfrm>
          <a:prstGeom prst="rect">
            <a:avLst/>
          </a:prstGeom>
        </p:spPr>
        <p:txBody>
          <a:bodyPr anchor="ctr">
            <a:noAutofit/>
          </a:bodyPr>
          <a:lstStyle>
            <a:lvl1pPr marL="0" indent="0">
              <a:lnSpc>
                <a:spcPct val="100000"/>
              </a:lnSpc>
              <a:buNone/>
              <a:defRPr sz="1600" cap="all" spc="200" baseline="0"/>
            </a:lvl1pPr>
          </a:lstStyle>
          <a:p>
            <a:pPr lvl="0"/>
            <a:r>
              <a:rPr lang="en-US" dirty="0"/>
              <a:t>Name of person</a:t>
            </a:r>
          </a:p>
        </p:txBody>
      </p:sp>
      <p:sp>
        <p:nvSpPr>
          <p:cNvPr id="163" name="Text Placeholder 33">
            <a:extLst>
              <a:ext uri="{FF2B5EF4-FFF2-40B4-BE49-F238E27FC236}">
                <a16:creationId xmlns:a16="http://schemas.microsoft.com/office/drawing/2014/main" id="{19C0E763-D1D9-7E4F-991C-C08FFA1A943C}"/>
              </a:ext>
            </a:extLst>
          </p:cNvPr>
          <p:cNvSpPr>
            <a:spLocks noGrp="1"/>
          </p:cNvSpPr>
          <p:nvPr>
            <p:ph type="body" sz="quarter" idx="89" hasCustomPrompt="1"/>
          </p:nvPr>
        </p:nvSpPr>
        <p:spPr>
          <a:xfrm>
            <a:off x="9562857" y="1317654"/>
            <a:ext cx="1943476" cy="200576"/>
          </a:xfrm>
          <a:prstGeom prst="rect">
            <a:avLst/>
          </a:prstGeom>
        </p:spPr>
        <p:txBody>
          <a:bodyPr>
            <a:noAutofit/>
          </a:bodyPr>
          <a:lstStyle>
            <a:lvl1pPr marL="0" indent="0">
              <a:buNone/>
              <a:defRPr sz="1400" cap="none" spc="100" baseline="0"/>
            </a:lvl1pPr>
          </a:lstStyle>
          <a:p>
            <a:pPr lvl="0"/>
            <a:r>
              <a:rPr lang="en-US" dirty="0"/>
              <a:t>Title, Location</a:t>
            </a:r>
          </a:p>
        </p:txBody>
      </p:sp>
      <p:sp>
        <p:nvSpPr>
          <p:cNvPr id="164" name="Text Placeholder 33">
            <a:extLst>
              <a:ext uri="{FF2B5EF4-FFF2-40B4-BE49-F238E27FC236}">
                <a16:creationId xmlns:a16="http://schemas.microsoft.com/office/drawing/2014/main" id="{62CEE821-C598-5945-83EE-B2493A591D03}"/>
              </a:ext>
            </a:extLst>
          </p:cNvPr>
          <p:cNvSpPr>
            <a:spLocks noGrp="1"/>
          </p:cNvSpPr>
          <p:nvPr>
            <p:ph type="body" sz="quarter" idx="90" hasCustomPrompt="1"/>
          </p:nvPr>
        </p:nvSpPr>
        <p:spPr>
          <a:xfrm>
            <a:off x="10127337" y="1531291"/>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165" name="Text Placeholder 33">
            <a:extLst>
              <a:ext uri="{FF2B5EF4-FFF2-40B4-BE49-F238E27FC236}">
                <a16:creationId xmlns:a16="http://schemas.microsoft.com/office/drawing/2014/main" id="{72712D6A-779A-034A-A205-A72BEC0E343C}"/>
              </a:ext>
            </a:extLst>
          </p:cNvPr>
          <p:cNvSpPr>
            <a:spLocks noGrp="1"/>
          </p:cNvSpPr>
          <p:nvPr>
            <p:ph type="body" sz="quarter" idx="91" hasCustomPrompt="1"/>
          </p:nvPr>
        </p:nvSpPr>
        <p:spPr>
          <a:xfrm>
            <a:off x="10127337" y="1774521"/>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196" name="Picture Placeholder 22">
            <a:extLst>
              <a:ext uri="{FF2B5EF4-FFF2-40B4-BE49-F238E27FC236}">
                <a16:creationId xmlns:a16="http://schemas.microsoft.com/office/drawing/2014/main" id="{425F32CC-A88A-3F42-96F9-02CB5938577E}"/>
              </a:ext>
            </a:extLst>
          </p:cNvPr>
          <p:cNvSpPr>
            <a:spLocks noGrp="1"/>
          </p:cNvSpPr>
          <p:nvPr>
            <p:ph type="pic" sz="quarter" idx="92"/>
          </p:nvPr>
        </p:nvSpPr>
        <p:spPr>
          <a:xfrm>
            <a:off x="680377" y="3531986"/>
            <a:ext cx="1311181" cy="1170359"/>
          </a:xfrm>
          <a:noFill/>
        </p:spPr>
        <p:txBody>
          <a:bodyPr>
            <a:noAutofit/>
          </a:bodyPr>
          <a:lstStyle>
            <a:lvl1pPr>
              <a:defRPr sz="1000" baseline="0"/>
            </a:lvl1pPr>
          </a:lstStyle>
          <a:p>
            <a:r>
              <a:rPr lang="en-US"/>
              <a:t>Click icon to add picture</a:t>
            </a:r>
          </a:p>
        </p:txBody>
      </p:sp>
      <p:sp>
        <p:nvSpPr>
          <p:cNvPr id="197" name="Text Placeholder 2">
            <a:extLst>
              <a:ext uri="{FF2B5EF4-FFF2-40B4-BE49-F238E27FC236}">
                <a16:creationId xmlns:a16="http://schemas.microsoft.com/office/drawing/2014/main" id="{EC9B647F-3E1C-534F-BA6D-4C28F4DDC1EB}"/>
              </a:ext>
            </a:extLst>
          </p:cNvPr>
          <p:cNvSpPr>
            <a:spLocks noGrp="1"/>
          </p:cNvSpPr>
          <p:nvPr>
            <p:ph type="body" idx="93" hasCustomPrompt="1"/>
          </p:nvPr>
        </p:nvSpPr>
        <p:spPr>
          <a:xfrm>
            <a:off x="681121" y="4796264"/>
            <a:ext cx="3381236" cy="1170359"/>
          </a:xfrm>
        </p:spPr>
        <p:txBody>
          <a:bodyPr anchor="t">
            <a:noAutofit/>
          </a:bodyPr>
          <a:lstStyle>
            <a:lvl1pPr marL="0" indent="0" algn="l">
              <a:lnSpc>
                <a:spcPct val="100000"/>
              </a:lnSpc>
              <a:buNone/>
              <a:defRPr sz="16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198" name="Straight Connector 197">
            <a:extLst>
              <a:ext uri="{FF2B5EF4-FFF2-40B4-BE49-F238E27FC236}">
                <a16:creationId xmlns:a16="http://schemas.microsoft.com/office/drawing/2014/main" id="{7F43BB32-AF3B-1349-8B78-6C5FE91E4267}"/>
              </a:ext>
            </a:extLst>
          </p:cNvPr>
          <p:cNvCxnSpPr>
            <a:cxnSpLocks/>
          </p:cNvCxnSpPr>
          <p:nvPr userDrawn="1"/>
        </p:nvCxnSpPr>
        <p:spPr>
          <a:xfrm>
            <a:off x="669245" y="4702348"/>
            <a:ext cx="132231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1601C12E-2215-E149-857F-FED4DC90AF7E}"/>
              </a:ext>
            </a:extLst>
          </p:cNvPr>
          <p:cNvSpPr txBox="1"/>
          <p:nvPr userDrawn="1"/>
        </p:nvSpPr>
        <p:spPr>
          <a:xfrm>
            <a:off x="2112705" y="4292807"/>
            <a:ext cx="508576" cy="307777"/>
          </a:xfrm>
          <a:prstGeom prst="rect">
            <a:avLst/>
          </a:prstGeom>
          <a:noFill/>
        </p:spPr>
        <p:txBody>
          <a:bodyPr wrap="square" lIns="0" tIns="0" rIns="0" rtlCol="0">
            <a:noAutofit/>
          </a:bodyPr>
          <a:lstStyle/>
          <a:p>
            <a:r>
              <a:rPr lang="en-US" sz="1400" baseline="0" dirty="0">
                <a:solidFill>
                  <a:srgbClr val="7E694F"/>
                </a:solidFill>
              </a:rPr>
              <a:t>Tel</a:t>
            </a:r>
          </a:p>
        </p:txBody>
      </p:sp>
      <p:sp>
        <p:nvSpPr>
          <p:cNvPr id="200" name="TextBox 199">
            <a:extLst>
              <a:ext uri="{FF2B5EF4-FFF2-40B4-BE49-F238E27FC236}">
                <a16:creationId xmlns:a16="http://schemas.microsoft.com/office/drawing/2014/main" id="{A30130B7-4423-8C46-B4BF-E0B5C807B9FF}"/>
              </a:ext>
            </a:extLst>
          </p:cNvPr>
          <p:cNvSpPr txBox="1"/>
          <p:nvPr userDrawn="1"/>
        </p:nvSpPr>
        <p:spPr>
          <a:xfrm>
            <a:off x="2112705" y="4515932"/>
            <a:ext cx="508576" cy="200927"/>
          </a:xfrm>
          <a:prstGeom prst="rect">
            <a:avLst/>
          </a:prstGeom>
          <a:noFill/>
        </p:spPr>
        <p:txBody>
          <a:bodyPr wrap="square" lIns="0" tIns="0" rIns="0" rtlCol="0">
            <a:noAutofit/>
          </a:bodyPr>
          <a:lstStyle/>
          <a:p>
            <a:r>
              <a:rPr lang="en-US" sz="1400" baseline="0" dirty="0">
                <a:solidFill>
                  <a:srgbClr val="7E694F"/>
                </a:solidFill>
              </a:rPr>
              <a:t>Mob</a:t>
            </a:r>
          </a:p>
        </p:txBody>
      </p:sp>
      <p:sp>
        <p:nvSpPr>
          <p:cNvPr id="201" name="Text Placeholder 33">
            <a:extLst>
              <a:ext uri="{FF2B5EF4-FFF2-40B4-BE49-F238E27FC236}">
                <a16:creationId xmlns:a16="http://schemas.microsoft.com/office/drawing/2014/main" id="{C65B511B-15F0-EA40-BCC0-37FA6AA71663}"/>
              </a:ext>
            </a:extLst>
          </p:cNvPr>
          <p:cNvSpPr>
            <a:spLocks noGrp="1"/>
          </p:cNvSpPr>
          <p:nvPr>
            <p:ph type="body" sz="quarter" idx="94" hasCustomPrompt="1"/>
          </p:nvPr>
        </p:nvSpPr>
        <p:spPr>
          <a:xfrm>
            <a:off x="2123427" y="3531396"/>
            <a:ext cx="1943476" cy="194901"/>
          </a:xfrm>
          <a:prstGeom prst="rect">
            <a:avLst/>
          </a:prstGeom>
        </p:spPr>
        <p:txBody>
          <a:bodyPr anchor="ctr">
            <a:noAutofit/>
          </a:bodyPr>
          <a:lstStyle>
            <a:lvl1pPr marL="0" indent="0">
              <a:lnSpc>
                <a:spcPct val="100000"/>
              </a:lnSpc>
              <a:buNone/>
              <a:defRPr sz="1600" cap="all" spc="0" baseline="0">
                <a:solidFill>
                  <a:schemeClr val="bg1"/>
                </a:solidFill>
              </a:defRPr>
            </a:lvl1pPr>
          </a:lstStyle>
          <a:p>
            <a:pPr lvl="0"/>
            <a:r>
              <a:rPr lang="en-US" dirty="0"/>
              <a:t>Name of position</a:t>
            </a:r>
          </a:p>
        </p:txBody>
      </p:sp>
      <p:sp>
        <p:nvSpPr>
          <p:cNvPr id="202" name="Text Placeholder 33">
            <a:extLst>
              <a:ext uri="{FF2B5EF4-FFF2-40B4-BE49-F238E27FC236}">
                <a16:creationId xmlns:a16="http://schemas.microsoft.com/office/drawing/2014/main" id="{4FC9DAE6-5AD7-984D-95C6-38FEA0D6B32C}"/>
              </a:ext>
            </a:extLst>
          </p:cNvPr>
          <p:cNvSpPr>
            <a:spLocks noGrp="1"/>
          </p:cNvSpPr>
          <p:nvPr>
            <p:ph type="body" sz="quarter" idx="95" hasCustomPrompt="1"/>
          </p:nvPr>
        </p:nvSpPr>
        <p:spPr>
          <a:xfrm>
            <a:off x="2118882" y="3734638"/>
            <a:ext cx="1943475" cy="330510"/>
          </a:xfrm>
          <a:prstGeom prst="rect">
            <a:avLst/>
          </a:prstGeom>
        </p:spPr>
        <p:txBody>
          <a:bodyPr anchor="ctr">
            <a:noAutofit/>
          </a:bodyPr>
          <a:lstStyle>
            <a:lvl1pPr marL="0" indent="0">
              <a:lnSpc>
                <a:spcPct val="100000"/>
              </a:lnSpc>
              <a:buNone/>
              <a:defRPr sz="1600" cap="all" spc="200" baseline="0"/>
            </a:lvl1pPr>
          </a:lstStyle>
          <a:p>
            <a:pPr lvl="0"/>
            <a:r>
              <a:rPr lang="en-US" dirty="0"/>
              <a:t>Name of person</a:t>
            </a:r>
          </a:p>
        </p:txBody>
      </p:sp>
      <p:sp>
        <p:nvSpPr>
          <p:cNvPr id="203" name="Text Placeholder 33">
            <a:extLst>
              <a:ext uri="{FF2B5EF4-FFF2-40B4-BE49-F238E27FC236}">
                <a16:creationId xmlns:a16="http://schemas.microsoft.com/office/drawing/2014/main" id="{8C41CD3C-8FB5-5049-B456-B580EEE1CCE3}"/>
              </a:ext>
            </a:extLst>
          </p:cNvPr>
          <p:cNvSpPr>
            <a:spLocks noGrp="1"/>
          </p:cNvSpPr>
          <p:nvPr>
            <p:ph type="body" sz="quarter" idx="96" hasCustomPrompt="1"/>
          </p:nvPr>
        </p:nvSpPr>
        <p:spPr>
          <a:xfrm>
            <a:off x="2118881" y="4067813"/>
            <a:ext cx="1943476" cy="200576"/>
          </a:xfrm>
          <a:prstGeom prst="rect">
            <a:avLst/>
          </a:prstGeom>
        </p:spPr>
        <p:txBody>
          <a:bodyPr>
            <a:noAutofit/>
          </a:bodyPr>
          <a:lstStyle>
            <a:lvl1pPr marL="0" indent="0">
              <a:buNone/>
              <a:defRPr sz="1400" cap="none" spc="100" baseline="0"/>
            </a:lvl1pPr>
          </a:lstStyle>
          <a:p>
            <a:pPr lvl="0"/>
            <a:r>
              <a:rPr lang="en-US" dirty="0"/>
              <a:t>Title, Location</a:t>
            </a:r>
          </a:p>
        </p:txBody>
      </p:sp>
      <p:sp>
        <p:nvSpPr>
          <p:cNvPr id="204" name="Text Placeholder 33">
            <a:extLst>
              <a:ext uri="{FF2B5EF4-FFF2-40B4-BE49-F238E27FC236}">
                <a16:creationId xmlns:a16="http://schemas.microsoft.com/office/drawing/2014/main" id="{97A2F494-6E41-5149-882B-7D3C16B05A8E}"/>
              </a:ext>
            </a:extLst>
          </p:cNvPr>
          <p:cNvSpPr>
            <a:spLocks noGrp="1"/>
          </p:cNvSpPr>
          <p:nvPr>
            <p:ph type="body" sz="quarter" idx="97" hasCustomPrompt="1"/>
          </p:nvPr>
        </p:nvSpPr>
        <p:spPr>
          <a:xfrm>
            <a:off x="2683361" y="4281450"/>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205" name="Text Placeholder 33">
            <a:extLst>
              <a:ext uri="{FF2B5EF4-FFF2-40B4-BE49-F238E27FC236}">
                <a16:creationId xmlns:a16="http://schemas.microsoft.com/office/drawing/2014/main" id="{FEA29DE9-2DEC-3148-AEE6-170219EDDA0F}"/>
              </a:ext>
            </a:extLst>
          </p:cNvPr>
          <p:cNvSpPr>
            <a:spLocks noGrp="1"/>
          </p:cNvSpPr>
          <p:nvPr>
            <p:ph type="body" sz="quarter" idx="98" hasCustomPrompt="1"/>
          </p:nvPr>
        </p:nvSpPr>
        <p:spPr>
          <a:xfrm>
            <a:off x="2683361" y="4524680"/>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206" name="Picture Placeholder 22">
            <a:extLst>
              <a:ext uri="{FF2B5EF4-FFF2-40B4-BE49-F238E27FC236}">
                <a16:creationId xmlns:a16="http://schemas.microsoft.com/office/drawing/2014/main" id="{C9197AFA-5F6F-B949-81B8-BD17ACF1968C}"/>
              </a:ext>
            </a:extLst>
          </p:cNvPr>
          <p:cNvSpPr>
            <a:spLocks noGrp="1"/>
          </p:cNvSpPr>
          <p:nvPr>
            <p:ph type="pic" sz="quarter" idx="99"/>
          </p:nvPr>
        </p:nvSpPr>
        <p:spPr>
          <a:xfrm>
            <a:off x="4320048" y="3531986"/>
            <a:ext cx="1311181" cy="1170359"/>
          </a:xfrm>
          <a:noFill/>
        </p:spPr>
        <p:txBody>
          <a:bodyPr>
            <a:noAutofit/>
          </a:bodyPr>
          <a:lstStyle>
            <a:lvl1pPr>
              <a:defRPr sz="1000" baseline="0"/>
            </a:lvl1pPr>
          </a:lstStyle>
          <a:p>
            <a:r>
              <a:rPr lang="en-US"/>
              <a:t>Click icon to add picture</a:t>
            </a:r>
          </a:p>
        </p:txBody>
      </p:sp>
      <p:sp>
        <p:nvSpPr>
          <p:cNvPr id="207" name="Text Placeholder 2">
            <a:extLst>
              <a:ext uri="{FF2B5EF4-FFF2-40B4-BE49-F238E27FC236}">
                <a16:creationId xmlns:a16="http://schemas.microsoft.com/office/drawing/2014/main" id="{E4E8C8B9-8C59-FC4E-B719-E1561B8510C9}"/>
              </a:ext>
            </a:extLst>
          </p:cNvPr>
          <p:cNvSpPr>
            <a:spLocks noGrp="1"/>
          </p:cNvSpPr>
          <p:nvPr>
            <p:ph type="body" idx="100" hasCustomPrompt="1"/>
          </p:nvPr>
        </p:nvSpPr>
        <p:spPr>
          <a:xfrm>
            <a:off x="4320792" y="4796264"/>
            <a:ext cx="3381236" cy="1170359"/>
          </a:xfrm>
        </p:spPr>
        <p:txBody>
          <a:bodyPr anchor="t">
            <a:noAutofit/>
          </a:bodyPr>
          <a:lstStyle>
            <a:lvl1pPr marL="0" indent="0" algn="l">
              <a:lnSpc>
                <a:spcPct val="100000"/>
              </a:lnSpc>
              <a:buNone/>
              <a:defRPr sz="16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208" name="Straight Connector 207">
            <a:extLst>
              <a:ext uri="{FF2B5EF4-FFF2-40B4-BE49-F238E27FC236}">
                <a16:creationId xmlns:a16="http://schemas.microsoft.com/office/drawing/2014/main" id="{BD899092-9055-0849-8EC7-E729ECF57C64}"/>
              </a:ext>
            </a:extLst>
          </p:cNvPr>
          <p:cNvCxnSpPr>
            <a:cxnSpLocks/>
          </p:cNvCxnSpPr>
          <p:nvPr userDrawn="1"/>
        </p:nvCxnSpPr>
        <p:spPr>
          <a:xfrm>
            <a:off x="4308916" y="4702348"/>
            <a:ext cx="132231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514E06FD-C1D3-6942-BEAF-372D0F477AD0}"/>
              </a:ext>
            </a:extLst>
          </p:cNvPr>
          <p:cNvSpPr txBox="1"/>
          <p:nvPr userDrawn="1"/>
        </p:nvSpPr>
        <p:spPr>
          <a:xfrm>
            <a:off x="5752376" y="4292807"/>
            <a:ext cx="508576" cy="307777"/>
          </a:xfrm>
          <a:prstGeom prst="rect">
            <a:avLst/>
          </a:prstGeom>
          <a:noFill/>
        </p:spPr>
        <p:txBody>
          <a:bodyPr wrap="square" lIns="0" tIns="0" rIns="0" rtlCol="0">
            <a:noAutofit/>
          </a:bodyPr>
          <a:lstStyle/>
          <a:p>
            <a:r>
              <a:rPr lang="en-US" sz="1400" baseline="0" dirty="0">
                <a:solidFill>
                  <a:srgbClr val="7E694F"/>
                </a:solidFill>
              </a:rPr>
              <a:t>Tel</a:t>
            </a:r>
          </a:p>
        </p:txBody>
      </p:sp>
      <p:sp>
        <p:nvSpPr>
          <p:cNvPr id="210" name="TextBox 209">
            <a:extLst>
              <a:ext uri="{FF2B5EF4-FFF2-40B4-BE49-F238E27FC236}">
                <a16:creationId xmlns:a16="http://schemas.microsoft.com/office/drawing/2014/main" id="{4964A52D-0EB0-FB41-9148-494B56111D6A}"/>
              </a:ext>
            </a:extLst>
          </p:cNvPr>
          <p:cNvSpPr txBox="1"/>
          <p:nvPr userDrawn="1"/>
        </p:nvSpPr>
        <p:spPr>
          <a:xfrm>
            <a:off x="5752376" y="4515932"/>
            <a:ext cx="508576" cy="200927"/>
          </a:xfrm>
          <a:prstGeom prst="rect">
            <a:avLst/>
          </a:prstGeom>
          <a:noFill/>
        </p:spPr>
        <p:txBody>
          <a:bodyPr wrap="square" lIns="0" tIns="0" rIns="0" rtlCol="0">
            <a:noAutofit/>
          </a:bodyPr>
          <a:lstStyle/>
          <a:p>
            <a:r>
              <a:rPr lang="en-US" sz="1400" baseline="0" dirty="0">
                <a:solidFill>
                  <a:srgbClr val="7E694F"/>
                </a:solidFill>
              </a:rPr>
              <a:t>Mob</a:t>
            </a:r>
          </a:p>
        </p:txBody>
      </p:sp>
      <p:sp>
        <p:nvSpPr>
          <p:cNvPr id="211" name="Text Placeholder 33">
            <a:extLst>
              <a:ext uri="{FF2B5EF4-FFF2-40B4-BE49-F238E27FC236}">
                <a16:creationId xmlns:a16="http://schemas.microsoft.com/office/drawing/2014/main" id="{5B03F1B8-3EB2-3B4D-9906-F17E9023DD9C}"/>
              </a:ext>
            </a:extLst>
          </p:cNvPr>
          <p:cNvSpPr>
            <a:spLocks noGrp="1"/>
          </p:cNvSpPr>
          <p:nvPr>
            <p:ph type="body" sz="quarter" idx="101" hasCustomPrompt="1"/>
          </p:nvPr>
        </p:nvSpPr>
        <p:spPr>
          <a:xfrm>
            <a:off x="5763098" y="3531396"/>
            <a:ext cx="1943476" cy="194901"/>
          </a:xfrm>
          <a:prstGeom prst="rect">
            <a:avLst/>
          </a:prstGeom>
        </p:spPr>
        <p:txBody>
          <a:bodyPr anchor="ctr">
            <a:noAutofit/>
          </a:bodyPr>
          <a:lstStyle>
            <a:lvl1pPr marL="0" indent="0">
              <a:lnSpc>
                <a:spcPct val="100000"/>
              </a:lnSpc>
              <a:buNone/>
              <a:defRPr sz="1600" cap="all" spc="0" baseline="0">
                <a:solidFill>
                  <a:schemeClr val="bg1"/>
                </a:solidFill>
              </a:defRPr>
            </a:lvl1pPr>
          </a:lstStyle>
          <a:p>
            <a:pPr lvl="0"/>
            <a:r>
              <a:rPr lang="en-US" dirty="0"/>
              <a:t>Name of position</a:t>
            </a:r>
          </a:p>
        </p:txBody>
      </p:sp>
      <p:sp>
        <p:nvSpPr>
          <p:cNvPr id="212" name="Text Placeholder 33">
            <a:extLst>
              <a:ext uri="{FF2B5EF4-FFF2-40B4-BE49-F238E27FC236}">
                <a16:creationId xmlns:a16="http://schemas.microsoft.com/office/drawing/2014/main" id="{1DD34541-70C1-8349-AFC4-8052105C5320}"/>
              </a:ext>
            </a:extLst>
          </p:cNvPr>
          <p:cNvSpPr>
            <a:spLocks noGrp="1"/>
          </p:cNvSpPr>
          <p:nvPr>
            <p:ph type="body" sz="quarter" idx="102" hasCustomPrompt="1"/>
          </p:nvPr>
        </p:nvSpPr>
        <p:spPr>
          <a:xfrm>
            <a:off x="5758553" y="3734638"/>
            <a:ext cx="1943475" cy="330510"/>
          </a:xfrm>
          <a:prstGeom prst="rect">
            <a:avLst/>
          </a:prstGeom>
        </p:spPr>
        <p:txBody>
          <a:bodyPr anchor="ctr">
            <a:noAutofit/>
          </a:bodyPr>
          <a:lstStyle>
            <a:lvl1pPr marL="0" indent="0">
              <a:lnSpc>
                <a:spcPct val="100000"/>
              </a:lnSpc>
              <a:buNone/>
              <a:defRPr sz="1600" cap="all" spc="200" baseline="0"/>
            </a:lvl1pPr>
          </a:lstStyle>
          <a:p>
            <a:pPr lvl="0"/>
            <a:r>
              <a:rPr lang="en-US" dirty="0"/>
              <a:t>Name of person</a:t>
            </a:r>
          </a:p>
        </p:txBody>
      </p:sp>
      <p:sp>
        <p:nvSpPr>
          <p:cNvPr id="213" name="Text Placeholder 33">
            <a:extLst>
              <a:ext uri="{FF2B5EF4-FFF2-40B4-BE49-F238E27FC236}">
                <a16:creationId xmlns:a16="http://schemas.microsoft.com/office/drawing/2014/main" id="{AD1B0ABA-8D78-794B-8A36-D9241ABE63AE}"/>
              </a:ext>
            </a:extLst>
          </p:cNvPr>
          <p:cNvSpPr>
            <a:spLocks noGrp="1"/>
          </p:cNvSpPr>
          <p:nvPr>
            <p:ph type="body" sz="quarter" idx="103" hasCustomPrompt="1"/>
          </p:nvPr>
        </p:nvSpPr>
        <p:spPr>
          <a:xfrm>
            <a:off x="5758552" y="4067813"/>
            <a:ext cx="1943476" cy="200576"/>
          </a:xfrm>
          <a:prstGeom prst="rect">
            <a:avLst/>
          </a:prstGeom>
        </p:spPr>
        <p:txBody>
          <a:bodyPr>
            <a:noAutofit/>
          </a:bodyPr>
          <a:lstStyle>
            <a:lvl1pPr marL="0" indent="0">
              <a:buNone/>
              <a:defRPr sz="1400" cap="none" spc="100" baseline="0"/>
            </a:lvl1pPr>
          </a:lstStyle>
          <a:p>
            <a:pPr lvl="0"/>
            <a:r>
              <a:rPr lang="en-US" dirty="0"/>
              <a:t>Title, Location</a:t>
            </a:r>
          </a:p>
        </p:txBody>
      </p:sp>
      <p:sp>
        <p:nvSpPr>
          <p:cNvPr id="214" name="Text Placeholder 33">
            <a:extLst>
              <a:ext uri="{FF2B5EF4-FFF2-40B4-BE49-F238E27FC236}">
                <a16:creationId xmlns:a16="http://schemas.microsoft.com/office/drawing/2014/main" id="{DFACD499-7940-5440-8CF7-F17D7814A706}"/>
              </a:ext>
            </a:extLst>
          </p:cNvPr>
          <p:cNvSpPr>
            <a:spLocks noGrp="1"/>
          </p:cNvSpPr>
          <p:nvPr>
            <p:ph type="body" sz="quarter" idx="104" hasCustomPrompt="1"/>
          </p:nvPr>
        </p:nvSpPr>
        <p:spPr>
          <a:xfrm>
            <a:off x="6323032" y="4281450"/>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215" name="Text Placeholder 33">
            <a:extLst>
              <a:ext uri="{FF2B5EF4-FFF2-40B4-BE49-F238E27FC236}">
                <a16:creationId xmlns:a16="http://schemas.microsoft.com/office/drawing/2014/main" id="{814D52B1-DEB4-304D-A546-F93E7971C8DB}"/>
              </a:ext>
            </a:extLst>
          </p:cNvPr>
          <p:cNvSpPr>
            <a:spLocks noGrp="1"/>
          </p:cNvSpPr>
          <p:nvPr>
            <p:ph type="body" sz="quarter" idx="105" hasCustomPrompt="1"/>
          </p:nvPr>
        </p:nvSpPr>
        <p:spPr>
          <a:xfrm>
            <a:off x="6323032" y="4524680"/>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216" name="Picture Placeholder 22">
            <a:extLst>
              <a:ext uri="{FF2B5EF4-FFF2-40B4-BE49-F238E27FC236}">
                <a16:creationId xmlns:a16="http://schemas.microsoft.com/office/drawing/2014/main" id="{BDD8A5C4-1029-AE4E-9BCB-B686E22D56CF}"/>
              </a:ext>
            </a:extLst>
          </p:cNvPr>
          <p:cNvSpPr>
            <a:spLocks noGrp="1"/>
          </p:cNvSpPr>
          <p:nvPr>
            <p:ph type="pic" sz="quarter" idx="106"/>
          </p:nvPr>
        </p:nvSpPr>
        <p:spPr>
          <a:xfrm>
            <a:off x="8124353" y="3531986"/>
            <a:ext cx="1311181" cy="1170359"/>
          </a:xfrm>
          <a:noFill/>
        </p:spPr>
        <p:txBody>
          <a:bodyPr>
            <a:noAutofit/>
          </a:bodyPr>
          <a:lstStyle>
            <a:lvl1pPr>
              <a:defRPr sz="1000" baseline="0"/>
            </a:lvl1pPr>
          </a:lstStyle>
          <a:p>
            <a:r>
              <a:rPr lang="en-US"/>
              <a:t>Click icon to add picture</a:t>
            </a:r>
          </a:p>
        </p:txBody>
      </p:sp>
      <p:sp>
        <p:nvSpPr>
          <p:cNvPr id="217" name="Text Placeholder 2">
            <a:extLst>
              <a:ext uri="{FF2B5EF4-FFF2-40B4-BE49-F238E27FC236}">
                <a16:creationId xmlns:a16="http://schemas.microsoft.com/office/drawing/2014/main" id="{BFC13377-0CB2-1246-B0F2-11412B60920A}"/>
              </a:ext>
            </a:extLst>
          </p:cNvPr>
          <p:cNvSpPr>
            <a:spLocks noGrp="1"/>
          </p:cNvSpPr>
          <p:nvPr>
            <p:ph type="body" idx="107" hasCustomPrompt="1"/>
          </p:nvPr>
        </p:nvSpPr>
        <p:spPr>
          <a:xfrm>
            <a:off x="8125097" y="4796264"/>
            <a:ext cx="3381236" cy="1170359"/>
          </a:xfrm>
        </p:spPr>
        <p:txBody>
          <a:bodyPr anchor="t">
            <a:noAutofit/>
          </a:bodyPr>
          <a:lstStyle>
            <a:lvl1pPr marL="0" indent="0" algn="l">
              <a:lnSpc>
                <a:spcPct val="100000"/>
              </a:lnSpc>
              <a:buNone/>
              <a:defRPr sz="16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218" name="Straight Connector 217">
            <a:extLst>
              <a:ext uri="{FF2B5EF4-FFF2-40B4-BE49-F238E27FC236}">
                <a16:creationId xmlns:a16="http://schemas.microsoft.com/office/drawing/2014/main" id="{32FCC6E3-CF34-6D48-AC77-810330AFF792}"/>
              </a:ext>
            </a:extLst>
          </p:cNvPr>
          <p:cNvCxnSpPr>
            <a:cxnSpLocks/>
          </p:cNvCxnSpPr>
          <p:nvPr userDrawn="1"/>
        </p:nvCxnSpPr>
        <p:spPr>
          <a:xfrm>
            <a:off x="8113221" y="4702348"/>
            <a:ext cx="132231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292CEACA-EF46-064A-AB07-F9B40F837827}"/>
              </a:ext>
            </a:extLst>
          </p:cNvPr>
          <p:cNvSpPr txBox="1"/>
          <p:nvPr userDrawn="1"/>
        </p:nvSpPr>
        <p:spPr>
          <a:xfrm>
            <a:off x="9556681" y="4292807"/>
            <a:ext cx="508576" cy="307777"/>
          </a:xfrm>
          <a:prstGeom prst="rect">
            <a:avLst/>
          </a:prstGeom>
          <a:noFill/>
        </p:spPr>
        <p:txBody>
          <a:bodyPr wrap="square" lIns="0" tIns="0" rIns="0" rtlCol="0">
            <a:noAutofit/>
          </a:bodyPr>
          <a:lstStyle/>
          <a:p>
            <a:r>
              <a:rPr lang="en-US" sz="1400" baseline="0" dirty="0">
                <a:solidFill>
                  <a:srgbClr val="7E694F"/>
                </a:solidFill>
              </a:rPr>
              <a:t>Tel</a:t>
            </a:r>
          </a:p>
        </p:txBody>
      </p:sp>
      <p:sp>
        <p:nvSpPr>
          <p:cNvPr id="220" name="TextBox 219">
            <a:extLst>
              <a:ext uri="{FF2B5EF4-FFF2-40B4-BE49-F238E27FC236}">
                <a16:creationId xmlns:a16="http://schemas.microsoft.com/office/drawing/2014/main" id="{E980BCA9-56E3-3C49-A57C-DF636314C0E0}"/>
              </a:ext>
            </a:extLst>
          </p:cNvPr>
          <p:cNvSpPr txBox="1"/>
          <p:nvPr userDrawn="1"/>
        </p:nvSpPr>
        <p:spPr>
          <a:xfrm>
            <a:off x="9556681" y="4515932"/>
            <a:ext cx="508576" cy="200927"/>
          </a:xfrm>
          <a:prstGeom prst="rect">
            <a:avLst/>
          </a:prstGeom>
          <a:noFill/>
        </p:spPr>
        <p:txBody>
          <a:bodyPr wrap="square" lIns="0" tIns="0" rIns="0" rtlCol="0">
            <a:noAutofit/>
          </a:bodyPr>
          <a:lstStyle/>
          <a:p>
            <a:r>
              <a:rPr lang="en-US" sz="1400" baseline="0" dirty="0">
                <a:solidFill>
                  <a:srgbClr val="7E694F"/>
                </a:solidFill>
              </a:rPr>
              <a:t>Mob</a:t>
            </a:r>
          </a:p>
        </p:txBody>
      </p:sp>
      <p:sp>
        <p:nvSpPr>
          <p:cNvPr id="221" name="Text Placeholder 33">
            <a:extLst>
              <a:ext uri="{FF2B5EF4-FFF2-40B4-BE49-F238E27FC236}">
                <a16:creationId xmlns:a16="http://schemas.microsoft.com/office/drawing/2014/main" id="{EABE69B7-46C8-E447-B1AA-0B0408E2A82E}"/>
              </a:ext>
            </a:extLst>
          </p:cNvPr>
          <p:cNvSpPr>
            <a:spLocks noGrp="1"/>
          </p:cNvSpPr>
          <p:nvPr>
            <p:ph type="body" sz="quarter" idx="108" hasCustomPrompt="1"/>
          </p:nvPr>
        </p:nvSpPr>
        <p:spPr>
          <a:xfrm>
            <a:off x="9567403" y="3531396"/>
            <a:ext cx="1943476" cy="194901"/>
          </a:xfrm>
          <a:prstGeom prst="rect">
            <a:avLst/>
          </a:prstGeom>
        </p:spPr>
        <p:txBody>
          <a:bodyPr anchor="ctr">
            <a:noAutofit/>
          </a:bodyPr>
          <a:lstStyle>
            <a:lvl1pPr marL="0" indent="0">
              <a:lnSpc>
                <a:spcPct val="100000"/>
              </a:lnSpc>
              <a:buNone/>
              <a:defRPr sz="1600" cap="all" spc="0" baseline="0">
                <a:solidFill>
                  <a:schemeClr val="bg1"/>
                </a:solidFill>
              </a:defRPr>
            </a:lvl1pPr>
          </a:lstStyle>
          <a:p>
            <a:pPr lvl="0"/>
            <a:r>
              <a:rPr lang="en-US" dirty="0"/>
              <a:t>Name of position</a:t>
            </a:r>
          </a:p>
        </p:txBody>
      </p:sp>
      <p:sp>
        <p:nvSpPr>
          <p:cNvPr id="222" name="Text Placeholder 33">
            <a:extLst>
              <a:ext uri="{FF2B5EF4-FFF2-40B4-BE49-F238E27FC236}">
                <a16:creationId xmlns:a16="http://schemas.microsoft.com/office/drawing/2014/main" id="{15470E2D-13DC-6D40-8D60-461DF55CFDCB}"/>
              </a:ext>
            </a:extLst>
          </p:cNvPr>
          <p:cNvSpPr>
            <a:spLocks noGrp="1"/>
          </p:cNvSpPr>
          <p:nvPr>
            <p:ph type="body" sz="quarter" idx="109" hasCustomPrompt="1"/>
          </p:nvPr>
        </p:nvSpPr>
        <p:spPr>
          <a:xfrm>
            <a:off x="9562858" y="3748150"/>
            <a:ext cx="1943475" cy="316998"/>
          </a:xfrm>
          <a:prstGeom prst="rect">
            <a:avLst/>
          </a:prstGeom>
        </p:spPr>
        <p:txBody>
          <a:bodyPr anchor="ctr">
            <a:noAutofit/>
          </a:bodyPr>
          <a:lstStyle>
            <a:lvl1pPr marL="0" indent="0">
              <a:lnSpc>
                <a:spcPct val="100000"/>
              </a:lnSpc>
              <a:buNone/>
              <a:defRPr sz="1600" cap="all" spc="200" baseline="0"/>
            </a:lvl1pPr>
          </a:lstStyle>
          <a:p>
            <a:pPr lvl="0"/>
            <a:r>
              <a:rPr lang="en-US" dirty="0"/>
              <a:t>Name of person</a:t>
            </a:r>
          </a:p>
        </p:txBody>
      </p:sp>
      <p:sp>
        <p:nvSpPr>
          <p:cNvPr id="223" name="Text Placeholder 33">
            <a:extLst>
              <a:ext uri="{FF2B5EF4-FFF2-40B4-BE49-F238E27FC236}">
                <a16:creationId xmlns:a16="http://schemas.microsoft.com/office/drawing/2014/main" id="{F66E5681-6885-814A-9CD7-1A64463259DC}"/>
              </a:ext>
            </a:extLst>
          </p:cNvPr>
          <p:cNvSpPr>
            <a:spLocks noGrp="1"/>
          </p:cNvSpPr>
          <p:nvPr>
            <p:ph type="body" sz="quarter" idx="110" hasCustomPrompt="1"/>
          </p:nvPr>
        </p:nvSpPr>
        <p:spPr>
          <a:xfrm>
            <a:off x="9562857" y="4067813"/>
            <a:ext cx="1943476" cy="200576"/>
          </a:xfrm>
          <a:prstGeom prst="rect">
            <a:avLst/>
          </a:prstGeom>
        </p:spPr>
        <p:txBody>
          <a:bodyPr>
            <a:noAutofit/>
          </a:bodyPr>
          <a:lstStyle>
            <a:lvl1pPr marL="0" indent="0">
              <a:buNone/>
              <a:defRPr sz="1400" cap="none" spc="100" baseline="0"/>
            </a:lvl1pPr>
          </a:lstStyle>
          <a:p>
            <a:pPr lvl="0"/>
            <a:r>
              <a:rPr lang="en-US" dirty="0"/>
              <a:t>Title, Location</a:t>
            </a:r>
          </a:p>
        </p:txBody>
      </p:sp>
      <p:sp>
        <p:nvSpPr>
          <p:cNvPr id="224" name="Text Placeholder 33">
            <a:extLst>
              <a:ext uri="{FF2B5EF4-FFF2-40B4-BE49-F238E27FC236}">
                <a16:creationId xmlns:a16="http://schemas.microsoft.com/office/drawing/2014/main" id="{660D63BB-9DA1-A849-A793-43835C858D8C}"/>
              </a:ext>
            </a:extLst>
          </p:cNvPr>
          <p:cNvSpPr>
            <a:spLocks noGrp="1"/>
          </p:cNvSpPr>
          <p:nvPr>
            <p:ph type="body" sz="quarter" idx="111" hasCustomPrompt="1"/>
          </p:nvPr>
        </p:nvSpPr>
        <p:spPr>
          <a:xfrm>
            <a:off x="10127337" y="4281450"/>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225" name="Text Placeholder 33">
            <a:extLst>
              <a:ext uri="{FF2B5EF4-FFF2-40B4-BE49-F238E27FC236}">
                <a16:creationId xmlns:a16="http://schemas.microsoft.com/office/drawing/2014/main" id="{37BA0FF2-2E75-3F4D-A634-42CEAD451A2A}"/>
              </a:ext>
            </a:extLst>
          </p:cNvPr>
          <p:cNvSpPr>
            <a:spLocks noGrp="1"/>
          </p:cNvSpPr>
          <p:nvPr>
            <p:ph type="body" sz="quarter" idx="112" hasCustomPrompt="1"/>
          </p:nvPr>
        </p:nvSpPr>
        <p:spPr>
          <a:xfrm>
            <a:off x="10127337" y="4524680"/>
            <a:ext cx="1378996" cy="194901"/>
          </a:xfrm>
          <a:prstGeom prst="rect">
            <a:avLst/>
          </a:prstGeom>
        </p:spPr>
        <p:txBody>
          <a:bodyPr>
            <a:noAutofit/>
          </a:bodyPr>
          <a:lstStyle>
            <a:lvl1pPr marL="0" indent="0">
              <a:buNone/>
              <a:defRPr sz="1400" cap="none" spc="100" baseline="0"/>
            </a:lvl1pPr>
          </a:lstStyle>
          <a:p>
            <a:pPr lvl="0"/>
            <a:r>
              <a:rPr lang="en-US" dirty="0"/>
              <a:t>000-0000-000</a:t>
            </a:r>
          </a:p>
        </p:txBody>
      </p:sp>
      <p:sp>
        <p:nvSpPr>
          <p:cNvPr id="228" name="Text Placeholder 2">
            <a:extLst>
              <a:ext uri="{FF2B5EF4-FFF2-40B4-BE49-F238E27FC236}">
                <a16:creationId xmlns:a16="http://schemas.microsoft.com/office/drawing/2014/main" id="{D0BA5494-9B00-0D4A-BD1B-5670404B6BF3}"/>
              </a:ext>
            </a:extLst>
          </p:cNvPr>
          <p:cNvSpPr>
            <a:spLocks noGrp="1"/>
          </p:cNvSpPr>
          <p:nvPr>
            <p:ph type="body" idx="113" hasCustomPrompt="1"/>
          </p:nvPr>
        </p:nvSpPr>
        <p:spPr>
          <a:xfrm>
            <a:off x="681121" y="2049915"/>
            <a:ext cx="3381236" cy="1170359"/>
          </a:xfrm>
        </p:spPr>
        <p:txBody>
          <a:bodyPr anchor="t">
            <a:noAutofit/>
          </a:bodyPr>
          <a:lstStyle>
            <a:lvl1pPr marL="0" indent="0" algn="l">
              <a:lnSpc>
                <a:spcPct val="100000"/>
              </a:lnSpc>
              <a:buNone/>
              <a:defRPr sz="16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29" name="Text Placeholder 2">
            <a:extLst>
              <a:ext uri="{FF2B5EF4-FFF2-40B4-BE49-F238E27FC236}">
                <a16:creationId xmlns:a16="http://schemas.microsoft.com/office/drawing/2014/main" id="{D5F2C1CE-DAD0-C64E-8E20-8DE8F8B62DD9}"/>
              </a:ext>
            </a:extLst>
          </p:cNvPr>
          <p:cNvSpPr>
            <a:spLocks noGrp="1"/>
          </p:cNvSpPr>
          <p:nvPr>
            <p:ph type="body" idx="114" hasCustomPrompt="1"/>
          </p:nvPr>
        </p:nvSpPr>
        <p:spPr>
          <a:xfrm>
            <a:off x="4320792" y="2049915"/>
            <a:ext cx="3381236" cy="1170359"/>
          </a:xfrm>
        </p:spPr>
        <p:txBody>
          <a:bodyPr anchor="t">
            <a:noAutofit/>
          </a:bodyPr>
          <a:lstStyle>
            <a:lvl1pPr marL="0" indent="0" algn="l">
              <a:lnSpc>
                <a:spcPct val="100000"/>
              </a:lnSpc>
              <a:buNone/>
              <a:defRPr sz="16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0" name="Text Placeholder 2">
            <a:extLst>
              <a:ext uri="{FF2B5EF4-FFF2-40B4-BE49-F238E27FC236}">
                <a16:creationId xmlns:a16="http://schemas.microsoft.com/office/drawing/2014/main" id="{02D7FC30-055C-7E48-B831-CE3FD34F7422}"/>
              </a:ext>
            </a:extLst>
          </p:cNvPr>
          <p:cNvSpPr>
            <a:spLocks noGrp="1"/>
          </p:cNvSpPr>
          <p:nvPr>
            <p:ph type="body" idx="115" hasCustomPrompt="1"/>
          </p:nvPr>
        </p:nvSpPr>
        <p:spPr>
          <a:xfrm>
            <a:off x="8125097" y="2049915"/>
            <a:ext cx="3381236" cy="1170359"/>
          </a:xfrm>
        </p:spPr>
        <p:txBody>
          <a:bodyPr anchor="t">
            <a:noAutofit/>
          </a:bodyPr>
          <a:lstStyle>
            <a:lvl1pPr marL="0" indent="0" algn="l">
              <a:lnSpc>
                <a:spcPct val="100000"/>
              </a:lnSpc>
              <a:buNone/>
              <a:defRPr sz="16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7" name="Text Placeholder 2">
            <a:extLst>
              <a:ext uri="{FF2B5EF4-FFF2-40B4-BE49-F238E27FC236}">
                <a16:creationId xmlns:a16="http://schemas.microsoft.com/office/drawing/2014/main" id="{6633B9BA-2990-4ED7-9D53-A0A5F526EBFC}"/>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69" name="Slide Number Placeholder 2">
            <a:extLst>
              <a:ext uri="{FF2B5EF4-FFF2-40B4-BE49-F238E27FC236}">
                <a16:creationId xmlns:a16="http://schemas.microsoft.com/office/drawing/2014/main" id="{39C40A6D-C0AC-48B2-AC05-38FD8676E38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70" name="Group 69">
            <a:extLst>
              <a:ext uri="{FF2B5EF4-FFF2-40B4-BE49-F238E27FC236}">
                <a16:creationId xmlns:a16="http://schemas.microsoft.com/office/drawing/2014/main" id="{644AA064-4E00-458D-844A-4D745ABAC187}"/>
              </a:ext>
            </a:extLst>
          </p:cNvPr>
          <p:cNvGrpSpPr/>
          <p:nvPr userDrawn="1"/>
        </p:nvGrpSpPr>
        <p:grpSpPr>
          <a:xfrm>
            <a:off x="11454056" y="6354160"/>
            <a:ext cx="369644" cy="226799"/>
            <a:chOff x="10171675" y="6328233"/>
            <a:chExt cx="731163" cy="454938"/>
          </a:xfrm>
        </p:grpSpPr>
        <p:sp>
          <p:nvSpPr>
            <p:cNvPr id="71" name="Freeform: Shape 70">
              <a:extLst>
                <a:ext uri="{FF2B5EF4-FFF2-40B4-BE49-F238E27FC236}">
                  <a16:creationId xmlns:a16="http://schemas.microsoft.com/office/drawing/2014/main" id="{FCFD9E20-1DBE-41DF-8F4C-D8DA8B1EDF3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2" name="Freeform: Shape 71">
              <a:extLst>
                <a:ext uri="{FF2B5EF4-FFF2-40B4-BE49-F238E27FC236}">
                  <a16:creationId xmlns:a16="http://schemas.microsoft.com/office/drawing/2014/main" id="{E5A76AE9-ED4E-4A95-944D-EE4992E3C43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73" name="Group 72">
              <a:extLst>
                <a:ext uri="{FF2B5EF4-FFF2-40B4-BE49-F238E27FC236}">
                  <a16:creationId xmlns:a16="http://schemas.microsoft.com/office/drawing/2014/main" id="{2AB469C2-C4B0-480B-ACF7-232EF672B626}"/>
                </a:ext>
              </a:extLst>
            </p:cNvPr>
            <p:cNvGrpSpPr/>
            <p:nvPr userDrawn="1"/>
          </p:nvGrpSpPr>
          <p:grpSpPr>
            <a:xfrm>
              <a:off x="10499754" y="6374995"/>
              <a:ext cx="74948" cy="362489"/>
              <a:chOff x="11458342" y="5807359"/>
              <a:chExt cx="74948" cy="362489"/>
            </a:xfrm>
          </p:grpSpPr>
          <p:sp>
            <p:nvSpPr>
              <p:cNvPr id="74" name="Freeform: Shape 73">
                <a:extLst>
                  <a:ext uri="{FF2B5EF4-FFF2-40B4-BE49-F238E27FC236}">
                    <a16:creationId xmlns:a16="http://schemas.microsoft.com/office/drawing/2014/main" id="{5E2F086B-FFB2-4DD6-91D7-F9F1D6409BD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5" name="Freeform: Shape 74">
                <a:extLst>
                  <a:ext uri="{FF2B5EF4-FFF2-40B4-BE49-F238E27FC236}">
                    <a16:creationId xmlns:a16="http://schemas.microsoft.com/office/drawing/2014/main" id="{79A7971D-1F36-4834-9B83-323E680C318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6546636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graphic_Numbered phas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B9FD2B-4DFA-D246-B116-9B524FE9D28E}"/>
              </a:ext>
            </a:extLst>
          </p:cNvPr>
          <p:cNvSpPr/>
          <p:nvPr userDrawn="1"/>
        </p:nvSpPr>
        <p:spPr>
          <a:xfrm>
            <a:off x="906533"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795DD45A-41AA-8544-844D-3D64233D3A2D}"/>
              </a:ext>
            </a:extLst>
          </p:cNvPr>
          <p:cNvSpPr/>
          <p:nvPr userDrawn="1"/>
        </p:nvSpPr>
        <p:spPr>
          <a:xfrm>
            <a:off x="3510972"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C4904588-40EA-E546-A5A6-7B0854D66627}"/>
              </a:ext>
            </a:extLst>
          </p:cNvPr>
          <p:cNvSpPr/>
          <p:nvPr userDrawn="1"/>
        </p:nvSpPr>
        <p:spPr>
          <a:xfrm>
            <a:off x="6115411"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Rectangle 14">
            <a:extLst>
              <a:ext uri="{FF2B5EF4-FFF2-40B4-BE49-F238E27FC236}">
                <a16:creationId xmlns:a16="http://schemas.microsoft.com/office/drawing/2014/main" id="{A2F639A1-0A2D-E343-AC5D-9DF0ADD75001}"/>
              </a:ext>
            </a:extLst>
          </p:cNvPr>
          <p:cNvSpPr/>
          <p:nvPr userDrawn="1"/>
        </p:nvSpPr>
        <p:spPr>
          <a:xfrm>
            <a:off x="8719850"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Rectangle 24">
            <a:extLst>
              <a:ext uri="{FF2B5EF4-FFF2-40B4-BE49-F238E27FC236}">
                <a16:creationId xmlns:a16="http://schemas.microsoft.com/office/drawing/2014/main" id="{9E31FDBC-AA1F-8949-98FB-36A0D47D9B82}"/>
              </a:ext>
            </a:extLst>
          </p:cNvPr>
          <p:cNvSpPr/>
          <p:nvPr userDrawn="1"/>
        </p:nvSpPr>
        <p:spPr>
          <a:xfrm rot="2700000">
            <a:off x="11464438" y="5691599"/>
            <a:ext cx="245580" cy="245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Oval 36">
            <a:extLst>
              <a:ext uri="{FF2B5EF4-FFF2-40B4-BE49-F238E27FC236}">
                <a16:creationId xmlns:a16="http://schemas.microsoft.com/office/drawing/2014/main" id="{32D89599-C460-7F4D-97E3-A9D498EF176E}"/>
              </a:ext>
            </a:extLst>
          </p:cNvPr>
          <p:cNvSpPr/>
          <p:nvPr userDrawn="1"/>
        </p:nvSpPr>
        <p:spPr>
          <a:xfrm>
            <a:off x="355533" y="2514582"/>
            <a:ext cx="1423298" cy="1423298"/>
          </a:xfrm>
          <a:prstGeom prst="ellipse">
            <a:avLst/>
          </a:prstGeom>
          <a:noFill/>
          <a:ln w="3810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0" name="Oval 39">
            <a:extLst>
              <a:ext uri="{FF2B5EF4-FFF2-40B4-BE49-F238E27FC236}">
                <a16:creationId xmlns:a16="http://schemas.microsoft.com/office/drawing/2014/main" id="{DE6EC572-D6A6-C345-A5AA-DED9DE575259}"/>
              </a:ext>
            </a:extLst>
          </p:cNvPr>
          <p:cNvSpPr/>
          <p:nvPr userDrawn="1"/>
        </p:nvSpPr>
        <p:spPr>
          <a:xfrm>
            <a:off x="2714306" y="2514582"/>
            <a:ext cx="1423298" cy="1423298"/>
          </a:xfrm>
          <a:prstGeom prst="ellipse">
            <a:avLst/>
          </a:prstGeom>
          <a:noFill/>
          <a:ln w="38100">
            <a:solidFill>
              <a:schemeClr val="accent6">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Oval 42">
            <a:extLst>
              <a:ext uri="{FF2B5EF4-FFF2-40B4-BE49-F238E27FC236}">
                <a16:creationId xmlns:a16="http://schemas.microsoft.com/office/drawing/2014/main" id="{7EA5B3CE-A87F-9243-B7E6-038ECAAF53C1}"/>
              </a:ext>
            </a:extLst>
          </p:cNvPr>
          <p:cNvSpPr/>
          <p:nvPr userDrawn="1"/>
        </p:nvSpPr>
        <p:spPr>
          <a:xfrm>
            <a:off x="5325372" y="2514582"/>
            <a:ext cx="1423298" cy="142329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Oval 45">
            <a:extLst>
              <a:ext uri="{FF2B5EF4-FFF2-40B4-BE49-F238E27FC236}">
                <a16:creationId xmlns:a16="http://schemas.microsoft.com/office/drawing/2014/main" id="{F6C9AB9D-D576-4444-A714-D7C18706C52C}"/>
              </a:ext>
            </a:extLst>
          </p:cNvPr>
          <p:cNvSpPr/>
          <p:nvPr userDrawn="1"/>
        </p:nvSpPr>
        <p:spPr>
          <a:xfrm>
            <a:off x="7907860" y="2514582"/>
            <a:ext cx="1423298" cy="1423298"/>
          </a:xfrm>
          <a:prstGeom prst="ellipse">
            <a:avLst/>
          </a:prstGeom>
          <a:noFill/>
          <a:ln w="38100">
            <a:solidFill>
              <a:schemeClr val="accent2">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9" name="Oval 48">
            <a:extLst>
              <a:ext uri="{FF2B5EF4-FFF2-40B4-BE49-F238E27FC236}">
                <a16:creationId xmlns:a16="http://schemas.microsoft.com/office/drawing/2014/main" id="{F6889D43-C5BB-B541-947B-80399F26081B}"/>
              </a:ext>
            </a:extLst>
          </p:cNvPr>
          <p:cNvSpPr/>
          <p:nvPr userDrawn="1"/>
        </p:nvSpPr>
        <p:spPr>
          <a:xfrm>
            <a:off x="10501973" y="2514582"/>
            <a:ext cx="1423298" cy="142329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7" name="Text Placeholder 16">
            <a:extLst>
              <a:ext uri="{FF2B5EF4-FFF2-40B4-BE49-F238E27FC236}">
                <a16:creationId xmlns:a16="http://schemas.microsoft.com/office/drawing/2014/main" id="{B0E302B0-5652-2F44-94FA-C012283D0B20}"/>
              </a:ext>
            </a:extLst>
          </p:cNvPr>
          <p:cNvSpPr>
            <a:spLocks noGrp="1"/>
          </p:cNvSpPr>
          <p:nvPr>
            <p:ph type="body" sz="quarter" idx="14" hasCustomPrompt="1"/>
          </p:nvPr>
        </p:nvSpPr>
        <p:spPr>
          <a:xfrm>
            <a:off x="906534" y="1579428"/>
            <a:ext cx="2473228" cy="366565"/>
          </a:xfrm>
          <a:solidFill>
            <a:schemeClr val="accent4"/>
          </a:solidFill>
        </p:spPr>
        <p:txBody>
          <a:bodyPr anchor="ctr" anchorCtr="0">
            <a:noAutofit/>
          </a:bodyPr>
          <a:lstStyle>
            <a:lvl1pPr algn="ctr">
              <a:defRPr sz="1800" cap="all" baseline="0">
                <a:solidFill>
                  <a:schemeClr val="bg1"/>
                </a:solidFill>
              </a:defRPr>
            </a:lvl1pPr>
          </a:lstStyle>
          <a:p>
            <a:pPr lvl="0"/>
            <a:r>
              <a:rPr lang="en-GB" altLang="ko-KR" dirty="0"/>
              <a:t>Phases 01</a:t>
            </a:r>
            <a:endParaRPr lang="en-US" dirty="0"/>
          </a:p>
        </p:txBody>
      </p:sp>
      <p:sp>
        <p:nvSpPr>
          <p:cNvPr id="19" name="Text Placeholder 16">
            <a:extLst>
              <a:ext uri="{FF2B5EF4-FFF2-40B4-BE49-F238E27FC236}">
                <a16:creationId xmlns:a16="http://schemas.microsoft.com/office/drawing/2014/main" id="{2F14CC6F-7350-3548-ABC8-A931D20627FB}"/>
              </a:ext>
            </a:extLst>
          </p:cNvPr>
          <p:cNvSpPr>
            <a:spLocks noGrp="1"/>
          </p:cNvSpPr>
          <p:nvPr>
            <p:ph type="body" sz="quarter" idx="15" hasCustomPrompt="1"/>
          </p:nvPr>
        </p:nvSpPr>
        <p:spPr>
          <a:xfrm>
            <a:off x="1064758" y="4299236"/>
            <a:ext cx="2156778" cy="982050"/>
          </a:xfrm>
        </p:spPr>
        <p:txBody>
          <a:bodyPr>
            <a:noAutofit/>
          </a:bodyPr>
          <a:lstStyle>
            <a:lvl1pPr>
              <a:defRPr sz="1800" cap="none" baseline="0"/>
            </a:lvl1pPr>
          </a:lstStyle>
          <a:p>
            <a:pPr lvl="0"/>
            <a:r>
              <a:rPr lang="en-GB" altLang="ko-KR" dirty="0"/>
              <a:t>Text here</a:t>
            </a:r>
            <a:endParaRPr lang="en-US" dirty="0"/>
          </a:p>
        </p:txBody>
      </p:sp>
      <p:sp>
        <p:nvSpPr>
          <p:cNvPr id="20" name="Text Placeholder 16">
            <a:extLst>
              <a:ext uri="{FF2B5EF4-FFF2-40B4-BE49-F238E27FC236}">
                <a16:creationId xmlns:a16="http://schemas.microsoft.com/office/drawing/2014/main" id="{272F0255-97EB-3B4A-83DD-C893D6C33910}"/>
              </a:ext>
            </a:extLst>
          </p:cNvPr>
          <p:cNvSpPr>
            <a:spLocks noGrp="1"/>
          </p:cNvSpPr>
          <p:nvPr>
            <p:ph type="body" sz="quarter" idx="16" hasCustomPrompt="1"/>
          </p:nvPr>
        </p:nvSpPr>
        <p:spPr>
          <a:xfrm>
            <a:off x="3669197" y="4299236"/>
            <a:ext cx="2156778" cy="982050"/>
          </a:xfrm>
        </p:spPr>
        <p:txBody>
          <a:bodyPr>
            <a:noAutofit/>
          </a:bodyPr>
          <a:lstStyle>
            <a:lvl1pPr>
              <a:defRPr sz="1800" cap="none" baseline="0"/>
            </a:lvl1pPr>
          </a:lstStyle>
          <a:p>
            <a:pPr lvl="0"/>
            <a:r>
              <a:rPr lang="en-GB" altLang="ko-KR" dirty="0"/>
              <a:t>Text here</a:t>
            </a:r>
            <a:endParaRPr lang="en-US" dirty="0"/>
          </a:p>
        </p:txBody>
      </p:sp>
      <p:sp>
        <p:nvSpPr>
          <p:cNvPr id="22" name="Text Placeholder 16">
            <a:extLst>
              <a:ext uri="{FF2B5EF4-FFF2-40B4-BE49-F238E27FC236}">
                <a16:creationId xmlns:a16="http://schemas.microsoft.com/office/drawing/2014/main" id="{85B00E7C-E5FE-B841-82A8-0B7E129CC2C5}"/>
              </a:ext>
            </a:extLst>
          </p:cNvPr>
          <p:cNvSpPr>
            <a:spLocks noGrp="1"/>
          </p:cNvSpPr>
          <p:nvPr>
            <p:ph type="body" sz="quarter" idx="17" hasCustomPrompt="1"/>
          </p:nvPr>
        </p:nvSpPr>
        <p:spPr>
          <a:xfrm>
            <a:off x="6298097" y="4329517"/>
            <a:ext cx="2156778" cy="982050"/>
          </a:xfrm>
        </p:spPr>
        <p:txBody>
          <a:bodyPr>
            <a:noAutofit/>
          </a:bodyPr>
          <a:lstStyle>
            <a:lvl1pPr>
              <a:defRPr sz="1800" cap="none" baseline="0"/>
            </a:lvl1pPr>
          </a:lstStyle>
          <a:p>
            <a:pPr lvl="0"/>
            <a:r>
              <a:rPr lang="en-GB" altLang="ko-KR" dirty="0"/>
              <a:t>Text here</a:t>
            </a:r>
            <a:endParaRPr lang="en-US" dirty="0"/>
          </a:p>
        </p:txBody>
      </p:sp>
      <p:sp>
        <p:nvSpPr>
          <p:cNvPr id="23" name="Text Placeholder 16">
            <a:extLst>
              <a:ext uri="{FF2B5EF4-FFF2-40B4-BE49-F238E27FC236}">
                <a16:creationId xmlns:a16="http://schemas.microsoft.com/office/drawing/2014/main" id="{8907695A-5EB0-3A40-A4E0-DDF3908E8B7E}"/>
              </a:ext>
            </a:extLst>
          </p:cNvPr>
          <p:cNvSpPr>
            <a:spLocks noGrp="1"/>
          </p:cNvSpPr>
          <p:nvPr>
            <p:ph type="body" sz="quarter" idx="18" hasCustomPrompt="1"/>
          </p:nvPr>
        </p:nvSpPr>
        <p:spPr>
          <a:xfrm>
            <a:off x="8878075" y="4329517"/>
            <a:ext cx="2156778" cy="982050"/>
          </a:xfrm>
        </p:spPr>
        <p:txBody>
          <a:bodyPr>
            <a:noAutofit/>
          </a:bodyPr>
          <a:lstStyle>
            <a:lvl1pPr>
              <a:defRPr sz="1800" cap="none" baseline="0"/>
            </a:lvl1pPr>
          </a:lstStyle>
          <a:p>
            <a:pPr lvl="0"/>
            <a:r>
              <a:rPr lang="en-GB" altLang="ko-KR" dirty="0"/>
              <a:t>Text here</a:t>
            </a:r>
            <a:endParaRPr lang="en-US" dirty="0"/>
          </a:p>
        </p:txBody>
      </p:sp>
      <p:sp>
        <p:nvSpPr>
          <p:cNvPr id="24" name="Text Placeholder 16">
            <a:extLst>
              <a:ext uri="{FF2B5EF4-FFF2-40B4-BE49-F238E27FC236}">
                <a16:creationId xmlns:a16="http://schemas.microsoft.com/office/drawing/2014/main" id="{179B6DD9-62B0-1047-8661-052E55B13151}"/>
              </a:ext>
            </a:extLst>
          </p:cNvPr>
          <p:cNvSpPr>
            <a:spLocks noGrp="1"/>
          </p:cNvSpPr>
          <p:nvPr>
            <p:ph type="body" sz="quarter" idx="19" hasCustomPrompt="1"/>
          </p:nvPr>
        </p:nvSpPr>
        <p:spPr>
          <a:xfrm>
            <a:off x="341830" y="5640738"/>
            <a:ext cx="11245399" cy="349208"/>
          </a:xfrm>
          <a:solidFill>
            <a:schemeClr val="accent6"/>
          </a:solidFill>
        </p:spPr>
        <p:txBody>
          <a:bodyPr numCol="3"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cap="none" baseline="0">
                <a:solidFill>
                  <a:schemeClr val="bg2"/>
                </a:solidFill>
              </a:defRPr>
            </a:lvl1pPr>
          </a:lstStyle>
          <a:p>
            <a:pPr lvl="0"/>
            <a:r>
              <a:rPr lang="en-GB" altLang="ko-KR" dirty="0"/>
              <a:t>Place holder</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ltLang="ko-KR" dirty="0"/>
              <a:t>Place holder</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ltLang="ko-KR" dirty="0"/>
              <a:t>Place holder</a:t>
            </a:r>
            <a:endParaRPr lang="en-US" dirty="0"/>
          </a:p>
        </p:txBody>
      </p:sp>
      <p:sp>
        <p:nvSpPr>
          <p:cNvPr id="28" name="Text Placeholder 16">
            <a:extLst>
              <a:ext uri="{FF2B5EF4-FFF2-40B4-BE49-F238E27FC236}">
                <a16:creationId xmlns:a16="http://schemas.microsoft.com/office/drawing/2014/main" id="{7EA38878-93E1-094F-A579-4CA5A7BE39FC}"/>
              </a:ext>
            </a:extLst>
          </p:cNvPr>
          <p:cNvSpPr>
            <a:spLocks noGrp="1"/>
          </p:cNvSpPr>
          <p:nvPr>
            <p:ph type="body" sz="quarter" idx="20" hasCustomPrompt="1"/>
          </p:nvPr>
        </p:nvSpPr>
        <p:spPr>
          <a:xfrm>
            <a:off x="3509057" y="1579428"/>
            <a:ext cx="2473228" cy="366565"/>
          </a:xfrm>
          <a:solidFill>
            <a:schemeClr val="accent4"/>
          </a:solidFill>
        </p:spPr>
        <p:txBody>
          <a:bodyPr anchor="ctr" anchorCtr="0">
            <a:noAutofit/>
          </a:bodyPr>
          <a:lstStyle>
            <a:lvl1pPr algn="ctr">
              <a:defRPr sz="1800" cap="all" baseline="0">
                <a:solidFill>
                  <a:schemeClr val="bg1"/>
                </a:solidFill>
              </a:defRPr>
            </a:lvl1pPr>
          </a:lstStyle>
          <a:p>
            <a:pPr lvl="0"/>
            <a:r>
              <a:rPr lang="en-GB" altLang="ko-KR" dirty="0"/>
              <a:t>Phases 01</a:t>
            </a:r>
            <a:endParaRPr lang="en-US" dirty="0"/>
          </a:p>
        </p:txBody>
      </p:sp>
      <p:sp>
        <p:nvSpPr>
          <p:cNvPr id="29" name="Text Placeholder 16">
            <a:extLst>
              <a:ext uri="{FF2B5EF4-FFF2-40B4-BE49-F238E27FC236}">
                <a16:creationId xmlns:a16="http://schemas.microsoft.com/office/drawing/2014/main" id="{33D182CB-E521-F34F-B099-8A299FF1A6E1}"/>
              </a:ext>
            </a:extLst>
          </p:cNvPr>
          <p:cNvSpPr>
            <a:spLocks noGrp="1"/>
          </p:cNvSpPr>
          <p:nvPr>
            <p:ph type="body" sz="quarter" idx="21" hasCustomPrompt="1"/>
          </p:nvPr>
        </p:nvSpPr>
        <p:spPr>
          <a:xfrm>
            <a:off x="6119396" y="1579428"/>
            <a:ext cx="2473228" cy="366565"/>
          </a:xfrm>
          <a:solidFill>
            <a:schemeClr val="accent4"/>
          </a:solidFill>
        </p:spPr>
        <p:txBody>
          <a:bodyPr anchor="ctr" anchorCtr="0">
            <a:noAutofit/>
          </a:bodyPr>
          <a:lstStyle>
            <a:lvl1pPr algn="ctr">
              <a:defRPr sz="1800" cap="all" baseline="0">
                <a:solidFill>
                  <a:schemeClr val="bg1"/>
                </a:solidFill>
              </a:defRPr>
            </a:lvl1pPr>
          </a:lstStyle>
          <a:p>
            <a:pPr lvl="0"/>
            <a:r>
              <a:rPr lang="en-GB" altLang="ko-KR" dirty="0"/>
              <a:t>Phases 03</a:t>
            </a:r>
            <a:endParaRPr lang="en-US" dirty="0"/>
          </a:p>
        </p:txBody>
      </p:sp>
      <p:sp>
        <p:nvSpPr>
          <p:cNvPr id="30" name="Text Placeholder 16">
            <a:extLst>
              <a:ext uri="{FF2B5EF4-FFF2-40B4-BE49-F238E27FC236}">
                <a16:creationId xmlns:a16="http://schemas.microsoft.com/office/drawing/2014/main" id="{47DD0151-01DF-EA48-8EC9-7A63AD8CF288}"/>
              </a:ext>
            </a:extLst>
          </p:cNvPr>
          <p:cNvSpPr>
            <a:spLocks noGrp="1"/>
          </p:cNvSpPr>
          <p:nvPr>
            <p:ph type="body" sz="quarter" idx="22" hasCustomPrompt="1"/>
          </p:nvPr>
        </p:nvSpPr>
        <p:spPr>
          <a:xfrm>
            <a:off x="8721919" y="1579428"/>
            <a:ext cx="2473228" cy="366565"/>
          </a:xfrm>
          <a:solidFill>
            <a:schemeClr val="accent4"/>
          </a:solidFill>
        </p:spPr>
        <p:txBody>
          <a:bodyPr anchor="ctr" anchorCtr="0">
            <a:noAutofit/>
          </a:bodyPr>
          <a:lstStyle>
            <a:lvl1pPr algn="ctr">
              <a:defRPr sz="1800" cap="all" baseline="0">
                <a:solidFill>
                  <a:schemeClr val="bg1"/>
                </a:solidFill>
              </a:defRPr>
            </a:lvl1pPr>
          </a:lstStyle>
          <a:p>
            <a:pPr lvl="0"/>
            <a:r>
              <a:rPr lang="en-GB" altLang="ko-KR" dirty="0"/>
              <a:t>Phases 04</a:t>
            </a:r>
            <a:endParaRPr lang="en-US" dirty="0"/>
          </a:p>
        </p:txBody>
      </p:sp>
      <p:sp>
        <p:nvSpPr>
          <p:cNvPr id="38" name="Text Placeholder 2">
            <a:extLst>
              <a:ext uri="{FF2B5EF4-FFF2-40B4-BE49-F238E27FC236}">
                <a16:creationId xmlns:a16="http://schemas.microsoft.com/office/drawing/2014/main" id="{1AE7B547-8B80-8E43-A686-35F4A7107777}"/>
              </a:ext>
            </a:extLst>
          </p:cNvPr>
          <p:cNvSpPr>
            <a:spLocks noGrp="1"/>
          </p:cNvSpPr>
          <p:nvPr>
            <p:ph type="body" idx="39" hasCustomPrompt="1"/>
          </p:nvPr>
        </p:nvSpPr>
        <p:spPr>
          <a:xfrm>
            <a:off x="500063" y="2944267"/>
            <a:ext cx="1150143" cy="861360"/>
          </a:xfrm>
        </p:spPr>
        <p:txBody>
          <a:bodyPr anchor="ct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39" name="Text Placeholder 2">
            <a:extLst>
              <a:ext uri="{FF2B5EF4-FFF2-40B4-BE49-F238E27FC236}">
                <a16:creationId xmlns:a16="http://schemas.microsoft.com/office/drawing/2014/main" id="{BFDF23A0-9AC2-E747-AC94-B2505EC1BAD1}"/>
              </a:ext>
            </a:extLst>
          </p:cNvPr>
          <p:cNvSpPr>
            <a:spLocks noGrp="1"/>
          </p:cNvSpPr>
          <p:nvPr>
            <p:ph type="body" idx="26" hasCustomPrompt="1"/>
          </p:nvPr>
        </p:nvSpPr>
        <p:spPr>
          <a:xfrm>
            <a:off x="500063" y="2669030"/>
            <a:ext cx="1150143" cy="261325"/>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a:t>
            </a:r>
          </a:p>
        </p:txBody>
      </p:sp>
      <p:sp>
        <p:nvSpPr>
          <p:cNvPr id="41" name="Text Placeholder 2">
            <a:extLst>
              <a:ext uri="{FF2B5EF4-FFF2-40B4-BE49-F238E27FC236}">
                <a16:creationId xmlns:a16="http://schemas.microsoft.com/office/drawing/2014/main" id="{FBA7F636-0EAD-C84D-A01A-B2D6A8FE6EBC}"/>
              </a:ext>
            </a:extLst>
          </p:cNvPr>
          <p:cNvSpPr>
            <a:spLocks noGrp="1"/>
          </p:cNvSpPr>
          <p:nvPr>
            <p:ph type="body" idx="40" hasCustomPrompt="1"/>
          </p:nvPr>
        </p:nvSpPr>
        <p:spPr>
          <a:xfrm>
            <a:off x="2858836" y="2944267"/>
            <a:ext cx="1150143" cy="861360"/>
          </a:xfrm>
        </p:spPr>
        <p:txBody>
          <a:bodyPr anchor="ct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42" name="Text Placeholder 2">
            <a:extLst>
              <a:ext uri="{FF2B5EF4-FFF2-40B4-BE49-F238E27FC236}">
                <a16:creationId xmlns:a16="http://schemas.microsoft.com/office/drawing/2014/main" id="{09102CE0-9006-E149-BA67-68FFB6A52006}"/>
              </a:ext>
            </a:extLst>
          </p:cNvPr>
          <p:cNvSpPr>
            <a:spLocks noGrp="1"/>
          </p:cNvSpPr>
          <p:nvPr>
            <p:ph type="body" idx="41" hasCustomPrompt="1"/>
          </p:nvPr>
        </p:nvSpPr>
        <p:spPr>
          <a:xfrm>
            <a:off x="2858836" y="2669030"/>
            <a:ext cx="1150143" cy="261325"/>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44" name="Text Placeholder 2">
            <a:extLst>
              <a:ext uri="{FF2B5EF4-FFF2-40B4-BE49-F238E27FC236}">
                <a16:creationId xmlns:a16="http://schemas.microsoft.com/office/drawing/2014/main" id="{9758B2EB-D674-384A-BEBF-2084EAC9C57A}"/>
              </a:ext>
            </a:extLst>
          </p:cNvPr>
          <p:cNvSpPr>
            <a:spLocks noGrp="1"/>
          </p:cNvSpPr>
          <p:nvPr>
            <p:ph type="body" idx="42" hasCustomPrompt="1"/>
          </p:nvPr>
        </p:nvSpPr>
        <p:spPr>
          <a:xfrm>
            <a:off x="5469902" y="2944267"/>
            <a:ext cx="1150143" cy="861360"/>
          </a:xfrm>
        </p:spPr>
        <p:txBody>
          <a:bodyPr anchor="ct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45" name="Text Placeholder 2">
            <a:extLst>
              <a:ext uri="{FF2B5EF4-FFF2-40B4-BE49-F238E27FC236}">
                <a16:creationId xmlns:a16="http://schemas.microsoft.com/office/drawing/2014/main" id="{F02720B9-540D-B549-B763-7DD0AB4BBB25}"/>
              </a:ext>
            </a:extLst>
          </p:cNvPr>
          <p:cNvSpPr>
            <a:spLocks noGrp="1"/>
          </p:cNvSpPr>
          <p:nvPr>
            <p:ph type="body" idx="43" hasCustomPrompt="1"/>
          </p:nvPr>
        </p:nvSpPr>
        <p:spPr>
          <a:xfrm>
            <a:off x="5469902" y="2669030"/>
            <a:ext cx="1150143" cy="261325"/>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47" name="Text Placeholder 2">
            <a:extLst>
              <a:ext uri="{FF2B5EF4-FFF2-40B4-BE49-F238E27FC236}">
                <a16:creationId xmlns:a16="http://schemas.microsoft.com/office/drawing/2014/main" id="{EEEEDE01-AA71-CC4B-8133-2A98CD68E25E}"/>
              </a:ext>
            </a:extLst>
          </p:cNvPr>
          <p:cNvSpPr>
            <a:spLocks noGrp="1"/>
          </p:cNvSpPr>
          <p:nvPr>
            <p:ph type="body" idx="44" hasCustomPrompt="1"/>
          </p:nvPr>
        </p:nvSpPr>
        <p:spPr>
          <a:xfrm>
            <a:off x="8052390" y="2944267"/>
            <a:ext cx="1150143" cy="861360"/>
          </a:xfrm>
        </p:spPr>
        <p:txBody>
          <a:bodyPr anchor="ct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48" name="Text Placeholder 2">
            <a:extLst>
              <a:ext uri="{FF2B5EF4-FFF2-40B4-BE49-F238E27FC236}">
                <a16:creationId xmlns:a16="http://schemas.microsoft.com/office/drawing/2014/main" id="{572165C8-07F8-D745-A919-5DB31E3FFB44}"/>
              </a:ext>
            </a:extLst>
          </p:cNvPr>
          <p:cNvSpPr>
            <a:spLocks noGrp="1"/>
          </p:cNvSpPr>
          <p:nvPr>
            <p:ph type="body" idx="45" hasCustomPrompt="1"/>
          </p:nvPr>
        </p:nvSpPr>
        <p:spPr>
          <a:xfrm>
            <a:off x="8052390" y="2669030"/>
            <a:ext cx="1150143" cy="261325"/>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50" name="Text Placeholder 2">
            <a:extLst>
              <a:ext uri="{FF2B5EF4-FFF2-40B4-BE49-F238E27FC236}">
                <a16:creationId xmlns:a16="http://schemas.microsoft.com/office/drawing/2014/main" id="{1180DE5D-65E6-E040-B3A0-172175F17F60}"/>
              </a:ext>
            </a:extLst>
          </p:cNvPr>
          <p:cNvSpPr>
            <a:spLocks noGrp="1"/>
          </p:cNvSpPr>
          <p:nvPr>
            <p:ph type="body" idx="46" hasCustomPrompt="1"/>
          </p:nvPr>
        </p:nvSpPr>
        <p:spPr>
          <a:xfrm>
            <a:off x="10646503" y="2944267"/>
            <a:ext cx="1150143" cy="861360"/>
          </a:xfrm>
        </p:spPr>
        <p:txBody>
          <a:bodyPr anchor="ctr">
            <a:noAutofit/>
          </a:bodyPr>
          <a:lstStyle>
            <a:lvl1pPr marL="0" indent="0" algn="ctr">
              <a:buNone/>
              <a:defRPr sz="6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5</a:t>
            </a:r>
          </a:p>
        </p:txBody>
      </p:sp>
      <p:sp>
        <p:nvSpPr>
          <p:cNvPr id="51" name="Text Placeholder 2">
            <a:extLst>
              <a:ext uri="{FF2B5EF4-FFF2-40B4-BE49-F238E27FC236}">
                <a16:creationId xmlns:a16="http://schemas.microsoft.com/office/drawing/2014/main" id="{EFB58CBC-818E-364A-BE5F-3775AE5BA92B}"/>
              </a:ext>
            </a:extLst>
          </p:cNvPr>
          <p:cNvSpPr>
            <a:spLocks noGrp="1"/>
          </p:cNvSpPr>
          <p:nvPr>
            <p:ph type="body" idx="47" hasCustomPrompt="1"/>
          </p:nvPr>
        </p:nvSpPr>
        <p:spPr>
          <a:xfrm>
            <a:off x="10646503" y="2669030"/>
            <a:ext cx="1150143" cy="261325"/>
          </a:xfrm>
        </p:spPr>
        <p:txBody>
          <a:bodyPr anchor="ctr">
            <a:noAutofit/>
          </a:bodyPr>
          <a:lstStyle>
            <a:lvl1pPr marL="0" indent="0" algn="ctr">
              <a:lnSpc>
                <a:spcPct val="10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53" name="Text Placeholder 2">
            <a:extLst>
              <a:ext uri="{FF2B5EF4-FFF2-40B4-BE49-F238E27FC236}">
                <a16:creationId xmlns:a16="http://schemas.microsoft.com/office/drawing/2014/main" id="{36E1386A-356B-4888-80FB-4FFB326346F9}"/>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4" name="Text Placeholder 4">
            <a:extLst>
              <a:ext uri="{FF2B5EF4-FFF2-40B4-BE49-F238E27FC236}">
                <a16:creationId xmlns:a16="http://schemas.microsoft.com/office/drawing/2014/main" id="{E2E4C2DC-8D12-4387-AF72-438327A2E00F}"/>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55" name="Straight Connector 54">
            <a:extLst>
              <a:ext uri="{FF2B5EF4-FFF2-40B4-BE49-F238E27FC236}">
                <a16:creationId xmlns:a16="http://schemas.microsoft.com/office/drawing/2014/main" id="{F406532C-5E2C-49FE-97E8-B5F11598C22D}"/>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lide Number Placeholder 2">
            <a:extLst>
              <a:ext uri="{FF2B5EF4-FFF2-40B4-BE49-F238E27FC236}">
                <a16:creationId xmlns:a16="http://schemas.microsoft.com/office/drawing/2014/main" id="{29A8D24D-5FF7-470D-9DE5-1049B808E25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7" name="Group 56">
            <a:extLst>
              <a:ext uri="{FF2B5EF4-FFF2-40B4-BE49-F238E27FC236}">
                <a16:creationId xmlns:a16="http://schemas.microsoft.com/office/drawing/2014/main" id="{FBEBA896-283D-4283-8186-B9C8868933BB}"/>
              </a:ext>
            </a:extLst>
          </p:cNvPr>
          <p:cNvGrpSpPr/>
          <p:nvPr userDrawn="1"/>
        </p:nvGrpSpPr>
        <p:grpSpPr>
          <a:xfrm>
            <a:off x="11454056" y="6354160"/>
            <a:ext cx="369644" cy="226799"/>
            <a:chOff x="10171675" y="6328233"/>
            <a:chExt cx="731163" cy="454938"/>
          </a:xfrm>
        </p:grpSpPr>
        <p:sp>
          <p:nvSpPr>
            <p:cNvPr id="58" name="Freeform: Shape 57">
              <a:extLst>
                <a:ext uri="{FF2B5EF4-FFF2-40B4-BE49-F238E27FC236}">
                  <a16:creationId xmlns:a16="http://schemas.microsoft.com/office/drawing/2014/main" id="{337E1465-8AF6-4DD7-89F0-82ECECB366D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9" name="Freeform: Shape 58">
              <a:extLst>
                <a:ext uri="{FF2B5EF4-FFF2-40B4-BE49-F238E27FC236}">
                  <a16:creationId xmlns:a16="http://schemas.microsoft.com/office/drawing/2014/main" id="{68EB6580-54E1-4E39-90DC-D451B92B8D5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1" name="Group 60">
              <a:extLst>
                <a:ext uri="{FF2B5EF4-FFF2-40B4-BE49-F238E27FC236}">
                  <a16:creationId xmlns:a16="http://schemas.microsoft.com/office/drawing/2014/main" id="{072F8B86-0B4B-46A3-A7BF-583521E47899}"/>
                </a:ext>
              </a:extLst>
            </p:cNvPr>
            <p:cNvGrpSpPr/>
            <p:nvPr userDrawn="1"/>
          </p:nvGrpSpPr>
          <p:grpSpPr>
            <a:xfrm>
              <a:off x="10499754" y="6374995"/>
              <a:ext cx="74948" cy="362489"/>
              <a:chOff x="11458342" y="5807359"/>
              <a:chExt cx="74948" cy="362489"/>
            </a:xfrm>
          </p:grpSpPr>
          <p:sp>
            <p:nvSpPr>
              <p:cNvPr id="62" name="Freeform: Shape 61">
                <a:extLst>
                  <a:ext uri="{FF2B5EF4-FFF2-40B4-BE49-F238E27FC236}">
                    <a16:creationId xmlns:a16="http://schemas.microsoft.com/office/drawing/2014/main" id="{1411120F-EA9F-4A8C-9CD2-4AE54FF5F61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936277F8-30B1-4A84-8DC1-20EFE99E4E8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2547284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meline_Icon with text by yea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2A0107-A5CE-9247-B723-AAF8D259F323}"/>
              </a:ext>
            </a:extLst>
          </p:cNvPr>
          <p:cNvSpPr>
            <a:spLocks noGrp="1"/>
          </p:cNvSpPr>
          <p:nvPr>
            <p:ph type="pic" sz="quarter" idx="14" hasCustomPrompt="1"/>
          </p:nvPr>
        </p:nvSpPr>
        <p:spPr>
          <a:xfrm>
            <a:off x="988857" y="1783206"/>
            <a:ext cx="1044575" cy="1046162"/>
          </a:xfrm>
        </p:spPr>
        <p:txBody>
          <a:bodyPr>
            <a:noAutofit/>
          </a:bodyPr>
          <a:lstStyle>
            <a:lvl1pPr>
              <a:defRPr>
                <a:latin typeface="+mn-lt"/>
              </a:defRPr>
            </a:lvl1pPr>
          </a:lstStyle>
          <a:p>
            <a:r>
              <a:rPr lang="en-US" dirty="0"/>
              <a:t>Icon</a:t>
            </a:r>
          </a:p>
        </p:txBody>
      </p:sp>
      <p:cxnSp>
        <p:nvCxnSpPr>
          <p:cNvPr id="15" name="Straight Connector 14">
            <a:extLst>
              <a:ext uri="{FF2B5EF4-FFF2-40B4-BE49-F238E27FC236}">
                <a16:creationId xmlns:a16="http://schemas.microsoft.com/office/drawing/2014/main" id="{5B7F1EE7-BCB1-2C49-80BC-960B2CC77C81}"/>
              </a:ext>
            </a:extLst>
          </p:cNvPr>
          <p:cNvCxnSpPr>
            <a:cxnSpLocks/>
          </p:cNvCxnSpPr>
          <p:nvPr userDrawn="1"/>
        </p:nvCxnSpPr>
        <p:spPr>
          <a:xfrm>
            <a:off x="-84667" y="3349628"/>
            <a:ext cx="1234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72065DCF-519F-9642-93B7-8EB8D34411C7}"/>
              </a:ext>
            </a:extLst>
          </p:cNvPr>
          <p:cNvSpPr>
            <a:spLocks noGrp="1"/>
          </p:cNvSpPr>
          <p:nvPr>
            <p:ph type="body" sz="quarter" idx="19" hasCustomPrompt="1"/>
          </p:nvPr>
        </p:nvSpPr>
        <p:spPr>
          <a:xfrm>
            <a:off x="571345" y="3107532"/>
            <a:ext cx="1879600" cy="437798"/>
          </a:xfrm>
          <a:solidFill>
            <a:schemeClr val="accent4"/>
          </a:solidFill>
        </p:spPr>
        <p:txBody>
          <a:bodyPr anchor="ctr">
            <a:noAutofit/>
          </a:bodyPr>
          <a:lstStyle>
            <a:lvl1pPr algn="ctr">
              <a:defRPr sz="2000" cap="all" baseline="0">
                <a:solidFill>
                  <a:schemeClr val="bg1"/>
                </a:solidFill>
                <a:latin typeface="+mn-lt"/>
              </a:defRPr>
            </a:lvl1pPr>
          </a:lstStyle>
          <a:p>
            <a:pPr lvl="0"/>
            <a:r>
              <a:rPr lang="en-GB" dirty="0"/>
              <a:t>20xx</a:t>
            </a:r>
            <a:endParaRPr lang="en-US" dirty="0"/>
          </a:p>
        </p:txBody>
      </p:sp>
      <p:sp>
        <p:nvSpPr>
          <p:cNvPr id="24" name="Text Placeholder 16">
            <a:extLst>
              <a:ext uri="{FF2B5EF4-FFF2-40B4-BE49-F238E27FC236}">
                <a16:creationId xmlns:a16="http://schemas.microsoft.com/office/drawing/2014/main" id="{04B3975A-B6B1-9144-9B36-531FF1CBB464}"/>
              </a:ext>
            </a:extLst>
          </p:cNvPr>
          <p:cNvSpPr>
            <a:spLocks noGrp="1"/>
          </p:cNvSpPr>
          <p:nvPr>
            <p:ph type="body" sz="quarter" idx="24"/>
          </p:nvPr>
        </p:nvSpPr>
        <p:spPr>
          <a:xfrm>
            <a:off x="358603" y="3823494"/>
            <a:ext cx="2305084" cy="2305844"/>
          </a:xfrm>
        </p:spPr>
        <p:txBody>
          <a:bodyPr>
            <a:noAutofit/>
          </a:bodyPr>
          <a:lstStyle>
            <a:lvl1pPr>
              <a:defRPr sz="1800" cap="none" baseline="0">
                <a:latin typeface="+mn-lt"/>
              </a:defRPr>
            </a:lvl1pPr>
            <a:lvl2pPr>
              <a:defRPr sz="1800">
                <a:latin typeface="+mn-lt"/>
              </a:defRPr>
            </a:lvl2pPr>
            <a:lvl3pPr>
              <a:defRPr sz="1800">
                <a:latin typeface="+mn-lt"/>
              </a:defRPr>
            </a:lvl3pPr>
          </a:lstStyle>
          <a:p>
            <a:pPr lvl="0"/>
            <a:r>
              <a:rPr lang="en-US"/>
              <a:t>Click to edit Master text styles</a:t>
            </a:r>
          </a:p>
          <a:p>
            <a:pPr lvl="1"/>
            <a:r>
              <a:rPr lang="en-US"/>
              <a:t>Second level</a:t>
            </a:r>
          </a:p>
          <a:p>
            <a:pPr lvl="2"/>
            <a:r>
              <a:rPr lang="en-US"/>
              <a:t>Third level</a:t>
            </a:r>
          </a:p>
        </p:txBody>
      </p:sp>
      <p:sp>
        <p:nvSpPr>
          <p:cNvPr id="29" name="Picture Placeholder 9">
            <a:extLst>
              <a:ext uri="{FF2B5EF4-FFF2-40B4-BE49-F238E27FC236}">
                <a16:creationId xmlns:a16="http://schemas.microsoft.com/office/drawing/2014/main" id="{7AE4182D-EDF7-B74E-8D5D-C4491752333B}"/>
              </a:ext>
            </a:extLst>
          </p:cNvPr>
          <p:cNvSpPr>
            <a:spLocks noGrp="1"/>
          </p:cNvSpPr>
          <p:nvPr>
            <p:ph type="pic" sz="quarter" idx="30" hasCustomPrompt="1"/>
          </p:nvPr>
        </p:nvSpPr>
        <p:spPr>
          <a:xfrm>
            <a:off x="3935913" y="1783206"/>
            <a:ext cx="1044575" cy="1046162"/>
          </a:xfrm>
        </p:spPr>
        <p:txBody>
          <a:bodyPr>
            <a:noAutofit/>
          </a:bodyPr>
          <a:lstStyle>
            <a:lvl1pPr>
              <a:defRPr>
                <a:latin typeface="+mn-lt"/>
              </a:defRPr>
            </a:lvl1pPr>
          </a:lstStyle>
          <a:p>
            <a:r>
              <a:rPr lang="en-US" dirty="0"/>
              <a:t>Icon</a:t>
            </a:r>
          </a:p>
        </p:txBody>
      </p:sp>
      <p:sp>
        <p:nvSpPr>
          <p:cNvPr id="30" name="Text Placeholder 18">
            <a:extLst>
              <a:ext uri="{FF2B5EF4-FFF2-40B4-BE49-F238E27FC236}">
                <a16:creationId xmlns:a16="http://schemas.microsoft.com/office/drawing/2014/main" id="{02AB8013-68A4-CF46-89B7-C8B045761B30}"/>
              </a:ext>
            </a:extLst>
          </p:cNvPr>
          <p:cNvSpPr>
            <a:spLocks noGrp="1"/>
          </p:cNvSpPr>
          <p:nvPr>
            <p:ph type="body" sz="quarter" idx="31" hasCustomPrompt="1"/>
          </p:nvPr>
        </p:nvSpPr>
        <p:spPr>
          <a:xfrm>
            <a:off x="3518401" y="3107532"/>
            <a:ext cx="1879600" cy="437798"/>
          </a:xfrm>
          <a:solidFill>
            <a:schemeClr val="accent4"/>
          </a:solidFill>
        </p:spPr>
        <p:txBody>
          <a:bodyPr anchor="ctr">
            <a:noAutofit/>
          </a:bodyPr>
          <a:lstStyle>
            <a:lvl1pPr algn="ctr">
              <a:defRPr sz="2000" cap="all" baseline="0">
                <a:solidFill>
                  <a:schemeClr val="bg1"/>
                </a:solidFill>
                <a:latin typeface="+mn-lt"/>
              </a:defRPr>
            </a:lvl1pPr>
          </a:lstStyle>
          <a:p>
            <a:pPr lvl="0"/>
            <a:r>
              <a:rPr lang="en-GB" dirty="0"/>
              <a:t>20xx</a:t>
            </a:r>
            <a:endParaRPr lang="en-US" dirty="0"/>
          </a:p>
        </p:txBody>
      </p:sp>
      <p:sp>
        <p:nvSpPr>
          <p:cNvPr id="31" name="Text Placeholder 16">
            <a:extLst>
              <a:ext uri="{FF2B5EF4-FFF2-40B4-BE49-F238E27FC236}">
                <a16:creationId xmlns:a16="http://schemas.microsoft.com/office/drawing/2014/main" id="{1568AA49-162F-E04A-8016-A22D7053464B}"/>
              </a:ext>
            </a:extLst>
          </p:cNvPr>
          <p:cNvSpPr>
            <a:spLocks noGrp="1"/>
          </p:cNvSpPr>
          <p:nvPr>
            <p:ph type="body" sz="quarter" idx="32"/>
          </p:nvPr>
        </p:nvSpPr>
        <p:spPr>
          <a:xfrm>
            <a:off x="3305659" y="3823494"/>
            <a:ext cx="2305084" cy="2305844"/>
          </a:xfrm>
        </p:spPr>
        <p:txBody>
          <a:bodyPr>
            <a:noAutofit/>
          </a:bodyPr>
          <a:lstStyle>
            <a:lvl1pPr>
              <a:defRPr sz="1800" cap="none" baseline="0">
                <a:latin typeface="+mn-lt"/>
              </a:defRPr>
            </a:lvl1pPr>
            <a:lvl2pPr>
              <a:defRPr sz="1800">
                <a:latin typeface="+mn-lt"/>
              </a:defRPr>
            </a:lvl2pPr>
            <a:lvl3pPr>
              <a:defRPr sz="1800">
                <a:latin typeface="+mn-lt"/>
              </a:defRPr>
            </a:lvl3pPr>
          </a:lstStyle>
          <a:p>
            <a:pPr lvl="0"/>
            <a:r>
              <a:rPr lang="en-US"/>
              <a:t>Click to edit Master text styles</a:t>
            </a:r>
          </a:p>
          <a:p>
            <a:pPr lvl="1"/>
            <a:r>
              <a:rPr lang="en-US"/>
              <a:t>Second level</a:t>
            </a:r>
          </a:p>
          <a:p>
            <a:pPr lvl="2"/>
            <a:r>
              <a:rPr lang="en-US"/>
              <a:t>Third level</a:t>
            </a:r>
          </a:p>
        </p:txBody>
      </p:sp>
      <p:sp>
        <p:nvSpPr>
          <p:cNvPr id="37" name="Picture Placeholder 9">
            <a:extLst>
              <a:ext uri="{FF2B5EF4-FFF2-40B4-BE49-F238E27FC236}">
                <a16:creationId xmlns:a16="http://schemas.microsoft.com/office/drawing/2014/main" id="{F2D8826D-1289-644A-AE90-DD3E24115F4E}"/>
              </a:ext>
            </a:extLst>
          </p:cNvPr>
          <p:cNvSpPr>
            <a:spLocks noGrp="1"/>
          </p:cNvSpPr>
          <p:nvPr>
            <p:ph type="pic" sz="quarter" idx="33" hasCustomPrompt="1"/>
          </p:nvPr>
        </p:nvSpPr>
        <p:spPr>
          <a:xfrm>
            <a:off x="7045147" y="1783206"/>
            <a:ext cx="1044575" cy="1046162"/>
          </a:xfrm>
        </p:spPr>
        <p:txBody>
          <a:bodyPr>
            <a:noAutofit/>
          </a:bodyPr>
          <a:lstStyle>
            <a:lvl1pPr>
              <a:defRPr>
                <a:latin typeface="+mn-lt"/>
              </a:defRPr>
            </a:lvl1pPr>
          </a:lstStyle>
          <a:p>
            <a:r>
              <a:rPr lang="en-US" dirty="0"/>
              <a:t>Icon</a:t>
            </a:r>
          </a:p>
        </p:txBody>
      </p:sp>
      <p:sp>
        <p:nvSpPr>
          <p:cNvPr id="38" name="Text Placeholder 18">
            <a:extLst>
              <a:ext uri="{FF2B5EF4-FFF2-40B4-BE49-F238E27FC236}">
                <a16:creationId xmlns:a16="http://schemas.microsoft.com/office/drawing/2014/main" id="{E2740C34-4CAF-204D-8370-FC6DF066FF92}"/>
              </a:ext>
            </a:extLst>
          </p:cNvPr>
          <p:cNvSpPr>
            <a:spLocks noGrp="1"/>
          </p:cNvSpPr>
          <p:nvPr>
            <p:ph type="body" sz="quarter" idx="34" hasCustomPrompt="1"/>
          </p:nvPr>
        </p:nvSpPr>
        <p:spPr>
          <a:xfrm>
            <a:off x="6627635" y="3107532"/>
            <a:ext cx="1879600" cy="437798"/>
          </a:xfrm>
          <a:solidFill>
            <a:schemeClr val="accent4"/>
          </a:solidFill>
        </p:spPr>
        <p:txBody>
          <a:bodyPr anchor="ctr">
            <a:noAutofit/>
          </a:bodyPr>
          <a:lstStyle>
            <a:lvl1pPr algn="ctr">
              <a:defRPr sz="2000" cap="all" baseline="0">
                <a:solidFill>
                  <a:schemeClr val="bg1"/>
                </a:solidFill>
                <a:latin typeface="+mn-lt"/>
              </a:defRPr>
            </a:lvl1pPr>
          </a:lstStyle>
          <a:p>
            <a:pPr lvl="0"/>
            <a:r>
              <a:rPr lang="en-GB" dirty="0"/>
              <a:t>20xx</a:t>
            </a:r>
            <a:endParaRPr lang="en-US" dirty="0"/>
          </a:p>
        </p:txBody>
      </p:sp>
      <p:sp>
        <p:nvSpPr>
          <p:cNvPr id="39" name="Text Placeholder 16">
            <a:extLst>
              <a:ext uri="{FF2B5EF4-FFF2-40B4-BE49-F238E27FC236}">
                <a16:creationId xmlns:a16="http://schemas.microsoft.com/office/drawing/2014/main" id="{D85B2F57-BCC7-5A48-A261-2C6B2A9A500B}"/>
              </a:ext>
            </a:extLst>
          </p:cNvPr>
          <p:cNvSpPr>
            <a:spLocks noGrp="1"/>
          </p:cNvSpPr>
          <p:nvPr>
            <p:ph type="body" sz="quarter" idx="35"/>
          </p:nvPr>
        </p:nvSpPr>
        <p:spPr>
          <a:xfrm>
            <a:off x="6414893" y="3823494"/>
            <a:ext cx="2305084" cy="2305844"/>
          </a:xfrm>
        </p:spPr>
        <p:txBody>
          <a:bodyPr>
            <a:noAutofit/>
          </a:bodyPr>
          <a:lstStyle>
            <a:lvl1pPr>
              <a:defRPr sz="1800" cap="none" baseline="0">
                <a:latin typeface="+mn-lt"/>
              </a:defRPr>
            </a:lvl1pPr>
            <a:lvl2pPr>
              <a:defRPr sz="1800">
                <a:latin typeface="+mn-lt"/>
              </a:defRPr>
            </a:lvl2pPr>
            <a:lvl3pPr>
              <a:defRPr sz="1800">
                <a:latin typeface="+mn-lt"/>
              </a:defRPr>
            </a:lvl3pPr>
          </a:lstStyle>
          <a:p>
            <a:pPr lvl="0"/>
            <a:r>
              <a:rPr lang="en-US"/>
              <a:t>Click to edit Master text styles</a:t>
            </a:r>
          </a:p>
          <a:p>
            <a:pPr lvl="1"/>
            <a:r>
              <a:rPr lang="en-US"/>
              <a:t>Second level</a:t>
            </a:r>
          </a:p>
          <a:p>
            <a:pPr lvl="2"/>
            <a:r>
              <a:rPr lang="en-US"/>
              <a:t>Third level</a:t>
            </a:r>
          </a:p>
        </p:txBody>
      </p:sp>
      <p:sp>
        <p:nvSpPr>
          <p:cNvPr id="40" name="Picture Placeholder 9">
            <a:extLst>
              <a:ext uri="{FF2B5EF4-FFF2-40B4-BE49-F238E27FC236}">
                <a16:creationId xmlns:a16="http://schemas.microsoft.com/office/drawing/2014/main" id="{05FB233C-E384-7F4E-BDBF-3228B8E65858}"/>
              </a:ext>
            </a:extLst>
          </p:cNvPr>
          <p:cNvSpPr>
            <a:spLocks noGrp="1"/>
          </p:cNvSpPr>
          <p:nvPr>
            <p:ph type="pic" sz="quarter" idx="36" hasCustomPrompt="1"/>
          </p:nvPr>
        </p:nvSpPr>
        <p:spPr>
          <a:xfrm>
            <a:off x="10154381" y="1783206"/>
            <a:ext cx="1044575" cy="1046162"/>
          </a:xfrm>
        </p:spPr>
        <p:txBody>
          <a:bodyPr>
            <a:noAutofit/>
          </a:bodyPr>
          <a:lstStyle>
            <a:lvl1pPr>
              <a:defRPr>
                <a:latin typeface="+mn-lt"/>
              </a:defRPr>
            </a:lvl1pPr>
          </a:lstStyle>
          <a:p>
            <a:r>
              <a:rPr lang="en-US" dirty="0"/>
              <a:t>Icon</a:t>
            </a:r>
          </a:p>
        </p:txBody>
      </p:sp>
      <p:sp>
        <p:nvSpPr>
          <p:cNvPr id="41" name="Text Placeholder 18">
            <a:extLst>
              <a:ext uri="{FF2B5EF4-FFF2-40B4-BE49-F238E27FC236}">
                <a16:creationId xmlns:a16="http://schemas.microsoft.com/office/drawing/2014/main" id="{F5CBEACE-4CAE-4843-835E-35F6BD22F28B}"/>
              </a:ext>
            </a:extLst>
          </p:cNvPr>
          <p:cNvSpPr>
            <a:spLocks noGrp="1"/>
          </p:cNvSpPr>
          <p:nvPr>
            <p:ph type="body" sz="quarter" idx="37" hasCustomPrompt="1"/>
          </p:nvPr>
        </p:nvSpPr>
        <p:spPr>
          <a:xfrm>
            <a:off x="9736869" y="3107532"/>
            <a:ext cx="1879600" cy="437798"/>
          </a:xfrm>
          <a:solidFill>
            <a:schemeClr val="accent4"/>
          </a:solidFill>
        </p:spPr>
        <p:txBody>
          <a:bodyPr anchor="ctr">
            <a:noAutofit/>
          </a:bodyPr>
          <a:lstStyle>
            <a:lvl1pPr algn="ctr">
              <a:defRPr sz="2000" cap="all" baseline="0">
                <a:solidFill>
                  <a:schemeClr val="bg1"/>
                </a:solidFill>
                <a:latin typeface="+mn-lt"/>
              </a:defRPr>
            </a:lvl1pPr>
          </a:lstStyle>
          <a:p>
            <a:pPr lvl="0"/>
            <a:r>
              <a:rPr lang="en-GB" dirty="0"/>
              <a:t>20xx</a:t>
            </a:r>
            <a:endParaRPr lang="en-US" dirty="0"/>
          </a:p>
        </p:txBody>
      </p:sp>
      <p:sp>
        <p:nvSpPr>
          <p:cNvPr id="42" name="Text Placeholder 16">
            <a:extLst>
              <a:ext uri="{FF2B5EF4-FFF2-40B4-BE49-F238E27FC236}">
                <a16:creationId xmlns:a16="http://schemas.microsoft.com/office/drawing/2014/main" id="{048F630B-9581-7741-A095-39DF2AFFC24A}"/>
              </a:ext>
            </a:extLst>
          </p:cNvPr>
          <p:cNvSpPr>
            <a:spLocks noGrp="1"/>
          </p:cNvSpPr>
          <p:nvPr>
            <p:ph type="body" sz="quarter" idx="38"/>
          </p:nvPr>
        </p:nvSpPr>
        <p:spPr>
          <a:xfrm>
            <a:off x="9524127" y="3823494"/>
            <a:ext cx="2305084" cy="2305844"/>
          </a:xfrm>
        </p:spPr>
        <p:txBody>
          <a:bodyPr>
            <a:noAutofit/>
          </a:bodyPr>
          <a:lstStyle>
            <a:lvl1pPr>
              <a:defRPr sz="1800" cap="none" baseline="0">
                <a:latin typeface="+mn-lt"/>
              </a:defRPr>
            </a:lvl1pPr>
            <a:lvl2pPr>
              <a:defRPr sz="1800">
                <a:latin typeface="+mn-lt"/>
              </a:defRPr>
            </a:lvl2pPr>
            <a:lvl3pPr>
              <a:defRPr sz="1800">
                <a:latin typeface="+mn-lt"/>
              </a:defRPr>
            </a:lvl3pPr>
          </a:lstStyle>
          <a:p>
            <a:pPr lvl="0"/>
            <a:r>
              <a:rPr lang="en-US"/>
              <a:t>Click to edit Master text styles</a:t>
            </a:r>
          </a:p>
          <a:p>
            <a:pPr lvl="1"/>
            <a:r>
              <a:rPr lang="en-US"/>
              <a:t>Second level</a:t>
            </a:r>
          </a:p>
          <a:p>
            <a:pPr lvl="2"/>
            <a:r>
              <a:rPr lang="en-US"/>
              <a:t>Third level</a:t>
            </a:r>
          </a:p>
        </p:txBody>
      </p:sp>
      <p:sp>
        <p:nvSpPr>
          <p:cNvPr id="25" name="Text Placeholder 2">
            <a:extLst>
              <a:ext uri="{FF2B5EF4-FFF2-40B4-BE49-F238E27FC236}">
                <a16:creationId xmlns:a16="http://schemas.microsoft.com/office/drawing/2014/main" id="{7A0C6E66-A563-4D0E-8B11-8B2E8C251BC5}"/>
              </a:ext>
            </a:extLst>
          </p:cNvPr>
          <p:cNvSpPr>
            <a:spLocks noGrp="1"/>
          </p:cNvSpPr>
          <p:nvPr>
            <p:ph type="body" idx="39"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6" name="Text Placeholder 4">
            <a:extLst>
              <a:ext uri="{FF2B5EF4-FFF2-40B4-BE49-F238E27FC236}">
                <a16:creationId xmlns:a16="http://schemas.microsoft.com/office/drawing/2014/main" id="{5CB2D804-E761-4012-B2FA-AAA9FE248148}"/>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7" name="Straight Connector 26">
            <a:extLst>
              <a:ext uri="{FF2B5EF4-FFF2-40B4-BE49-F238E27FC236}">
                <a16:creationId xmlns:a16="http://schemas.microsoft.com/office/drawing/2014/main" id="{24C594AF-6592-4C9B-B79E-84D20077DD76}"/>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2">
            <a:extLst>
              <a:ext uri="{FF2B5EF4-FFF2-40B4-BE49-F238E27FC236}">
                <a16:creationId xmlns:a16="http://schemas.microsoft.com/office/drawing/2014/main" id="{5D5540B1-FCBE-48B7-B1EA-17620445666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2" name="Group 21">
            <a:extLst>
              <a:ext uri="{FF2B5EF4-FFF2-40B4-BE49-F238E27FC236}">
                <a16:creationId xmlns:a16="http://schemas.microsoft.com/office/drawing/2014/main" id="{0E686763-877C-49E0-B75D-3F002BCB4670}"/>
              </a:ext>
            </a:extLst>
          </p:cNvPr>
          <p:cNvGrpSpPr/>
          <p:nvPr userDrawn="1"/>
        </p:nvGrpSpPr>
        <p:grpSpPr>
          <a:xfrm>
            <a:off x="11454056" y="6354160"/>
            <a:ext cx="369644" cy="226799"/>
            <a:chOff x="10171675" y="6328233"/>
            <a:chExt cx="731163" cy="454938"/>
          </a:xfrm>
        </p:grpSpPr>
        <p:sp>
          <p:nvSpPr>
            <p:cNvPr id="32" name="Freeform: Shape 31">
              <a:extLst>
                <a:ext uri="{FF2B5EF4-FFF2-40B4-BE49-F238E27FC236}">
                  <a16:creationId xmlns:a16="http://schemas.microsoft.com/office/drawing/2014/main" id="{E00E1E75-4658-416E-BF8A-02A94B7E4A8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3" name="Freeform: Shape 32">
              <a:extLst>
                <a:ext uri="{FF2B5EF4-FFF2-40B4-BE49-F238E27FC236}">
                  <a16:creationId xmlns:a16="http://schemas.microsoft.com/office/drawing/2014/main" id="{DAF1D301-16AD-43EB-B1D8-75A4D832612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4" name="Group 33">
              <a:extLst>
                <a:ext uri="{FF2B5EF4-FFF2-40B4-BE49-F238E27FC236}">
                  <a16:creationId xmlns:a16="http://schemas.microsoft.com/office/drawing/2014/main" id="{914560A3-EC4E-437D-8263-DDE22BADA974}"/>
                </a:ext>
              </a:extLst>
            </p:cNvPr>
            <p:cNvGrpSpPr/>
            <p:nvPr userDrawn="1"/>
          </p:nvGrpSpPr>
          <p:grpSpPr>
            <a:xfrm>
              <a:off x="10499754" y="6374995"/>
              <a:ext cx="74948" cy="362489"/>
              <a:chOff x="11458342" y="5807359"/>
              <a:chExt cx="74948" cy="362489"/>
            </a:xfrm>
          </p:grpSpPr>
          <p:sp>
            <p:nvSpPr>
              <p:cNvPr id="35" name="Freeform: Shape 34">
                <a:extLst>
                  <a:ext uri="{FF2B5EF4-FFF2-40B4-BE49-F238E27FC236}">
                    <a16:creationId xmlns:a16="http://schemas.microsoft.com/office/drawing/2014/main" id="{4059B7BF-11A5-429C-8F81-9CC3A58AA6E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D95DABD9-9E0D-4480-989C-6EF9145B7A3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1981064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meline_5 text boxe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EAF6FB0-D8D7-134D-B9FD-9FFBE81ECCAD}"/>
              </a:ext>
            </a:extLst>
          </p:cNvPr>
          <p:cNvCxnSpPr>
            <a:cxnSpLocks/>
          </p:cNvCxnSpPr>
          <p:nvPr userDrawn="1"/>
        </p:nvCxnSpPr>
        <p:spPr>
          <a:xfrm>
            <a:off x="-84667" y="2267838"/>
            <a:ext cx="123417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0A45FFCE-E8ED-744D-A271-5940955E33F6}"/>
              </a:ext>
            </a:extLst>
          </p:cNvPr>
          <p:cNvSpPr>
            <a:spLocks noGrp="1"/>
          </p:cNvSpPr>
          <p:nvPr>
            <p:ph type="body" sz="quarter" idx="24"/>
          </p:nvPr>
        </p:nvSpPr>
        <p:spPr>
          <a:xfrm>
            <a:off x="685800" y="2629338"/>
            <a:ext cx="1871213" cy="3500000"/>
          </a:xfrm>
        </p:spPr>
        <p:txBody>
          <a:bodyPr>
            <a:noAutofit/>
          </a:bodyPr>
          <a:lstStyle>
            <a:lvl1pPr>
              <a:defRPr sz="1800" cap="none" baseline="0">
                <a:latin typeface="+mn-lt"/>
              </a:defRPr>
            </a:lvl1pPr>
            <a:lvl2pPr>
              <a:defRPr sz="1800" baseline="0">
                <a:latin typeface="+mn-lt"/>
              </a:defRPr>
            </a:lvl2pPr>
            <a:lvl3pPr>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14" name="Text Placeholder 16">
            <a:extLst>
              <a:ext uri="{FF2B5EF4-FFF2-40B4-BE49-F238E27FC236}">
                <a16:creationId xmlns:a16="http://schemas.microsoft.com/office/drawing/2014/main" id="{D67960E6-0B6B-7044-846F-B6B8E231BC2A}"/>
              </a:ext>
            </a:extLst>
          </p:cNvPr>
          <p:cNvSpPr>
            <a:spLocks noGrp="1"/>
          </p:cNvSpPr>
          <p:nvPr>
            <p:ph type="body" sz="quarter" idx="25" hasCustomPrompt="1"/>
          </p:nvPr>
        </p:nvSpPr>
        <p:spPr>
          <a:xfrm>
            <a:off x="685800" y="1644929"/>
            <a:ext cx="1871213" cy="261409"/>
          </a:xfrm>
        </p:spPr>
        <p:txBody>
          <a:bodyPr>
            <a:noAutofit/>
          </a:bodyPr>
          <a:lstStyle>
            <a:lvl1pPr algn="ctr">
              <a:defRPr sz="2000" cap="all" baseline="0">
                <a:latin typeface="+mn-lt"/>
              </a:defRPr>
            </a:lvl1pPr>
          </a:lstStyle>
          <a:p>
            <a:pPr lvl="0"/>
            <a:r>
              <a:rPr lang="en-GB" altLang="ko-KR" dirty="0"/>
              <a:t>Text here</a:t>
            </a:r>
            <a:endParaRPr lang="en-US" dirty="0"/>
          </a:p>
        </p:txBody>
      </p:sp>
      <p:sp>
        <p:nvSpPr>
          <p:cNvPr id="15" name="Text Placeholder 16">
            <a:extLst>
              <a:ext uri="{FF2B5EF4-FFF2-40B4-BE49-F238E27FC236}">
                <a16:creationId xmlns:a16="http://schemas.microsoft.com/office/drawing/2014/main" id="{D1739FF2-1288-104E-9E7E-2F03DB8B5750}"/>
              </a:ext>
            </a:extLst>
          </p:cNvPr>
          <p:cNvSpPr>
            <a:spLocks noGrp="1"/>
          </p:cNvSpPr>
          <p:nvPr>
            <p:ph type="body" sz="quarter" idx="26"/>
          </p:nvPr>
        </p:nvSpPr>
        <p:spPr>
          <a:xfrm>
            <a:off x="2946398" y="2629338"/>
            <a:ext cx="1871213" cy="3500000"/>
          </a:xfrm>
        </p:spPr>
        <p:txBody>
          <a:bodyPr>
            <a:noAutofit/>
          </a:bodyPr>
          <a:lstStyle>
            <a:lvl1pPr>
              <a:defRPr sz="1800" cap="none" baseline="0">
                <a:latin typeface="+mn-lt"/>
              </a:defRPr>
            </a:lvl1pPr>
            <a:lvl2pPr>
              <a:defRPr sz="1800" baseline="0">
                <a:latin typeface="+mn-lt"/>
              </a:defRPr>
            </a:lvl2pPr>
            <a:lvl3pPr>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16" name="Text Placeholder 16">
            <a:extLst>
              <a:ext uri="{FF2B5EF4-FFF2-40B4-BE49-F238E27FC236}">
                <a16:creationId xmlns:a16="http://schemas.microsoft.com/office/drawing/2014/main" id="{49501F58-6AAC-4A41-A277-569A609BF963}"/>
              </a:ext>
            </a:extLst>
          </p:cNvPr>
          <p:cNvSpPr>
            <a:spLocks noGrp="1"/>
          </p:cNvSpPr>
          <p:nvPr>
            <p:ph type="body" sz="quarter" idx="27" hasCustomPrompt="1"/>
          </p:nvPr>
        </p:nvSpPr>
        <p:spPr>
          <a:xfrm>
            <a:off x="2922298" y="1644929"/>
            <a:ext cx="1871213" cy="261409"/>
          </a:xfrm>
        </p:spPr>
        <p:txBody>
          <a:bodyPr>
            <a:noAutofit/>
          </a:bodyPr>
          <a:lstStyle>
            <a:lvl1pPr algn="ctr">
              <a:defRPr sz="2000" cap="all" baseline="0">
                <a:latin typeface="+mn-lt"/>
              </a:defRPr>
            </a:lvl1pPr>
          </a:lstStyle>
          <a:p>
            <a:pPr lvl="0"/>
            <a:r>
              <a:rPr lang="en-GB" altLang="ko-KR" dirty="0"/>
              <a:t>Text here</a:t>
            </a:r>
            <a:endParaRPr lang="en-US" dirty="0"/>
          </a:p>
        </p:txBody>
      </p:sp>
      <p:sp>
        <p:nvSpPr>
          <p:cNvPr id="17" name="Text Placeholder 16">
            <a:extLst>
              <a:ext uri="{FF2B5EF4-FFF2-40B4-BE49-F238E27FC236}">
                <a16:creationId xmlns:a16="http://schemas.microsoft.com/office/drawing/2014/main" id="{A9D3F980-CCB3-AD4D-941C-5603707C8F6C}"/>
              </a:ext>
            </a:extLst>
          </p:cNvPr>
          <p:cNvSpPr>
            <a:spLocks noGrp="1"/>
          </p:cNvSpPr>
          <p:nvPr>
            <p:ph type="body" sz="quarter" idx="28"/>
          </p:nvPr>
        </p:nvSpPr>
        <p:spPr>
          <a:xfrm>
            <a:off x="5157199" y="2629338"/>
            <a:ext cx="1871213" cy="3500000"/>
          </a:xfrm>
        </p:spPr>
        <p:txBody>
          <a:bodyPr>
            <a:noAutofit/>
          </a:bodyPr>
          <a:lstStyle>
            <a:lvl1pPr>
              <a:defRPr sz="1800" cap="none" baseline="0">
                <a:latin typeface="+mn-lt"/>
              </a:defRPr>
            </a:lvl1pPr>
            <a:lvl2pPr>
              <a:defRPr sz="1800" baseline="0">
                <a:latin typeface="+mn-lt"/>
              </a:defRPr>
            </a:lvl2pPr>
            <a:lvl3pPr>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18" name="Text Placeholder 16">
            <a:extLst>
              <a:ext uri="{FF2B5EF4-FFF2-40B4-BE49-F238E27FC236}">
                <a16:creationId xmlns:a16="http://schemas.microsoft.com/office/drawing/2014/main" id="{05158C28-B809-AD4F-91AD-896357BA4689}"/>
              </a:ext>
            </a:extLst>
          </p:cNvPr>
          <p:cNvSpPr>
            <a:spLocks noGrp="1"/>
          </p:cNvSpPr>
          <p:nvPr>
            <p:ph type="body" sz="quarter" idx="29" hasCustomPrompt="1"/>
          </p:nvPr>
        </p:nvSpPr>
        <p:spPr>
          <a:xfrm>
            <a:off x="5158796" y="1644929"/>
            <a:ext cx="1871213" cy="261409"/>
          </a:xfrm>
        </p:spPr>
        <p:txBody>
          <a:bodyPr>
            <a:noAutofit/>
          </a:bodyPr>
          <a:lstStyle>
            <a:lvl1pPr algn="ctr">
              <a:defRPr sz="2000" cap="all" baseline="0">
                <a:latin typeface="+mn-lt"/>
              </a:defRPr>
            </a:lvl1pPr>
          </a:lstStyle>
          <a:p>
            <a:pPr lvl="0"/>
            <a:r>
              <a:rPr lang="en-GB" altLang="ko-KR" dirty="0"/>
              <a:t>Text here</a:t>
            </a:r>
            <a:endParaRPr lang="en-US" dirty="0"/>
          </a:p>
        </p:txBody>
      </p:sp>
      <p:sp>
        <p:nvSpPr>
          <p:cNvPr id="19" name="Text Placeholder 16">
            <a:extLst>
              <a:ext uri="{FF2B5EF4-FFF2-40B4-BE49-F238E27FC236}">
                <a16:creationId xmlns:a16="http://schemas.microsoft.com/office/drawing/2014/main" id="{F6240665-A2F8-5B4C-A84F-ECCCD0DE0A83}"/>
              </a:ext>
            </a:extLst>
          </p:cNvPr>
          <p:cNvSpPr>
            <a:spLocks noGrp="1"/>
          </p:cNvSpPr>
          <p:nvPr>
            <p:ph type="body" sz="quarter" idx="30"/>
          </p:nvPr>
        </p:nvSpPr>
        <p:spPr>
          <a:xfrm>
            <a:off x="7394496" y="2629338"/>
            <a:ext cx="1871213" cy="3500000"/>
          </a:xfrm>
        </p:spPr>
        <p:txBody>
          <a:bodyPr>
            <a:noAutofit/>
          </a:bodyPr>
          <a:lstStyle>
            <a:lvl1pPr>
              <a:defRPr sz="1800" cap="none" baseline="0">
                <a:latin typeface="+mn-lt"/>
              </a:defRPr>
            </a:lvl1pPr>
            <a:lvl2pPr>
              <a:defRPr sz="1800" baseline="0">
                <a:latin typeface="+mn-lt"/>
              </a:defRPr>
            </a:lvl2pPr>
            <a:lvl3pPr>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0" name="Text Placeholder 16">
            <a:extLst>
              <a:ext uri="{FF2B5EF4-FFF2-40B4-BE49-F238E27FC236}">
                <a16:creationId xmlns:a16="http://schemas.microsoft.com/office/drawing/2014/main" id="{8F76632D-B134-8542-BE42-5F07EBDB6D84}"/>
              </a:ext>
            </a:extLst>
          </p:cNvPr>
          <p:cNvSpPr>
            <a:spLocks noGrp="1"/>
          </p:cNvSpPr>
          <p:nvPr>
            <p:ph type="body" sz="quarter" idx="31" hasCustomPrompt="1"/>
          </p:nvPr>
        </p:nvSpPr>
        <p:spPr>
          <a:xfrm>
            <a:off x="7395294" y="1644929"/>
            <a:ext cx="1871213" cy="261409"/>
          </a:xfrm>
        </p:spPr>
        <p:txBody>
          <a:bodyPr>
            <a:noAutofit/>
          </a:bodyPr>
          <a:lstStyle>
            <a:lvl1pPr algn="ctr">
              <a:defRPr sz="2000" cap="all" baseline="0">
                <a:latin typeface="+mn-lt"/>
              </a:defRPr>
            </a:lvl1pPr>
          </a:lstStyle>
          <a:p>
            <a:pPr lvl="0"/>
            <a:r>
              <a:rPr lang="en-GB" altLang="ko-KR" dirty="0"/>
              <a:t>Text here</a:t>
            </a:r>
            <a:endParaRPr lang="en-US" dirty="0"/>
          </a:p>
        </p:txBody>
      </p:sp>
      <p:sp>
        <p:nvSpPr>
          <p:cNvPr id="21" name="Text Placeholder 16">
            <a:extLst>
              <a:ext uri="{FF2B5EF4-FFF2-40B4-BE49-F238E27FC236}">
                <a16:creationId xmlns:a16="http://schemas.microsoft.com/office/drawing/2014/main" id="{8414931A-A35D-3D42-92CA-9D6100A39A13}"/>
              </a:ext>
            </a:extLst>
          </p:cNvPr>
          <p:cNvSpPr>
            <a:spLocks noGrp="1"/>
          </p:cNvSpPr>
          <p:nvPr>
            <p:ph type="body" sz="quarter" idx="32"/>
          </p:nvPr>
        </p:nvSpPr>
        <p:spPr>
          <a:xfrm>
            <a:off x="9631793" y="2629338"/>
            <a:ext cx="1871213" cy="3500000"/>
          </a:xfrm>
        </p:spPr>
        <p:txBody>
          <a:bodyPr>
            <a:noAutofit/>
          </a:bodyPr>
          <a:lstStyle>
            <a:lvl1pPr>
              <a:defRPr sz="1800" cap="none" baseline="0">
                <a:latin typeface="+mn-lt"/>
              </a:defRPr>
            </a:lvl1pPr>
            <a:lvl2pPr>
              <a:defRPr sz="1800" baseline="0">
                <a:latin typeface="+mn-lt"/>
              </a:defRPr>
            </a:lvl2pPr>
            <a:lvl3pPr>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2" name="Text Placeholder 16">
            <a:extLst>
              <a:ext uri="{FF2B5EF4-FFF2-40B4-BE49-F238E27FC236}">
                <a16:creationId xmlns:a16="http://schemas.microsoft.com/office/drawing/2014/main" id="{807BF095-834A-1D41-A52B-C5E7AB6FB95A}"/>
              </a:ext>
            </a:extLst>
          </p:cNvPr>
          <p:cNvSpPr>
            <a:spLocks noGrp="1"/>
          </p:cNvSpPr>
          <p:nvPr>
            <p:ph type="body" sz="quarter" idx="33" hasCustomPrompt="1"/>
          </p:nvPr>
        </p:nvSpPr>
        <p:spPr>
          <a:xfrm>
            <a:off x="9631793" y="1644929"/>
            <a:ext cx="1871213" cy="261409"/>
          </a:xfrm>
        </p:spPr>
        <p:txBody>
          <a:bodyPr>
            <a:noAutofit/>
          </a:bodyPr>
          <a:lstStyle>
            <a:lvl1pPr algn="ctr">
              <a:defRPr sz="2000" cap="all" baseline="0">
                <a:latin typeface="+mn-lt"/>
              </a:defRPr>
            </a:lvl1pPr>
          </a:lstStyle>
          <a:p>
            <a:pPr lvl="0"/>
            <a:r>
              <a:rPr lang="en-GB" altLang="ko-KR" dirty="0"/>
              <a:t>Text here</a:t>
            </a:r>
            <a:endParaRPr lang="en-US" dirty="0"/>
          </a:p>
        </p:txBody>
      </p:sp>
      <p:sp>
        <p:nvSpPr>
          <p:cNvPr id="2" name="Rectangle 1">
            <a:extLst>
              <a:ext uri="{FF2B5EF4-FFF2-40B4-BE49-F238E27FC236}">
                <a16:creationId xmlns:a16="http://schemas.microsoft.com/office/drawing/2014/main" id="{A8233755-2A31-B341-BA30-4A29B58DC5DA}"/>
              </a:ext>
            </a:extLst>
          </p:cNvPr>
          <p:cNvSpPr/>
          <p:nvPr userDrawn="1"/>
        </p:nvSpPr>
        <p:spPr>
          <a:xfrm rot="2700000">
            <a:off x="1413640" y="2197151"/>
            <a:ext cx="172119" cy="17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lt"/>
            </a:endParaRPr>
          </a:p>
        </p:txBody>
      </p:sp>
      <p:sp>
        <p:nvSpPr>
          <p:cNvPr id="42" name="Rectangle 41">
            <a:extLst>
              <a:ext uri="{FF2B5EF4-FFF2-40B4-BE49-F238E27FC236}">
                <a16:creationId xmlns:a16="http://schemas.microsoft.com/office/drawing/2014/main" id="{79949458-C3CF-4D4C-B86C-6A84CCCF3FCA}"/>
              </a:ext>
            </a:extLst>
          </p:cNvPr>
          <p:cNvSpPr/>
          <p:nvPr userDrawn="1"/>
        </p:nvSpPr>
        <p:spPr>
          <a:xfrm rot="2700000">
            <a:off x="3795945" y="2186760"/>
            <a:ext cx="172119" cy="17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lt"/>
            </a:endParaRPr>
          </a:p>
        </p:txBody>
      </p:sp>
      <p:sp>
        <p:nvSpPr>
          <p:cNvPr id="43" name="Rectangle 42">
            <a:extLst>
              <a:ext uri="{FF2B5EF4-FFF2-40B4-BE49-F238E27FC236}">
                <a16:creationId xmlns:a16="http://schemas.microsoft.com/office/drawing/2014/main" id="{9E6CE5B8-192E-2C49-91DB-2933FE76E4B2}"/>
              </a:ext>
            </a:extLst>
          </p:cNvPr>
          <p:cNvSpPr/>
          <p:nvPr userDrawn="1"/>
        </p:nvSpPr>
        <p:spPr>
          <a:xfrm rot="2700000">
            <a:off x="6000160" y="2186760"/>
            <a:ext cx="172119" cy="17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lt"/>
            </a:endParaRPr>
          </a:p>
        </p:txBody>
      </p:sp>
      <p:sp>
        <p:nvSpPr>
          <p:cNvPr id="44" name="Rectangle 43">
            <a:extLst>
              <a:ext uri="{FF2B5EF4-FFF2-40B4-BE49-F238E27FC236}">
                <a16:creationId xmlns:a16="http://schemas.microsoft.com/office/drawing/2014/main" id="{D26F28F2-A8C1-6C4F-B0DF-59EEF0252064}"/>
              </a:ext>
            </a:extLst>
          </p:cNvPr>
          <p:cNvSpPr/>
          <p:nvPr userDrawn="1"/>
        </p:nvSpPr>
        <p:spPr>
          <a:xfrm rot="2700000">
            <a:off x="8244042" y="2186760"/>
            <a:ext cx="172119" cy="17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lt"/>
            </a:endParaRPr>
          </a:p>
        </p:txBody>
      </p:sp>
      <p:sp>
        <p:nvSpPr>
          <p:cNvPr id="45" name="Rectangle 44">
            <a:extLst>
              <a:ext uri="{FF2B5EF4-FFF2-40B4-BE49-F238E27FC236}">
                <a16:creationId xmlns:a16="http://schemas.microsoft.com/office/drawing/2014/main" id="{5E478BFA-6C91-B146-8DAB-294FE89F0A26}"/>
              </a:ext>
            </a:extLst>
          </p:cNvPr>
          <p:cNvSpPr/>
          <p:nvPr userDrawn="1"/>
        </p:nvSpPr>
        <p:spPr>
          <a:xfrm rot="2700000">
            <a:off x="10445631" y="2186760"/>
            <a:ext cx="172119" cy="17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lt"/>
            </a:endParaRPr>
          </a:p>
        </p:txBody>
      </p:sp>
      <p:sp>
        <p:nvSpPr>
          <p:cNvPr id="25" name="Text Placeholder 2">
            <a:extLst>
              <a:ext uri="{FF2B5EF4-FFF2-40B4-BE49-F238E27FC236}">
                <a16:creationId xmlns:a16="http://schemas.microsoft.com/office/drawing/2014/main" id="{7059D9D4-1E55-400E-82AF-569862C42499}"/>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6" name="Text Placeholder 4">
            <a:extLst>
              <a:ext uri="{FF2B5EF4-FFF2-40B4-BE49-F238E27FC236}">
                <a16:creationId xmlns:a16="http://schemas.microsoft.com/office/drawing/2014/main" id="{FF15CB52-AA99-486B-9FA7-E600D769B711}"/>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0" name="Straight Connector 29">
            <a:extLst>
              <a:ext uri="{FF2B5EF4-FFF2-40B4-BE49-F238E27FC236}">
                <a16:creationId xmlns:a16="http://schemas.microsoft.com/office/drawing/2014/main" id="{301C9D75-A09B-43E8-86E5-E848CC73BB31}"/>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Slide Number Placeholder 2">
            <a:extLst>
              <a:ext uri="{FF2B5EF4-FFF2-40B4-BE49-F238E27FC236}">
                <a16:creationId xmlns:a16="http://schemas.microsoft.com/office/drawing/2014/main" id="{EBDA693F-14CC-466A-94BB-D9E03533907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8" name="Group 27">
            <a:extLst>
              <a:ext uri="{FF2B5EF4-FFF2-40B4-BE49-F238E27FC236}">
                <a16:creationId xmlns:a16="http://schemas.microsoft.com/office/drawing/2014/main" id="{BA17AD07-9109-404B-A678-D71502A2DBDD}"/>
              </a:ext>
            </a:extLst>
          </p:cNvPr>
          <p:cNvGrpSpPr/>
          <p:nvPr userDrawn="1"/>
        </p:nvGrpSpPr>
        <p:grpSpPr>
          <a:xfrm>
            <a:off x="11454056" y="6354160"/>
            <a:ext cx="369644" cy="226799"/>
            <a:chOff x="10171675" y="6328233"/>
            <a:chExt cx="731163" cy="454938"/>
          </a:xfrm>
        </p:grpSpPr>
        <p:sp>
          <p:nvSpPr>
            <p:cNvPr id="29" name="Freeform: Shape 28">
              <a:extLst>
                <a:ext uri="{FF2B5EF4-FFF2-40B4-BE49-F238E27FC236}">
                  <a16:creationId xmlns:a16="http://schemas.microsoft.com/office/drawing/2014/main" id="{9602226D-B84C-4BB4-BA9B-531A975F1CF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1" name="Freeform: Shape 30">
              <a:extLst>
                <a:ext uri="{FF2B5EF4-FFF2-40B4-BE49-F238E27FC236}">
                  <a16:creationId xmlns:a16="http://schemas.microsoft.com/office/drawing/2014/main" id="{D302DA29-39DC-4773-A937-E9E395E9B5C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3" name="Group 32">
              <a:extLst>
                <a:ext uri="{FF2B5EF4-FFF2-40B4-BE49-F238E27FC236}">
                  <a16:creationId xmlns:a16="http://schemas.microsoft.com/office/drawing/2014/main" id="{17684BD5-0FDA-4C75-8D69-C219F4E83A98}"/>
                </a:ext>
              </a:extLst>
            </p:cNvPr>
            <p:cNvGrpSpPr/>
            <p:nvPr userDrawn="1"/>
          </p:nvGrpSpPr>
          <p:grpSpPr>
            <a:xfrm>
              <a:off x="10499754" y="6374995"/>
              <a:ext cx="74948" cy="362489"/>
              <a:chOff x="11458342" y="5807359"/>
              <a:chExt cx="74948" cy="362489"/>
            </a:xfrm>
          </p:grpSpPr>
          <p:sp>
            <p:nvSpPr>
              <p:cNvPr id="34" name="Freeform: Shape 33">
                <a:extLst>
                  <a:ext uri="{FF2B5EF4-FFF2-40B4-BE49-F238E27FC236}">
                    <a16:creationId xmlns:a16="http://schemas.microsoft.com/office/drawing/2014/main" id="{E0494493-B34C-453A-AF5B-76CDC4D135F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ECE2E420-CA88-4A9A-B1D4-6A5A3A24FE2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3689681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able_Icon lis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45E0FD3-C763-1645-81D1-B5FAE15D9965}"/>
              </a:ext>
            </a:extLst>
          </p:cNvPr>
          <p:cNvSpPr>
            <a:spLocks noGrp="1"/>
          </p:cNvSpPr>
          <p:nvPr>
            <p:ph type="body" sz="quarter" idx="14" hasCustomPrompt="1"/>
          </p:nvPr>
        </p:nvSpPr>
        <p:spPr>
          <a:xfrm>
            <a:off x="1282535" y="2081837"/>
            <a:ext cx="10546676" cy="524929"/>
          </a:xfrm>
          <a:solidFill>
            <a:schemeClr val="bg2"/>
          </a:solidFill>
        </p:spPr>
        <p:txBody>
          <a:bodyPr numCol="4" anchor="ctr">
            <a:noAutofit/>
          </a:bodyPr>
          <a:lstStyle>
            <a:lvl1pPr algn="ctr">
              <a:defRPr sz="2000" baseline="0"/>
            </a:lvl1pPr>
          </a:lstStyle>
          <a:p>
            <a:pPr lvl="0"/>
            <a:r>
              <a:rPr lang="en-GB" dirty="0"/>
              <a:t>TITLE 01</a:t>
            </a:r>
          </a:p>
          <a:p>
            <a:pPr lvl="0"/>
            <a:r>
              <a:rPr lang="en-GB" dirty="0"/>
              <a:t>Text</a:t>
            </a:r>
          </a:p>
          <a:p>
            <a:pPr lvl="0"/>
            <a:r>
              <a:rPr lang="en-GB" dirty="0"/>
              <a:t>Text</a:t>
            </a:r>
          </a:p>
          <a:p>
            <a:pPr lvl="0"/>
            <a:r>
              <a:rPr lang="en-GB" dirty="0"/>
              <a:t>Text</a:t>
            </a:r>
          </a:p>
        </p:txBody>
      </p:sp>
      <p:sp>
        <p:nvSpPr>
          <p:cNvPr id="11" name="Text Placeholder 9">
            <a:extLst>
              <a:ext uri="{FF2B5EF4-FFF2-40B4-BE49-F238E27FC236}">
                <a16:creationId xmlns:a16="http://schemas.microsoft.com/office/drawing/2014/main" id="{4C6C3FE9-749D-0247-ACD5-D95CF0274D05}"/>
              </a:ext>
            </a:extLst>
          </p:cNvPr>
          <p:cNvSpPr>
            <a:spLocks noGrp="1"/>
          </p:cNvSpPr>
          <p:nvPr>
            <p:ph type="body" sz="quarter" idx="15" hasCustomPrompt="1"/>
          </p:nvPr>
        </p:nvSpPr>
        <p:spPr>
          <a:xfrm>
            <a:off x="1282535" y="3054166"/>
            <a:ext cx="10546676" cy="524929"/>
          </a:xfrm>
          <a:solidFill>
            <a:schemeClr val="bg2"/>
          </a:solidFill>
        </p:spPr>
        <p:txBody>
          <a:bodyPr numCol="4" anchor="ctr">
            <a:noAutofit/>
          </a:bodyPr>
          <a:lstStyle>
            <a:lvl1pPr algn="ctr">
              <a:defRPr sz="2000" baseline="0"/>
            </a:lvl1pPr>
          </a:lstStyle>
          <a:p>
            <a:pPr lvl="0"/>
            <a:r>
              <a:rPr lang="en-GB" dirty="0"/>
              <a:t>TITLE 01</a:t>
            </a:r>
          </a:p>
          <a:p>
            <a:pPr lvl="0"/>
            <a:r>
              <a:rPr lang="en-GB" dirty="0"/>
              <a:t>Text</a:t>
            </a:r>
          </a:p>
          <a:p>
            <a:pPr lvl="0"/>
            <a:r>
              <a:rPr lang="en-GB" dirty="0"/>
              <a:t>Text</a:t>
            </a:r>
          </a:p>
          <a:p>
            <a:pPr lvl="0"/>
            <a:r>
              <a:rPr lang="en-GB" dirty="0"/>
              <a:t>Text</a:t>
            </a:r>
          </a:p>
        </p:txBody>
      </p:sp>
      <p:sp>
        <p:nvSpPr>
          <p:cNvPr id="12" name="Text Placeholder 9">
            <a:extLst>
              <a:ext uri="{FF2B5EF4-FFF2-40B4-BE49-F238E27FC236}">
                <a16:creationId xmlns:a16="http://schemas.microsoft.com/office/drawing/2014/main" id="{08DED61B-60C7-7E42-9903-27278E39EBEC}"/>
              </a:ext>
            </a:extLst>
          </p:cNvPr>
          <p:cNvSpPr>
            <a:spLocks noGrp="1"/>
          </p:cNvSpPr>
          <p:nvPr>
            <p:ph type="body" sz="quarter" idx="16" hasCustomPrompt="1"/>
          </p:nvPr>
        </p:nvSpPr>
        <p:spPr>
          <a:xfrm>
            <a:off x="1282535" y="4026495"/>
            <a:ext cx="10546676" cy="524929"/>
          </a:xfrm>
          <a:solidFill>
            <a:schemeClr val="bg2"/>
          </a:solidFill>
        </p:spPr>
        <p:txBody>
          <a:bodyPr numCol="4" anchor="ctr">
            <a:noAutofit/>
          </a:bodyPr>
          <a:lstStyle>
            <a:lvl1pPr algn="ctr">
              <a:defRPr sz="2000" baseline="0"/>
            </a:lvl1pPr>
          </a:lstStyle>
          <a:p>
            <a:pPr lvl="0"/>
            <a:r>
              <a:rPr lang="en-GB" dirty="0"/>
              <a:t>TITLE 01</a:t>
            </a:r>
          </a:p>
          <a:p>
            <a:pPr lvl="0"/>
            <a:r>
              <a:rPr lang="en-GB" dirty="0"/>
              <a:t>Text</a:t>
            </a:r>
          </a:p>
          <a:p>
            <a:pPr lvl="0"/>
            <a:r>
              <a:rPr lang="en-GB" dirty="0"/>
              <a:t>Text</a:t>
            </a:r>
          </a:p>
          <a:p>
            <a:pPr lvl="0"/>
            <a:r>
              <a:rPr lang="en-GB" dirty="0"/>
              <a:t>Text</a:t>
            </a:r>
          </a:p>
        </p:txBody>
      </p:sp>
      <p:sp>
        <p:nvSpPr>
          <p:cNvPr id="13" name="Text Placeholder 9">
            <a:extLst>
              <a:ext uri="{FF2B5EF4-FFF2-40B4-BE49-F238E27FC236}">
                <a16:creationId xmlns:a16="http://schemas.microsoft.com/office/drawing/2014/main" id="{A0ACC2FA-75DF-D145-9F75-58EAD73FD782}"/>
              </a:ext>
            </a:extLst>
          </p:cNvPr>
          <p:cNvSpPr>
            <a:spLocks noGrp="1"/>
          </p:cNvSpPr>
          <p:nvPr>
            <p:ph type="body" sz="quarter" idx="17" hasCustomPrompt="1"/>
          </p:nvPr>
        </p:nvSpPr>
        <p:spPr>
          <a:xfrm>
            <a:off x="1282535" y="4998825"/>
            <a:ext cx="10546676" cy="524929"/>
          </a:xfrm>
          <a:solidFill>
            <a:schemeClr val="bg2"/>
          </a:solidFill>
        </p:spPr>
        <p:txBody>
          <a:bodyPr numCol="4" anchor="ctr">
            <a:noAutofit/>
          </a:bodyPr>
          <a:lstStyle>
            <a:lvl1pPr algn="ctr">
              <a:defRPr sz="2000" baseline="0"/>
            </a:lvl1pPr>
          </a:lstStyle>
          <a:p>
            <a:pPr lvl="0"/>
            <a:r>
              <a:rPr lang="en-GB" dirty="0"/>
              <a:t>TITLE 01</a:t>
            </a:r>
          </a:p>
          <a:p>
            <a:pPr lvl="0"/>
            <a:r>
              <a:rPr lang="en-GB" dirty="0"/>
              <a:t>Text</a:t>
            </a:r>
          </a:p>
          <a:p>
            <a:pPr lvl="0"/>
            <a:r>
              <a:rPr lang="en-GB" dirty="0"/>
              <a:t>Text</a:t>
            </a:r>
          </a:p>
          <a:p>
            <a:pPr lvl="0"/>
            <a:r>
              <a:rPr lang="en-GB" dirty="0"/>
              <a:t>Text</a:t>
            </a:r>
          </a:p>
        </p:txBody>
      </p:sp>
      <p:sp>
        <p:nvSpPr>
          <p:cNvPr id="18" name="Picture Placeholder 16">
            <a:extLst>
              <a:ext uri="{FF2B5EF4-FFF2-40B4-BE49-F238E27FC236}">
                <a16:creationId xmlns:a16="http://schemas.microsoft.com/office/drawing/2014/main" id="{835D15CB-C76D-3F48-8968-45EDC5D7E22E}"/>
              </a:ext>
            </a:extLst>
          </p:cNvPr>
          <p:cNvSpPr>
            <a:spLocks noGrp="1"/>
          </p:cNvSpPr>
          <p:nvPr>
            <p:ph type="pic" sz="quarter" idx="19" hasCustomPrompt="1"/>
          </p:nvPr>
        </p:nvSpPr>
        <p:spPr>
          <a:xfrm>
            <a:off x="341830" y="2924237"/>
            <a:ext cx="778719" cy="777393"/>
          </a:xfrm>
          <a:noFill/>
        </p:spPr>
        <p:txBody>
          <a:bodyPr>
            <a:noAutofit/>
          </a:bodyPr>
          <a:lstStyle/>
          <a:p>
            <a:r>
              <a:rPr lang="en-US" dirty="0"/>
              <a:t>Icon</a:t>
            </a:r>
          </a:p>
        </p:txBody>
      </p:sp>
      <p:sp>
        <p:nvSpPr>
          <p:cNvPr id="19" name="Picture Placeholder 16">
            <a:extLst>
              <a:ext uri="{FF2B5EF4-FFF2-40B4-BE49-F238E27FC236}">
                <a16:creationId xmlns:a16="http://schemas.microsoft.com/office/drawing/2014/main" id="{2D42B02B-6263-8449-9689-6584556F4BBD}"/>
              </a:ext>
            </a:extLst>
          </p:cNvPr>
          <p:cNvSpPr>
            <a:spLocks noGrp="1"/>
          </p:cNvSpPr>
          <p:nvPr>
            <p:ph type="pic" sz="quarter" idx="20" hasCustomPrompt="1"/>
          </p:nvPr>
        </p:nvSpPr>
        <p:spPr>
          <a:xfrm>
            <a:off x="341830" y="1957354"/>
            <a:ext cx="778719" cy="777393"/>
          </a:xfrm>
          <a:noFill/>
        </p:spPr>
        <p:txBody>
          <a:bodyPr>
            <a:noAutofit/>
          </a:bodyPr>
          <a:lstStyle/>
          <a:p>
            <a:r>
              <a:rPr lang="en-US" dirty="0"/>
              <a:t>Icon</a:t>
            </a:r>
          </a:p>
        </p:txBody>
      </p:sp>
      <p:sp>
        <p:nvSpPr>
          <p:cNvPr id="20" name="Picture Placeholder 16">
            <a:extLst>
              <a:ext uri="{FF2B5EF4-FFF2-40B4-BE49-F238E27FC236}">
                <a16:creationId xmlns:a16="http://schemas.microsoft.com/office/drawing/2014/main" id="{BDDB69ED-B38F-0442-B844-725FA88A7E47}"/>
              </a:ext>
            </a:extLst>
          </p:cNvPr>
          <p:cNvSpPr>
            <a:spLocks noGrp="1"/>
          </p:cNvSpPr>
          <p:nvPr>
            <p:ph type="pic" sz="quarter" idx="21" hasCustomPrompt="1"/>
          </p:nvPr>
        </p:nvSpPr>
        <p:spPr>
          <a:xfrm>
            <a:off x="341830" y="3901824"/>
            <a:ext cx="778719" cy="777393"/>
          </a:xfrm>
          <a:noFill/>
        </p:spPr>
        <p:txBody>
          <a:bodyPr>
            <a:noAutofit/>
          </a:bodyPr>
          <a:lstStyle/>
          <a:p>
            <a:r>
              <a:rPr lang="en-US" dirty="0"/>
              <a:t>Icon</a:t>
            </a:r>
          </a:p>
        </p:txBody>
      </p:sp>
      <p:sp>
        <p:nvSpPr>
          <p:cNvPr id="21" name="Picture Placeholder 16">
            <a:extLst>
              <a:ext uri="{FF2B5EF4-FFF2-40B4-BE49-F238E27FC236}">
                <a16:creationId xmlns:a16="http://schemas.microsoft.com/office/drawing/2014/main" id="{7F196B0D-746B-9949-A09D-846B2B1842DB}"/>
              </a:ext>
            </a:extLst>
          </p:cNvPr>
          <p:cNvSpPr>
            <a:spLocks noGrp="1"/>
          </p:cNvSpPr>
          <p:nvPr>
            <p:ph type="pic" sz="quarter" idx="22" hasCustomPrompt="1"/>
          </p:nvPr>
        </p:nvSpPr>
        <p:spPr>
          <a:xfrm>
            <a:off x="341830" y="4872593"/>
            <a:ext cx="778719" cy="777393"/>
          </a:xfrm>
          <a:noFill/>
        </p:spPr>
        <p:txBody>
          <a:bodyPr>
            <a:noAutofit/>
          </a:bodyPr>
          <a:lstStyle/>
          <a:p>
            <a:r>
              <a:rPr lang="en-US" dirty="0"/>
              <a:t>Icon</a:t>
            </a:r>
          </a:p>
        </p:txBody>
      </p:sp>
      <p:cxnSp>
        <p:nvCxnSpPr>
          <p:cNvPr id="22" name="Straight Connector 21">
            <a:extLst>
              <a:ext uri="{FF2B5EF4-FFF2-40B4-BE49-F238E27FC236}">
                <a16:creationId xmlns:a16="http://schemas.microsoft.com/office/drawing/2014/main" id="{C0BECC44-5D87-6C41-ACFC-8FCC9061C6F4}"/>
              </a:ext>
            </a:extLst>
          </p:cNvPr>
          <p:cNvCxnSpPr>
            <a:cxnSpLocks/>
          </p:cNvCxnSpPr>
          <p:nvPr userDrawn="1"/>
        </p:nvCxnSpPr>
        <p:spPr>
          <a:xfrm>
            <a:off x="1282385" y="1928462"/>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6DFEFEA-A100-D64F-B207-8974AAA4B930}"/>
              </a:ext>
            </a:extLst>
          </p:cNvPr>
          <p:cNvCxnSpPr>
            <a:cxnSpLocks/>
          </p:cNvCxnSpPr>
          <p:nvPr userDrawn="1"/>
        </p:nvCxnSpPr>
        <p:spPr>
          <a:xfrm>
            <a:off x="1282385" y="2876729"/>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AB5049-1BA5-0D48-86F1-9CEDCBA2D4D2}"/>
              </a:ext>
            </a:extLst>
          </p:cNvPr>
          <p:cNvCxnSpPr>
            <a:cxnSpLocks/>
          </p:cNvCxnSpPr>
          <p:nvPr userDrawn="1"/>
        </p:nvCxnSpPr>
        <p:spPr>
          <a:xfrm>
            <a:off x="1282385" y="3841929"/>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600DA7-EB35-9441-BD5E-DE6B5717288D}"/>
              </a:ext>
            </a:extLst>
          </p:cNvPr>
          <p:cNvCxnSpPr>
            <a:cxnSpLocks/>
          </p:cNvCxnSpPr>
          <p:nvPr userDrawn="1"/>
        </p:nvCxnSpPr>
        <p:spPr>
          <a:xfrm>
            <a:off x="1282385" y="4840996"/>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39A12EE9-58AD-4266-9BD0-4207B5DFD399}"/>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2" name="Text Placeholder 4">
            <a:extLst>
              <a:ext uri="{FF2B5EF4-FFF2-40B4-BE49-F238E27FC236}">
                <a16:creationId xmlns:a16="http://schemas.microsoft.com/office/drawing/2014/main" id="{B32B59C7-66BD-4E82-B2D4-1BEE3F7556A8}"/>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3" name="Straight Connector 32">
            <a:extLst>
              <a:ext uri="{FF2B5EF4-FFF2-40B4-BE49-F238E27FC236}">
                <a16:creationId xmlns:a16="http://schemas.microsoft.com/office/drawing/2014/main" id="{7291E25E-A847-426B-99C9-2954674BA062}"/>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Slide Number Placeholder 2">
            <a:extLst>
              <a:ext uri="{FF2B5EF4-FFF2-40B4-BE49-F238E27FC236}">
                <a16:creationId xmlns:a16="http://schemas.microsoft.com/office/drawing/2014/main" id="{67E253A1-8EF4-4808-9A7E-6E4C7386C78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0" name="Group 29">
            <a:extLst>
              <a:ext uri="{FF2B5EF4-FFF2-40B4-BE49-F238E27FC236}">
                <a16:creationId xmlns:a16="http://schemas.microsoft.com/office/drawing/2014/main" id="{948FCC97-F237-4305-B4DA-623BA1C7E466}"/>
              </a:ext>
            </a:extLst>
          </p:cNvPr>
          <p:cNvGrpSpPr/>
          <p:nvPr userDrawn="1"/>
        </p:nvGrpSpPr>
        <p:grpSpPr>
          <a:xfrm>
            <a:off x="11454056" y="6354160"/>
            <a:ext cx="369644" cy="226799"/>
            <a:chOff x="10171675" y="6328233"/>
            <a:chExt cx="731163" cy="454938"/>
          </a:xfrm>
        </p:grpSpPr>
        <p:sp>
          <p:nvSpPr>
            <p:cNvPr id="31" name="Freeform: Shape 30">
              <a:extLst>
                <a:ext uri="{FF2B5EF4-FFF2-40B4-BE49-F238E27FC236}">
                  <a16:creationId xmlns:a16="http://schemas.microsoft.com/office/drawing/2014/main" id="{70F409B7-ADCA-4AED-A9C1-C9C4D3958B8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4" name="Freeform: Shape 33">
              <a:extLst>
                <a:ext uri="{FF2B5EF4-FFF2-40B4-BE49-F238E27FC236}">
                  <a16:creationId xmlns:a16="http://schemas.microsoft.com/office/drawing/2014/main" id="{76652430-4BEC-4131-944E-106A126AABB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6" name="Group 35">
              <a:extLst>
                <a:ext uri="{FF2B5EF4-FFF2-40B4-BE49-F238E27FC236}">
                  <a16:creationId xmlns:a16="http://schemas.microsoft.com/office/drawing/2014/main" id="{8A339706-F824-42D8-8B5E-4C6E09071C3A}"/>
                </a:ext>
              </a:extLst>
            </p:cNvPr>
            <p:cNvGrpSpPr/>
            <p:nvPr userDrawn="1"/>
          </p:nvGrpSpPr>
          <p:grpSpPr>
            <a:xfrm>
              <a:off x="10499754" y="6374995"/>
              <a:ext cx="74948" cy="362489"/>
              <a:chOff x="11458342" y="5807359"/>
              <a:chExt cx="74948" cy="362489"/>
            </a:xfrm>
          </p:grpSpPr>
          <p:sp>
            <p:nvSpPr>
              <p:cNvPr id="37" name="Freeform: Shape 36">
                <a:extLst>
                  <a:ext uri="{FF2B5EF4-FFF2-40B4-BE49-F238E27FC236}">
                    <a16:creationId xmlns:a16="http://schemas.microsoft.com/office/drawing/2014/main" id="{E3F21221-10EE-48E3-AE7D-B33AFD45016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09416BF2-4654-45C0-A81E-F19C3BB4591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2502053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graphic_Team chart_1">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EE278DD4-D4D0-8E46-872B-D69BFA150F9C}"/>
              </a:ext>
            </a:extLst>
          </p:cNvPr>
          <p:cNvCxnSpPr>
            <a:cxnSpLocks/>
          </p:cNvCxnSpPr>
          <p:nvPr userDrawn="1"/>
        </p:nvCxnSpPr>
        <p:spPr>
          <a:xfrm>
            <a:off x="3435473" y="3094049"/>
            <a:ext cx="349530" cy="0"/>
          </a:xfrm>
          <a:prstGeom prst="straightConnector1">
            <a:avLst/>
          </a:prstGeom>
          <a:ln w="1905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83DCB3B-55F1-A540-9D1B-4BBD802C76D6}"/>
              </a:ext>
            </a:extLst>
          </p:cNvPr>
          <p:cNvCxnSpPr>
            <a:cxnSpLocks/>
          </p:cNvCxnSpPr>
          <p:nvPr userDrawn="1"/>
        </p:nvCxnSpPr>
        <p:spPr>
          <a:xfrm>
            <a:off x="3435473" y="4565295"/>
            <a:ext cx="349530" cy="0"/>
          </a:xfrm>
          <a:prstGeom prst="straightConnector1">
            <a:avLst/>
          </a:prstGeom>
          <a:ln w="1905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A56DDA0-4214-B943-A285-7738B5BA2DDD}"/>
              </a:ext>
            </a:extLst>
          </p:cNvPr>
          <p:cNvCxnSpPr>
            <a:cxnSpLocks/>
          </p:cNvCxnSpPr>
          <p:nvPr userDrawn="1"/>
        </p:nvCxnSpPr>
        <p:spPr>
          <a:xfrm>
            <a:off x="6032135" y="3094049"/>
            <a:ext cx="349530" cy="0"/>
          </a:xfrm>
          <a:prstGeom prst="straightConnector1">
            <a:avLst/>
          </a:prstGeom>
          <a:ln w="1905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6031E23-68B5-C443-9798-CC582951D182}"/>
              </a:ext>
            </a:extLst>
          </p:cNvPr>
          <p:cNvCxnSpPr>
            <a:cxnSpLocks/>
          </p:cNvCxnSpPr>
          <p:nvPr userDrawn="1"/>
        </p:nvCxnSpPr>
        <p:spPr>
          <a:xfrm>
            <a:off x="8701867" y="4565295"/>
            <a:ext cx="349530" cy="0"/>
          </a:xfrm>
          <a:prstGeom prst="straightConnector1">
            <a:avLst/>
          </a:prstGeom>
          <a:ln w="1905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5317C8A7-C70C-8542-87C2-D9395BD5BEE8}"/>
              </a:ext>
            </a:extLst>
          </p:cNvPr>
          <p:cNvCxnSpPr>
            <a:cxnSpLocks/>
          </p:cNvCxnSpPr>
          <p:nvPr userDrawn="1"/>
        </p:nvCxnSpPr>
        <p:spPr>
          <a:xfrm>
            <a:off x="6034075" y="4578296"/>
            <a:ext cx="400979" cy="251058"/>
          </a:xfrm>
          <a:prstGeom prst="bentConnector3">
            <a:avLst>
              <a:gd name="adj1" fmla="val 50001"/>
            </a:avLst>
          </a:prstGeom>
          <a:ln w="19050">
            <a:solidFill>
              <a:schemeClr val="accent4"/>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CB269E18-7CF2-0B49-8E1D-1E74523DB86F}"/>
              </a:ext>
            </a:extLst>
          </p:cNvPr>
          <p:cNvCxnSpPr>
            <a:cxnSpLocks/>
          </p:cNvCxnSpPr>
          <p:nvPr userDrawn="1"/>
        </p:nvCxnSpPr>
        <p:spPr>
          <a:xfrm flipV="1">
            <a:off x="6032134" y="4281581"/>
            <a:ext cx="404767" cy="299017"/>
          </a:xfrm>
          <a:prstGeom prst="bentConnector3">
            <a:avLst>
              <a:gd name="adj1" fmla="val 50000"/>
            </a:avLst>
          </a:prstGeom>
          <a:ln w="19050">
            <a:solidFill>
              <a:schemeClr val="accent4"/>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06" name="Text Placeholder 104">
            <a:extLst>
              <a:ext uri="{FF2B5EF4-FFF2-40B4-BE49-F238E27FC236}">
                <a16:creationId xmlns:a16="http://schemas.microsoft.com/office/drawing/2014/main" id="{00CABC7C-1469-2F4F-AB34-5D05092CFE12}"/>
              </a:ext>
            </a:extLst>
          </p:cNvPr>
          <p:cNvSpPr>
            <a:spLocks noGrp="1"/>
          </p:cNvSpPr>
          <p:nvPr>
            <p:ph type="body" sz="quarter" idx="14" hasCustomPrompt="1"/>
          </p:nvPr>
        </p:nvSpPr>
        <p:spPr>
          <a:xfrm>
            <a:off x="1373067" y="2767649"/>
            <a:ext cx="1895475" cy="598488"/>
          </a:xfrm>
          <a:solidFill>
            <a:schemeClr val="bg2"/>
          </a:solidFill>
        </p:spPr>
        <p:txBody>
          <a:bodyPr anchor="ctr"/>
          <a:lstStyle>
            <a:lvl1pPr algn="ctr">
              <a:defRPr sz="2000" baseline="0"/>
            </a:lvl1pPr>
          </a:lstStyle>
          <a:p>
            <a:pPr lvl="0"/>
            <a:r>
              <a:rPr lang="en-GB" altLang="ko-KR" dirty="0"/>
              <a:t>Text</a:t>
            </a:r>
            <a:endParaRPr lang="en-US" dirty="0"/>
          </a:p>
        </p:txBody>
      </p:sp>
      <p:sp>
        <p:nvSpPr>
          <p:cNvPr id="107" name="Text Placeholder 104">
            <a:extLst>
              <a:ext uri="{FF2B5EF4-FFF2-40B4-BE49-F238E27FC236}">
                <a16:creationId xmlns:a16="http://schemas.microsoft.com/office/drawing/2014/main" id="{C4F21E20-E435-7C4A-B16D-03C36C0D3174}"/>
              </a:ext>
            </a:extLst>
          </p:cNvPr>
          <p:cNvSpPr>
            <a:spLocks noGrp="1"/>
          </p:cNvSpPr>
          <p:nvPr>
            <p:ph type="body" sz="quarter" idx="15" hasCustomPrompt="1"/>
          </p:nvPr>
        </p:nvSpPr>
        <p:spPr>
          <a:xfrm>
            <a:off x="3960831" y="2767649"/>
            <a:ext cx="1895475" cy="598488"/>
          </a:xfrm>
          <a:solidFill>
            <a:schemeClr val="bg2"/>
          </a:solidFill>
        </p:spPr>
        <p:txBody>
          <a:bodyPr anchor="ctr"/>
          <a:lstStyle>
            <a:lvl1pPr algn="ctr">
              <a:defRPr sz="2000" baseline="0"/>
            </a:lvl1pPr>
          </a:lstStyle>
          <a:p>
            <a:pPr lvl="0"/>
            <a:r>
              <a:rPr lang="en-GB" altLang="ko-KR" dirty="0"/>
              <a:t>Text</a:t>
            </a:r>
            <a:endParaRPr lang="en-US" dirty="0"/>
          </a:p>
        </p:txBody>
      </p:sp>
      <p:sp>
        <p:nvSpPr>
          <p:cNvPr id="108" name="Text Placeholder 104">
            <a:extLst>
              <a:ext uri="{FF2B5EF4-FFF2-40B4-BE49-F238E27FC236}">
                <a16:creationId xmlns:a16="http://schemas.microsoft.com/office/drawing/2014/main" id="{562DEC20-8E14-C04E-9A2F-91C07E156787}"/>
              </a:ext>
            </a:extLst>
          </p:cNvPr>
          <p:cNvSpPr>
            <a:spLocks noGrp="1"/>
          </p:cNvSpPr>
          <p:nvPr>
            <p:ph type="body" sz="quarter" idx="16" hasCustomPrompt="1"/>
          </p:nvPr>
        </p:nvSpPr>
        <p:spPr>
          <a:xfrm>
            <a:off x="1373067" y="4266051"/>
            <a:ext cx="1895475" cy="598488"/>
          </a:xfrm>
          <a:solidFill>
            <a:schemeClr val="bg2"/>
          </a:solidFill>
        </p:spPr>
        <p:txBody>
          <a:bodyPr anchor="ctr"/>
          <a:lstStyle>
            <a:lvl1pPr algn="ctr">
              <a:defRPr sz="2000" baseline="0"/>
            </a:lvl1pPr>
          </a:lstStyle>
          <a:p>
            <a:pPr lvl="0"/>
            <a:r>
              <a:rPr lang="en-GB" altLang="ko-KR" dirty="0"/>
              <a:t>Text</a:t>
            </a:r>
            <a:endParaRPr lang="en-US" dirty="0"/>
          </a:p>
        </p:txBody>
      </p:sp>
      <p:sp>
        <p:nvSpPr>
          <p:cNvPr id="109" name="Text Placeholder 104">
            <a:extLst>
              <a:ext uri="{FF2B5EF4-FFF2-40B4-BE49-F238E27FC236}">
                <a16:creationId xmlns:a16="http://schemas.microsoft.com/office/drawing/2014/main" id="{A30B446E-5785-E543-81C9-CB50B5210031}"/>
              </a:ext>
            </a:extLst>
          </p:cNvPr>
          <p:cNvSpPr>
            <a:spLocks noGrp="1"/>
          </p:cNvSpPr>
          <p:nvPr>
            <p:ph type="body" sz="quarter" idx="17" hasCustomPrompt="1"/>
          </p:nvPr>
        </p:nvSpPr>
        <p:spPr>
          <a:xfrm>
            <a:off x="3960831" y="4266051"/>
            <a:ext cx="1895475" cy="598488"/>
          </a:xfrm>
          <a:solidFill>
            <a:schemeClr val="bg2"/>
          </a:solidFill>
        </p:spPr>
        <p:txBody>
          <a:bodyPr anchor="ctr"/>
          <a:lstStyle>
            <a:lvl1pPr algn="ctr">
              <a:defRPr sz="2000" baseline="0"/>
            </a:lvl1pPr>
          </a:lstStyle>
          <a:p>
            <a:pPr lvl="0"/>
            <a:r>
              <a:rPr lang="en-GB" altLang="ko-KR" dirty="0"/>
              <a:t>Text</a:t>
            </a:r>
            <a:endParaRPr lang="en-US" dirty="0"/>
          </a:p>
        </p:txBody>
      </p:sp>
      <p:sp>
        <p:nvSpPr>
          <p:cNvPr id="129" name="Text Placeholder 104">
            <a:extLst>
              <a:ext uri="{FF2B5EF4-FFF2-40B4-BE49-F238E27FC236}">
                <a16:creationId xmlns:a16="http://schemas.microsoft.com/office/drawing/2014/main" id="{38293BA5-124F-3D4D-BAED-A1EECFDB92AA}"/>
              </a:ext>
            </a:extLst>
          </p:cNvPr>
          <p:cNvSpPr>
            <a:spLocks noGrp="1"/>
          </p:cNvSpPr>
          <p:nvPr>
            <p:ph type="body" sz="quarter" idx="26" hasCustomPrompt="1"/>
          </p:nvPr>
        </p:nvSpPr>
        <p:spPr>
          <a:xfrm>
            <a:off x="6633834" y="4101327"/>
            <a:ext cx="1887571"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130" name="Text Placeholder 104">
            <a:extLst>
              <a:ext uri="{FF2B5EF4-FFF2-40B4-BE49-F238E27FC236}">
                <a16:creationId xmlns:a16="http://schemas.microsoft.com/office/drawing/2014/main" id="{9EBD9EA1-E22B-A842-BD93-0CF4A2E64926}"/>
              </a:ext>
            </a:extLst>
          </p:cNvPr>
          <p:cNvSpPr>
            <a:spLocks noGrp="1"/>
          </p:cNvSpPr>
          <p:nvPr>
            <p:ph type="body" sz="quarter" idx="27" hasCustomPrompt="1"/>
          </p:nvPr>
        </p:nvSpPr>
        <p:spPr>
          <a:xfrm>
            <a:off x="6633834" y="4678270"/>
            <a:ext cx="1887571"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35" name="Text Placeholder 104">
            <a:extLst>
              <a:ext uri="{FF2B5EF4-FFF2-40B4-BE49-F238E27FC236}">
                <a16:creationId xmlns:a16="http://schemas.microsoft.com/office/drawing/2014/main" id="{87CFBDF8-A327-BF4D-8AAA-1F67EA4A8122}"/>
              </a:ext>
            </a:extLst>
          </p:cNvPr>
          <p:cNvSpPr>
            <a:spLocks noGrp="1"/>
          </p:cNvSpPr>
          <p:nvPr>
            <p:ph type="body" sz="quarter" idx="90" hasCustomPrompt="1"/>
          </p:nvPr>
        </p:nvSpPr>
        <p:spPr>
          <a:xfrm>
            <a:off x="6633834" y="2239870"/>
            <a:ext cx="1887571"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39" name="Text Placeholder 104">
            <a:extLst>
              <a:ext uri="{FF2B5EF4-FFF2-40B4-BE49-F238E27FC236}">
                <a16:creationId xmlns:a16="http://schemas.microsoft.com/office/drawing/2014/main" id="{FD5A9D58-11F8-0443-B34C-7865C0935040}"/>
              </a:ext>
            </a:extLst>
          </p:cNvPr>
          <p:cNvSpPr>
            <a:spLocks noGrp="1"/>
          </p:cNvSpPr>
          <p:nvPr>
            <p:ph type="body" sz="quarter" idx="91" hasCustomPrompt="1"/>
          </p:nvPr>
        </p:nvSpPr>
        <p:spPr>
          <a:xfrm>
            <a:off x="6633834" y="2648084"/>
            <a:ext cx="1887571"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40" name="Text Placeholder 104">
            <a:extLst>
              <a:ext uri="{FF2B5EF4-FFF2-40B4-BE49-F238E27FC236}">
                <a16:creationId xmlns:a16="http://schemas.microsoft.com/office/drawing/2014/main" id="{C201E6EA-FE52-1C47-ABA5-A3F0A33F96CD}"/>
              </a:ext>
            </a:extLst>
          </p:cNvPr>
          <p:cNvSpPr>
            <a:spLocks noGrp="1"/>
          </p:cNvSpPr>
          <p:nvPr>
            <p:ph type="body" sz="quarter" idx="92" hasCustomPrompt="1"/>
          </p:nvPr>
        </p:nvSpPr>
        <p:spPr>
          <a:xfrm>
            <a:off x="6633834" y="3056298"/>
            <a:ext cx="1887571"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41" name="Text Placeholder 104">
            <a:extLst>
              <a:ext uri="{FF2B5EF4-FFF2-40B4-BE49-F238E27FC236}">
                <a16:creationId xmlns:a16="http://schemas.microsoft.com/office/drawing/2014/main" id="{B51A6DDA-8A3C-4744-99B8-87E605CDF4D6}"/>
              </a:ext>
            </a:extLst>
          </p:cNvPr>
          <p:cNvSpPr>
            <a:spLocks noGrp="1"/>
          </p:cNvSpPr>
          <p:nvPr>
            <p:ph type="body" sz="quarter" idx="93" hasCustomPrompt="1"/>
          </p:nvPr>
        </p:nvSpPr>
        <p:spPr>
          <a:xfrm>
            <a:off x="8558314" y="2239870"/>
            <a:ext cx="986166"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42" name="Text Placeholder 104">
            <a:extLst>
              <a:ext uri="{FF2B5EF4-FFF2-40B4-BE49-F238E27FC236}">
                <a16:creationId xmlns:a16="http://schemas.microsoft.com/office/drawing/2014/main" id="{ECFF3DF6-8D8B-2345-AF46-638BE5882E78}"/>
              </a:ext>
            </a:extLst>
          </p:cNvPr>
          <p:cNvSpPr>
            <a:spLocks noGrp="1"/>
          </p:cNvSpPr>
          <p:nvPr>
            <p:ph type="body" sz="quarter" idx="94" hasCustomPrompt="1"/>
          </p:nvPr>
        </p:nvSpPr>
        <p:spPr>
          <a:xfrm>
            <a:off x="8558314" y="2648084"/>
            <a:ext cx="986166"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43" name="Text Placeholder 104">
            <a:extLst>
              <a:ext uri="{FF2B5EF4-FFF2-40B4-BE49-F238E27FC236}">
                <a16:creationId xmlns:a16="http://schemas.microsoft.com/office/drawing/2014/main" id="{D6101E2C-6126-E744-AA21-7AA10F5E665B}"/>
              </a:ext>
            </a:extLst>
          </p:cNvPr>
          <p:cNvSpPr>
            <a:spLocks noGrp="1"/>
          </p:cNvSpPr>
          <p:nvPr>
            <p:ph type="body" sz="quarter" idx="95" hasCustomPrompt="1"/>
          </p:nvPr>
        </p:nvSpPr>
        <p:spPr>
          <a:xfrm>
            <a:off x="8558314" y="3052743"/>
            <a:ext cx="986166" cy="365760"/>
          </a:xfrm>
          <a:solidFill>
            <a:schemeClr val="bg2"/>
          </a:solidFill>
        </p:spPr>
        <p:txBody>
          <a:bodyPr anchor="ctr"/>
          <a:lstStyle>
            <a:lvl1pPr algn="ctr">
              <a:defRPr sz="2000" baseline="0"/>
            </a:lvl1pPr>
          </a:lstStyle>
          <a:p>
            <a:pPr lvl="0"/>
            <a:r>
              <a:rPr lang="en-GB" altLang="ko-KR" dirty="0"/>
              <a:t>Text</a:t>
            </a:r>
            <a:endParaRPr lang="en-US" dirty="0"/>
          </a:p>
        </p:txBody>
      </p:sp>
      <p:sp>
        <p:nvSpPr>
          <p:cNvPr id="27" name="Text Placeholder 2">
            <a:extLst>
              <a:ext uri="{FF2B5EF4-FFF2-40B4-BE49-F238E27FC236}">
                <a16:creationId xmlns:a16="http://schemas.microsoft.com/office/drawing/2014/main" id="{2761CA03-58F6-4CF7-B566-C0DA4E130B73}"/>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8" name="Text Placeholder 4">
            <a:extLst>
              <a:ext uri="{FF2B5EF4-FFF2-40B4-BE49-F238E27FC236}">
                <a16:creationId xmlns:a16="http://schemas.microsoft.com/office/drawing/2014/main" id="{98D814E1-90EC-4060-817B-F33A08CC0F26}"/>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9" name="Straight Connector 28">
            <a:extLst>
              <a:ext uri="{FF2B5EF4-FFF2-40B4-BE49-F238E27FC236}">
                <a16:creationId xmlns:a16="http://schemas.microsoft.com/office/drawing/2014/main" id="{1837AC20-8894-4E45-B66B-ABD08AAC7279}"/>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104">
            <a:extLst>
              <a:ext uri="{FF2B5EF4-FFF2-40B4-BE49-F238E27FC236}">
                <a16:creationId xmlns:a16="http://schemas.microsoft.com/office/drawing/2014/main" id="{8A57A779-8411-41E3-9A43-324597199C56}"/>
              </a:ext>
            </a:extLst>
          </p:cNvPr>
          <p:cNvSpPr>
            <a:spLocks noGrp="1"/>
          </p:cNvSpPr>
          <p:nvPr>
            <p:ph type="body" sz="quarter" idx="96" hasCustomPrompt="1"/>
          </p:nvPr>
        </p:nvSpPr>
        <p:spPr>
          <a:xfrm>
            <a:off x="9298933" y="4266051"/>
            <a:ext cx="1895475" cy="598488"/>
          </a:xfrm>
          <a:solidFill>
            <a:schemeClr val="bg2"/>
          </a:solidFill>
        </p:spPr>
        <p:txBody>
          <a:bodyPr anchor="ctr"/>
          <a:lstStyle>
            <a:lvl1pPr algn="ctr">
              <a:defRPr sz="2000" baseline="0"/>
            </a:lvl1pPr>
          </a:lstStyle>
          <a:p>
            <a:pPr lvl="0"/>
            <a:r>
              <a:rPr lang="en-GB" altLang="ko-KR" dirty="0"/>
              <a:t>Text</a:t>
            </a:r>
            <a:endParaRPr lang="en-US" dirty="0"/>
          </a:p>
        </p:txBody>
      </p:sp>
      <p:sp>
        <p:nvSpPr>
          <p:cNvPr id="32" name="Slide Number Placeholder 2">
            <a:extLst>
              <a:ext uri="{FF2B5EF4-FFF2-40B4-BE49-F238E27FC236}">
                <a16:creationId xmlns:a16="http://schemas.microsoft.com/office/drawing/2014/main" id="{C0E578FE-5213-4C39-844A-F87797136B0F}"/>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3" name="Group 32">
            <a:extLst>
              <a:ext uri="{FF2B5EF4-FFF2-40B4-BE49-F238E27FC236}">
                <a16:creationId xmlns:a16="http://schemas.microsoft.com/office/drawing/2014/main" id="{31A872B8-A743-4BFA-8183-E78CB9F0ADC2}"/>
              </a:ext>
            </a:extLst>
          </p:cNvPr>
          <p:cNvGrpSpPr/>
          <p:nvPr userDrawn="1"/>
        </p:nvGrpSpPr>
        <p:grpSpPr>
          <a:xfrm>
            <a:off x="11454056" y="6354160"/>
            <a:ext cx="369644" cy="226799"/>
            <a:chOff x="10171675" y="6328233"/>
            <a:chExt cx="731163" cy="454938"/>
          </a:xfrm>
        </p:grpSpPr>
        <p:sp>
          <p:nvSpPr>
            <p:cNvPr id="34" name="Freeform: Shape 33">
              <a:extLst>
                <a:ext uri="{FF2B5EF4-FFF2-40B4-BE49-F238E27FC236}">
                  <a16:creationId xmlns:a16="http://schemas.microsoft.com/office/drawing/2014/main" id="{327FE8CA-A84F-4E88-B49D-75204FC6A76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6" name="Freeform: Shape 35">
              <a:extLst>
                <a:ext uri="{FF2B5EF4-FFF2-40B4-BE49-F238E27FC236}">
                  <a16:creationId xmlns:a16="http://schemas.microsoft.com/office/drawing/2014/main" id="{06735B77-FA1A-40D6-BC2C-C800F4266E2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8" name="Group 37">
              <a:extLst>
                <a:ext uri="{FF2B5EF4-FFF2-40B4-BE49-F238E27FC236}">
                  <a16:creationId xmlns:a16="http://schemas.microsoft.com/office/drawing/2014/main" id="{5D6627ED-08DB-4084-92C1-DA94220EFFE9}"/>
                </a:ext>
              </a:extLst>
            </p:cNvPr>
            <p:cNvGrpSpPr/>
            <p:nvPr userDrawn="1"/>
          </p:nvGrpSpPr>
          <p:grpSpPr>
            <a:xfrm>
              <a:off x="10499754" y="6374995"/>
              <a:ext cx="74948" cy="362489"/>
              <a:chOff x="11458342" y="5807359"/>
              <a:chExt cx="74948" cy="362489"/>
            </a:xfrm>
          </p:grpSpPr>
          <p:sp>
            <p:nvSpPr>
              <p:cNvPr id="44" name="Freeform: Shape 43">
                <a:extLst>
                  <a:ext uri="{FF2B5EF4-FFF2-40B4-BE49-F238E27FC236}">
                    <a16:creationId xmlns:a16="http://schemas.microsoft.com/office/drawing/2014/main" id="{B67E94BF-6AFA-4756-817D-DC295F5B66B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51B525F8-12B8-4A49-AEAF-71D56BAEAA1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1806456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graphic_Team chart_2">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3411158-619E-8C44-9136-02F6EE03F1D2}"/>
              </a:ext>
            </a:extLst>
          </p:cNvPr>
          <p:cNvSpPr>
            <a:spLocks noGrp="1"/>
          </p:cNvSpPr>
          <p:nvPr>
            <p:ph type="body" idx="26" hasCustomPrompt="1"/>
          </p:nvPr>
        </p:nvSpPr>
        <p:spPr>
          <a:xfrm>
            <a:off x="1271481" y="5285760"/>
            <a:ext cx="1756324" cy="493667"/>
          </a:xfr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 name="Text Placeholder 2">
            <a:extLst>
              <a:ext uri="{FF2B5EF4-FFF2-40B4-BE49-F238E27FC236}">
                <a16:creationId xmlns:a16="http://schemas.microsoft.com/office/drawing/2014/main" id="{3EECE9BD-3AAD-A746-964E-2BD7A612881B}"/>
              </a:ext>
            </a:extLst>
          </p:cNvPr>
          <p:cNvSpPr>
            <a:spLocks noGrp="1"/>
          </p:cNvSpPr>
          <p:nvPr>
            <p:ph type="body" idx="27" hasCustomPrompt="1"/>
          </p:nvPr>
        </p:nvSpPr>
        <p:spPr>
          <a:xfrm>
            <a:off x="3961198" y="5285760"/>
            <a:ext cx="1756324" cy="493667"/>
          </a:xfr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 name="Text Placeholder 2">
            <a:extLst>
              <a:ext uri="{FF2B5EF4-FFF2-40B4-BE49-F238E27FC236}">
                <a16:creationId xmlns:a16="http://schemas.microsoft.com/office/drawing/2014/main" id="{A65E7A49-2E1D-894B-B51A-2F94EB2C35D5}"/>
              </a:ext>
            </a:extLst>
          </p:cNvPr>
          <p:cNvSpPr>
            <a:spLocks noGrp="1"/>
          </p:cNvSpPr>
          <p:nvPr>
            <p:ph type="body" idx="28" hasCustomPrompt="1"/>
          </p:nvPr>
        </p:nvSpPr>
        <p:spPr>
          <a:xfrm>
            <a:off x="6866630" y="5285760"/>
            <a:ext cx="1756324" cy="493667"/>
          </a:xfr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7" name="Text Placeholder 2">
            <a:extLst>
              <a:ext uri="{FF2B5EF4-FFF2-40B4-BE49-F238E27FC236}">
                <a16:creationId xmlns:a16="http://schemas.microsoft.com/office/drawing/2014/main" id="{5808A606-53C1-4B42-B185-4C41E015BED7}"/>
              </a:ext>
            </a:extLst>
          </p:cNvPr>
          <p:cNvSpPr>
            <a:spLocks noGrp="1"/>
          </p:cNvSpPr>
          <p:nvPr>
            <p:ph type="body" idx="29" hasCustomPrompt="1"/>
          </p:nvPr>
        </p:nvSpPr>
        <p:spPr>
          <a:xfrm>
            <a:off x="9550837" y="5285760"/>
            <a:ext cx="1756324" cy="493667"/>
          </a:xfr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 name="Text Placeholder 2">
            <a:extLst>
              <a:ext uri="{FF2B5EF4-FFF2-40B4-BE49-F238E27FC236}">
                <a16:creationId xmlns:a16="http://schemas.microsoft.com/office/drawing/2014/main" id="{FA71A34B-5351-9644-8C94-1A911C533B0F}"/>
              </a:ext>
            </a:extLst>
          </p:cNvPr>
          <p:cNvSpPr>
            <a:spLocks noGrp="1"/>
          </p:cNvSpPr>
          <p:nvPr>
            <p:ph type="body" idx="30" hasCustomPrompt="1"/>
          </p:nvPr>
        </p:nvSpPr>
        <p:spPr>
          <a:xfrm>
            <a:off x="5233271" y="1849386"/>
            <a:ext cx="1756324" cy="493667"/>
          </a:xfr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3" name="Elbow Connector 2">
            <a:extLst>
              <a:ext uri="{FF2B5EF4-FFF2-40B4-BE49-F238E27FC236}">
                <a16:creationId xmlns:a16="http://schemas.microsoft.com/office/drawing/2014/main" id="{DD0AC6BD-DFBD-A34B-8C95-8AF3BDDF6A3E}"/>
              </a:ext>
            </a:extLst>
          </p:cNvPr>
          <p:cNvCxnSpPr>
            <a:cxnSpLocks/>
            <a:stCxn id="8" idx="2"/>
            <a:endCxn id="10" idx="0"/>
          </p:cNvCxnSpPr>
          <p:nvPr userDrawn="1"/>
        </p:nvCxnSpPr>
        <p:spPr>
          <a:xfrm rot="16200000" flipH="1">
            <a:off x="7216188" y="1238297"/>
            <a:ext cx="839113" cy="3048623"/>
          </a:xfrm>
          <a:prstGeom prst="bentConnector3">
            <a:avLst>
              <a:gd name="adj1" fmla="val 34652"/>
            </a:avLst>
          </a:prstGeom>
          <a:ln w="19050">
            <a:solidFill>
              <a:schemeClr val="accent4"/>
            </a:solidFill>
            <a:headEnd w="med" len="sm"/>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651BE46E-EBBC-8A4E-B5EE-1786DD9C2ADC}"/>
              </a:ext>
            </a:extLst>
          </p:cNvPr>
          <p:cNvCxnSpPr>
            <a:cxnSpLocks/>
            <a:stCxn id="8" idx="2"/>
            <a:endCxn id="9" idx="0"/>
          </p:cNvCxnSpPr>
          <p:nvPr userDrawn="1"/>
        </p:nvCxnSpPr>
        <p:spPr>
          <a:xfrm rot="5400000">
            <a:off x="4355001" y="1425733"/>
            <a:ext cx="839113" cy="2673752"/>
          </a:xfrm>
          <a:prstGeom prst="bentConnector3">
            <a:avLst>
              <a:gd name="adj1" fmla="val 34632"/>
            </a:avLst>
          </a:prstGeom>
          <a:ln w="19050">
            <a:solidFill>
              <a:schemeClr val="accent4"/>
            </a:solidFill>
            <a:headEnd w="med" len="sm"/>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45929B7-BE98-2C40-A294-CD97776DA96C}"/>
              </a:ext>
            </a:extLst>
          </p:cNvPr>
          <p:cNvCxnSpPr>
            <a:cxnSpLocks/>
            <a:stCxn id="9" idx="2"/>
            <a:endCxn id="4" idx="0"/>
          </p:cNvCxnSpPr>
          <p:nvPr userDrawn="1"/>
        </p:nvCxnSpPr>
        <p:spPr>
          <a:xfrm rot="5400000">
            <a:off x="1988699" y="3836777"/>
            <a:ext cx="1609927" cy="1288038"/>
          </a:xfrm>
          <a:prstGeom prst="bentConnector3">
            <a:avLst/>
          </a:prstGeom>
          <a:ln w="19050">
            <a:solidFill>
              <a:schemeClr val="accent4"/>
            </a:solidFill>
            <a:headEnd w="med" len="sm"/>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B19088F2-08F7-694E-AD41-ED4BE21DF250}"/>
              </a:ext>
            </a:extLst>
          </p:cNvPr>
          <p:cNvCxnSpPr>
            <a:cxnSpLocks/>
          </p:cNvCxnSpPr>
          <p:nvPr userDrawn="1"/>
        </p:nvCxnSpPr>
        <p:spPr>
          <a:xfrm rot="5400000">
            <a:off x="7711073" y="3836779"/>
            <a:ext cx="1609927" cy="1288038"/>
          </a:xfrm>
          <a:prstGeom prst="bentConnector3">
            <a:avLst/>
          </a:prstGeom>
          <a:ln w="19050">
            <a:solidFill>
              <a:schemeClr val="accent4"/>
            </a:solidFill>
            <a:headEnd w="med" len="sm"/>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41CBFD19-3CE1-1340-8E50-70F64AD83B90}"/>
              </a:ext>
            </a:extLst>
          </p:cNvPr>
          <p:cNvCxnSpPr>
            <a:cxnSpLocks/>
          </p:cNvCxnSpPr>
          <p:nvPr userDrawn="1"/>
        </p:nvCxnSpPr>
        <p:spPr>
          <a:xfrm rot="16200000" flipH="1">
            <a:off x="3325672" y="3772072"/>
            <a:ext cx="1625696" cy="1401679"/>
          </a:xfrm>
          <a:prstGeom prst="bentConnector3">
            <a:avLst>
              <a:gd name="adj1" fmla="val 50721"/>
            </a:avLst>
          </a:prstGeom>
          <a:ln w="19050">
            <a:solidFill>
              <a:schemeClr val="accent4"/>
            </a:solidFill>
            <a:headEnd w="med" len="sm"/>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F8EDBDFA-AFFC-D449-90B6-827A8F5E15DD}"/>
              </a:ext>
            </a:extLst>
          </p:cNvPr>
          <p:cNvCxnSpPr>
            <a:cxnSpLocks/>
          </p:cNvCxnSpPr>
          <p:nvPr userDrawn="1"/>
        </p:nvCxnSpPr>
        <p:spPr>
          <a:xfrm rot="16200000" flipH="1">
            <a:off x="9048048" y="3772074"/>
            <a:ext cx="1625696" cy="1401679"/>
          </a:xfrm>
          <a:prstGeom prst="bentConnector3">
            <a:avLst>
              <a:gd name="adj1" fmla="val 50721"/>
            </a:avLst>
          </a:prstGeom>
          <a:ln w="19050">
            <a:solidFill>
              <a:schemeClr val="accent4"/>
            </a:solidFill>
            <a:headEnd w="med" len="sm"/>
            <a:tailEnd type="arrow"/>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D75B2373-62D0-F542-A5B3-1572F0163912}"/>
              </a:ext>
            </a:extLst>
          </p:cNvPr>
          <p:cNvSpPr>
            <a:spLocks noGrp="1"/>
          </p:cNvSpPr>
          <p:nvPr>
            <p:ph type="body" idx="31" hasCustomPrompt="1"/>
          </p:nvPr>
        </p:nvSpPr>
        <p:spPr>
          <a:xfrm>
            <a:off x="2559519" y="3182166"/>
            <a:ext cx="1756324" cy="493667"/>
          </a:xfr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 name="Text Placeholder 2">
            <a:extLst>
              <a:ext uri="{FF2B5EF4-FFF2-40B4-BE49-F238E27FC236}">
                <a16:creationId xmlns:a16="http://schemas.microsoft.com/office/drawing/2014/main" id="{86814B45-B349-1C4F-A596-9E0CCBE7152C}"/>
              </a:ext>
            </a:extLst>
          </p:cNvPr>
          <p:cNvSpPr>
            <a:spLocks noGrp="1"/>
          </p:cNvSpPr>
          <p:nvPr>
            <p:ph type="body" idx="32" hasCustomPrompt="1"/>
          </p:nvPr>
        </p:nvSpPr>
        <p:spPr>
          <a:xfrm>
            <a:off x="8281894" y="3182166"/>
            <a:ext cx="1756324" cy="493667"/>
          </a:xfr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5" name="Text Placeholder 2">
            <a:extLst>
              <a:ext uri="{FF2B5EF4-FFF2-40B4-BE49-F238E27FC236}">
                <a16:creationId xmlns:a16="http://schemas.microsoft.com/office/drawing/2014/main" id="{01B5E813-89D2-440D-AA32-A34548B8EFC8}"/>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6" name="Text Placeholder 4">
            <a:extLst>
              <a:ext uri="{FF2B5EF4-FFF2-40B4-BE49-F238E27FC236}">
                <a16:creationId xmlns:a16="http://schemas.microsoft.com/office/drawing/2014/main" id="{1FC42CD7-0236-4AA7-96F8-EFF68190DC5B}"/>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30" name="Straight Connector 29">
            <a:extLst>
              <a:ext uri="{FF2B5EF4-FFF2-40B4-BE49-F238E27FC236}">
                <a16:creationId xmlns:a16="http://schemas.microsoft.com/office/drawing/2014/main" id="{1C2405AA-3E75-41CA-9791-841CD95127E2}"/>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Slide Number Placeholder 2">
            <a:extLst>
              <a:ext uri="{FF2B5EF4-FFF2-40B4-BE49-F238E27FC236}">
                <a16:creationId xmlns:a16="http://schemas.microsoft.com/office/drawing/2014/main" id="{02A17229-C7C8-4ECA-929E-0649301A7EC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4" name="Group 33">
            <a:extLst>
              <a:ext uri="{FF2B5EF4-FFF2-40B4-BE49-F238E27FC236}">
                <a16:creationId xmlns:a16="http://schemas.microsoft.com/office/drawing/2014/main" id="{7650721B-1F61-4130-8E83-6CF60D2EF162}"/>
              </a:ext>
            </a:extLst>
          </p:cNvPr>
          <p:cNvGrpSpPr/>
          <p:nvPr userDrawn="1"/>
        </p:nvGrpSpPr>
        <p:grpSpPr>
          <a:xfrm>
            <a:off x="11454056" y="6354160"/>
            <a:ext cx="369644" cy="226799"/>
            <a:chOff x="10171675" y="6328233"/>
            <a:chExt cx="731163" cy="454938"/>
          </a:xfrm>
        </p:grpSpPr>
        <p:sp>
          <p:nvSpPr>
            <p:cNvPr id="35" name="Freeform: Shape 34">
              <a:extLst>
                <a:ext uri="{FF2B5EF4-FFF2-40B4-BE49-F238E27FC236}">
                  <a16:creationId xmlns:a16="http://schemas.microsoft.com/office/drawing/2014/main" id="{B8F28D16-1627-47F8-92A2-428CF36708E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6" name="Freeform: Shape 35">
              <a:extLst>
                <a:ext uri="{FF2B5EF4-FFF2-40B4-BE49-F238E27FC236}">
                  <a16:creationId xmlns:a16="http://schemas.microsoft.com/office/drawing/2014/main" id="{71D43EE2-DAC8-4921-85B3-5B37CD0C6FA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8" name="Group 37">
              <a:extLst>
                <a:ext uri="{FF2B5EF4-FFF2-40B4-BE49-F238E27FC236}">
                  <a16:creationId xmlns:a16="http://schemas.microsoft.com/office/drawing/2014/main" id="{53BF9849-CE43-4FBB-B821-71D87DC54310}"/>
                </a:ext>
              </a:extLst>
            </p:cNvPr>
            <p:cNvGrpSpPr/>
            <p:nvPr userDrawn="1"/>
          </p:nvGrpSpPr>
          <p:grpSpPr>
            <a:xfrm>
              <a:off x="10499754" y="6374995"/>
              <a:ext cx="74948" cy="362489"/>
              <a:chOff x="11458342" y="5807359"/>
              <a:chExt cx="74948" cy="362489"/>
            </a:xfrm>
          </p:grpSpPr>
          <p:sp>
            <p:nvSpPr>
              <p:cNvPr id="39" name="Freeform: Shape 38">
                <a:extLst>
                  <a:ext uri="{FF2B5EF4-FFF2-40B4-BE49-F238E27FC236}">
                    <a16:creationId xmlns:a16="http://schemas.microsoft.com/office/drawing/2014/main" id="{065926C5-CA76-40E8-9408-F71E89F3476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49C98A31-47C8-4EFE-8A8D-24CC947936A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356004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lient logo gri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5CD0AB-103E-0144-8134-E65FEE87D27E}"/>
              </a:ext>
            </a:extLst>
          </p:cNvPr>
          <p:cNvCxnSpPr>
            <a:cxnSpLocks/>
          </p:cNvCxnSpPr>
          <p:nvPr userDrawn="1"/>
        </p:nvCxnSpPr>
        <p:spPr>
          <a:xfrm>
            <a:off x="350216" y="3037749"/>
            <a:ext cx="114789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0114F11-24E8-1E42-B0A2-CA2B82126F3D}"/>
              </a:ext>
            </a:extLst>
          </p:cNvPr>
          <p:cNvCxnSpPr>
            <a:cxnSpLocks/>
          </p:cNvCxnSpPr>
          <p:nvPr userDrawn="1"/>
        </p:nvCxnSpPr>
        <p:spPr>
          <a:xfrm>
            <a:off x="341830" y="4351741"/>
            <a:ext cx="114873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DCA666-F01E-C349-9296-CE2F5B92F1D4}"/>
              </a:ext>
            </a:extLst>
          </p:cNvPr>
          <p:cNvCxnSpPr>
            <a:cxnSpLocks/>
          </p:cNvCxnSpPr>
          <p:nvPr userDrawn="1"/>
        </p:nvCxnSpPr>
        <p:spPr>
          <a:xfrm>
            <a:off x="3367344" y="1683700"/>
            <a:ext cx="0" cy="4067908"/>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29E82A7-92C8-6648-8F85-C96743E0E4E1}"/>
              </a:ext>
            </a:extLst>
          </p:cNvPr>
          <p:cNvCxnSpPr>
            <a:cxnSpLocks/>
          </p:cNvCxnSpPr>
          <p:nvPr userDrawn="1"/>
        </p:nvCxnSpPr>
        <p:spPr>
          <a:xfrm>
            <a:off x="6051927" y="1683700"/>
            <a:ext cx="0" cy="4067908"/>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AD837B0-DB0E-C043-9640-503482FB98CA}"/>
              </a:ext>
            </a:extLst>
          </p:cNvPr>
          <p:cNvCxnSpPr>
            <a:cxnSpLocks/>
          </p:cNvCxnSpPr>
          <p:nvPr userDrawn="1"/>
        </p:nvCxnSpPr>
        <p:spPr>
          <a:xfrm>
            <a:off x="8748235" y="1683700"/>
            <a:ext cx="0" cy="4067908"/>
          </a:xfrm>
          <a:prstGeom prst="line">
            <a:avLst/>
          </a:prstGeom>
          <a:ln w="12700"/>
        </p:spPr>
        <p:style>
          <a:lnRef idx="1">
            <a:schemeClr val="dk1"/>
          </a:lnRef>
          <a:fillRef idx="0">
            <a:schemeClr val="dk1"/>
          </a:fillRef>
          <a:effectRef idx="0">
            <a:schemeClr val="dk1"/>
          </a:effectRef>
          <a:fontRef idx="minor">
            <a:schemeClr val="tx1"/>
          </a:fontRef>
        </p:style>
      </p:cxnSp>
      <p:sp>
        <p:nvSpPr>
          <p:cNvPr id="39" name="Picture Placeholder 38">
            <a:extLst>
              <a:ext uri="{FF2B5EF4-FFF2-40B4-BE49-F238E27FC236}">
                <a16:creationId xmlns:a16="http://schemas.microsoft.com/office/drawing/2014/main" id="{5C9808CC-1E96-4D4F-8E22-7095C1470509}"/>
              </a:ext>
            </a:extLst>
          </p:cNvPr>
          <p:cNvSpPr>
            <a:spLocks noGrp="1"/>
          </p:cNvSpPr>
          <p:nvPr>
            <p:ph type="pic" sz="quarter" idx="50" hasCustomPrompt="1"/>
          </p:nvPr>
        </p:nvSpPr>
        <p:spPr>
          <a:xfrm>
            <a:off x="950265" y="1806857"/>
            <a:ext cx="1936368" cy="924814"/>
          </a:xfrm>
          <a:noFill/>
        </p:spPr>
        <p:txBody>
          <a:bodyPr/>
          <a:lstStyle/>
          <a:p>
            <a:r>
              <a:rPr lang="en-US" dirty="0"/>
              <a:t>Logo</a:t>
            </a:r>
          </a:p>
        </p:txBody>
      </p:sp>
      <p:sp>
        <p:nvSpPr>
          <p:cNvPr id="42" name="Picture Placeholder 38">
            <a:extLst>
              <a:ext uri="{FF2B5EF4-FFF2-40B4-BE49-F238E27FC236}">
                <a16:creationId xmlns:a16="http://schemas.microsoft.com/office/drawing/2014/main" id="{63C62468-F3DF-DC4E-A796-96DCE97D8FF0}"/>
              </a:ext>
            </a:extLst>
          </p:cNvPr>
          <p:cNvSpPr>
            <a:spLocks noGrp="1"/>
          </p:cNvSpPr>
          <p:nvPr>
            <p:ph type="pic" sz="quarter" idx="51" hasCustomPrompt="1"/>
          </p:nvPr>
        </p:nvSpPr>
        <p:spPr>
          <a:xfrm>
            <a:off x="950265" y="3223280"/>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43" name="Picture Placeholder 38">
            <a:extLst>
              <a:ext uri="{FF2B5EF4-FFF2-40B4-BE49-F238E27FC236}">
                <a16:creationId xmlns:a16="http://schemas.microsoft.com/office/drawing/2014/main" id="{23477799-6925-4A4E-9A38-43B395640AAF}"/>
              </a:ext>
            </a:extLst>
          </p:cNvPr>
          <p:cNvSpPr>
            <a:spLocks noGrp="1"/>
          </p:cNvSpPr>
          <p:nvPr>
            <p:ph type="pic" sz="quarter" idx="52" hasCustomPrompt="1"/>
          </p:nvPr>
        </p:nvSpPr>
        <p:spPr>
          <a:xfrm>
            <a:off x="950265" y="4621774"/>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44" name="Picture Placeholder 38">
            <a:extLst>
              <a:ext uri="{FF2B5EF4-FFF2-40B4-BE49-F238E27FC236}">
                <a16:creationId xmlns:a16="http://schemas.microsoft.com/office/drawing/2014/main" id="{04D238E2-676A-CD49-9484-366EDF085C8F}"/>
              </a:ext>
            </a:extLst>
          </p:cNvPr>
          <p:cNvSpPr>
            <a:spLocks noGrp="1"/>
          </p:cNvSpPr>
          <p:nvPr>
            <p:ph type="pic" sz="quarter" idx="53" hasCustomPrompt="1"/>
          </p:nvPr>
        </p:nvSpPr>
        <p:spPr>
          <a:xfrm>
            <a:off x="3747253" y="1806857"/>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45" name="Picture Placeholder 38">
            <a:extLst>
              <a:ext uri="{FF2B5EF4-FFF2-40B4-BE49-F238E27FC236}">
                <a16:creationId xmlns:a16="http://schemas.microsoft.com/office/drawing/2014/main" id="{A9B553C2-1865-1241-9436-DCC93E3C60C1}"/>
              </a:ext>
            </a:extLst>
          </p:cNvPr>
          <p:cNvSpPr>
            <a:spLocks noGrp="1"/>
          </p:cNvSpPr>
          <p:nvPr>
            <p:ph type="pic" sz="quarter" idx="54" hasCustomPrompt="1"/>
          </p:nvPr>
        </p:nvSpPr>
        <p:spPr>
          <a:xfrm>
            <a:off x="3747253" y="3223280"/>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46" name="Picture Placeholder 38">
            <a:extLst>
              <a:ext uri="{FF2B5EF4-FFF2-40B4-BE49-F238E27FC236}">
                <a16:creationId xmlns:a16="http://schemas.microsoft.com/office/drawing/2014/main" id="{A7C060E2-FDAC-7048-9BF5-782503C8A007}"/>
              </a:ext>
            </a:extLst>
          </p:cNvPr>
          <p:cNvSpPr>
            <a:spLocks noGrp="1"/>
          </p:cNvSpPr>
          <p:nvPr>
            <p:ph type="pic" sz="quarter" idx="55" hasCustomPrompt="1"/>
          </p:nvPr>
        </p:nvSpPr>
        <p:spPr>
          <a:xfrm>
            <a:off x="3747253" y="4621774"/>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47" name="Picture Placeholder 38">
            <a:extLst>
              <a:ext uri="{FF2B5EF4-FFF2-40B4-BE49-F238E27FC236}">
                <a16:creationId xmlns:a16="http://schemas.microsoft.com/office/drawing/2014/main" id="{A02FF8C6-009E-FA4F-A092-F3C37F0B12DB}"/>
              </a:ext>
            </a:extLst>
          </p:cNvPr>
          <p:cNvSpPr>
            <a:spLocks noGrp="1"/>
          </p:cNvSpPr>
          <p:nvPr>
            <p:ph type="pic" sz="quarter" idx="56" hasCustomPrompt="1"/>
          </p:nvPr>
        </p:nvSpPr>
        <p:spPr>
          <a:xfrm>
            <a:off x="6418736" y="1806857"/>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48" name="Picture Placeholder 38">
            <a:extLst>
              <a:ext uri="{FF2B5EF4-FFF2-40B4-BE49-F238E27FC236}">
                <a16:creationId xmlns:a16="http://schemas.microsoft.com/office/drawing/2014/main" id="{1BAAEA8F-C9BB-C443-A881-7578D5D4218E}"/>
              </a:ext>
            </a:extLst>
          </p:cNvPr>
          <p:cNvSpPr>
            <a:spLocks noGrp="1"/>
          </p:cNvSpPr>
          <p:nvPr>
            <p:ph type="pic" sz="quarter" idx="57" hasCustomPrompt="1"/>
          </p:nvPr>
        </p:nvSpPr>
        <p:spPr>
          <a:xfrm>
            <a:off x="6418736" y="3223280"/>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49" name="Picture Placeholder 38">
            <a:extLst>
              <a:ext uri="{FF2B5EF4-FFF2-40B4-BE49-F238E27FC236}">
                <a16:creationId xmlns:a16="http://schemas.microsoft.com/office/drawing/2014/main" id="{1D0F2DF2-739C-8D4F-B752-ED2083A51B28}"/>
              </a:ext>
            </a:extLst>
          </p:cNvPr>
          <p:cNvSpPr>
            <a:spLocks noGrp="1"/>
          </p:cNvSpPr>
          <p:nvPr>
            <p:ph type="pic" sz="quarter" idx="58" hasCustomPrompt="1"/>
          </p:nvPr>
        </p:nvSpPr>
        <p:spPr>
          <a:xfrm>
            <a:off x="6418736" y="4621774"/>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50" name="Picture Placeholder 38">
            <a:extLst>
              <a:ext uri="{FF2B5EF4-FFF2-40B4-BE49-F238E27FC236}">
                <a16:creationId xmlns:a16="http://schemas.microsoft.com/office/drawing/2014/main" id="{C536DCA7-891D-E74A-9DDA-8C687F4A4C40}"/>
              </a:ext>
            </a:extLst>
          </p:cNvPr>
          <p:cNvSpPr>
            <a:spLocks noGrp="1"/>
          </p:cNvSpPr>
          <p:nvPr>
            <p:ph type="pic" sz="quarter" idx="59" hasCustomPrompt="1"/>
          </p:nvPr>
        </p:nvSpPr>
        <p:spPr>
          <a:xfrm>
            <a:off x="9090219" y="1806857"/>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51" name="Picture Placeholder 38">
            <a:extLst>
              <a:ext uri="{FF2B5EF4-FFF2-40B4-BE49-F238E27FC236}">
                <a16:creationId xmlns:a16="http://schemas.microsoft.com/office/drawing/2014/main" id="{7BEDCF7D-6D5B-B341-BD22-BDA722516B40}"/>
              </a:ext>
            </a:extLst>
          </p:cNvPr>
          <p:cNvSpPr>
            <a:spLocks noGrp="1"/>
          </p:cNvSpPr>
          <p:nvPr>
            <p:ph type="pic" sz="quarter" idx="60" hasCustomPrompt="1"/>
          </p:nvPr>
        </p:nvSpPr>
        <p:spPr>
          <a:xfrm>
            <a:off x="9090219" y="3223280"/>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52" name="Picture Placeholder 38">
            <a:extLst>
              <a:ext uri="{FF2B5EF4-FFF2-40B4-BE49-F238E27FC236}">
                <a16:creationId xmlns:a16="http://schemas.microsoft.com/office/drawing/2014/main" id="{D4DF46AE-21AA-1940-B3E8-34BFF3605E9B}"/>
              </a:ext>
            </a:extLst>
          </p:cNvPr>
          <p:cNvSpPr>
            <a:spLocks noGrp="1"/>
          </p:cNvSpPr>
          <p:nvPr>
            <p:ph type="pic" sz="quarter" idx="61" hasCustomPrompt="1"/>
          </p:nvPr>
        </p:nvSpPr>
        <p:spPr>
          <a:xfrm>
            <a:off x="9090219" y="4621774"/>
            <a:ext cx="1936368" cy="92481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Logo</a:t>
            </a:r>
          </a:p>
          <a:p>
            <a:endParaRPr lang="en-US" dirty="0"/>
          </a:p>
        </p:txBody>
      </p:sp>
      <p:sp>
        <p:nvSpPr>
          <p:cNvPr id="25" name="Text Placeholder 2">
            <a:extLst>
              <a:ext uri="{FF2B5EF4-FFF2-40B4-BE49-F238E27FC236}">
                <a16:creationId xmlns:a16="http://schemas.microsoft.com/office/drawing/2014/main" id="{89C95587-7C97-4BAE-8822-CC64D844B4AF}"/>
              </a:ext>
            </a:extLst>
          </p:cNvPr>
          <p:cNvSpPr>
            <a:spLocks noGrp="1"/>
          </p:cNvSpPr>
          <p:nvPr>
            <p:ph type="body" idx="37" hasCustomPrompt="1"/>
          </p:nvPr>
        </p:nvSpPr>
        <p:spPr>
          <a:xfrm>
            <a:off x="341830" y="301797"/>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6" name="Text Placeholder 4">
            <a:extLst>
              <a:ext uri="{FF2B5EF4-FFF2-40B4-BE49-F238E27FC236}">
                <a16:creationId xmlns:a16="http://schemas.microsoft.com/office/drawing/2014/main" id="{6B19ED5F-D2B6-4BBB-B553-F7083C5DD5D9}"/>
              </a:ext>
            </a:extLst>
          </p:cNvPr>
          <p:cNvSpPr>
            <a:spLocks noGrp="1"/>
          </p:cNvSpPr>
          <p:nvPr>
            <p:ph type="body" sz="quarter" idx="88" hasCustomPrompt="1"/>
          </p:nvPr>
        </p:nvSpPr>
        <p:spPr>
          <a:xfrm>
            <a:off x="338109" y="650097"/>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7" name="Straight Connector 26">
            <a:extLst>
              <a:ext uri="{FF2B5EF4-FFF2-40B4-BE49-F238E27FC236}">
                <a16:creationId xmlns:a16="http://schemas.microsoft.com/office/drawing/2014/main" id="{E667334A-4809-401B-943C-4B8A9C296FA8}"/>
              </a:ext>
            </a:extLst>
          </p:cNvPr>
          <p:cNvCxnSpPr>
            <a:cxnSpLocks/>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Slide Number Placeholder 2">
            <a:extLst>
              <a:ext uri="{FF2B5EF4-FFF2-40B4-BE49-F238E27FC236}">
                <a16:creationId xmlns:a16="http://schemas.microsoft.com/office/drawing/2014/main" id="{32328D5E-620E-4610-A850-8A0A335187F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0" name="Group 29">
            <a:extLst>
              <a:ext uri="{FF2B5EF4-FFF2-40B4-BE49-F238E27FC236}">
                <a16:creationId xmlns:a16="http://schemas.microsoft.com/office/drawing/2014/main" id="{BC34E5DE-EDEE-4F3A-975E-00B2FC259F26}"/>
              </a:ext>
            </a:extLst>
          </p:cNvPr>
          <p:cNvGrpSpPr/>
          <p:nvPr userDrawn="1"/>
        </p:nvGrpSpPr>
        <p:grpSpPr>
          <a:xfrm>
            <a:off x="11454056" y="6354160"/>
            <a:ext cx="369644" cy="226799"/>
            <a:chOff x="10171675" y="6328233"/>
            <a:chExt cx="731163" cy="454938"/>
          </a:xfrm>
        </p:grpSpPr>
        <p:sp>
          <p:nvSpPr>
            <p:cNvPr id="31" name="Freeform: Shape 30">
              <a:extLst>
                <a:ext uri="{FF2B5EF4-FFF2-40B4-BE49-F238E27FC236}">
                  <a16:creationId xmlns:a16="http://schemas.microsoft.com/office/drawing/2014/main" id="{B89B104C-0112-48AE-9BD5-51B2F9BF492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2" name="Freeform: Shape 31">
              <a:extLst>
                <a:ext uri="{FF2B5EF4-FFF2-40B4-BE49-F238E27FC236}">
                  <a16:creationId xmlns:a16="http://schemas.microsoft.com/office/drawing/2014/main" id="{9F3E5D8C-E96E-4CA9-839A-8E4AD439931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4" name="Group 33">
              <a:extLst>
                <a:ext uri="{FF2B5EF4-FFF2-40B4-BE49-F238E27FC236}">
                  <a16:creationId xmlns:a16="http://schemas.microsoft.com/office/drawing/2014/main" id="{216713BA-0B9C-4437-BEA6-D47A92709FE3}"/>
                </a:ext>
              </a:extLst>
            </p:cNvPr>
            <p:cNvGrpSpPr/>
            <p:nvPr userDrawn="1"/>
          </p:nvGrpSpPr>
          <p:grpSpPr>
            <a:xfrm>
              <a:off x="10499754" y="6374995"/>
              <a:ext cx="74948" cy="362489"/>
              <a:chOff x="11458342" y="5807359"/>
              <a:chExt cx="74948" cy="362489"/>
            </a:xfrm>
          </p:grpSpPr>
          <p:sp>
            <p:nvSpPr>
              <p:cNvPr id="35" name="Freeform: Shape 34">
                <a:extLst>
                  <a:ext uri="{FF2B5EF4-FFF2-40B4-BE49-F238E27FC236}">
                    <a16:creationId xmlns:a16="http://schemas.microsoft.com/office/drawing/2014/main" id="{E9510CE9-5C68-4953-AACE-0E3AD10CC8C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39F43177-E3DD-457C-9D08-B0536ADB544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3230883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slide_tombstones">
    <p:spTree>
      <p:nvGrpSpPr>
        <p:cNvPr id="1" name=""/>
        <p:cNvGrpSpPr/>
        <p:nvPr/>
      </p:nvGrpSpPr>
      <p:grpSpPr>
        <a:xfrm>
          <a:off x="0" y="0"/>
          <a:ext cx="0" cy="0"/>
          <a:chOff x="0" y="0"/>
          <a:chExt cx="0" cy="0"/>
        </a:xfrm>
      </p:grpSpPr>
      <p:sp>
        <p:nvSpPr>
          <p:cNvPr id="175" name="Text Placeholder 2">
            <a:extLst>
              <a:ext uri="{FF2B5EF4-FFF2-40B4-BE49-F238E27FC236}">
                <a16:creationId xmlns:a16="http://schemas.microsoft.com/office/drawing/2014/main" id="{0B0D17A8-ED97-F042-AC9E-85E380C3349E}"/>
              </a:ext>
            </a:extLst>
          </p:cNvPr>
          <p:cNvSpPr>
            <a:spLocks noGrp="1"/>
          </p:cNvSpPr>
          <p:nvPr>
            <p:ph type="body" idx="37" hasCustomPrompt="1"/>
          </p:nvPr>
        </p:nvSpPr>
        <p:spPr>
          <a:xfrm>
            <a:off x="341830" y="254172"/>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76" name="Text Placeholder 4">
            <a:extLst>
              <a:ext uri="{FF2B5EF4-FFF2-40B4-BE49-F238E27FC236}">
                <a16:creationId xmlns:a16="http://schemas.microsoft.com/office/drawing/2014/main" id="{AA685519-20E2-1C44-A5F8-CA3B72B5F619}"/>
              </a:ext>
            </a:extLst>
          </p:cNvPr>
          <p:cNvSpPr>
            <a:spLocks noGrp="1"/>
          </p:cNvSpPr>
          <p:nvPr>
            <p:ph type="body" sz="quarter" idx="88" hasCustomPrompt="1"/>
          </p:nvPr>
        </p:nvSpPr>
        <p:spPr>
          <a:xfrm>
            <a:off x="338109" y="602472"/>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74" name="Straight Connector 173">
            <a:extLst>
              <a:ext uri="{FF2B5EF4-FFF2-40B4-BE49-F238E27FC236}">
                <a16:creationId xmlns:a16="http://schemas.microsoft.com/office/drawing/2014/main" id="{478344A0-CBB8-FC4E-AA3C-9E3FD91D92BC}"/>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 Placeholder 4">
            <a:extLst>
              <a:ext uri="{FF2B5EF4-FFF2-40B4-BE49-F238E27FC236}">
                <a16:creationId xmlns:a16="http://schemas.microsoft.com/office/drawing/2014/main" id="{88741B3D-D37D-4CAB-94C4-F2BACE28FFC7}"/>
              </a:ext>
            </a:extLst>
          </p:cNvPr>
          <p:cNvSpPr>
            <a:spLocks noGrp="1"/>
          </p:cNvSpPr>
          <p:nvPr>
            <p:ph type="body" sz="quarter" idx="313" hasCustomPrompt="1"/>
          </p:nvPr>
        </p:nvSpPr>
        <p:spPr>
          <a:xfrm>
            <a:off x="7659722" y="1426314"/>
            <a:ext cx="1682889" cy="343457"/>
          </a:xfrm>
          <a:noFill/>
        </p:spPr>
        <p:txBody>
          <a:bodyPr anchor="ctr">
            <a:noAutofit/>
          </a:bodyPr>
          <a:lstStyle>
            <a:lvl1pPr algn="l">
              <a:defRPr sz="1000">
                <a:solidFill>
                  <a:schemeClr val="accent2"/>
                </a:solidFill>
              </a:defRPr>
            </a:lvl1pPr>
          </a:lstStyle>
          <a:p>
            <a:pPr algn="ctr"/>
            <a:r>
              <a:rPr lang="en-AU" sz="1000" kern="0" dirty="0">
                <a:latin typeface="+mn-lt"/>
              </a:rPr>
              <a:t>Text goes here</a:t>
            </a:r>
          </a:p>
        </p:txBody>
      </p:sp>
      <p:sp>
        <p:nvSpPr>
          <p:cNvPr id="179" name="Text Placeholder 4">
            <a:extLst>
              <a:ext uri="{FF2B5EF4-FFF2-40B4-BE49-F238E27FC236}">
                <a16:creationId xmlns:a16="http://schemas.microsoft.com/office/drawing/2014/main" id="{67628FB4-E2CB-4765-B6B3-A9E6F924EBFE}"/>
              </a:ext>
            </a:extLst>
          </p:cNvPr>
          <p:cNvSpPr>
            <a:spLocks noGrp="1"/>
          </p:cNvSpPr>
          <p:nvPr>
            <p:ph type="body" sz="quarter" idx="314" hasCustomPrompt="1"/>
          </p:nvPr>
        </p:nvSpPr>
        <p:spPr>
          <a:xfrm>
            <a:off x="9638342" y="1426314"/>
            <a:ext cx="1682889" cy="343457"/>
          </a:xfrm>
          <a:noFill/>
        </p:spPr>
        <p:txBody>
          <a:bodyPr anchor="ctr">
            <a:noAutofit/>
          </a:bodyPr>
          <a:lstStyle>
            <a:lvl1pPr algn="l">
              <a:defRPr sz="1000">
                <a:solidFill>
                  <a:schemeClr val="accent1"/>
                </a:solidFill>
              </a:defRPr>
            </a:lvl1pPr>
          </a:lstStyle>
          <a:p>
            <a:pPr algn="ctr"/>
            <a:r>
              <a:rPr lang="en-AU" sz="1000" kern="0" dirty="0">
                <a:latin typeface="+mn-lt"/>
              </a:rPr>
              <a:t>Text goes here</a:t>
            </a:r>
          </a:p>
        </p:txBody>
      </p:sp>
      <p:sp>
        <p:nvSpPr>
          <p:cNvPr id="180" name="Text Placeholder 1">
            <a:extLst>
              <a:ext uri="{FF2B5EF4-FFF2-40B4-BE49-F238E27FC236}">
                <a16:creationId xmlns:a16="http://schemas.microsoft.com/office/drawing/2014/main" id="{95A2663C-3350-4BA2-89A7-A4113DDC4BF9}"/>
              </a:ext>
            </a:extLst>
          </p:cNvPr>
          <p:cNvSpPr>
            <a:spLocks noGrp="1"/>
          </p:cNvSpPr>
          <p:nvPr>
            <p:ph type="body" sz="quarter" idx="186" hasCustomPrompt="1"/>
          </p:nvPr>
        </p:nvSpPr>
        <p:spPr>
          <a:xfrm rot="16200000">
            <a:off x="425076" y="2378081"/>
            <a:ext cx="911933" cy="46853"/>
          </a:xfrm>
          <a:solidFill>
            <a:schemeClr val="accent2"/>
          </a:solidFill>
        </p:spPr>
        <p:txBody>
          <a:bodyPr>
            <a:noAutofit/>
          </a:bodyPr>
          <a:lstStyle/>
          <a:p>
            <a:r>
              <a:rPr lang="en-US" dirty="0"/>
              <a:t> </a:t>
            </a:r>
          </a:p>
        </p:txBody>
      </p:sp>
      <p:sp>
        <p:nvSpPr>
          <p:cNvPr id="182" name="Text Placeholder 4">
            <a:extLst>
              <a:ext uri="{FF2B5EF4-FFF2-40B4-BE49-F238E27FC236}">
                <a16:creationId xmlns:a16="http://schemas.microsoft.com/office/drawing/2014/main" id="{5C24D999-3034-4452-AAA7-1CB385CDE252}"/>
              </a:ext>
            </a:extLst>
          </p:cNvPr>
          <p:cNvSpPr>
            <a:spLocks noGrp="1"/>
          </p:cNvSpPr>
          <p:nvPr>
            <p:ph type="body" sz="quarter" idx="187" hasCustomPrompt="1"/>
          </p:nvPr>
        </p:nvSpPr>
        <p:spPr>
          <a:xfrm>
            <a:off x="9044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183" name="Straight Connector 182">
            <a:extLst>
              <a:ext uri="{FF2B5EF4-FFF2-40B4-BE49-F238E27FC236}">
                <a16:creationId xmlns:a16="http://schemas.microsoft.com/office/drawing/2014/main" id="{CF7F9CF4-26B7-4073-8E2A-8767B9652AEE}"/>
              </a:ext>
            </a:extLst>
          </p:cNvPr>
          <p:cNvCxnSpPr>
            <a:cxnSpLocks/>
          </p:cNvCxnSpPr>
          <p:nvPr userDrawn="1"/>
        </p:nvCxnSpPr>
        <p:spPr>
          <a:xfrm>
            <a:off x="9537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Text Placeholder 4">
            <a:extLst>
              <a:ext uri="{FF2B5EF4-FFF2-40B4-BE49-F238E27FC236}">
                <a16:creationId xmlns:a16="http://schemas.microsoft.com/office/drawing/2014/main" id="{A07BEB63-288E-4CFD-84D8-A1740E9A4269}"/>
              </a:ext>
            </a:extLst>
          </p:cNvPr>
          <p:cNvSpPr>
            <a:spLocks noGrp="1"/>
          </p:cNvSpPr>
          <p:nvPr>
            <p:ph type="body" sz="quarter" idx="188" hasCustomPrompt="1"/>
          </p:nvPr>
        </p:nvSpPr>
        <p:spPr>
          <a:xfrm>
            <a:off x="9044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185" name="Text Placeholder 1">
            <a:extLst>
              <a:ext uri="{FF2B5EF4-FFF2-40B4-BE49-F238E27FC236}">
                <a16:creationId xmlns:a16="http://schemas.microsoft.com/office/drawing/2014/main" id="{66DED435-82CF-4C92-9141-6EE283AED6F6}"/>
              </a:ext>
            </a:extLst>
          </p:cNvPr>
          <p:cNvSpPr>
            <a:spLocks noGrp="1"/>
          </p:cNvSpPr>
          <p:nvPr>
            <p:ph type="body" sz="quarter" idx="189" hasCustomPrompt="1"/>
          </p:nvPr>
        </p:nvSpPr>
        <p:spPr>
          <a:xfrm rot="16200000">
            <a:off x="425076" y="3406781"/>
            <a:ext cx="911933" cy="46853"/>
          </a:xfrm>
          <a:solidFill>
            <a:schemeClr val="accent2"/>
          </a:solidFill>
        </p:spPr>
        <p:txBody>
          <a:bodyPr>
            <a:noAutofit/>
          </a:bodyPr>
          <a:lstStyle/>
          <a:p>
            <a:r>
              <a:rPr lang="en-US" dirty="0"/>
              <a:t> </a:t>
            </a:r>
          </a:p>
        </p:txBody>
      </p:sp>
      <p:sp>
        <p:nvSpPr>
          <p:cNvPr id="186" name="Text Placeholder 4">
            <a:extLst>
              <a:ext uri="{FF2B5EF4-FFF2-40B4-BE49-F238E27FC236}">
                <a16:creationId xmlns:a16="http://schemas.microsoft.com/office/drawing/2014/main" id="{172AC695-A08A-4C1F-A196-B25D461DEAF9}"/>
              </a:ext>
            </a:extLst>
          </p:cNvPr>
          <p:cNvSpPr>
            <a:spLocks noGrp="1"/>
          </p:cNvSpPr>
          <p:nvPr>
            <p:ph type="body" sz="quarter" idx="190" hasCustomPrompt="1"/>
          </p:nvPr>
        </p:nvSpPr>
        <p:spPr>
          <a:xfrm>
            <a:off x="9044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187" name="Straight Connector 186">
            <a:extLst>
              <a:ext uri="{FF2B5EF4-FFF2-40B4-BE49-F238E27FC236}">
                <a16:creationId xmlns:a16="http://schemas.microsoft.com/office/drawing/2014/main" id="{B0514415-13F6-4AC9-94FA-885E0E66B8BD}"/>
              </a:ext>
            </a:extLst>
          </p:cNvPr>
          <p:cNvCxnSpPr>
            <a:cxnSpLocks/>
          </p:cNvCxnSpPr>
          <p:nvPr userDrawn="1"/>
        </p:nvCxnSpPr>
        <p:spPr>
          <a:xfrm>
            <a:off x="9537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8" name="Text Placeholder 4">
            <a:extLst>
              <a:ext uri="{FF2B5EF4-FFF2-40B4-BE49-F238E27FC236}">
                <a16:creationId xmlns:a16="http://schemas.microsoft.com/office/drawing/2014/main" id="{D45014C9-FE07-467A-9695-CD4B5D92092F}"/>
              </a:ext>
            </a:extLst>
          </p:cNvPr>
          <p:cNvSpPr>
            <a:spLocks noGrp="1"/>
          </p:cNvSpPr>
          <p:nvPr>
            <p:ph type="body" sz="quarter" idx="191" hasCustomPrompt="1"/>
          </p:nvPr>
        </p:nvSpPr>
        <p:spPr>
          <a:xfrm>
            <a:off x="9044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189" name="Text Placeholder 1">
            <a:extLst>
              <a:ext uri="{FF2B5EF4-FFF2-40B4-BE49-F238E27FC236}">
                <a16:creationId xmlns:a16="http://schemas.microsoft.com/office/drawing/2014/main" id="{6B2367F6-8E3C-44FC-9C55-7BB3B8BD99A6}"/>
              </a:ext>
            </a:extLst>
          </p:cNvPr>
          <p:cNvSpPr>
            <a:spLocks noGrp="1"/>
          </p:cNvSpPr>
          <p:nvPr>
            <p:ph type="body" sz="quarter" idx="192" hasCustomPrompt="1"/>
          </p:nvPr>
        </p:nvSpPr>
        <p:spPr>
          <a:xfrm rot="16200000">
            <a:off x="425076" y="4435481"/>
            <a:ext cx="911933" cy="46853"/>
          </a:xfrm>
          <a:solidFill>
            <a:schemeClr val="accent1"/>
          </a:solidFill>
        </p:spPr>
        <p:txBody>
          <a:bodyPr>
            <a:noAutofit/>
          </a:bodyPr>
          <a:lstStyle/>
          <a:p>
            <a:r>
              <a:rPr lang="en-US" dirty="0"/>
              <a:t> </a:t>
            </a:r>
          </a:p>
        </p:txBody>
      </p:sp>
      <p:sp>
        <p:nvSpPr>
          <p:cNvPr id="190" name="Text Placeholder 4">
            <a:extLst>
              <a:ext uri="{FF2B5EF4-FFF2-40B4-BE49-F238E27FC236}">
                <a16:creationId xmlns:a16="http://schemas.microsoft.com/office/drawing/2014/main" id="{87728548-F7C5-48B4-B9BA-5ED03F485E72}"/>
              </a:ext>
            </a:extLst>
          </p:cNvPr>
          <p:cNvSpPr>
            <a:spLocks noGrp="1"/>
          </p:cNvSpPr>
          <p:nvPr>
            <p:ph type="body" sz="quarter" idx="193" hasCustomPrompt="1"/>
          </p:nvPr>
        </p:nvSpPr>
        <p:spPr>
          <a:xfrm>
            <a:off x="9044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191" name="Straight Connector 190">
            <a:extLst>
              <a:ext uri="{FF2B5EF4-FFF2-40B4-BE49-F238E27FC236}">
                <a16:creationId xmlns:a16="http://schemas.microsoft.com/office/drawing/2014/main" id="{51EE2856-04F4-45B8-9D70-31D335EE294D}"/>
              </a:ext>
            </a:extLst>
          </p:cNvPr>
          <p:cNvCxnSpPr>
            <a:cxnSpLocks/>
          </p:cNvCxnSpPr>
          <p:nvPr userDrawn="1"/>
        </p:nvCxnSpPr>
        <p:spPr>
          <a:xfrm>
            <a:off x="9537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 Placeholder 4">
            <a:extLst>
              <a:ext uri="{FF2B5EF4-FFF2-40B4-BE49-F238E27FC236}">
                <a16:creationId xmlns:a16="http://schemas.microsoft.com/office/drawing/2014/main" id="{B3105DA9-ECA0-467B-BA12-78573168B840}"/>
              </a:ext>
            </a:extLst>
          </p:cNvPr>
          <p:cNvSpPr>
            <a:spLocks noGrp="1"/>
          </p:cNvSpPr>
          <p:nvPr>
            <p:ph type="body" sz="quarter" idx="194" hasCustomPrompt="1"/>
          </p:nvPr>
        </p:nvSpPr>
        <p:spPr>
          <a:xfrm>
            <a:off x="9044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193" name="Text Placeholder 1">
            <a:extLst>
              <a:ext uri="{FF2B5EF4-FFF2-40B4-BE49-F238E27FC236}">
                <a16:creationId xmlns:a16="http://schemas.microsoft.com/office/drawing/2014/main" id="{53992DFE-9865-434F-9F19-07124B38CE40}"/>
              </a:ext>
            </a:extLst>
          </p:cNvPr>
          <p:cNvSpPr>
            <a:spLocks noGrp="1"/>
          </p:cNvSpPr>
          <p:nvPr>
            <p:ph type="body" sz="quarter" idx="195" hasCustomPrompt="1"/>
          </p:nvPr>
        </p:nvSpPr>
        <p:spPr>
          <a:xfrm rot="16200000">
            <a:off x="425076" y="5464181"/>
            <a:ext cx="911933" cy="46853"/>
          </a:xfrm>
          <a:solidFill>
            <a:schemeClr val="accent1"/>
          </a:solidFill>
        </p:spPr>
        <p:txBody>
          <a:bodyPr>
            <a:noAutofit/>
          </a:bodyPr>
          <a:lstStyle/>
          <a:p>
            <a:r>
              <a:rPr lang="en-US" dirty="0"/>
              <a:t> </a:t>
            </a:r>
          </a:p>
        </p:txBody>
      </p:sp>
      <p:sp>
        <p:nvSpPr>
          <p:cNvPr id="194" name="Text Placeholder 4">
            <a:extLst>
              <a:ext uri="{FF2B5EF4-FFF2-40B4-BE49-F238E27FC236}">
                <a16:creationId xmlns:a16="http://schemas.microsoft.com/office/drawing/2014/main" id="{6E164B79-E64D-4492-993E-9415DA082431}"/>
              </a:ext>
            </a:extLst>
          </p:cNvPr>
          <p:cNvSpPr>
            <a:spLocks noGrp="1"/>
          </p:cNvSpPr>
          <p:nvPr>
            <p:ph type="body" sz="quarter" idx="196" hasCustomPrompt="1"/>
          </p:nvPr>
        </p:nvSpPr>
        <p:spPr>
          <a:xfrm>
            <a:off x="9044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195" name="Straight Connector 194">
            <a:extLst>
              <a:ext uri="{FF2B5EF4-FFF2-40B4-BE49-F238E27FC236}">
                <a16:creationId xmlns:a16="http://schemas.microsoft.com/office/drawing/2014/main" id="{B9F3B8A8-FB9F-4768-9869-BE883E3633D9}"/>
              </a:ext>
            </a:extLst>
          </p:cNvPr>
          <p:cNvCxnSpPr>
            <a:cxnSpLocks/>
          </p:cNvCxnSpPr>
          <p:nvPr userDrawn="1"/>
        </p:nvCxnSpPr>
        <p:spPr>
          <a:xfrm>
            <a:off x="9537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Text Placeholder 4">
            <a:extLst>
              <a:ext uri="{FF2B5EF4-FFF2-40B4-BE49-F238E27FC236}">
                <a16:creationId xmlns:a16="http://schemas.microsoft.com/office/drawing/2014/main" id="{CBE16EAE-8F1D-4D6F-B9C8-4180BAE1C06C}"/>
              </a:ext>
            </a:extLst>
          </p:cNvPr>
          <p:cNvSpPr>
            <a:spLocks noGrp="1"/>
          </p:cNvSpPr>
          <p:nvPr>
            <p:ph type="body" sz="quarter" idx="197" hasCustomPrompt="1"/>
          </p:nvPr>
        </p:nvSpPr>
        <p:spPr>
          <a:xfrm>
            <a:off x="9044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197" name="Text Placeholder 1">
            <a:extLst>
              <a:ext uri="{FF2B5EF4-FFF2-40B4-BE49-F238E27FC236}">
                <a16:creationId xmlns:a16="http://schemas.microsoft.com/office/drawing/2014/main" id="{9D360EC3-8FF1-4ACE-AFB5-EF4CA7820E3D}"/>
              </a:ext>
            </a:extLst>
          </p:cNvPr>
          <p:cNvSpPr>
            <a:spLocks noGrp="1"/>
          </p:cNvSpPr>
          <p:nvPr>
            <p:ph type="body" sz="quarter" idx="198" hasCustomPrompt="1"/>
          </p:nvPr>
        </p:nvSpPr>
        <p:spPr>
          <a:xfrm rot="16200000">
            <a:off x="1606176" y="2378081"/>
            <a:ext cx="911933" cy="46853"/>
          </a:xfrm>
          <a:solidFill>
            <a:schemeClr val="accent2"/>
          </a:solidFill>
        </p:spPr>
        <p:txBody>
          <a:bodyPr>
            <a:noAutofit/>
          </a:bodyPr>
          <a:lstStyle/>
          <a:p>
            <a:r>
              <a:rPr lang="en-US" dirty="0"/>
              <a:t> </a:t>
            </a:r>
          </a:p>
        </p:txBody>
      </p:sp>
      <p:sp>
        <p:nvSpPr>
          <p:cNvPr id="198" name="Text Placeholder 4">
            <a:extLst>
              <a:ext uri="{FF2B5EF4-FFF2-40B4-BE49-F238E27FC236}">
                <a16:creationId xmlns:a16="http://schemas.microsoft.com/office/drawing/2014/main" id="{EEF9B2BD-77C1-42F1-BEBF-F67938EE0AAE}"/>
              </a:ext>
            </a:extLst>
          </p:cNvPr>
          <p:cNvSpPr>
            <a:spLocks noGrp="1"/>
          </p:cNvSpPr>
          <p:nvPr>
            <p:ph type="body" sz="quarter" idx="199" hasCustomPrompt="1"/>
          </p:nvPr>
        </p:nvSpPr>
        <p:spPr>
          <a:xfrm>
            <a:off x="20855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199" name="Straight Connector 198">
            <a:extLst>
              <a:ext uri="{FF2B5EF4-FFF2-40B4-BE49-F238E27FC236}">
                <a16:creationId xmlns:a16="http://schemas.microsoft.com/office/drawing/2014/main" id="{0A776E22-BF44-4322-A667-A16CC27B0690}"/>
              </a:ext>
            </a:extLst>
          </p:cNvPr>
          <p:cNvCxnSpPr>
            <a:cxnSpLocks/>
          </p:cNvCxnSpPr>
          <p:nvPr userDrawn="1"/>
        </p:nvCxnSpPr>
        <p:spPr>
          <a:xfrm>
            <a:off x="21348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0" name="Text Placeholder 4">
            <a:extLst>
              <a:ext uri="{FF2B5EF4-FFF2-40B4-BE49-F238E27FC236}">
                <a16:creationId xmlns:a16="http://schemas.microsoft.com/office/drawing/2014/main" id="{48ABDA39-539C-491A-992B-DB3F9FAE8C0D}"/>
              </a:ext>
            </a:extLst>
          </p:cNvPr>
          <p:cNvSpPr>
            <a:spLocks noGrp="1"/>
          </p:cNvSpPr>
          <p:nvPr>
            <p:ph type="body" sz="quarter" idx="200" hasCustomPrompt="1"/>
          </p:nvPr>
        </p:nvSpPr>
        <p:spPr>
          <a:xfrm>
            <a:off x="20855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201" name="Text Placeholder 1">
            <a:extLst>
              <a:ext uri="{FF2B5EF4-FFF2-40B4-BE49-F238E27FC236}">
                <a16:creationId xmlns:a16="http://schemas.microsoft.com/office/drawing/2014/main" id="{834DA31D-FB10-4DE4-9A5F-C0E56F40DD23}"/>
              </a:ext>
            </a:extLst>
          </p:cNvPr>
          <p:cNvSpPr>
            <a:spLocks noGrp="1"/>
          </p:cNvSpPr>
          <p:nvPr>
            <p:ph type="body" sz="quarter" idx="201" hasCustomPrompt="1"/>
          </p:nvPr>
        </p:nvSpPr>
        <p:spPr>
          <a:xfrm rot="16200000">
            <a:off x="1606176" y="3406781"/>
            <a:ext cx="911933" cy="46853"/>
          </a:xfrm>
          <a:solidFill>
            <a:schemeClr val="accent2"/>
          </a:solidFill>
        </p:spPr>
        <p:txBody>
          <a:bodyPr>
            <a:noAutofit/>
          </a:bodyPr>
          <a:lstStyle/>
          <a:p>
            <a:r>
              <a:rPr lang="en-US" dirty="0"/>
              <a:t> </a:t>
            </a:r>
          </a:p>
        </p:txBody>
      </p:sp>
      <p:sp>
        <p:nvSpPr>
          <p:cNvPr id="202" name="Text Placeholder 4">
            <a:extLst>
              <a:ext uri="{FF2B5EF4-FFF2-40B4-BE49-F238E27FC236}">
                <a16:creationId xmlns:a16="http://schemas.microsoft.com/office/drawing/2014/main" id="{DD08CF4C-CAEB-4502-AA57-6D53947BDC48}"/>
              </a:ext>
            </a:extLst>
          </p:cNvPr>
          <p:cNvSpPr>
            <a:spLocks noGrp="1"/>
          </p:cNvSpPr>
          <p:nvPr>
            <p:ph type="body" sz="quarter" idx="202" hasCustomPrompt="1"/>
          </p:nvPr>
        </p:nvSpPr>
        <p:spPr>
          <a:xfrm>
            <a:off x="20855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203" name="Straight Connector 202">
            <a:extLst>
              <a:ext uri="{FF2B5EF4-FFF2-40B4-BE49-F238E27FC236}">
                <a16:creationId xmlns:a16="http://schemas.microsoft.com/office/drawing/2014/main" id="{083E90FA-6AF9-4B74-B05D-9710680F97D8}"/>
              </a:ext>
            </a:extLst>
          </p:cNvPr>
          <p:cNvCxnSpPr>
            <a:cxnSpLocks/>
          </p:cNvCxnSpPr>
          <p:nvPr userDrawn="1"/>
        </p:nvCxnSpPr>
        <p:spPr>
          <a:xfrm>
            <a:off x="21348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Text Placeholder 4">
            <a:extLst>
              <a:ext uri="{FF2B5EF4-FFF2-40B4-BE49-F238E27FC236}">
                <a16:creationId xmlns:a16="http://schemas.microsoft.com/office/drawing/2014/main" id="{1E1B5AD1-748D-4141-B222-2D59BD13EC21}"/>
              </a:ext>
            </a:extLst>
          </p:cNvPr>
          <p:cNvSpPr>
            <a:spLocks noGrp="1"/>
          </p:cNvSpPr>
          <p:nvPr>
            <p:ph type="body" sz="quarter" idx="203" hasCustomPrompt="1"/>
          </p:nvPr>
        </p:nvSpPr>
        <p:spPr>
          <a:xfrm>
            <a:off x="20855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205" name="Text Placeholder 1">
            <a:extLst>
              <a:ext uri="{FF2B5EF4-FFF2-40B4-BE49-F238E27FC236}">
                <a16:creationId xmlns:a16="http://schemas.microsoft.com/office/drawing/2014/main" id="{F5F07DA1-50AF-413A-81B7-9EBAC805001D}"/>
              </a:ext>
            </a:extLst>
          </p:cNvPr>
          <p:cNvSpPr>
            <a:spLocks noGrp="1"/>
          </p:cNvSpPr>
          <p:nvPr>
            <p:ph type="body" sz="quarter" idx="204" hasCustomPrompt="1"/>
          </p:nvPr>
        </p:nvSpPr>
        <p:spPr>
          <a:xfrm rot="16200000">
            <a:off x="1606176" y="4435481"/>
            <a:ext cx="911933" cy="46853"/>
          </a:xfrm>
          <a:solidFill>
            <a:schemeClr val="accent1"/>
          </a:solidFill>
        </p:spPr>
        <p:txBody>
          <a:bodyPr>
            <a:noAutofit/>
          </a:bodyPr>
          <a:lstStyle/>
          <a:p>
            <a:r>
              <a:rPr lang="en-US" dirty="0"/>
              <a:t> </a:t>
            </a:r>
          </a:p>
        </p:txBody>
      </p:sp>
      <p:sp>
        <p:nvSpPr>
          <p:cNvPr id="206" name="Text Placeholder 4">
            <a:extLst>
              <a:ext uri="{FF2B5EF4-FFF2-40B4-BE49-F238E27FC236}">
                <a16:creationId xmlns:a16="http://schemas.microsoft.com/office/drawing/2014/main" id="{6B24333B-3542-412E-9E39-010F6EBF1625}"/>
              </a:ext>
            </a:extLst>
          </p:cNvPr>
          <p:cNvSpPr>
            <a:spLocks noGrp="1"/>
          </p:cNvSpPr>
          <p:nvPr>
            <p:ph type="body" sz="quarter" idx="205" hasCustomPrompt="1"/>
          </p:nvPr>
        </p:nvSpPr>
        <p:spPr>
          <a:xfrm>
            <a:off x="20855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207" name="Straight Connector 206">
            <a:extLst>
              <a:ext uri="{FF2B5EF4-FFF2-40B4-BE49-F238E27FC236}">
                <a16:creationId xmlns:a16="http://schemas.microsoft.com/office/drawing/2014/main" id="{E57A8E8F-EAF4-44A9-A0B6-BB2C7CCC5134}"/>
              </a:ext>
            </a:extLst>
          </p:cNvPr>
          <p:cNvCxnSpPr>
            <a:cxnSpLocks/>
          </p:cNvCxnSpPr>
          <p:nvPr userDrawn="1"/>
        </p:nvCxnSpPr>
        <p:spPr>
          <a:xfrm>
            <a:off x="21348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8" name="Text Placeholder 4">
            <a:extLst>
              <a:ext uri="{FF2B5EF4-FFF2-40B4-BE49-F238E27FC236}">
                <a16:creationId xmlns:a16="http://schemas.microsoft.com/office/drawing/2014/main" id="{D948D758-144C-42E4-873F-81D58F98EBC3}"/>
              </a:ext>
            </a:extLst>
          </p:cNvPr>
          <p:cNvSpPr>
            <a:spLocks noGrp="1"/>
          </p:cNvSpPr>
          <p:nvPr>
            <p:ph type="body" sz="quarter" idx="206" hasCustomPrompt="1"/>
          </p:nvPr>
        </p:nvSpPr>
        <p:spPr>
          <a:xfrm>
            <a:off x="20855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209" name="Text Placeholder 1">
            <a:extLst>
              <a:ext uri="{FF2B5EF4-FFF2-40B4-BE49-F238E27FC236}">
                <a16:creationId xmlns:a16="http://schemas.microsoft.com/office/drawing/2014/main" id="{557E3934-AA8F-4C7E-BE1F-2659E2B499B0}"/>
              </a:ext>
            </a:extLst>
          </p:cNvPr>
          <p:cNvSpPr>
            <a:spLocks noGrp="1"/>
          </p:cNvSpPr>
          <p:nvPr>
            <p:ph type="body" sz="quarter" idx="207" hasCustomPrompt="1"/>
          </p:nvPr>
        </p:nvSpPr>
        <p:spPr>
          <a:xfrm rot="16200000">
            <a:off x="1606176" y="5464181"/>
            <a:ext cx="911933" cy="46853"/>
          </a:xfrm>
          <a:solidFill>
            <a:schemeClr val="accent1"/>
          </a:solidFill>
        </p:spPr>
        <p:txBody>
          <a:bodyPr>
            <a:noAutofit/>
          </a:bodyPr>
          <a:lstStyle/>
          <a:p>
            <a:r>
              <a:rPr lang="en-US" dirty="0"/>
              <a:t> </a:t>
            </a:r>
          </a:p>
        </p:txBody>
      </p:sp>
      <p:sp>
        <p:nvSpPr>
          <p:cNvPr id="210" name="Text Placeholder 4">
            <a:extLst>
              <a:ext uri="{FF2B5EF4-FFF2-40B4-BE49-F238E27FC236}">
                <a16:creationId xmlns:a16="http://schemas.microsoft.com/office/drawing/2014/main" id="{7DA85983-AC17-404D-B290-03CB55718C9E}"/>
              </a:ext>
            </a:extLst>
          </p:cNvPr>
          <p:cNvSpPr>
            <a:spLocks noGrp="1"/>
          </p:cNvSpPr>
          <p:nvPr>
            <p:ph type="body" sz="quarter" idx="208" hasCustomPrompt="1"/>
          </p:nvPr>
        </p:nvSpPr>
        <p:spPr>
          <a:xfrm>
            <a:off x="20855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211" name="Straight Connector 210">
            <a:extLst>
              <a:ext uri="{FF2B5EF4-FFF2-40B4-BE49-F238E27FC236}">
                <a16:creationId xmlns:a16="http://schemas.microsoft.com/office/drawing/2014/main" id="{D3C14AFE-94DB-4C15-9B79-1969FEFA44B6}"/>
              </a:ext>
            </a:extLst>
          </p:cNvPr>
          <p:cNvCxnSpPr>
            <a:cxnSpLocks/>
          </p:cNvCxnSpPr>
          <p:nvPr userDrawn="1"/>
        </p:nvCxnSpPr>
        <p:spPr>
          <a:xfrm>
            <a:off x="21348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Text Placeholder 4">
            <a:extLst>
              <a:ext uri="{FF2B5EF4-FFF2-40B4-BE49-F238E27FC236}">
                <a16:creationId xmlns:a16="http://schemas.microsoft.com/office/drawing/2014/main" id="{62813AF2-D68C-4D63-BB72-4B5A51654B04}"/>
              </a:ext>
            </a:extLst>
          </p:cNvPr>
          <p:cNvSpPr>
            <a:spLocks noGrp="1"/>
          </p:cNvSpPr>
          <p:nvPr>
            <p:ph type="body" sz="quarter" idx="209" hasCustomPrompt="1"/>
          </p:nvPr>
        </p:nvSpPr>
        <p:spPr>
          <a:xfrm>
            <a:off x="20855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213" name="Text Placeholder 1">
            <a:extLst>
              <a:ext uri="{FF2B5EF4-FFF2-40B4-BE49-F238E27FC236}">
                <a16:creationId xmlns:a16="http://schemas.microsoft.com/office/drawing/2014/main" id="{69512EB3-F0D2-451C-B86E-7B63FED91018}"/>
              </a:ext>
            </a:extLst>
          </p:cNvPr>
          <p:cNvSpPr>
            <a:spLocks noGrp="1"/>
          </p:cNvSpPr>
          <p:nvPr>
            <p:ph type="body" sz="quarter" idx="210" hasCustomPrompt="1"/>
          </p:nvPr>
        </p:nvSpPr>
        <p:spPr>
          <a:xfrm rot="16200000">
            <a:off x="2774576" y="2378081"/>
            <a:ext cx="911933" cy="46853"/>
          </a:xfrm>
          <a:solidFill>
            <a:schemeClr val="accent2"/>
          </a:solidFill>
        </p:spPr>
        <p:txBody>
          <a:bodyPr>
            <a:noAutofit/>
          </a:bodyPr>
          <a:lstStyle/>
          <a:p>
            <a:r>
              <a:rPr lang="en-US" dirty="0"/>
              <a:t> </a:t>
            </a:r>
          </a:p>
        </p:txBody>
      </p:sp>
      <p:sp>
        <p:nvSpPr>
          <p:cNvPr id="214" name="Text Placeholder 4">
            <a:extLst>
              <a:ext uri="{FF2B5EF4-FFF2-40B4-BE49-F238E27FC236}">
                <a16:creationId xmlns:a16="http://schemas.microsoft.com/office/drawing/2014/main" id="{582CA127-3C46-4B22-AC25-C661A17724A0}"/>
              </a:ext>
            </a:extLst>
          </p:cNvPr>
          <p:cNvSpPr>
            <a:spLocks noGrp="1"/>
          </p:cNvSpPr>
          <p:nvPr>
            <p:ph type="body" sz="quarter" idx="211" hasCustomPrompt="1"/>
          </p:nvPr>
        </p:nvSpPr>
        <p:spPr>
          <a:xfrm>
            <a:off x="32539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215" name="Straight Connector 214">
            <a:extLst>
              <a:ext uri="{FF2B5EF4-FFF2-40B4-BE49-F238E27FC236}">
                <a16:creationId xmlns:a16="http://schemas.microsoft.com/office/drawing/2014/main" id="{AD321928-FAD1-48E1-A05D-CE6382862C54}"/>
              </a:ext>
            </a:extLst>
          </p:cNvPr>
          <p:cNvCxnSpPr>
            <a:cxnSpLocks/>
          </p:cNvCxnSpPr>
          <p:nvPr userDrawn="1"/>
        </p:nvCxnSpPr>
        <p:spPr>
          <a:xfrm>
            <a:off x="33032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6" name="Text Placeholder 4">
            <a:extLst>
              <a:ext uri="{FF2B5EF4-FFF2-40B4-BE49-F238E27FC236}">
                <a16:creationId xmlns:a16="http://schemas.microsoft.com/office/drawing/2014/main" id="{C7A6C4E2-DB36-4800-B77D-9B62661F2187}"/>
              </a:ext>
            </a:extLst>
          </p:cNvPr>
          <p:cNvSpPr>
            <a:spLocks noGrp="1"/>
          </p:cNvSpPr>
          <p:nvPr>
            <p:ph type="body" sz="quarter" idx="212" hasCustomPrompt="1"/>
          </p:nvPr>
        </p:nvSpPr>
        <p:spPr>
          <a:xfrm>
            <a:off x="32539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217" name="Text Placeholder 1">
            <a:extLst>
              <a:ext uri="{FF2B5EF4-FFF2-40B4-BE49-F238E27FC236}">
                <a16:creationId xmlns:a16="http://schemas.microsoft.com/office/drawing/2014/main" id="{EEDF3421-F99E-4FF4-B46A-200F58C85767}"/>
              </a:ext>
            </a:extLst>
          </p:cNvPr>
          <p:cNvSpPr>
            <a:spLocks noGrp="1"/>
          </p:cNvSpPr>
          <p:nvPr>
            <p:ph type="body" sz="quarter" idx="213" hasCustomPrompt="1"/>
          </p:nvPr>
        </p:nvSpPr>
        <p:spPr>
          <a:xfrm rot="16200000">
            <a:off x="2774576" y="3406781"/>
            <a:ext cx="911933" cy="46853"/>
          </a:xfrm>
          <a:solidFill>
            <a:schemeClr val="accent2"/>
          </a:solidFill>
        </p:spPr>
        <p:txBody>
          <a:bodyPr>
            <a:noAutofit/>
          </a:bodyPr>
          <a:lstStyle/>
          <a:p>
            <a:r>
              <a:rPr lang="en-US" dirty="0"/>
              <a:t> </a:t>
            </a:r>
          </a:p>
        </p:txBody>
      </p:sp>
      <p:sp>
        <p:nvSpPr>
          <p:cNvPr id="218" name="Text Placeholder 4">
            <a:extLst>
              <a:ext uri="{FF2B5EF4-FFF2-40B4-BE49-F238E27FC236}">
                <a16:creationId xmlns:a16="http://schemas.microsoft.com/office/drawing/2014/main" id="{F3D9A75F-4184-4E39-86EB-66F1EE193AC1}"/>
              </a:ext>
            </a:extLst>
          </p:cNvPr>
          <p:cNvSpPr>
            <a:spLocks noGrp="1"/>
          </p:cNvSpPr>
          <p:nvPr>
            <p:ph type="body" sz="quarter" idx="214" hasCustomPrompt="1"/>
          </p:nvPr>
        </p:nvSpPr>
        <p:spPr>
          <a:xfrm>
            <a:off x="32539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219" name="Straight Connector 218">
            <a:extLst>
              <a:ext uri="{FF2B5EF4-FFF2-40B4-BE49-F238E27FC236}">
                <a16:creationId xmlns:a16="http://schemas.microsoft.com/office/drawing/2014/main" id="{DEFA29CA-3F36-4E42-8051-ECA8C8CBB8D2}"/>
              </a:ext>
            </a:extLst>
          </p:cNvPr>
          <p:cNvCxnSpPr>
            <a:cxnSpLocks/>
          </p:cNvCxnSpPr>
          <p:nvPr userDrawn="1"/>
        </p:nvCxnSpPr>
        <p:spPr>
          <a:xfrm>
            <a:off x="33032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0" name="Text Placeholder 4">
            <a:extLst>
              <a:ext uri="{FF2B5EF4-FFF2-40B4-BE49-F238E27FC236}">
                <a16:creationId xmlns:a16="http://schemas.microsoft.com/office/drawing/2014/main" id="{71E6FBF4-36B9-4DBA-AAA9-A2A9A457E0A4}"/>
              </a:ext>
            </a:extLst>
          </p:cNvPr>
          <p:cNvSpPr>
            <a:spLocks noGrp="1"/>
          </p:cNvSpPr>
          <p:nvPr>
            <p:ph type="body" sz="quarter" idx="215" hasCustomPrompt="1"/>
          </p:nvPr>
        </p:nvSpPr>
        <p:spPr>
          <a:xfrm>
            <a:off x="32539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221" name="Text Placeholder 1">
            <a:extLst>
              <a:ext uri="{FF2B5EF4-FFF2-40B4-BE49-F238E27FC236}">
                <a16:creationId xmlns:a16="http://schemas.microsoft.com/office/drawing/2014/main" id="{A53AA3A8-0A2A-4B56-B340-BD3228391139}"/>
              </a:ext>
            </a:extLst>
          </p:cNvPr>
          <p:cNvSpPr>
            <a:spLocks noGrp="1"/>
          </p:cNvSpPr>
          <p:nvPr>
            <p:ph type="body" sz="quarter" idx="216" hasCustomPrompt="1"/>
          </p:nvPr>
        </p:nvSpPr>
        <p:spPr>
          <a:xfrm rot="16200000">
            <a:off x="2774576" y="4435481"/>
            <a:ext cx="911933" cy="46853"/>
          </a:xfrm>
          <a:solidFill>
            <a:schemeClr val="accent1"/>
          </a:solidFill>
        </p:spPr>
        <p:txBody>
          <a:bodyPr>
            <a:noAutofit/>
          </a:bodyPr>
          <a:lstStyle/>
          <a:p>
            <a:r>
              <a:rPr lang="en-US" dirty="0"/>
              <a:t> </a:t>
            </a:r>
          </a:p>
        </p:txBody>
      </p:sp>
      <p:sp>
        <p:nvSpPr>
          <p:cNvPr id="222" name="Text Placeholder 4">
            <a:extLst>
              <a:ext uri="{FF2B5EF4-FFF2-40B4-BE49-F238E27FC236}">
                <a16:creationId xmlns:a16="http://schemas.microsoft.com/office/drawing/2014/main" id="{414C2A4F-5677-40A8-A5EB-8F2E8CAEBE4F}"/>
              </a:ext>
            </a:extLst>
          </p:cNvPr>
          <p:cNvSpPr>
            <a:spLocks noGrp="1"/>
          </p:cNvSpPr>
          <p:nvPr>
            <p:ph type="body" sz="quarter" idx="217" hasCustomPrompt="1"/>
          </p:nvPr>
        </p:nvSpPr>
        <p:spPr>
          <a:xfrm>
            <a:off x="32539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223" name="Straight Connector 222">
            <a:extLst>
              <a:ext uri="{FF2B5EF4-FFF2-40B4-BE49-F238E27FC236}">
                <a16:creationId xmlns:a16="http://schemas.microsoft.com/office/drawing/2014/main" id="{5F8D8899-8675-4B26-AB2A-FB2179809E9D}"/>
              </a:ext>
            </a:extLst>
          </p:cNvPr>
          <p:cNvCxnSpPr>
            <a:cxnSpLocks/>
          </p:cNvCxnSpPr>
          <p:nvPr userDrawn="1"/>
        </p:nvCxnSpPr>
        <p:spPr>
          <a:xfrm>
            <a:off x="33032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6" name="Text Placeholder 4">
            <a:extLst>
              <a:ext uri="{FF2B5EF4-FFF2-40B4-BE49-F238E27FC236}">
                <a16:creationId xmlns:a16="http://schemas.microsoft.com/office/drawing/2014/main" id="{8BC000EE-74B5-4859-A729-2E2515055712}"/>
              </a:ext>
            </a:extLst>
          </p:cNvPr>
          <p:cNvSpPr>
            <a:spLocks noGrp="1"/>
          </p:cNvSpPr>
          <p:nvPr>
            <p:ph type="body" sz="quarter" idx="218" hasCustomPrompt="1"/>
          </p:nvPr>
        </p:nvSpPr>
        <p:spPr>
          <a:xfrm>
            <a:off x="32539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389" name="Text Placeholder 1">
            <a:extLst>
              <a:ext uri="{FF2B5EF4-FFF2-40B4-BE49-F238E27FC236}">
                <a16:creationId xmlns:a16="http://schemas.microsoft.com/office/drawing/2014/main" id="{B4D90AC8-E4A4-4F23-8ADC-7C9CEBE50E66}"/>
              </a:ext>
            </a:extLst>
          </p:cNvPr>
          <p:cNvSpPr>
            <a:spLocks noGrp="1"/>
          </p:cNvSpPr>
          <p:nvPr>
            <p:ph type="body" sz="quarter" idx="219" hasCustomPrompt="1"/>
          </p:nvPr>
        </p:nvSpPr>
        <p:spPr>
          <a:xfrm rot="16200000">
            <a:off x="2774576" y="5464181"/>
            <a:ext cx="911933" cy="46853"/>
          </a:xfrm>
          <a:solidFill>
            <a:schemeClr val="accent1"/>
          </a:solidFill>
        </p:spPr>
        <p:txBody>
          <a:bodyPr>
            <a:noAutofit/>
          </a:bodyPr>
          <a:lstStyle/>
          <a:p>
            <a:r>
              <a:rPr lang="en-US" dirty="0"/>
              <a:t> </a:t>
            </a:r>
          </a:p>
        </p:txBody>
      </p:sp>
      <p:sp>
        <p:nvSpPr>
          <p:cNvPr id="390" name="Text Placeholder 4">
            <a:extLst>
              <a:ext uri="{FF2B5EF4-FFF2-40B4-BE49-F238E27FC236}">
                <a16:creationId xmlns:a16="http://schemas.microsoft.com/office/drawing/2014/main" id="{A2DC66BF-FA69-4EE6-980E-7AB520190C09}"/>
              </a:ext>
            </a:extLst>
          </p:cNvPr>
          <p:cNvSpPr>
            <a:spLocks noGrp="1"/>
          </p:cNvSpPr>
          <p:nvPr>
            <p:ph type="body" sz="quarter" idx="220" hasCustomPrompt="1"/>
          </p:nvPr>
        </p:nvSpPr>
        <p:spPr>
          <a:xfrm>
            <a:off x="32539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391" name="Straight Connector 390">
            <a:extLst>
              <a:ext uri="{FF2B5EF4-FFF2-40B4-BE49-F238E27FC236}">
                <a16:creationId xmlns:a16="http://schemas.microsoft.com/office/drawing/2014/main" id="{56EF607A-CD2C-471B-BAAB-9252B271CF26}"/>
              </a:ext>
            </a:extLst>
          </p:cNvPr>
          <p:cNvCxnSpPr>
            <a:cxnSpLocks/>
          </p:cNvCxnSpPr>
          <p:nvPr userDrawn="1"/>
        </p:nvCxnSpPr>
        <p:spPr>
          <a:xfrm>
            <a:off x="33032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2" name="Text Placeholder 4">
            <a:extLst>
              <a:ext uri="{FF2B5EF4-FFF2-40B4-BE49-F238E27FC236}">
                <a16:creationId xmlns:a16="http://schemas.microsoft.com/office/drawing/2014/main" id="{74CD6C71-25E1-4948-A705-6E2FABA16399}"/>
              </a:ext>
            </a:extLst>
          </p:cNvPr>
          <p:cNvSpPr>
            <a:spLocks noGrp="1"/>
          </p:cNvSpPr>
          <p:nvPr>
            <p:ph type="body" sz="quarter" idx="221" hasCustomPrompt="1"/>
          </p:nvPr>
        </p:nvSpPr>
        <p:spPr>
          <a:xfrm>
            <a:off x="32539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395" name="Text Placeholder 1">
            <a:extLst>
              <a:ext uri="{FF2B5EF4-FFF2-40B4-BE49-F238E27FC236}">
                <a16:creationId xmlns:a16="http://schemas.microsoft.com/office/drawing/2014/main" id="{7820A5BD-1769-436D-9261-BA1BD417F525}"/>
              </a:ext>
            </a:extLst>
          </p:cNvPr>
          <p:cNvSpPr>
            <a:spLocks noGrp="1"/>
          </p:cNvSpPr>
          <p:nvPr>
            <p:ph type="body" sz="quarter" idx="222" hasCustomPrompt="1"/>
          </p:nvPr>
        </p:nvSpPr>
        <p:spPr>
          <a:xfrm rot="16200000">
            <a:off x="3942976" y="2378081"/>
            <a:ext cx="911933" cy="46853"/>
          </a:xfrm>
          <a:solidFill>
            <a:schemeClr val="accent2"/>
          </a:solidFill>
        </p:spPr>
        <p:txBody>
          <a:bodyPr>
            <a:noAutofit/>
          </a:bodyPr>
          <a:lstStyle/>
          <a:p>
            <a:r>
              <a:rPr lang="en-US" dirty="0"/>
              <a:t> </a:t>
            </a:r>
          </a:p>
        </p:txBody>
      </p:sp>
      <p:sp>
        <p:nvSpPr>
          <p:cNvPr id="398" name="Text Placeholder 4">
            <a:extLst>
              <a:ext uri="{FF2B5EF4-FFF2-40B4-BE49-F238E27FC236}">
                <a16:creationId xmlns:a16="http://schemas.microsoft.com/office/drawing/2014/main" id="{F8B9F74A-B7A2-4913-8B39-3CCD02C57CAF}"/>
              </a:ext>
            </a:extLst>
          </p:cNvPr>
          <p:cNvSpPr>
            <a:spLocks noGrp="1"/>
          </p:cNvSpPr>
          <p:nvPr>
            <p:ph type="body" sz="quarter" idx="223" hasCustomPrompt="1"/>
          </p:nvPr>
        </p:nvSpPr>
        <p:spPr>
          <a:xfrm>
            <a:off x="44223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399" name="Straight Connector 398">
            <a:extLst>
              <a:ext uri="{FF2B5EF4-FFF2-40B4-BE49-F238E27FC236}">
                <a16:creationId xmlns:a16="http://schemas.microsoft.com/office/drawing/2014/main" id="{76DA2BEC-D10C-44D8-ADF5-CFBB28D0CB02}"/>
              </a:ext>
            </a:extLst>
          </p:cNvPr>
          <p:cNvCxnSpPr>
            <a:cxnSpLocks/>
          </p:cNvCxnSpPr>
          <p:nvPr userDrawn="1"/>
        </p:nvCxnSpPr>
        <p:spPr>
          <a:xfrm>
            <a:off x="44716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0" name="Text Placeholder 4">
            <a:extLst>
              <a:ext uri="{FF2B5EF4-FFF2-40B4-BE49-F238E27FC236}">
                <a16:creationId xmlns:a16="http://schemas.microsoft.com/office/drawing/2014/main" id="{772D15D0-1AFF-48F5-9E3A-B6A68BE91A0D}"/>
              </a:ext>
            </a:extLst>
          </p:cNvPr>
          <p:cNvSpPr>
            <a:spLocks noGrp="1"/>
          </p:cNvSpPr>
          <p:nvPr>
            <p:ph type="body" sz="quarter" idx="224" hasCustomPrompt="1"/>
          </p:nvPr>
        </p:nvSpPr>
        <p:spPr>
          <a:xfrm>
            <a:off x="44223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01" name="Text Placeholder 1">
            <a:extLst>
              <a:ext uri="{FF2B5EF4-FFF2-40B4-BE49-F238E27FC236}">
                <a16:creationId xmlns:a16="http://schemas.microsoft.com/office/drawing/2014/main" id="{DAE79B6F-9782-4DF8-9C01-47F210E90D42}"/>
              </a:ext>
            </a:extLst>
          </p:cNvPr>
          <p:cNvSpPr>
            <a:spLocks noGrp="1"/>
          </p:cNvSpPr>
          <p:nvPr>
            <p:ph type="body" sz="quarter" idx="225" hasCustomPrompt="1"/>
          </p:nvPr>
        </p:nvSpPr>
        <p:spPr>
          <a:xfrm rot="16200000">
            <a:off x="3942976" y="3406781"/>
            <a:ext cx="911933" cy="46853"/>
          </a:xfrm>
          <a:solidFill>
            <a:schemeClr val="accent2"/>
          </a:solidFill>
        </p:spPr>
        <p:txBody>
          <a:bodyPr>
            <a:noAutofit/>
          </a:bodyPr>
          <a:lstStyle/>
          <a:p>
            <a:r>
              <a:rPr lang="en-US" dirty="0"/>
              <a:t> </a:t>
            </a:r>
          </a:p>
        </p:txBody>
      </p:sp>
      <p:sp>
        <p:nvSpPr>
          <p:cNvPr id="402" name="Text Placeholder 4">
            <a:extLst>
              <a:ext uri="{FF2B5EF4-FFF2-40B4-BE49-F238E27FC236}">
                <a16:creationId xmlns:a16="http://schemas.microsoft.com/office/drawing/2014/main" id="{6694A8CE-A600-4180-8E0D-06FB9D72B21A}"/>
              </a:ext>
            </a:extLst>
          </p:cNvPr>
          <p:cNvSpPr>
            <a:spLocks noGrp="1"/>
          </p:cNvSpPr>
          <p:nvPr>
            <p:ph type="body" sz="quarter" idx="226" hasCustomPrompt="1"/>
          </p:nvPr>
        </p:nvSpPr>
        <p:spPr>
          <a:xfrm>
            <a:off x="44223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03" name="Straight Connector 402">
            <a:extLst>
              <a:ext uri="{FF2B5EF4-FFF2-40B4-BE49-F238E27FC236}">
                <a16:creationId xmlns:a16="http://schemas.microsoft.com/office/drawing/2014/main" id="{C35F25DD-46E7-457F-9162-7FC617736824}"/>
              </a:ext>
            </a:extLst>
          </p:cNvPr>
          <p:cNvCxnSpPr>
            <a:cxnSpLocks/>
          </p:cNvCxnSpPr>
          <p:nvPr userDrawn="1"/>
        </p:nvCxnSpPr>
        <p:spPr>
          <a:xfrm>
            <a:off x="44716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4" name="Text Placeholder 4">
            <a:extLst>
              <a:ext uri="{FF2B5EF4-FFF2-40B4-BE49-F238E27FC236}">
                <a16:creationId xmlns:a16="http://schemas.microsoft.com/office/drawing/2014/main" id="{C9325237-0325-46B3-A8A9-A7FBDFCB522F}"/>
              </a:ext>
            </a:extLst>
          </p:cNvPr>
          <p:cNvSpPr>
            <a:spLocks noGrp="1"/>
          </p:cNvSpPr>
          <p:nvPr>
            <p:ph type="body" sz="quarter" idx="227" hasCustomPrompt="1"/>
          </p:nvPr>
        </p:nvSpPr>
        <p:spPr>
          <a:xfrm>
            <a:off x="44223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05" name="Text Placeholder 1">
            <a:extLst>
              <a:ext uri="{FF2B5EF4-FFF2-40B4-BE49-F238E27FC236}">
                <a16:creationId xmlns:a16="http://schemas.microsoft.com/office/drawing/2014/main" id="{ABE66E94-5926-4C06-B8D3-685F003008E5}"/>
              </a:ext>
            </a:extLst>
          </p:cNvPr>
          <p:cNvSpPr>
            <a:spLocks noGrp="1"/>
          </p:cNvSpPr>
          <p:nvPr>
            <p:ph type="body" sz="quarter" idx="228" hasCustomPrompt="1"/>
          </p:nvPr>
        </p:nvSpPr>
        <p:spPr>
          <a:xfrm rot="16200000">
            <a:off x="3942976" y="4435481"/>
            <a:ext cx="911933" cy="46853"/>
          </a:xfrm>
          <a:solidFill>
            <a:schemeClr val="accent1"/>
          </a:solidFill>
        </p:spPr>
        <p:txBody>
          <a:bodyPr>
            <a:noAutofit/>
          </a:bodyPr>
          <a:lstStyle/>
          <a:p>
            <a:r>
              <a:rPr lang="en-US" dirty="0"/>
              <a:t> </a:t>
            </a:r>
          </a:p>
        </p:txBody>
      </p:sp>
      <p:sp>
        <p:nvSpPr>
          <p:cNvPr id="406" name="Text Placeholder 4">
            <a:extLst>
              <a:ext uri="{FF2B5EF4-FFF2-40B4-BE49-F238E27FC236}">
                <a16:creationId xmlns:a16="http://schemas.microsoft.com/office/drawing/2014/main" id="{84191077-8578-4CAA-96F3-F5D82E56B521}"/>
              </a:ext>
            </a:extLst>
          </p:cNvPr>
          <p:cNvSpPr>
            <a:spLocks noGrp="1"/>
          </p:cNvSpPr>
          <p:nvPr>
            <p:ph type="body" sz="quarter" idx="229" hasCustomPrompt="1"/>
          </p:nvPr>
        </p:nvSpPr>
        <p:spPr>
          <a:xfrm>
            <a:off x="44223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07" name="Straight Connector 406">
            <a:extLst>
              <a:ext uri="{FF2B5EF4-FFF2-40B4-BE49-F238E27FC236}">
                <a16:creationId xmlns:a16="http://schemas.microsoft.com/office/drawing/2014/main" id="{04CC6F6F-37BB-4E6B-90F7-1064661CA349}"/>
              </a:ext>
            </a:extLst>
          </p:cNvPr>
          <p:cNvCxnSpPr>
            <a:cxnSpLocks/>
          </p:cNvCxnSpPr>
          <p:nvPr userDrawn="1"/>
        </p:nvCxnSpPr>
        <p:spPr>
          <a:xfrm>
            <a:off x="44716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Text Placeholder 4">
            <a:extLst>
              <a:ext uri="{FF2B5EF4-FFF2-40B4-BE49-F238E27FC236}">
                <a16:creationId xmlns:a16="http://schemas.microsoft.com/office/drawing/2014/main" id="{77B534EF-CFF9-4208-BFA8-B62B6D3E1CED}"/>
              </a:ext>
            </a:extLst>
          </p:cNvPr>
          <p:cNvSpPr>
            <a:spLocks noGrp="1"/>
          </p:cNvSpPr>
          <p:nvPr>
            <p:ph type="body" sz="quarter" idx="230" hasCustomPrompt="1"/>
          </p:nvPr>
        </p:nvSpPr>
        <p:spPr>
          <a:xfrm>
            <a:off x="44223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09" name="Text Placeholder 1">
            <a:extLst>
              <a:ext uri="{FF2B5EF4-FFF2-40B4-BE49-F238E27FC236}">
                <a16:creationId xmlns:a16="http://schemas.microsoft.com/office/drawing/2014/main" id="{3667122A-E987-4401-BC3A-29FC3E01FDD6}"/>
              </a:ext>
            </a:extLst>
          </p:cNvPr>
          <p:cNvSpPr>
            <a:spLocks noGrp="1"/>
          </p:cNvSpPr>
          <p:nvPr>
            <p:ph type="body" sz="quarter" idx="231" hasCustomPrompt="1"/>
          </p:nvPr>
        </p:nvSpPr>
        <p:spPr>
          <a:xfrm rot="16200000">
            <a:off x="3942976" y="5464181"/>
            <a:ext cx="911933" cy="46853"/>
          </a:xfrm>
          <a:solidFill>
            <a:schemeClr val="accent1"/>
          </a:solidFill>
        </p:spPr>
        <p:txBody>
          <a:bodyPr>
            <a:noAutofit/>
          </a:bodyPr>
          <a:lstStyle/>
          <a:p>
            <a:r>
              <a:rPr lang="en-US" dirty="0"/>
              <a:t> </a:t>
            </a:r>
          </a:p>
        </p:txBody>
      </p:sp>
      <p:sp>
        <p:nvSpPr>
          <p:cNvPr id="410" name="Text Placeholder 4">
            <a:extLst>
              <a:ext uri="{FF2B5EF4-FFF2-40B4-BE49-F238E27FC236}">
                <a16:creationId xmlns:a16="http://schemas.microsoft.com/office/drawing/2014/main" id="{7E3C22EA-BAEC-4ABF-9870-8B17D53A9AC4}"/>
              </a:ext>
            </a:extLst>
          </p:cNvPr>
          <p:cNvSpPr>
            <a:spLocks noGrp="1"/>
          </p:cNvSpPr>
          <p:nvPr>
            <p:ph type="body" sz="quarter" idx="232" hasCustomPrompt="1"/>
          </p:nvPr>
        </p:nvSpPr>
        <p:spPr>
          <a:xfrm>
            <a:off x="44223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11" name="Straight Connector 410">
            <a:extLst>
              <a:ext uri="{FF2B5EF4-FFF2-40B4-BE49-F238E27FC236}">
                <a16:creationId xmlns:a16="http://schemas.microsoft.com/office/drawing/2014/main" id="{CDCC754B-B753-4282-8B3E-95D384EA36EC}"/>
              </a:ext>
            </a:extLst>
          </p:cNvPr>
          <p:cNvCxnSpPr>
            <a:cxnSpLocks/>
          </p:cNvCxnSpPr>
          <p:nvPr userDrawn="1"/>
        </p:nvCxnSpPr>
        <p:spPr>
          <a:xfrm>
            <a:off x="44716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2" name="Text Placeholder 4">
            <a:extLst>
              <a:ext uri="{FF2B5EF4-FFF2-40B4-BE49-F238E27FC236}">
                <a16:creationId xmlns:a16="http://schemas.microsoft.com/office/drawing/2014/main" id="{9261A353-2E66-40FA-A847-AE29BB8D411F}"/>
              </a:ext>
            </a:extLst>
          </p:cNvPr>
          <p:cNvSpPr>
            <a:spLocks noGrp="1"/>
          </p:cNvSpPr>
          <p:nvPr>
            <p:ph type="body" sz="quarter" idx="233" hasCustomPrompt="1"/>
          </p:nvPr>
        </p:nvSpPr>
        <p:spPr>
          <a:xfrm>
            <a:off x="44223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13" name="Text Placeholder 1">
            <a:extLst>
              <a:ext uri="{FF2B5EF4-FFF2-40B4-BE49-F238E27FC236}">
                <a16:creationId xmlns:a16="http://schemas.microsoft.com/office/drawing/2014/main" id="{D0AFF168-1F94-458E-AD25-D7B959CBFD85}"/>
              </a:ext>
            </a:extLst>
          </p:cNvPr>
          <p:cNvSpPr>
            <a:spLocks noGrp="1"/>
          </p:cNvSpPr>
          <p:nvPr>
            <p:ph type="body" sz="quarter" idx="234" hasCustomPrompt="1"/>
          </p:nvPr>
        </p:nvSpPr>
        <p:spPr>
          <a:xfrm rot="16200000">
            <a:off x="5124076" y="2378081"/>
            <a:ext cx="911933" cy="46853"/>
          </a:xfrm>
          <a:solidFill>
            <a:schemeClr val="accent2"/>
          </a:solidFill>
        </p:spPr>
        <p:txBody>
          <a:bodyPr>
            <a:noAutofit/>
          </a:bodyPr>
          <a:lstStyle/>
          <a:p>
            <a:r>
              <a:rPr lang="en-US" dirty="0"/>
              <a:t> </a:t>
            </a:r>
          </a:p>
        </p:txBody>
      </p:sp>
      <p:sp>
        <p:nvSpPr>
          <p:cNvPr id="414" name="Text Placeholder 4">
            <a:extLst>
              <a:ext uri="{FF2B5EF4-FFF2-40B4-BE49-F238E27FC236}">
                <a16:creationId xmlns:a16="http://schemas.microsoft.com/office/drawing/2014/main" id="{7F94CB49-0173-4D1B-8E5E-FB88BD83660E}"/>
              </a:ext>
            </a:extLst>
          </p:cNvPr>
          <p:cNvSpPr>
            <a:spLocks noGrp="1"/>
          </p:cNvSpPr>
          <p:nvPr>
            <p:ph type="body" sz="quarter" idx="235" hasCustomPrompt="1"/>
          </p:nvPr>
        </p:nvSpPr>
        <p:spPr>
          <a:xfrm>
            <a:off x="56034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15" name="Straight Connector 414">
            <a:extLst>
              <a:ext uri="{FF2B5EF4-FFF2-40B4-BE49-F238E27FC236}">
                <a16:creationId xmlns:a16="http://schemas.microsoft.com/office/drawing/2014/main" id="{02B366B6-1423-41A4-8F4B-755515E11398}"/>
              </a:ext>
            </a:extLst>
          </p:cNvPr>
          <p:cNvCxnSpPr>
            <a:cxnSpLocks/>
          </p:cNvCxnSpPr>
          <p:nvPr userDrawn="1"/>
        </p:nvCxnSpPr>
        <p:spPr>
          <a:xfrm>
            <a:off x="56527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6" name="Text Placeholder 4">
            <a:extLst>
              <a:ext uri="{FF2B5EF4-FFF2-40B4-BE49-F238E27FC236}">
                <a16:creationId xmlns:a16="http://schemas.microsoft.com/office/drawing/2014/main" id="{B8A124B0-91CE-4854-AC0A-D73725580C45}"/>
              </a:ext>
            </a:extLst>
          </p:cNvPr>
          <p:cNvSpPr>
            <a:spLocks noGrp="1"/>
          </p:cNvSpPr>
          <p:nvPr>
            <p:ph type="body" sz="quarter" idx="236" hasCustomPrompt="1"/>
          </p:nvPr>
        </p:nvSpPr>
        <p:spPr>
          <a:xfrm>
            <a:off x="56034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17" name="Text Placeholder 1">
            <a:extLst>
              <a:ext uri="{FF2B5EF4-FFF2-40B4-BE49-F238E27FC236}">
                <a16:creationId xmlns:a16="http://schemas.microsoft.com/office/drawing/2014/main" id="{A2A641E2-6D87-4847-B30E-BF9F745EFDA5}"/>
              </a:ext>
            </a:extLst>
          </p:cNvPr>
          <p:cNvSpPr>
            <a:spLocks noGrp="1"/>
          </p:cNvSpPr>
          <p:nvPr>
            <p:ph type="body" sz="quarter" idx="237" hasCustomPrompt="1"/>
          </p:nvPr>
        </p:nvSpPr>
        <p:spPr>
          <a:xfrm rot="16200000">
            <a:off x="5124076" y="3406781"/>
            <a:ext cx="911933" cy="46853"/>
          </a:xfrm>
          <a:solidFill>
            <a:schemeClr val="accent2"/>
          </a:solidFill>
        </p:spPr>
        <p:txBody>
          <a:bodyPr>
            <a:noAutofit/>
          </a:bodyPr>
          <a:lstStyle/>
          <a:p>
            <a:r>
              <a:rPr lang="en-US" dirty="0"/>
              <a:t> </a:t>
            </a:r>
          </a:p>
        </p:txBody>
      </p:sp>
      <p:sp>
        <p:nvSpPr>
          <p:cNvPr id="418" name="Text Placeholder 4">
            <a:extLst>
              <a:ext uri="{FF2B5EF4-FFF2-40B4-BE49-F238E27FC236}">
                <a16:creationId xmlns:a16="http://schemas.microsoft.com/office/drawing/2014/main" id="{5BB7CB71-292D-4AEB-8B4E-B8762B8AF930}"/>
              </a:ext>
            </a:extLst>
          </p:cNvPr>
          <p:cNvSpPr>
            <a:spLocks noGrp="1"/>
          </p:cNvSpPr>
          <p:nvPr>
            <p:ph type="body" sz="quarter" idx="238" hasCustomPrompt="1"/>
          </p:nvPr>
        </p:nvSpPr>
        <p:spPr>
          <a:xfrm>
            <a:off x="56034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19" name="Straight Connector 418">
            <a:extLst>
              <a:ext uri="{FF2B5EF4-FFF2-40B4-BE49-F238E27FC236}">
                <a16:creationId xmlns:a16="http://schemas.microsoft.com/office/drawing/2014/main" id="{20B7AE41-ABAC-4813-BE18-A5D5D3019037}"/>
              </a:ext>
            </a:extLst>
          </p:cNvPr>
          <p:cNvCxnSpPr>
            <a:cxnSpLocks/>
          </p:cNvCxnSpPr>
          <p:nvPr userDrawn="1"/>
        </p:nvCxnSpPr>
        <p:spPr>
          <a:xfrm>
            <a:off x="56527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0" name="Text Placeholder 4">
            <a:extLst>
              <a:ext uri="{FF2B5EF4-FFF2-40B4-BE49-F238E27FC236}">
                <a16:creationId xmlns:a16="http://schemas.microsoft.com/office/drawing/2014/main" id="{7382213C-4920-4476-8B18-6DADFCF7C6A6}"/>
              </a:ext>
            </a:extLst>
          </p:cNvPr>
          <p:cNvSpPr>
            <a:spLocks noGrp="1"/>
          </p:cNvSpPr>
          <p:nvPr>
            <p:ph type="body" sz="quarter" idx="239" hasCustomPrompt="1"/>
          </p:nvPr>
        </p:nvSpPr>
        <p:spPr>
          <a:xfrm>
            <a:off x="56034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21" name="Text Placeholder 1">
            <a:extLst>
              <a:ext uri="{FF2B5EF4-FFF2-40B4-BE49-F238E27FC236}">
                <a16:creationId xmlns:a16="http://schemas.microsoft.com/office/drawing/2014/main" id="{2DC9415E-7D07-4E02-8E2E-EB8A82C11083}"/>
              </a:ext>
            </a:extLst>
          </p:cNvPr>
          <p:cNvSpPr>
            <a:spLocks noGrp="1"/>
          </p:cNvSpPr>
          <p:nvPr>
            <p:ph type="body" sz="quarter" idx="240" hasCustomPrompt="1"/>
          </p:nvPr>
        </p:nvSpPr>
        <p:spPr>
          <a:xfrm rot="16200000">
            <a:off x="5124076" y="4435481"/>
            <a:ext cx="911933" cy="46853"/>
          </a:xfrm>
          <a:solidFill>
            <a:schemeClr val="accent1"/>
          </a:solidFill>
        </p:spPr>
        <p:txBody>
          <a:bodyPr>
            <a:noAutofit/>
          </a:bodyPr>
          <a:lstStyle/>
          <a:p>
            <a:r>
              <a:rPr lang="en-US" dirty="0"/>
              <a:t> </a:t>
            </a:r>
          </a:p>
        </p:txBody>
      </p:sp>
      <p:sp>
        <p:nvSpPr>
          <p:cNvPr id="422" name="Text Placeholder 4">
            <a:extLst>
              <a:ext uri="{FF2B5EF4-FFF2-40B4-BE49-F238E27FC236}">
                <a16:creationId xmlns:a16="http://schemas.microsoft.com/office/drawing/2014/main" id="{238C9C2E-F3E3-47F4-BD73-60047536F434}"/>
              </a:ext>
            </a:extLst>
          </p:cNvPr>
          <p:cNvSpPr>
            <a:spLocks noGrp="1"/>
          </p:cNvSpPr>
          <p:nvPr>
            <p:ph type="body" sz="quarter" idx="241" hasCustomPrompt="1"/>
          </p:nvPr>
        </p:nvSpPr>
        <p:spPr>
          <a:xfrm>
            <a:off x="56034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23" name="Straight Connector 422">
            <a:extLst>
              <a:ext uri="{FF2B5EF4-FFF2-40B4-BE49-F238E27FC236}">
                <a16:creationId xmlns:a16="http://schemas.microsoft.com/office/drawing/2014/main" id="{E5468CB1-29FF-4E4C-A635-EF775F09FEB2}"/>
              </a:ext>
            </a:extLst>
          </p:cNvPr>
          <p:cNvCxnSpPr>
            <a:cxnSpLocks/>
          </p:cNvCxnSpPr>
          <p:nvPr userDrawn="1"/>
        </p:nvCxnSpPr>
        <p:spPr>
          <a:xfrm>
            <a:off x="56527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4" name="Text Placeholder 4">
            <a:extLst>
              <a:ext uri="{FF2B5EF4-FFF2-40B4-BE49-F238E27FC236}">
                <a16:creationId xmlns:a16="http://schemas.microsoft.com/office/drawing/2014/main" id="{7900639F-550F-4A80-96F1-C91A13082478}"/>
              </a:ext>
            </a:extLst>
          </p:cNvPr>
          <p:cNvSpPr>
            <a:spLocks noGrp="1"/>
          </p:cNvSpPr>
          <p:nvPr>
            <p:ph type="body" sz="quarter" idx="242" hasCustomPrompt="1"/>
          </p:nvPr>
        </p:nvSpPr>
        <p:spPr>
          <a:xfrm>
            <a:off x="56034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25" name="Text Placeholder 1">
            <a:extLst>
              <a:ext uri="{FF2B5EF4-FFF2-40B4-BE49-F238E27FC236}">
                <a16:creationId xmlns:a16="http://schemas.microsoft.com/office/drawing/2014/main" id="{0D67D794-1D8D-43F1-9B31-B6B76914A327}"/>
              </a:ext>
            </a:extLst>
          </p:cNvPr>
          <p:cNvSpPr>
            <a:spLocks noGrp="1"/>
          </p:cNvSpPr>
          <p:nvPr>
            <p:ph type="body" sz="quarter" idx="243" hasCustomPrompt="1"/>
          </p:nvPr>
        </p:nvSpPr>
        <p:spPr>
          <a:xfrm rot="16200000">
            <a:off x="5124076" y="5464181"/>
            <a:ext cx="911933" cy="46853"/>
          </a:xfrm>
          <a:solidFill>
            <a:schemeClr val="accent1"/>
          </a:solidFill>
        </p:spPr>
        <p:txBody>
          <a:bodyPr>
            <a:noAutofit/>
          </a:bodyPr>
          <a:lstStyle/>
          <a:p>
            <a:r>
              <a:rPr lang="en-US" dirty="0"/>
              <a:t> </a:t>
            </a:r>
          </a:p>
        </p:txBody>
      </p:sp>
      <p:sp>
        <p:nvSpPr>
          <p:cNvPr id="426" name="Text Placeholder 4">
            <a:extLst>
              <a:ext uri="{FF2B5EF4-FFF2-40B4-BE49-F238E27FC236}">
                <a16:creationId xmlns:a16="http://schemas.microsoft.com/office/drawing/2014/main" id="{0AA3C28F-9C2C-43C4-95F2-AB2CA4B8107D}"/>
              </a:ext>
            </a:extLst>
          </p:cNvPr>
          <p:cNvSpPr>
            <a:spLocks noGrp="1"/>
          </p:cNvSpPr>
          <p:nvPr>
            <p:ph type="body" sz="quarter" idx="244" hasCustomPrompt="1"/>
          </p:nvPr>
        </p:nvSpPr>
        <p:spPr>
          <a:xfrm>
            <a:off x="56034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27" name="Straight Connector 426">
            <a:extLst>
              <a:ext uri="{FF2B5EF4-FFF2-40B4-BE49-F238E27FC236}">
                <a16:creationId xmlns:a16="http://schemas.microsoft.com/office/drawing/2014/main" id="{20B17C65-2A63-43D1-A40E-DCDA535381AD}"/>
              </a:ext>
            </a:extLst>
          </p:cNvPr>
          <p:cNvCxnSpPr>
            <a:cxnSpLocks/>
          </p:cNvCxnSpPr>
          <p:nvPr userDrawn="1"/>
        </p:nvCxnSpPr>
        <p:spPr>
          <a:xfrm>
            <a:off x="56527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8" name="Text Placeholder 4">
            <a:extLst>
              <a:ext uri="{FF2B5EF4-FFF2-40B4-BE49-F238E27FC236}">
                <a16:creationId xmlns:a16="http://schemas.microsoft.com/office/drawing/2014/main" id="{30E5680C-BC59-48C9-B696-5277CC625E60}"/>
              </a:ext>
            </a:extLst>
          </p:cNvPr>
          <p:cNvSpPr>
            <a:spLocks noGrp="1"/>
          </p:cNvSpPr>
          <p:nvPr>
            <p:ph type="body" sz="quarter" idx="245" hasCustomPrompt="1"/>
          </p:nvPr>
        </p:nvSpPr>
        <p:spPr>
          <a:xfrm>
            <a:off x="56034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29" name="Text Placeholder 1">
            <a:extLst>
              <a:ext uri="{FF2B5EF4-FFF2-40B4-BE49-F238E27FC236}">
                <a16:creationId xmlns:a16="http://schemas.microsoft.com/office/drawing/2014/main" id="{E073D610-B5A4-4650-954E-E28A1062B63D}"/>
              </a:ext>
            </a:extLst>
          </p:cNvPr>
          <p:cNvSpPr>
            <a:spLocks noGrp="1"/>
          </p:cNvSpPr>
          <p:nvPr>
            <p:ph type="body" sz="quarter" idx="246" hasCustomPrompt="1"/>
          </p:nvPr>
        </p:nvSpPr>
        <p:spPr>
          <a:xfrm rot="16200000">
            <a:off x="6292476" y="2378081"/>
            <a:ext cx="911933" cy="46853"/>
          </a:xfrm>
          <a:solidFill>
            <a:schemeClr val="accent2"/>
          </a:solidFill>
        </p:spPr>
        <p:txBody>
          <a:bodyPr>
            <a:noAutofit/>
          </a:bodyPr>
          <a:lstStyle/>
          <a:p>
            <a:r>
              <a:rPr lang="en-US" dirty="0"/>
              <a:t> </a:t>
            </a:r>
          </a:p>
        </p:txBody>
      </p:sp>
      <p:sp>
        <p:nvSpPr>
          <p:cNvPr id="430" name="Text Placeholder 4">
            <a:extLst>
              <a:ext uri="{FF2B5EF4-FFF2-40B4-BE49-F238E27FC236}">
                <a16:creationId xmlns:a16="http://schemas.microsoft.com/office/drawing/2014/main" id="{029D7ED8-C511-4518-8D20-6F7D163D3F00}"/>
              </a:ext>
            </a:extLst>
          </p:cNvPr>
          <p:cNvSpPr>
            <a:spLocks noGrp="1"/>
          </p:cNvSpPr>
          <p:nvPr>
            <p:ph type="body" sz="quarter" idx="247" hasCustomPrompt="1"/>
          </p:nvPr>
        </p:nvSpPr>
        <p:spPr>
          <a:xfrm>
            <a:off x="67718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31" name="Straight Connector 430">
            <a:extLst>
              <a:ext uri="{FF2B5EF4-FFF2-40B4-BE49-F238E27FC236}">
                <a16:creationId xmlns:a16="http://schemas.microsoft.com/office/drawing/2014/main" id="{40EB5433-D98A-4B6C-ADB5-315A963A1AE8}"/>
              </a:ext>
            </a:extLst>
          </p:cNvPr>
          <p:cNvCxnSpPr>
            <a:cxnSpLocks/>
          </p:cNvCxnSpPr>
          <p:nvPr userDrawn="1"/>
        </p:nvCxnSpPr>
        <p:spPr>
          <a:xfrm>
            <a:off x="68211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2" name="Text Placeholder 4">
            <a:extLst>
              <a:ext uri="{FF2B5EF4-FFF2-40B4-BE49-F238E27FC236}">
                <a16:creationId xmlns:a16="http://schemas.microsoft.com/office/drawing/2014/main" id="{07019297-6CA6-4589-8D81-CEBBE64596CC}"/>
              </a:ext>
            </a:extLst>
          </p:cNvPr>
          <p:cNvSpPr>
            <a:spLocks noGrp="1"/>
          </p:cNvSpPr>
          <p:nvPr>
            <p:ph type="body" sz="quarter" idx="248" hasCustomPrompt="1"/>
          </p:nvPr>
        </p:nvSpPr>
        <p:spPr>
          <a:xfrm>
            <a:off x="67718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33" name="Text Placeholder 1">
            <a:extLst>
              <a:ext uri="{FF2B5EF4-FFF2-40B4-BE49-F238E27FC236}">
                <a16:creationId xmlns:a16="http://schemas.microsoft.com/office/drawing/2014/main" id="{3C6AAF2B-F231-40FC-8FF2-691F8063388F}"/>
              </a:ext>
            </a:extLst>
          </p:cNvPr>
          <p:cNvSpPr>
            <a:spLocks noGrp="1"/>
          </p:cNvSpPr>
          <p:nvPr>
            <p:ph type="body" sz="quarter" idx="249" hasCustomPrompt="1"/>
          </p:nvPr>
        </p:nvSpPr>
        <p:spPr>
          <a:xfrm rot="16200000">
            <a:off x="6292476" y="3406781"/>
            <a:ext cx="911933" cy="46853"/>
          </a:xfrm>
          <a:solidFill>
            <a:schemeClr val="accent2"/>
          </a:solidFill>
        </p:spPr>
        <p:txBody>
          <a:bodyPr>
            <a:noAutofit/>
          </a:bodyPr>
          <a:lstStyle/>
          <a:p>
            <a:r>
              <a:rPr lang="en-US" dirty="0"/>
              <a:t> </a:t>
            </a:r>
          </a:p>
        </p:txBody>
      </p:sp>
      <p:sp>
        <p:nvSpPr>
          <p:cNvPr id="434" name="Text Placeholder 4">
            <a:extLst>
              <a:ext uri="{FF2B5EF4-FFF2-40B4-BE49-F238E27FC236}">
                <a16:creationId xmlns:a16="http://schemas.microsoft.com/office/drawing/2014/main" id="{C788876C-5AB3-4258-8C8C-6D83870BE7B8}"/>
              </a:ext>
            </a:extLst>
          </p:cNvPr>
          <p:cNvSpPr>
            <a:spLocks noGrp="1"/>
          </p:cNvSpPr>
          <p:nvPr>
            <p:ph type="body" sz="quarter" idx="250" hasCustomPrompt="1"/>
          </p:nvPr>
        </p:nvSpPr>
        <p:spPr>
          <a:xfrm>
            <a:off x="67718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35" name="Straight Connector 434">
            <a:extLst>
              <a:ext uri="{FF2B5EF4-FFF2-40B4-BE49-F238E27FC236}">
                <a16:creationId xmlns:a16="http://schemas.microsoft.com/office/drawing/2014/main" id="{94579F54-A2AF-41D9-9162-DA8BA7E3AFC5}"/>
              </a:ext>
            </a:extLst>
          </p:cNvPr>
          <p:cNvCxnSpPr>
            <a:cxnSpLocks/>
          </p:cNvCxnSpPr>
          <p:nvPr userDrawn="1"/>
        </p:nvCxnSpPr>
        <p:spPr>
          <a:xfrm>
            <a:off x="68211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6" name="Text Placeholder 4">
            <a:extLst>
              <a:ext uri="{FF2B5EF4-FFF2-40B4-BE49-F238E27FC236}">
                <a16:creationId xmlns:a16="http://schemas.microsoft.com/office/drawing/2014/main" id="{6A6A5BF4-97D6-40BB-BA0F-8D84141651D3}"/>
              </a:ext>
            </a:extLst>
          </p:cNvPr>
          <p:cNvSpPr>
            <a:spLocks noGrp="1"/>
          </p:cNvSpPr>
          <p:nvPr>
            <p:ph type="body" sz="quarter" idx="251" hasCustomPrompt="1"/>
          </p:nvPr>
        </p:nvSpPr>
        <p:spPr>
          <a:xfrm>
            <a:off x="67718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37" name="Text Placeholder 1">
            <a:extLst>
              <a:ext uri="{FF2B5EF4-FFF2-40B4-BE49-F238E27FC236}">
                <a16:creationId xmlns:a16="http://schemas.microsoft.com/office/drawing/2014/main" id="{310011D1-B4BA-4350-BD8A-29CB166363B5}"/>
              </a:ext>
            </a:extLst>
          </p:cNvPr>
          <p:cNvSpPr>
            <a:spLocks noGrp="1"/>
          </p:cNvSpPr>
          <p:nvPr>
            <p:ph type="body" sz="quarter" idx="252" hasCustomPrompt="1"/>
          </p:nvPr>
        </p:nvSpPr>
        <p:spPr>
          <a:xfrm rot="16200000">
            <a:off x="6292476" y="4435481"/>
            <a:ext cx="911933" cy="46853"/>
          </a:xfrm>
          <a:solidFill>
            <a:schemeClr val="accent1"/>
          </a:solidFill>
        </p:spPr>
        <p:txBody>
          <a:bodyPr>
            <a:noAutofit/>
          </a:bodyPr>
          <a:lstStyle/>
          <a:p>
            <a:r>
              <a:rPr lang="en-US" dirty="0"/>
              <a:t> </a:t>
            </a:r>
          </a:p>
        </p:txBody>
      </p:sp>
      <p:sp>
        <p:nvSpPr>
          <p:cNvPr id="438" name="Text Placeholder 4">
            <a:extLst>
              <a:ext uri="{FF2B5EF4-FFF2-40B4-BE49-F238E27FC236}">
                <a16:creationId xmlns:a16="http://schemas.microsoft.com/office/drawing/2014/main" id="{8764023C-7DC1-43ED-A876-EC49126189BF}"/>
              </a:ext>
            </a:extLst>
          </p:cNvPr>
          <p:cNvSpPr>
            <a:spLocks noGrp="1"/>
          </p:cNvSpPr>
          <p:nvPr>
            <p:ph type="body" sz="quarter" idx="253" hasCustomPrompt="1"/>
          </p:nvPr>
        </p:nvSpPr>
        <p:spPr>
          <a:xfrm>
            <a:off x="67718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39" name="Straight Connector 438">
            <a:extLst>
              <a:ext uri="{FF2B5EF4-FFF2-40B4-BE49-F238E27FC236}">
                <a16:creationId xmlns:a16="http://schemas.microsoft.com/office/drawing/2014/main" id="{7674ABDC-F1E7-4F61-8D2D-8F01598021F9}"/>
              </a:ext>
            </a:extLst>
          </p:cNvPr>
          <p:cNvCxnSpPr>
            <a:cxnSpLocks/>
          </p:cNvCxnSpPr>
          <p:nvPr userDrawn="1"/>
        </p:nvCxnSpPr>
        <p:spPr>
          <a:xfrm>
            <a:off x="68211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0" name="Text Placeholder 4">
            <a:extLst>
              <a:ext uri="{FF2B5EF4-FFF2-40B4-BE49-F238E27FC236}">
                <a16:creationId xmlns:a16="http://schemas.microsoft.com/office/drawing/2014/main" id="{A1AEB50C-F137-4974-B8AF-2A6A30E3ED18}"/>
              </a:ext>
            </a:extLst>
          </p:cNvPr>
          <p:cNvSpPr>
            <a:spLocks noGrp="1"/>
          </p:cNvSpPr>
          <p:nvPr>
            <p:ph type="body" sz="quarter" idx="254" hasCustomPrompt="1"/>
          </p:nvPr>
        </p:nvSpPr>
        <p:spPr>
          <a:xfrm>
            <a:off x="67718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41" name="Text Placeholder 1">
            <a:extLst>
              <a:ext uri="{FF2B5EF4-FFF2-40B4-BE49-F238E27FC236}">
                <a16:creationId xmlns:a16="http://schemas.microsoft.com/office/drawing/2014/main" id="{E7507487-7DF8-4E83-8E73-36F07C58DD0F}"/>
              </a:ext>
            </a:extLst>
          </p:cNvPr>
          <p:cNvSpPr>
            <a:spLocks noGrp="1"/>
          </p:cNvSpPr>
          <p:nvPr>
            <p:ph type="body" sz="quarter" idx="255" hasCustomPrompt="1"/>
          </p:nvPr>
        </p:nvSpPr>
        <p:spPr>
          <a:xfrm rot="16200000">
            <a:off x="6292476" y="5464181"/>
            <a:ext cx="911933" cy="46853"/>
          </a:xfrm>
          <a:solidFill>
            <a:schemeClr val="accent1"/>
          </a:solidFill>
        </p:spPr>
        <p:txBody>
          <a:bodyPr>
            <a:noAutofit/>
          </a:bodyPr>
          <a:lstStyle/>
          <a:p>
            <a:r>
              <a:rPr lang="en-US" dirty="0"/>
              <a:t> </a:t>
            </a:r>
          </a:p>
        </p:txBody>
      </p:sp>
      <p:sp>
        <p:nvSpPr>
          <p:cNvPr id="442" name="Text Placeholder 4">
            <a:extLst>
              <a:ext uri="{FF2B5EF4-FFF2-40B4-BE49-F238E27FC236}">
                <a16:creationId xmlns:a16="http://schemas.microsoft.com/office/drawing/2014/main" id="{663B692F-22D3-4DA5-AE82-6BAFA637A312}"/>
              </a:ext>
            </a:extLst>
          </p:cNvPr>
          <p:cNvSpPr>
            <a:spLocks noGrp="1"/>
          </p:cNvSpPr>
          <p:nvPr>
            <p:ph type="body" sz="quarter" idx="256" hasCustomPrompt="1"/>
          </p:nvPr>
        </p:nvSpPr>
        <p:spPr>
          <a:xfrm>
            <a:off x="67718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43" name="Straight Connector 442">
            <a:extLst>
              <a:ext uri="{FF2B5EF4-FFF2-40B4-BE49-F238E27FC236}">
                <a16:creationId xmlns:a16="http://schemas.microsoft.com/office/drawing/2014/main" id="{FEC04CD1-C6A9-4113-96AC-3BD6CB6BD357}"/>
              </a:ext>
            </a:extLst>
          </p:cNvPr>
          <p:cNvCxnSpPr>
            <a:cxnSpLocks/>
          </p:cNvCxnSpPr>
          <p:nvPr userDrawn="1"/>
        </p:nvCxnSpPr>
        <p:spPr>
          <a:xfrm>
            <a:off x="68211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4" name="Text Placeholder 4">
            <a:extLst>
              <a:ext uri="{FF2B5EF4-FFF2-40B4-BE49-F238E27FC236}">
                <a16:creationId xmlns:a16="http://schemas.microsoft.com/office/drawing/2014/main" id="{1E52E43F-05A1-42D2-8BC2-01D99134D775}"/>
              </a:ext>
            </a:extLst>
          </p:cNvPr>
          <p:cNvSpPr>
            <a:spLocks noGrp="1"/>
          </p:cNvSpPr>
          <p:nvPr>
            <p:ph type="body" sz="quarter" idx="257" hasCustomPrompt="1"/>
          </p:nvPr>
        </p:nvSpPr>
        <p:spPr>
          <a:xfrm>
            <a:off x="67718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45" name="Text Placeholder 1">
            <a:extLst>
              <a:ext uri="{FF2B5EF4-FFF2-40B4-BE49-F238E27FC236}">
                <a16:creationId xmlns:a16="http://schemas.microsoft.com/office/drawing/2014/main" id="{DE997503-2D7A-47BB-B5E4-D38ED2091B57}"/>
              </a:ext>
            </a:extLst>
          </p:cNvPr>
          <p:cNvSpPr>
            <a:spLocks noGrp="1"/>
          </p:cNvSpPr>
          <p:nvPr>
            <p:ph type="body" sz="quarter" idx="258" hasCustomPrompt="1"/>
          </p:nvPr>
        </p:nvSpPr>
        <p:spPr>
          <a:xfrm rot="16200000">
            <a:off x="7460876" y="2378081"/>
            <a:ext cx="911933" cy="46853"/>
          </a:xfrm>
          <a:solidFill>
            <a:schemeClr val="accent2"/>
          </a:solidFill>
        </p:spPr>
        <p:txBody>
          <a:bodyPr>
            <a:noAutofit/>
          </a:bodyPr>
          <a:lstStyle/>
          <a:p>
            <a:r>
              <a:rPr lang="en-US" dirty="0"/>
              <a:t> </a:t>
            </a:r>
          </a:p>
        </p:txBody>
      </p:sp>
      <p:sp>
        <p:nvSpPr>
          <p:cNvPr id="446" name="Text Placeholder 4">
            <a:extLst>
              <a:ext uri="{FF2B5EF4-FFF2-40B4-BE49-F238E27FC236}">
                <a16:creationId xmlns:a16="http://schemas.microsoft.com/office/drawing/2014/main" id="{1D1D23EA-ED79-4F63-B659-E0090221E9C9}"/>
              </a:ext>
            </a:extLst>
          </p:cNvPr>
          <p:cNvSpPr>
            <a:spLocks noGrp="1"/>
          </p:cNvSpPr>
          <p:nvPr>
            <p:ph type="body" sz="quarter" idx="259" hasCustomPrompt="1"/>
          </p:nvPr>
        </p:nvSpPr>
        <p:spPr>
          <a:xfrm>
            <a:off x="79402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47" name="Straight Connector 446">
            <a:extLst>
              <a:ext uri="{FF2B5EF4-FFF2-40B4-BE49-F238E27FC236}">
                <a16:creationId xmlns:a16="http://schemas.microsoft.com/office/drawing/2014/main" id="{DDDF2FF9-ECCA-4DB0-8631-3F9A3B6E2056}"/>
              </a:ext>
            </a:extLst>
          </p:cNvPr>
          <p:cNvCxnSpPr>
            <a:cxnSpLocks/>
          </p:cNvCxnSpPr>
          <p:nvPr userDrawn="1"/>
        </p:nvCxnSpPr>
        <p:spPr>
          <a:xfrm>
            <a:off x="79895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8" name="Text Placeholder 4">
            <a:extLst>
              <a:ext uri="{FF2B5EF4-FFF2-40B4-BE49-F238E27FC236}">
                <a16:creationId xmlns:a16="http://schemas.microsoft.com/office/drawing/2014/main" id="{45F83CA0-E4A7-4F80-B6F4-463090A1E56C}"/>
              </a:ext>
            </a:extLst>
          </p:cNvPr>
          <p:cNvSpPr>
            <a:spLocks noGrp="1"/>
          </p:cNvSpPr>
          <p:nvPr>
            <p:ph type="body" sz="quarter" idx="260" hasCustomPrompt="1"/>
          </p:nvPr>
        </p:nvSpPr>
        <p:spPr>
          <a:xfrm>
            <a:off x="79402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49" name="Text Placeholder 1">
            <a:extLst>
              <a:ext uri="{FF2B5EF4-FFF2-40B4-BE49-F238E27FC236}">
                <a16:creationId xmlns:a16="http://schemas.microsoft.com/office/drawing/2014/main" id="{AE3B1FCF-DEDE-4DDA-AAB2-6649ACC2DCC0}"/>
              </a:ext>
            </a:extLst>
          </p:cNvPr>
          <p:cNvSpPr>
            <a:spLocks noGrp="1"/>
          </p:cNvSpPr>
          <p:nvPr>
            <p:ph type="body" sz="quarter" idx="261" hasCustomPrompt="1"/>
          </p:nvPr>
        </p:nvSpPr>
        <p:spPr>
          <a:xfrm rot="16200000">
            <a:off x="7460876" y="3406781"/>
            <a:ext cx="911933" cy="46853"/>
          </a:xfrm>
          <a:solidFill>
            <a:schemeClr val="accent2"/>
          </a:solidFill>
        </p:spPr>
        <p:txBody>
          <a:bodyPr>
            <a:noAutofit/>
          </a:bodyPr>
          <a:lstStyle/>
          <a:p>
            <a:r>
              <a:rPr lang="en-US" dirty="0"/>
              <a:t> </a:t>
            </a:r>
          </a:p>
        </p:txBody>
      </p:sp>
      <p:sp>
        <p:nvSpPr>
          <p:cNvPr id="450" name="Text Placeholder 4">
            <a:extLst>
              <a:ext uri="{FF2B5EF4-FFF2-40B4-BE49-F238E27FC236}">
                <a16:creationId xmlns:a16="http://schemas.microsoft.com/office/drawing/2014/main" id="{82791CBA-27E5-437F-A68D-FCED193AA8E5}"/>
              </a:ext>
            </a:extLst>
          </p:cNvPr>
          <p:cNvSpPr>
            <a:spLocks noGrp="1"/>
          </p:cNvSpPr>
          <p:nvPr>
            <p:ph type="body" sz="quarter" idx="262" hasCustomPrompt="1"/>
          </p:nvPr>
        </p:nvSpPr>
        <p:spPr>
          <a:xfrm>
            <a:off x="79402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51" name="Straight Connector 450">
            <a:extLst>
              <a:ext uri="{FF2B5EF4-FFF2-40B4-BE49-F238E27FC236}">
                <a16:creationId xmlns:a16="http://schemas.microsoft.com/office/drawing/2014/main" id="{E1DD708C-24A1-4888-8BA9-B534B55FBBED}"/>
              </a:ext>
            </a:extLst>
          </p:cNvPr>
          <p:cNvCxnSpPr>
            <a:cxnSpLocks/>
          </p:cNvCxnSpPr>
          <p:nvPr userDrawn="1"/>
        </p:nvCxnSpPr>
        <p:spPr>
          <a:xfrm>
            <a:off x="79895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2" name="Text Placeholder 4">
            <a:extLst>
              <a:ext uri="{FF2B5EF4-FFF2-40B4-BE49-F238E27FC236}">
                <a16:creationId xmlns:a16="http://schemas.microsoft.com/office/drawing/2014/main" id="{D6813100-44C7-4F50-A010-2425BB154248}"/>
              </a:ext>
            </a:extLst>
          </p:cNvPr>
          <p:cNvSpPr>
            <a:spLocks noGrp="1"/>
          </p:cNvSpPr>
          <p:nvPr>
            <p:ph type="body" sz="quarter" idx="263" hasCustomPrompt="1"/>
          </p:nvPr>
        </p:nvSpPr>
        <p:spPr>
          <a:xfrm>
            <a:off x="79402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53" name="Text Placeholder 1">
            <a:extLst>
              <a:ext uri="{FF2B5EF4-FFF2-40B4-BE49-F238E27FC236}">
                <a16:creationId xmlns:a16="http://schemas.microsoft.com/office/drawing/2014/main" id="{1C039EC5-AB02-4556-9FD4-DEE9D687E83B}"/>
              </a:ext>
            </a:extLst>
          </p:cNvPr>
          <p:cNvSpPr>
            <a:spLocks noGrp="1"/>
          </p:cNvSpPr>
          <p:nvPr>
            <p:ph type="body" sz="quarter" idx="264" hasCustomPrompt="1"/>
          </p:nvPr>
        </p:nvSpPr>
        <p:spPr>
          <a:xfrm rot="16200000">
            <a:off x="7460876" y="4435481"/>
            <a:ext cx="911933" cy="46853"/>
          </a:xfrm>
          <a:solidFill>
            <a:schemeClr val="accent1"/>
          </a:solidFill>
        </p:spPr>
        <p:txBody>
          <a:bodyPr>
            <a:noAutofit/>
          </a:bodyPr>
          <a:lstStyle/>
          <a:p>
            <a:r>
              <a:rPr lang="en-US" dirty="0"/>
              <a:t> </a:t>
            </a:r>
          </a:p>
        </p:txBody>
      </p:sp>
      <p:sp>
        <p:nvSpPr>
          <p:cNvPr id="454" name="Text Placeholder 4">
            <a:extLst>
              <a:ext uri="{FF2B5EF4-FFF2-40B4-BE49-F238E27FC236}">
                <a16:creationId xmlns:a16="http://schemas.microsoft.com/office/drawing/2014/main" id="{48B326A4-FB02-44F5-AE92-4FC71BE49FDB}"/>
              </a:ext>
            </a:extLst>
          </p:cNvPr>
          <p:cNvSpPr>
            <a:spLocks noGrp="1"/>
          </p:cNvSpPr>
          <p:nvPr>
            <p:ph type="body" sz="quarter" idx="265" hasCustomPrompt="1"/>
          </p:nvPr>
        </p:nvSpPr>
        <p:spPr>
          <a:xfrm>
            <a:off x="79402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55" name="Straight Connector 454">
            <a:extLst>
              <a:ext uri="{FF2B5EF4-FFF2-40B4-BE49-F238E27FC236}">
                <a16:creationId xmlns:a16="http://schemas.microsoft.com/office/drawing/2014/main" id="{DCF203CC-199D-430A-886F-D83903747028}"/>
              </a:ext>
            </a:extLst>
          </p:cNvPr>
          <p:cNvCxnSpPr>
            <a:cxnSpLocks/>
          </p:cNvCxnSpPr>
          <p:nvPr userDrawn="1"/>
        </p:nvCxnSpPr>
        <p:spPr>
          <a:xfrm>
            <a:off x="79895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6" name="Text Placeholder 4">
            <a:extLst>
              <a:ext uri="{FF2B5EF4-FFF2-40B4-BE49-F238E27FC236}">
                <a16:creationId xmlns:a16="http://schemas.microsoft.com/office/drawing/2014/main" id="{753D5B55-B18C-4005-9408-679C03CDABD0}"/>
              </a:ext>
            </a:extLst>
          </p:cNvPr>
          <p:cNvSpPr>
            <a:spLocks noGrp="1"/>
          </p:cNvSpPr>
          <p:nvPr>
            <p:ph type="body" sz="quarter" idx="266" hasCustomPrompt="1"/>
          </p:nvPr>
        </p:nvSpPr>
        <p:spPr>
          <a:xfrm>
            <a:off x="79402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57" name="Text Placeholder 1">
            <a:extLst>
              <a:ext uri="{FF2B5EF4-FFF2-40B4-BE49-F238E27FC236}">
                <a16:creationId xmlns:a16="http://schemas.microsoft.com/office/drawing/2014/main" id="{08256920-991F-4D96-B19C-FF21E387EB46}"/>
              </a:ext>
            </a:extLst>
          </p:cNvPr>
          <p:cNvSpPr>
            <a:spLocks noGrp="1"/>
          </p:cNvSpPr>
          <p:nvPr>
            <p:ph type="body" sz="quarter" idx="267" hasCustomPrompt="1"/>
          </p:nvPr>
        </p:nvSpPr>
        <p:spPr>
          <a:xfrm rot="16200000">
            <a:off x="7460876" y="5464181"/>
            <a:ext cx="911933" cy="46853"/>
          </a:xfrm>
          <a:solidFill>
            <a:schemeClr val="accent1"/>
          </a:solidFill>
        </p:spPr>
        <p:txBody>
          <a:bodyPr>
            <a:noAutofit/>
          </a:bodyPr>
          <a:lstStyle/>
          <a:p>
            <a:r>
              <a:rPr lang="en-US" dirty="0"/>
              <a:t> </a:t>
            </a:r>
          </a:p>
        </p:txBody>
      </p:sp>
      <p:sp>
        <p:nvSpPr>
          <p:cNvPr id="458" name="Text Placeholder 4">
            <a:extLst>
              <a:ext uri="{FF2B5EF4-FFF2-40B4-BE49-F238E27FC236}">
                <a16:creationId xmlns:a16="http://schemas.microsoft.com/office/drawing/2014/main" id="{65A22F4C-6E10-453F-890D-A6D4D8E772BB}"/>
              </a:ext>
            </a:extLst>
          </p:cNvPr>
          <p:cNvSpPr>
            <a:spLocks noGrp="1"/>
          </p:cNvSpPr>
          <p:nvPr>
            <p:ph type="body" sz="quarter" idx="268" hasCustomPrompt="1"/>
          </p:nvPr>
        </p:nvSpPr>
        <p:spPr>
          <a:xfrm>
            <a:off x="79402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59" name="Straight Connector 458">
            <a:extLst>
              <a:ext uri="{FF2B5EF4-FFF2-40B4-BE49-F238E27FC236}">
                <a16:creationId xmlns:a16="http://schemas.microsoft.com/office/drawing/2014/main" id="{86DEB4C1-4E8A-4772-8FF6-EA7B34AEBF82}"/>
              </a:ext>
            </a:extLst>
          </p:cNvPr>
          <p:cNvCxnSpPr>
            <a:cxnSpLocks/>
          </p:cNvCxnSpPr>
          <p:nvPr userDrawn="1"/>
        </p:nvCxnSpPr>
        <p:spPr>
          <a:xfrm>
            <a:off x="79895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Text Placeholder 4">
            <a:extLst>
              <a:ext uri="{FF2B5EF4-FFF2-40B4-BE49-F238E27FC236}">
                <a16:creationId xmlns:a16="http://schemas.microsoft.com/office/drawing/2014/main" id="{DF4DE57E-3007-41BA-A0CF-E37A11E860F9}"/>
              </a:ext>
            </a:extLst>
          </p:cNvPr>
          <p:cNvSpPr>
            <a:spLocks noGrp="1"/>
          </p:cNvSpPr>
          <p:nvPr>
            <p:ph type="body" sz="quarter" idx="269" hasCustomPrompt="1"/>
          </p:nvPr>
        </p:nvSpPr>
        <p:spPr>
          <a:xfrm>
            <a:off x="79402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61" name="Text Placeholder 1">
            <a:extLst>
              <a:ext uri="{FF2B5EF4-FFF2-40B4-BE49-F238E27FC236}">
                <a16:creationId xmlns:a16="http://schemas.microsoft.com/office/drawing/2014/main" id="{3994D0F5-B406-4095-8767-AF84223555BD}"/>
              </a:ext>
            </a:extLst>
          </p:cNvPr>
          <p:cNvSpPr>
            <a:spLocks noGrp="1"/>
          </p:cNvSpPr>
          <p:nvPr>
            <p:ph type="body" sz="quarter" idx="270" hasCustomPrompt="1"/>
          </p:nvPr>
        </p:nvSpPr>
        <p:spPr>
          <a:xfrm rot="16200000">
            <a:off x="8641976" y="2378081"/>
            <a:ext cx="911933" cy="46853"/>
          </a:xfrm>
          <a:solidFill>
            <a:schemeClr val="accent2"/>
          </a:solidFill>
        </p:spPr>
        <p:txBody>
          <a:bodyPr>
            <a:noAutofit/>
          </a:bodyPr>
          <a:lstStyle/>
          <a:p>
            <a:r>
              <a:rPr lang="en-US" dirty="0"/>
              <a:t> </a:t>
            </a:r>
          </a:p>
        </p:txBody>
      </p:sp>
      <p:sp>
        <p:nvSpPr>
          <p:cNvPr id="462" name="Text Placeholder 4">
            <a:extLst>
              <a:ext uri="{FF2B5EF4-FFF2-40B4-BE49-F238E27FC236}">
                <a16:creationId xmlns:a16="http://schemas.microsoft.com/office/drawing/2014/main" id="{4F6C0399-38A5-4269-990F-F44EE37B5CFF}"/>
              </a:ext>
            </a:extLst>
          </p:cNvPr>
          <p:cNvSpPr>
            <a:spLocks noGrp="1"/>
          </p:cNvSpPr>
          <p:nvPr>
            <p:ph type="body" sz="quarter" idx="271" hasCustomPrompt="1"/>
          </p:nvPr>
        </p:nvSpPr>
        <p:spPr>
          <a:xfrm>
            <a:off x="91213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63" name="Straight Connector 462">
            <a:extLst>
              <a:ext uri="{FF2B5EF4-FFF2-40B4-BE49-F238E27FC236}">
                <a16:creationId xmlns:a16="http://schemas.microsoft.com/office/drawing/2014/main" id="{9F4C3BE3-ABA8-450C-B0D4-27BC501B981A}"/>
              </a:ext>
            </a:extLst>
          </p:cNvPr>
          <p:cNvCxnSpPr>
            <a:cxnSpLocks/>
          </p:cNvCxnSpPr>
          <p:nvPr userDrawn="1"/>
        </p:nvCxnSpPr>
        <p:spPr>
          <a:xfrm>
            <a:off x="91706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4" name="Text Placeholder 4">
            <a:extLst>
              <a:ext uri="{FF2B5EF4-FFF2-40B4-BE49-F238E27FC236}">
                <a16:creationId xmlns:a16="http://schemas.microsoft.com/office/drawing/2014/main" id="{BA20DCBD-E192-49AD-9837-5F8CB99334B3}"/>
              </a:ext>
            </a:extLst>
          </p:cNvPr>
          <p:cNvSpPr>
            <a:spLocks noGrp="1"/>
          </p:cNvSpPr>
          <p:nvPr>
            <p:ph type="body" sz="quarter" idx="272" hasCustomPrompt="1"/>
          </p:nvPr>
        </p:nvSpPr>
        <p:spPr>
          <a:xfrm>
            <a:off x="91213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65" name="Text Placeholder 1">
            <a:extLst>
              <a:ext uri="{FF2B5EF4-FFF2-40B4-BE49-F238E27FC236}">
                <a16:creationId xmlns:a16="http://schemas.microsoft.com/office/drawing/2014/main" id="{B999B630-A9DC-4C3D-9221-789C99B8C9A2}"/>
              </a:ext>
            </a:extLst>
          </p:cNvPr>
          <p:cNvSpPr>
            <a:spLocks noGrp="1"/>
          </p:cNvSpPr>
          <p:nvPr>
            <p:ph type="body" sz="quarter" idx="273" hasCustomPrompt="1"/>
          </p:nvPr>
        </p:nvSpPr>
        <p:spPr>
          <a:xfrm rot="16200000">
            <a:off x="8641976" y="3406781"/>
            <a:ext cx="911933" cy="46853"/>
          </a:xfrm>
          <a:solidFill>
            <a:schemeClr val="accent2"/>
          </a:solidFill>
        </p:spPr>
        <p:txBody>
          <a:bodyPr>
            <a:noAutofit/>
          </a:bodyPr>
          <a:lstStyle/>
          <a:p>
            <a:r>
              <a:rPr lang="en-US" dirty="0"/>
              <a:t> </a:t>
            </a:r>
          </a:p>
        </p:txBody>
      </p:sp>
      <p:sp>
        <p:nvSpPr>
          <p:cNvPr id="466" name="Text Placeholder 4">
            <a:extLst>
              <a:ext uri="{FF2B5EF4-FFF2-40B4-BE49-F238E27FC236}">
                <a16:creationId xmlns:a16="http://schemas.microsoft.com/office/drawing/2014/main" id="{ACD6F653-F72D-4713-B2C5-2A377124FEA3}"/>
              </a:ext>
            </a:extLst>
          </p:cNvPr>
          <p:cNvSpPr>
            <a:spLocks noGrp="1"/>
          </p:cNvSpPr>
          <p:nvPr>
            <p:ph type="body" sz="quarter" idx="274" hasCustomPrompt="1"/>
          </p:nvPr>
        </p:nvSpPr>
        <p:spPr>
          <a:xfrm>
            <a:off x="91213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67" name="Straight Connector 466">
            <a:extLst>
              <a:ext uri="{FF2B5EF4-FFF2-40B4-BE49-F238E27FC236}">
                <a16:creationId xmlns:a16="http://schemas.microsoft.com/office/drawing/2014/main" id="{8A2965D2-00A8-4689-B2F1-E6AA7A33FF5F}"/>
              </a:ext>
            </a:extLst>
          </p:cNvPr>
          <p:cNvCxnSpPr>
            <a:cxnSpLocks/>
          </p:cNvCxnSpPr>
          <p:nvPr userDrawn="1"/>
        </p:nvCxnSpPr>
        <p:spPr>
          <a:xfrm>
            <a:off x="91706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8" name="Text Placeholder 4">
            <a:extLst>
              <a:ext uri="{FF2B5EF4-FFF2-40B4-BE49-F238E27FC236}">
                <a16:creationId xmlns:a16="http://schemas.microsoft.com/office/drawing/2014/main" id="{C8FEE5C2-A7A8-499E-988A-412250722B49}"/>
              </a:ext>
            </a:extLst>
          </p:cNvPr>
          <p:cNvSpPr>
            <a:spLocks noGrp="1"/>
          </p:cNvSpPr>
          <p:nvPr>
            <p:ph type="body" sz="quarter" idx="275" hasCustomPrompt="1"/>
          </p:nvPr>
        </p:nvSpPr>
        <p:spPr>
          <a:xfrm>
            <a:off x="91213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69" name="Text Placeholder 1">
            <a:extLst>
              <a:ext uri="{FF2B5EF4-FFF2-40B4-BE49-F238E27FC236}">
                <a16:creationId xmlns:a16="http://schemas.microsoft.com/office/drawing/2014/main" id="{63002DCC-8173-4AFB-B6A7-17E4B25034DA}"/>
              </a:ext>
            </a:extLst>
          </p:cNvPr>
          <p:cNvSpPr>
            <a:spLocks noGrp="1"/>
          </p:cNvSpPr>
          <p:nvPr>
            <p:ph type="body" sz="quarter" idx="276" hasCustomPrompt="1"/>
          </p:nvPr>
        </p:nvSpPr>
        <p:spPr>
          <a:xfrm rot="16200000">
            <a:off x="8641976" y="4435481"/>
            <a:ext cx="911933" cy="46853"/>
          </a:xfrm>
          <a:solidFill>
            <a:schemeClr val="accent1"/>
          </a:solidFill>
        </p:spPr>
        <p:txBody>
          <a:bodyPr>
            <a:noAutofit/>
          </a:bodyPr>
          <a:lstStyle/>
          <a:p>
            <a:r>
              <a:rPr lang="en-US" dirty="0"/>
              <a:t> </a:t>
            </a:r>
          </a:p>
        </p:txBody>
      </p:sp>
      <p:sp>
        <p:nvSpPr>
          <p:cNvPr id="470" name="Text Placeholder 4">
            <a:extLst>
              <a:ext uri="{FF2B5EF4-FFF2-40B4-BE49-F238E27FC236}">
                <a16:creationId xmlns:a16="http://schemas.microsoft.com/office/drawing/2014/main" id="{F019BDB9-4878-4318-B607-EF032D12D036}"/>
              </a:ext>
            </a:extLst>
          </p:cNvPr>
          <p:cNvSpPr>
            <a:spLocks noGrp="1"/>
          </p:cNvSpPr>
          <p:nvPr>
            <p:ph type="body" sz="quarter" idx="277" hasCustomPrompt="1"/>
          </p:nvPr>
        </p:nvSpPr>
        <p:spPr>
          <a:xfrm>
            <a:off x="91213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71" name="Straight Connector 470">
            <a:extLst>
              <a:ext uri="{FF2B5EF4-FFF2-40B4-BE49-F238E27FC236}">
                <a16:creationId xmlns:a16="http://schemas.microsoft.com/office/drawing/2014/main" id="{7D011595-0879-442A-A349-FC71FBF2B627}"/>
              </a:ext>
            </a:extLst>
          </p:cNvPr>
          <p:cNvCxnSpPr>
            <a:cxnSpLocks/>
          </p:cNvCxnSpPr>
          <p:nvPr userDrawn="1"/>
        </p:nvCxnSpPr>
        <p:spPr>
          <a:xfrm>
            <a:off x="91706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2" name="Text Placeholder 4">
            <a:extLst>
              <a:ext uri="{FF2B5EF4-FFF2-40B4-BE49-F238E27FC236}">
                <a16:creationId xmlns:a16="http://schemas.microsoft.com/office/drawing/2014/main" id="{E780FA16-F3B8-4C53-A737-632DDE04AB48}"/>
              </a:ext>
            </a:extLst>
          </p:cNvPr>
          <p:cNvSpPr>
            <a:spLocks noGrp="1"/>
          </p:cNvSpPr>
          <p:nvPr>
            <p:ph type="body" sz="quarter" idx="278" hasCustomPrompt="1"/>
          </p:nvPr>
        </p:nvSpPr>
        <p:spPr>
          <a:xfrm>
            <a:off x="91213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73" name="Text Placeholder 1">
            <a:extLst>
              <a:ext uri="{FF2B5EF4-FFF2-40B4-BE49-F238E27FC236}">
                <a16:creationId xmlns:a16="http://schemas.microsoft.com/office/drawing/2014/main" id="{28CB19F8-CCFA-4562-A220-600EF5027453}"/>
              </a:ext>
            </a:extLst>
          </p:cNvPr>
          <p:cNvSpPr>
            <a:spLocks noGrp="1"/>
          </p:cNvSpPr>
          <p:nvPr>
            <p:ph type="body" sz="quarter" idx="279" hasCustomPrompt="1"/>
          </p:nvPr>
        </p:nvSpPr>
        <p:spPr>
          <a:xfrm rot="16200000">
            <a:off x="8641976" y="5464181"/>
            <a:ext cx="911933" cy="46853"/>
          </a:xfrm>
          <a:solidFill>
            <a:schemeClr val="accent1"/>
          </a:solidFill>
        </p:spPr>
        <p:txBody>
          <a:bodyPr>
            <a:noAutofit/>
          </a:bodyPr>
          <a:lstStyle/>
          <a:p>
            <a:r>
              <a:rPr lang="en-US" dirty="0"/>
              <a:t> </a:t>
            </a:r>
          </a:p>
        </p:txBody>
      </p:sp>
      <p:sp>
        <p:nvSpPr>
          <p:cNvPr id="474" name="Text Placeholder 4">
            <a:extLst>
              <a:ext uri="{FF2B5EF4-FFF2-40B4-BE49-F238E27FC236}">
                <a16:creationId xmlns:a16="http://schemas.microsoft.com/office/drawing/2014/main" id="{6361E551-5AA0-49AD-9E12-24E07C5ABB55}"/>
              </a:ext>
            </a:extLst>
          </p:cNvPr>
          <p:cNvSpPr>
            <a:spLocks noGrp="1"/>
          </p:cNvSpPr>
          <p:nvPr>
            <p:ph type="body" sz="quarter" idx="280" hasCustomPrompt="1"/>
          </p:nvPr>
        </p:nvSpPr>
        <p:spPr>
          <a:xfrm>
            <a:off x="91213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75" name="Straight Connector 474">
            <a:extLst>
              <a:ext uri="{FF2B5EF4-FFF2-40B4-BE49-F238E27FC236}">
                <a16:creationId xmlns:a16="http://schemas.microsoft.com/office/drawing/2014/main" id="{7BFC2054-71E1-4628-82F2-E0F8B2B97C21}"/>
              </a:ext>
            </a:extLst>
          </p:cNvPr>
          <p:cNvCxnSpPr>
            <a:cxnSpLocks/>
          </p:cNvCxnSpPr>
          <p:nvPr userDrawn="1"/>
        </p:nvCxnSpPr>
        <p:spPr>
          <a:xfrm>
            <a:off x="91706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6" name="Text Placeholder 4">
            <a:extLst>
              <a:ext uri="{FF2B5EF4-FFF2-40B4-BE49-F238E27FC236}">
                <a16:creationId xmlns:a16="http://schemas.microsoft.com/office/drawing/2014/main" id="{79401EF7-A797-4A56-93F0-3B399945BAF6}"/>
              </a:ext>
            </a:extLst>
          </p:cNvPr>
          <p:cNvSpPr>
            <a:spLocks noGrp="1"/>
          </p:cNvSpPr>
          <p:nvPr>
            <p:ph type="body" sz="quarter" idx="281" hasCustomPrompt="1"/>
          </p:nvPr>
        </p:nvSpPr>
        <p:spPr>
          <a:xfrm>
            <a:off x="91213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77" name="Text Placeholder 1">
            <a:extLst>
              <a:ext uri="{FF2B5EF4-FFF2-40B4-BE49-F238E27FC236}">
                <a16:creationId xmlns:a16="http://schemas.microsoft.com/office/drawing/2014/main" id="{63224DFC-A4EA-4E71-8605-236FDFA01C1E}"/>
              </a:ext>
            </a:extLst>
          </p:cNvPr>
          <p:cNvSpPr>
            <a:spLocks noGrp="1"/>
          </p:cNvSpPr>
          <p:nvPr>
            <p:ph type="body" sz="quarter" idx="282" hasCustomPrompt="1"/>
          </p:nvPr>
        </p:nvSpPr>
        <p:spPr>
          <a:xfrm rot="16200000">
            <a:off x="9810376" y="2378081"/>
            <a:ext cx="911933" cy="46853"/>
          </a:xfrm>
          <a:solidFill>
            <a:schemeClr val="accent2"/>
          </a:solidFill>
        </p:spPr>
        <p:txBody>
          <a:bodyPr>
            <a:noAutofit/>
          </a:bodyPr>
          <a:lstStyle/>
          <a:p>
            <a:r>
              <a:rPr lang="en-US" dirty="0"/>
              <a:t> </a:t>
            </a:r>
          </a:p>
        </p:txBody>
      </p:sp>
      <p:sp>
        <p:nvSpPr>
          <p:cNvPr id="478" name="Text Placeholder 4">
            <a:extLst>
              <a:ext uri="{FF2B5EF4-FFF2-40B4-BE49-F238E27FC236}">
                <a16:creationId xmlns:a16="http://schemas.microsoft.com/office/drawing/2014/main" id="{272FAA65-93C1-4437-A402-0334E05AC363}"/>
              </a:ext>
            </a:extLst>
          </p:cNvPr>
          <p:cNvSpPr>
            <a:spLocks noGrp="1"/>
          </p:cNvSpPr>
          <p:nvPr>
            <p:ph type="body" sz="quarter" idx="283" hasCustomPrompt="1"/>
          </p:nvPr>
        </p:nvSpPr>
        <p:spPr>
          <a:xfrm>
            <a:off x="10289767" y="19448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79" name="Straight Connector 478">
            <a:extLst>
              <a:ext uri="{FF2B5EF4-FFF2-40B4-BE49-F238E27FC236}">
                <a16:creationId xmlns:a16="http://schemas.microsoft.com/office/drawing/2014/main" id="{2443B126-41C8-4AA4-9A60-A17AEF70598C}"/>
              </a:ext>
            </a:extLst>
          </p:cNvPr>
          <p:cNvCxnSpPr>
            <a:cxnSpLocks/>
          </p:cNvCxnSpPr>
          <p:nvPr userDrawn="1"/>
        </p:nvCxnSpPr>
        <p:spPr>
          <a:xfrm>
            <a:off x="103390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Text Placeholder 4">
            <a:extLst>
              <a:ext uri="{FF2B5EF4-FFF2-40B4-BE49-F238E27FC236}">
                <a16:creationId xmlns:a16="http://schemas.microsoft.com/office/drawing/2014/main" id="{7EE25154-ED30-4C72-AB24-671E6CA80343}"/>
              </a:ext>
            </a:extLst>
          </p:cNvPr>
          <p:cNvSpPr>
            <a:spLocks noGrp="1"/>
          </p:cNvSpPr>
          <p:nvPr>
            <p:ph type="body" sz="quarter" idx="284" hasCustomPrompt="1"/>
          </p:nvPr>
        </p:nvSpPr>
        <p:spPr>
          <a:xfrm>
            <a:off x="10289767" y="24037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81" name="Text Placeholder 1">
            <a:extLst>
              <a:ext uri="{FF2B5EF4-FFF2-40B4-BE49-F238E27FC236}">
                <a16:creationId xmlns:a16="http://schemas.microsoft.com/office/drawing/2014/main" id="{2057A202-34AE-433C-8404-1FF1457626B7}"/>
              </a:ext>
            </a:extLst>
          </p:cNvPr>
          <p:cNvSpPr>
            <a:spLocks noGrp="1"/>
          </p:cNvSpPr>
          <p:nvPr>
            <p:ph type="body" sz="quarter" idx="285" hasCustomPrompt="1"/>
          </p:nvPr>
        </p:nvSpPr>
        <p:spPr>
          <a:xfrm rot="16200000">
            <a:off x="9810376" y="3406781"/>
            <a:ext cx="911933" cy="46853"/>
          </a:xfrm>
          <a:solidFill>
            <a:schemeClr val="accent2"/>
          </a:solidFill>
        </p:spPr>
        <p:txBody>
          <a:bodyPr>
            <a:noAutofit/>
          </a:bodyPr>
          <a:lstStyle/>
          <a:p>
            <a:r>
              <a:rPr lang="en-US" dirty="0"/>
              <a:t> </a:t>
            </a:r>
          </a:p>
        </p:txBody>
      </p:sp>
      <p:sp>
        <p:nvSpPr>
          <p:cNvPr id="482" name="Text Placeholder 4">
            <a:extLst>
              <a:ext uri="{FF2B5EF4-FFF2-40B4-BE49-F238E27FC236}">
                <a16:creationId xmlns:a16="http://schemas.microsoft.com/office/drawing/2014/main" id="{E46A8F8F-973C-437C-AC0E-7594942BBD3E}"/>
              </a:ext>
            </a:extLst>
          </p:cNvPr>
          <p:cNvSpPr>
            <a:spLocks noGrp="1"/>
          </p:cNvSpPr>
          <p:nvPr>
            <p:ph type="body" sz="quarter" idx="286" hasCustomPrompt="1"/>
          </p:nvPr>
        </p:nvSpPr>
        <p:spPr>
          <a:xfrm>
            <a:off x="10289767" y="29735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83" name="Straight Connector 482">
            <a:extLst>
              <a:ext uri="{FF2B5EF4-FFF2-40B4-BE49-F238E27FC236}">
                <a16:creationId xmlns:a16="http://schemas.microsoft.com/office/drawing/2014/main" id="{187F135C-01F9-417F-844D-9C72B6A7CA8B}"/>
              </a:ext>
            </a:extLst>
          </p:cNvPr>
          <p:cNvCxnSpPr>
            <a:cxnSpLocks/>
          </p:cNvCxnSpPr>
          <p:nvPr userDrawn="1"/>
        </p:nvCxnSpPr>
        <p:spPr>
          <a:xfrm>
            <a:off x="103390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4" name="Text Placeholder 4">
            <a:extLst>
              <a:ext uri="{FF2B5EF4-FFF2-40B4-BE49-F238E27FC236}">
                <a16:creationId xmlns:a16="http://schemas.microsoft.com/office/drawing/2014/main" id="{29366BAC-9C25-4E40-AD91-728793B6FC84}"/>
              </a:ext>
            </a:extLst>
          </p:cNvPr>
          <p:cNvSpPr>
            <a:spLocks noGrp="1"/>
          </p:cNvSpPr>
          <p:nvPr>
            <p:ph type="body" sz="quarter" idx="287" hasCustomPrompt="1"/>
          </p:nvPr>
        </p:nvSpPr>
        <p:spPr>
          <a:xfrm>
            <a:off x="10289767" y="34324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85" name="Text Placeholder 1">
            <a:extLst>
              <a:ext uri="{FF2B5EF4-FFF2-40B4-BE49-F238E27FC236}">
                <a16:creationId xmlns:a16="http://schemas.microsoft.com/office/drawing/2014/main" id="{F9159FAF-507A-43BD-93BB-85BA13F8E3B9}"/>
              </a:ext>
            </a:extLst>
          </p:cNvPr>
          <p:cNvSpPr>
            <a:spLocks noGrp="1"/>
          </p:cNvSpPr>
          <p:nvPr>
            <p:ph type="body" sz="quarter" idx="288" hasCustomPrompt="1"/>
          </p:nvPr>
        </p:nvSpPr>
        <p:spPr>
          <a:xfrm rot="16200000">
            <a:off x="9810376" y="4435481"/>
            <a:ext cx="911933" cy="46853"/>
          </a:xfrm>
          <a:solidFill>
            <a:schemeClr val="accent1"/>
          </a:solidFill>
        </p:spPr>
        <p:txBody>
          <a:bodyPr>
            <a:noAutofit/>
          </a:bodyPr>
          <a:lstStyle/>
          <a:p>
            <a:r>
              <a:rPr lang="en-US" dirty="0"/>
              <a:t> </a:t>
            </a:r>
          </a:p>
        </p:txBody>
      </p:sp>
      <p:sp>
        <p:nvSpPr>
          <p:cNvPr id="486" name="Text Placeholder 4">
            <a:extLst>
              <a:ext uri="{FF2B5EF4-FFF2-40B4-BE49-F238E27FC236}">
                <a16:creationId xmlns:a16="http://schemas.microsoft.com/office/drawing/2014/main" id="{C95959BF-AD94-4255-AB00-F758E07C10CF}"/>
              </a:ext>
            </a:extLst>
          </p:cNvPr>
          <p:cNvSpPr>
            <a:spLocks noGrp="1"/>
          </p:cNvSpPr>
          <p:nvPr>
            <p:ph type="body" sz="quarter" idx="289" hasCustomPrompt="1"/>
          </p:nvPr>
        </p:nvSpPr>
        <p:spPr>
          <a:xfrm>
            <a:off x="10289767" y="40022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87" name="Straight Connector 486">
            <a:extLst>
              <a:ext uri="{FF2B5EF4-FFF2-40B4-BE49-F238E27FC236}">
                <a16:creationId xmlns:a16="http://schemas.microsoft.com/office/drawing/2014/main" id="{8619F4DE-9566-496C-8F9B-BD76F1A141F0}"/>
              </a:ext>
            </a:extLst>
          </p:cNvPr>
          <p:cNvCxnSpPr>
            <a:cxnSpLocks/>
          </p:cNvCxnSpPr>
          <p:nvPr userDrawn="1"/>
        </p:nvCxnSpPr>
        <p:spPr>
          <a:xfrm>
            <a:off x="103390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8" name="Text Placeholder 4">
            <a:extLst>
              <a:ext uri="{FF2B5EF4-FFF2-40B4-BE49-F238E27FC236}">
                <a16:creationId xmlns:a16="http://schemas.microsoft.com/office/drawing/2014/main" id="{9909D20C-840E-4132-A41F-05E944A2D012}"/>
              </a:ext>
            </a:extLst>
          </p:cNvPr>
          <p:cNvSpPr>
            <a:spLocks noGrp="1"/>
          </p:cNvSpPr>
          <p:nvPr>
            <p:ph type="body" sz="quarter" idx="290" hasCustomPrompt="1"/>
          </p:nvPr>
        </p:nvSpPr>
        <p:spPr>
          <a:xfrm>
            <a:off x="10289767" y="44611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489" name="Text Placeholder 1">
            <a:extLst>
              <a:ext uri="{FF2B5EF4-FFF2-40B4-BE49-F238E27FC236}">
                <a16:creationId xmlns:a16="http://schemas.microsoft.com/office/drawing/2014/main" id="{4F05297E-2D58-4D60-9D22-8F266E894BBC}"/>
              </a:ext>
            </a:extLst>
          </p:cNvPr>
          <p:cNvSpPr>
            <a:spLocks noGrp="1"/>
          </p:cNvSpPr>
          <p:nvPr>
            <p:ph type="body" sz="quarter" idx="291" hasCustomPrompt="1"/>
          </p:nvPr>
        </p:nvSpPr>
        <p:spPr>
          <a:xfrm rot="16200000">
            <a:off x="9810376" y="5464181"/>
            <a:ext cx="911933" cy="46853"/>
          </a:xfrm>
          <a:solidFill>
            <a:schemeClr val="accent1"/>
          </a:solidFill>
        </p:spPr>
        <p:txBody>
          <a:bodyPr>
            <a:noAutofit/>
          </a:bodyPr>
          <a:lstStyle/>
          <a:p>
            <a:r>
              <a:rPr lang="en-US" dirty="0"/>
              <a:t> </a:t>
            </a:r>
          </a:p>
        </p:txBody>
      </p:sp>
      <p:sp>
        <p:nvSpPr>
          <p:cNvPr id="490" name="Text Placeholder 4">
            <a:extLst>
              <a:ext uri="{FF2B5EF4-FFF2-40B4-BE49-F238E27FC236}">
                <a16:creationId xmlns:a16="http://schemas.microsoft.com/office/drawing/2014/main" id="{9EE923A9-588F-4F3E-8505-1CE6B443E3E5}"/>
              </a:ext>
            </a:extLst>
          </p:cNvPr>
          <p:cNvSpPr>
            <a:spLocks noGrp="1"/>
          </p:cNvSpPr>
          <p:nvPr>
            <p:ph type="body" sz="quarter" idx="292" hasCustomPrompt="1"/>
          </p:nvPr>
        </p:nvSpPr>
        <p:spPr>
          <a:xfrm>
            <a:off x="10289767" y="5030916"/>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cxnSp>
        <p:nvCxnSpPr>
          <p:cNvPr id="491" name="Straight Connector 490">
            <a:extLst>
              <a:ext uri="{FF2B5EF4-FFF2-40B4-BE49-F238E27FC236}">
                <a16:creationId xmlns:a16="http://schemas.microsoft.com/office/drawing/2014/main" id="{6987CB8E-8059-4C4E-B6FD-05DAF0309355}"/>
              </a:ext>
            </a:extLst>
          </p:cNvPr>
          <p:cNvCxnSpPr>
            <a:cxnSpLocks/>
          </p:cNvCxnSpPr>
          <p:nvPr userDrawn="1"/>
        </p:nvCxnSpPr>
        <p:spPr>
          <a:xfrm>
            <a:off x="103390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2" name="Text Placeholder 4">
            <a:extLst>
              <a:ext uri="{FF2B5EF4-FFF2-40B4-BE49-F238E27FC236}">
                <a16:creationId xmlns:a16="http://schemas.microsoft.com/office/drawing/2014/main" id="{166BC709-1782-476E-AA84-607491A59A4F}"/>
              </a:ext>
            </a:extLst>
          </p:cNvPr>
          <p:cNvSpPr>
            <a:spLocks noGrp="1"/>
          </p:cNvSpPr>
          <p:nvPr>
            <p:ph type="body" sz="quarter" idx="293" hasCustomPrompt="1"/>
          </p:nvPr>
        </p:nvSpPr>
        <p:spPr>
          <a:xfrm>
            <a:off x="10289767" y="5489868"/>
            <a:ext cx="1031464" cy="447931"/>
          </a:xfrm>
          <a:solidFill>
            <a:schemeClr val="bg2"/>
          </a:solidFill>
        </p:spPr>
        <p:txBody>
          <a:bodyPr anchor="ctr">
            <a:noAutofit/>
          </a:bodyPr>
          <a:lstStyle>
            <a:lvl1pPr>
              <a:defRPr sz="1000"/>
            </a:lvl1pPr>
          </a:lstStyle>
          <a:p>
            <a:pPr algn="ctr"/>
            <a:r>
              <a:rPr lang="en-AU" sz="1000" kern="0" dirty="0">
                <a:latin typeface="+mn-lt"/>
              </a:rPr>
              <a:t>Text goes here</a:t>
            </a:r>
          </a:p>
        </p:txBody>
      </p:sp>
      <p:sp>
        <p:nvSpPr>
          <p:cNvPr id="513" name="Text Placeholder 1">
            <a:extLst>
              <a:ext uri="{FF2B5EF4-FFF2-40B4-BE49-F238E27FC236}">
                <a16:creationId xmlns:a16="http://schemas.microsoft.com/office/drawing/2014/main" id="{FF5ABB1D-4E3C-4E29-8A8F-66F048510BA6}"/>
              </a:ext>
            </a:extLst>
          </p:cNvPr>
          <p:cNvSpPr>
            <a:spLocks noGrp="1"/>
          </p:cNvSpPr>
          <p:nvPr>
            <p:ph type="body" sz="quarter" idx="315" hasCustomPrompt="1"/>
          </p:nvPr>
        </p:nvSpPr>
        <p:spPr>
          <a:xfrm rot="16200000">
            <a:off x="7412297" y="1566742"/>
            <a:ext cx="239586" cy="45719"/>
          </a:xfrm>
          <a:solidFill>
            <a:schemeClr val="accent2">
              <a:alpha val="80000"/>
            </a:schemeClr>
          </a:solidFill>
          <a:ln>
            <a:solidFill>
              <a:schemeClr val="accent2"/>
            </a:solidFill>
          </a:ln>
        </p:spPr>
        <p:txBody>
          <a:bodyPr>
            <a:normAutofit fontScale="25000" lnSpcReduction="20000"/>
          </a:bodyPr>
          <a:lstStyle/>
          <a:p>
            <a:pPr lvl="0"/>
            <a:r>
              <a:rPr lang="en-GB" dirty="0"/>
              <a:t> </a:t>
            </a:r>
          </a:p>
        </p:txBody>
      </p:sp>
      <p:sp>
        <p:nvSpPr>
          <p:cNvPr id="514" name="Text Placeholder 1">
            <a:extLst>
              <a:ext uri="{FF2B5EF4-FFF2-40B4-BE49-F238E27FC236}">
                <a16:creationId xmlns:a16="http://schemas.microsoft.com/office/drawing/2014/main" id="{FA51431A-9FDA-48FF-8B25-EEDD0D33AF83}"/>
              </a:ext>
            </a:extLst>
          </p:cNvPr>
          <p:cNvSpPr>
            <a:spLocks noGrp="1"/>
          </p:cNvSpPr>
          <p:nvPr>
            <p:ph type="body" sz="quarter" idx="316" hasCustomPrompt="1"/>
          </p:nvPr>
        </p:nvSpPr>
        <p:spPr>
          <a:xfrm rot="16200000">
            <a:off x="9386458" y="1578552"/>
            <a:ext cx="239586" cy="45719"/>
          </a:xfrm>
          <a:solidFill>
            <a:schemeClr val="accent1">
              <a:alpha val="80000"/>
            </a:schemeClr>
          </a:solidFill>
          <a:ln>
            <a:solidFill>
              <a:schemeClr val="accent1"/>
            </a:solidFill>
          </a:ln>
        </p:spPr>
        <p:txBody>
          <a:bodyPr>
            <a:normAutofit fontScale="25000" lnSpcReduction="20000"/>
          </a:bodyPr>
          <a:lstStyle/>
          <a:p>
            <a:pPr lvl="0"/>
            <a:r>
              <a:rPr lang="en-GB" dirty="0"/>
              <a:t> </a:t>
            </a:r>
          </a:p>
        </p:txBody>
      </p:sp>
      <p:sp>
        <p:nvSpPr>
          <p:cNvPr id="156" name="Slide Number Placeholder 2">
            <a:extLst>
              <a:ext uri="{FF2B5EF4-FFF2-40B4-BE49-F238E27FC236}">
                <a16:creationId xmlns:a16="http://schemas.microsoft.com/office/drawing/2014/main" id="{F924E491-26DB-4679-9940-86E11664BC9E}"/>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7" name="Group 156">
            <a:extLst>
              <a:ext uri="{FF2B5EF4-FFF2-40B4-BE49-F238E27FC236}">
                <a16:creationId xmlns:a16="http://schemas.microsoft.com/office/drawing/2014/main" id="{6E2B651C-DE2D-4AF2-B6D7-ED07E5C927BC}"/>
              </a:ext>
            </a:extLst>
          </p:cNvPr>
          <p:cNvGrpSpPr/>
          <p:nvPr userDrawn="1"/>
        </p:nvGrpSpPr>
        <p:grpSpPr>
          <a:xfrm>
            <a:off x="11454056" y="6354160"/>
            <a:ext cx="369644" cy="226799"/>
            <a:chOff x="10171675" y="6328233"/>
            <a:chExt cx="731163" cy="454938"/>
          </a:xfrm>
        </p:grpSpPr>
        <p:sp>
          <p:nvSpPr>
            <p:cNvPr id="158" name="Freeform: Shape 157">
              <a:extLst>
                <a:ext uri="{FF2B5EF4-FFF2-40B4-BE49-F238E27FC236}">
                  <a16:creationId xmlns:a16="http://schemas.microsoft.com/office/drawing/2014/main" id="{C8F5B6C8-426A-4F51-95FF-15E37CD1539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9" name="Freeform: Shape 158">
              <a:extLst>
                <a:ext uri="{FF2B5EF4-FFF2-40B4-BE49-F238E27FC236}">
                  <a16:creationId xmlns:a16="http://schemas.microsoft.com/office/drawing/2014/main" id="{FFF8E68B-3579-4CB6-9533-8622531E792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0" name="Group 159">
              <a:extLst>
                <a:ext uri="{FF2B5EF4-FFF2-40B4-BE49-F238E27FC236}">
                  <a16:creationId xmlns:a16="http://schemas.microsoft.com/office/drawing/2014/main" id="{4DEE4A1D-DF9C-4B4B-A838-13AF50FD6783}"/>
                </a:ext>
              </a:extLst>
            </p:cNvPr>
            <p:cNvGrpSpPr/>
            <p:nvPr userDrawn="1"/>
          </p:nvGrpSpPr>
          <p:grpSpPr>
            <a:xfrm>
              <a:off x="10499754" y="6374995"/>
              <a:ext cx="74948" cy="362489"/>
              <a:chOff x="11458342" y="5807359"/>
              <a:chExt cx="74948" cy="362489"/>
            </a:xfrm>
          </p:grpSpPr>
          <p:sp>
            <p:nvSpPr>
              <p:cNvPr id="161" name="Freeform: Shape 160">
                <a:extLst>
                  <a:ext uri="{FF2B5EF4-FFF2-40B4-BE49-F238E27FC236}">
                    <a16:creationId xmlns:a16="http://schemas.microsoft.com/office/drawing/2014/main" id="{0732C35F-1808-41FA-8B19-B6027501F79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62" name="Freeform: Shape 161">
                <a:extLst>
                  <a:ext uri="{FF2B5EF4-FFF2-40B4-BE49-F238E27FC236}">
                    <a16:creationId xmlns:a16="http://schemas.microsoft.com/office/drawing/2014/main" id="{87CD09E5-C1A4-4089-A65D-B1B61E2CBF7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99855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_1_english only logo">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17B6C-F73C-CA42-9256-D278D12F0D63}"/>
              </a:ext>
            </a:extLst>
          </p:cNvPr>
          <p:cNvSpPr/>
          <p:nvPr userDrawn="1"/>
        </p:nvSpPr>
        <p:spPr>
          <a:xfrm>
            <a:off x="0" y="1"/>
            <a:ext cx="12192000" cy="4967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Title 2">
            <a:extLst>
              <a:ext uri="{FF2B5EF4-FFF2-40B4-BE49-F238E27FC236}">
                <a16:creationId xmlns:a16="http://schemas.microsoft.com/office/drawing/2014/main" id="{33168118-CAE1-E54C-958E-C426D14C7A74}"/>
              </a:ext>
            </a:extLst>
          </p:cNvPr>
          <p:cNvSpPr>
            <a:spLocks noGrp="1"/>
          </p:cNvSpPr>
          <p:nvPr>
            <p:ph type="title" hasCustomPrompt="1"/>
          </p:nvPr>
        </p:nvSpPr>
        <p:spPr>
          <a:xfrm>
            <a:off x="333631" y="1116603"/>
            <a:ext cx="11501015" cy="2506817"/>
          </a:xfrm>
        </p:spPr>
        <p:txBody>
          <a:bodyPr>
            <a:noAutofit/>
          </a:bodyPr>
          <a:lstStyle>
            <a:lvl1pPr>
              <a:defRPr sz="5000" baseline="0">
                <a:solidFill>
                  <a:schemeClr val="bg1"/>
                </a:solidFill>
                <a:latin typeface="+mj-lt"/>
              </a:defRPr>
            </a:lvl1pPr>
          </a:lstStyle>
          <a:p>
            <a:r>
              <a:rPr lang="en-GB" altLang="ko-KR" dirty="0"/>
              <a:t>Headline goes here</a:t>
            </a:r>
            <a:endParaRPr lang="en-US" dirty="0"/>
          </a:p>
        </p:txBody>
      </p:sp>
      <p:sp>
        <p:nvSpPr>
          <p:cNvPr id="28" name="Text Placeholder 50">
            <a:extLst>
              <a:ext uri="{FF2B5EF4-FFF2-40B4-BE49-F238E27FC236}">
                <a16:creationId xmlns:a16="http://schemas.microsoft.com/office/drawing/2014/main" id="{D90CBA75-0A55-204D-AB9B-1058F40D6CDD}"/>
              </a:ext>
            </a:extLst>
          </p:cNvPr>
          <p:cNvSpPr>
            <a:spLocks noGrp="1"/>
          </p:cNvSpPr>
          <p:nvPr>
            <p:ph type="body" sz="quarter" idx="14" hasCustomPrompt="1"/>
          </p:nvPr>
        </p:nvSpPr>
        <p:spPr>
          <a:xfrm>
            <a:off x="333631" y="3880678"/>
            <a:ext cx="11524737" cy="244913"/>
          </a:xfrm>
          <a:prstGeom prst="rect">
            <a:avLst/>
          </a:prstGeom>
        </p:spPr>
        <p:txBody>
          <a:bodyPr>
            <a:noAutofit/>
          </a:bodyPr>
          <a:lstStyle>
            <a:lvl1pPr marL="0" indent="0" algn="l">
              <a:buNone/>
              <a:defRPr sz="2000" cap="all" baseline="0">
                <a:solidFill>
                  <a:schemeClr val="bg1"/>
                </a:solidFill>
                <a:latin typeface="+mj-lt"/>
              </a:defRPr>
            </a:lvl1pPr>
          </a:lstStyle>
          <a:p>
            <a:pPr lvl="0"/>
            <a:r>
              <a:rPr lang="en-US" dirty="0" err="1"/>
              <a:t>PresentEr</a:t>
            </a:r>
            <a:endParaRPr lang="en-US" dirty="0"/>
          </a:p>
        </p:txBody>
      </p:sp>
      <p:sp>
        <p:nvSpPr>
          <p:cNvPr id="4" name="Picture Placeholder 3">
            <a:extLst>
              <a:ext uri="{FF2B5EF4-FFF2-40B4-BE49-F238E27FC236}">
                <a16:creationId xmlns:a16="http://schemas.microsoft.com/office/drawing/2014/main" id="{13E40803-56F7-48EB-BCC8-36CE9ECAC0F6}"/>
              </a:ext>
            </a:extLst>
          </p:cNvPr>
          <p:cNvSpPr>
            <a:spLocks noGrp="1"/>
          </p:cNvSpPr>
          <p:nvPr>
            <p:ph type="pic" sz="quarter" idx="15"/>
          </p:nvPr>
        </p:nvSpPr>
        <p:spPr>
          <a:xfrm>
            <a:off x="0" y="4967289"/>
            <a:ext cx="12192000" cy="1890707"/>
          </a:xfrm>
          <a:pattFill prst="pct90">
            <a:fgClr>
              <a:schemeClr val="accent4">
                <a:lumMod val="20000"/>
                <a:lumOff val="80000"/>
              </a:schemeClr>
            </a:fgClr>
            <a:bgClr>
              <a:schemeClr val="bg1"/>
            </a:bgClr>
          </a:pattFill>
        </p:spPr>
        <p:txBody>
          <a:bodyPr/>
          <a:lstStyle/>
          <a:p>
            <a:r>
              <a:rPr lang="en-US"/>
              <a:t>Click icon to add picture</a:t>
            </a:r>
            <a:endParaRPr lang="en-AU"/>
          </a:p>
        </p:txBody>
      </p:sp>
      <p:sp>
        <p:nvSpPr>
          <p:cNvPr id="15" name="Text Placeholder 3">
            <a:extLst>
              <a:ext uri="{FF2B5EF4-FFF2-40B4-BE49-F238E27FC236}">
                <a16:creationId xmlns:a16="http://schemas.microsoft.com/office/drawing/2014/main" id="{4ED87E77-0701-414F-9CD8-8B38007D9532}"/>
              </a:ext>
            </a:extLst>
          </p:cNvPr>
          <p:cNvSpPr>
            <a:spLocks noGrp="1"/>
          </p:cNvSpPr>
          <p:nvPr>
            <p:ph type="body" sz="half" idx="2" hasCustomPrompt="1"/>
          </p:nvPr>
        </p:nvSpPr>
        <p:spPr>
          <a:xfrm>
            <a:off x="350686" y="706265"/>
            <a:ext cx="11470398" cy="277000"/>
          </a:xfrm>
        </p:spPr>
        <p:txBody>
          <a:bodyPr wrap="square" anchor="ctr">
            <a:noAutofit/>
          </a:bodyPr>
          <a:lstStyle>
            <a:lvl1pPr>
              <a:defRPr sz="2000" cap="all" baseline="0">
                <a:solidFill>
                  <a:schemeClr val="bg1"/>
                </a:solidFill>
                <a:latin typeface="+mj-lt"/>
              </a:defRPr>
            </a:lvl1pPr>
          </a:lstStyle>
          <a:p>
            <a:pPr lvl="0"/>
            <a:r>
              <a:rPr lang="en-GB" dirty="0"/>
              <a:t>Date 2021 | Location</a:t>
            </a:r>
          </a:p>
        </p:txBody>
      </p:sp>
      <p:cxnSp>
        <p:nvCxnSpPr>
          <p:cNvPr id="19" name="Straight Connector 18">
            <a:extLst>
              <a:ext uri="{FF2B5EF4-FFF2-40B4-BE49-F238E27FC236}">
                <a16:creationId xmlns:a16="http://schemas.microsoft.com/office/drawing/2014/main" id="{9180A77B-449A-0747-8886-D07A56038A2C}"/>
              </a:ext>
            </a:extLst>
          </p:cNvPr>
          <p:cNvCxnSpPr/>
          <p:nvPr userDrawn="1"/>
        </p:nvCxnSpPr>
        <p:spPr>
          <a:xfrm>
            <a:off x="333632" y="1100186"/>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72D61BF-23DF-0C45-A60D-6E73D3AC29E7}"/>
              </a:ext>
            </a:extLst>
          </p:cNvPr>
          <p:cNvCxnSpPr>
            <a:cxnSpLocks/>
          </p:cNvCxnSpPr>
          <p:nvPr userDrawn="1"/>
        </p:nvCxnSpPr>
        <p:spPr>
          <a:xfrm>
            <a:off x="333632" y="3633715"/>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D063C35-2430-4FA8-BAE7-4F70A66427EA}"/>
              </a:ext>
            </a:extLst>
          </p:cNvPr>
          <p:cNvGrpSpPr/>
          <p:nvPr userDrawn="1"/>
        </p:nvGrpSpPr>
        <p:grpSpPr>
          <a:xfrm>
            <a:off x="10430647" y="6166021"/>
            <a:ext cx="1404000" cy="384411"/>
            <a:chOff x="8946498" y="5965993"/>
            <a:chExt cx="1415115" cy="386787"/>
          </a:xfrm>
          <a:solidFill>
            <a:schemeClr val="bg1"/>
          </a:solidFill>
        </p:grpSpPr>
        <p:grpSp>
          <p:nvGrpSpPr>
            <p:cNvPr id="22" name="Group 21">
              <a:extLst>
                <a:ext uri="{FF2B5EF4-FFF2-40B4-BE49-F238E27FC236}">
                  <a16:creationId xmlns:a16="http://schemas.microsoft.com/office/drawing/2014/main" id="{E1D7FB19-DF83-4273-9401-05AD0CB09E5B}"/>
                </a:ext>
              </a:extLst>
            </p:cNvPr>
            <p:cNvGrpSpPr/>
            <p:nvPr userDrawn="1"/>
          </p:nvGrpSpPr>
          <p:grpSpPr>
            <a:xfrm>
              <a:off x="9903814" y="5966170"/>
              <a:ext cx="286309" cy="176243"/>
              <a:chOff x="10171675" y="6328233"/>
              <a:chExt cx="731163" cy="454938"/>
            </a:xfrm>
            <a:grpFill/>
          </p:grpSpPr>
          <p:sp>
            <p:nvSpPr>
              <p:cNvPr id="46" name="Freeform: Shape 45">
                <a:extLst>
                  <a:ext uri="{FF2B5EF4-FFF2-40B4-BE49-F238E27FC236}">
                    <a16:creationId xmlns:a16="http://schemas.microsoft.com/office/drawing/2014/main" id="{F2B2E9F8-70C9-410A-95B7-37CF060CFD1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7" name="Freeform: Shape 46">
                <a:extLst>
                  <a:ext uri="{FF2B5EF4-FFF2-40B4-BE49-F238E27FC236}">
                    <a16:creationId xmlns:a16="http://schemas.microsoft.com/office/drawing/2014/main" id="{3E49A8F2-DB64-483F-ACEF-A6FB5451A8A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8" name="Group 47">
                <a:extLst>
                  <a:ext uri="{FF2B5EF4-FFF2-40B4-BE49-F238E27FC236}">
                    <a16:creationId xmlns:a16="http://schemas.microsoft.com/office/drawing/2014/main" id="{FEE50E24-7C7B-4343-BF59-C3EC9922B526}"/>
                  </a:ext>
                </a:extLst>
              </p:cNvPr>
              <p:cNvGrpSpPr/>
              <p:nvPr userDrawn="1"/>
            </p:nvGrpSpPr>
            <p:grpSpPr>
              <a:xfrm>
                <a:off x="10499754" y="6374995"/>
                <a:ext cx="74948" cy="362489"/>
                <a:chOff x="11458342" y="5807359"/>
                <a:chExt cx="74948" cy="362489"/>
              </a:xfrm>
              <a:grpFill/>
            </p:grpSpPr>
            <p:sp>
              <p:nvSpPr>
                <p:cNvPr id="49" name="Freeform: Shape 48">
                  <a:extLst>
                    <a:ext uri="{FF2B5EF4-FFF2-40B4-BE49-F238E27FC236}">
                      <a16:creationId xmlns:a16="http://schemas.microsoft.com/office/drawing/2014/main" id="{0108F8FB-C2FB-4C67-9DE8-C37EADB2DC8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1F0DF2CA-ACE3-4931-B3CE-B8BD3F5F827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3" name="Graphic 7">
              <a:extLst>
                <a:ext uri="{FF2B5EF4-FFF2-40B4-BE49-F238E27FC236}">
                  <a16:creationId xmlns:a16="http://schemas.microsoft.com/office/drawing/2014/main" id="{D03CFF88-B432-4644-BD0F-BB1D31EED414}"/>
                </a:ext>
              </a:extLst>
            </p:cNvPr>
            <p:cNvGrpSpPr/>
            <p:nvPr userDrawn="1"/>
          </p:nvGrpSpPr>
          <p:grpSpPr>
            <a:xfrm>
              <a:off x="8946498" y="5965993"/>
              <a:ext cx="1415115" cy="386787"/>
              <a:chOff x="10413874" y="5284380"/>
              <a:chExt cx="1404005" cy="383750"/>
            </a:xfrm>
            <a:grpFill/>
          </p:grpSpPr>
          <p:sp>
            <p:nvSpPr>
              <p:cNvPr id="24" name="Freeform: Shape 23">
                <a:extLst>
                  <a:ext uri="{FF2B5EF4-FFF2-40B4-BE49-F238E27FC236}">
                    <a16:creationId xmlns:a16="http://schemas.microsoft.com/office/drawing/2014/main" id="{E913C0B7-7203-41FF-8076-C12031225656}"/>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E633556E-7002-4AB8-B532-95237F26BF79}"/>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0A9C87A-328E-499C-843F-A798A85A99D4}"/>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C1DD15FA-0E2B-4F56-BF62-EC21D49A693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53B7E190-3DC5-443C-B80E-E8C0435360A0}"/>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E59D7BD6-4D10-460A-9DD1-B589584FC062}"/>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A117F1AA-A74C-42AA-BB7F-ADF39A966D42}"/>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F0CB24AC-7BAB-424F-B3F2-559FDEB61382}"/>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A4EC019F-4127-49F5-8DCF-0DE04532111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D86DAD0C-723C-4655-9536-33DB2B7C6DE9}"/>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3F714F0F-5B9C-45A4-B5FF-AE4FE6A5C42E}"/>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420CAD2A-50C0-4AC8-A226-D5BE4A362DEE}"/>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4203EE14-2BBE-42F7-9E80-2F4570AB84E9}"/>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70D76B25-6D5B-47BF-AAC7-2E156BEED6B5}"/>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E2088D0B-E5C5-4BDC-B503-0CC56D21CE0F}"/>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A46EC0BB-D435-4E26-B1A3-D1DA4C4A6D00}"/>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E2E5B716-46E9-4827-A5CA-6E123C83EC3D}"/>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96CC396B-2089-4323-8E8E-1874D3A55139}"/>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739113969"/>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pic>
        <p:nvPicPr>
          <p:cNvPr id="16" name="Picture 15" descr="A black circle with a white circle&#10;&#10;Description automatically generated with low confidence">
            <a:extLst>
              <a:ext uri="{FF2B5EF4-FFF2-40B4-BE49-F238E27FC236}">
                <a16:creationId xmlns:a16="http://schemas.microsoft.com/office/drawing/2014/main" id="{4D89A2FC-1641-CD42-B626-E34208C5E0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715714" y="8311578"/>
            <a:ext cx="728181" cy="449111"/>
          </a:xfrm>
          <a:prstGeom prst="rect">
            <a:avLst/>
          </a:prstGeom>
        </p:spPr>
      </p:pic>
      <p:sp>
        <p:nvSpPr>
          <p:cNvPr id="12" name="Rectangle 11">
            <a:extLst>
              <a:ext uri="{FF2B5EF4-FFF2-40B4-BE49-F238E27FC236}">
                <a16:creationId xmlns:a16="http://schemas.microsoft.com/office/drawing/2014/main" id="{78D862EA-20AF-3F42-AAF0-1AB961FF4C76}"/>
              </a:ext>
            </a:extLst>
          </p:cNvPr>
          <p:cNvSpPr/>
          <p:nvPr userDrawn="1"/>
        </p:nvSpPr>
        <p:spPr>
          <a:xfrm>
            <a:off x="0" y="0"/>
            <a:ext cx="12192000" cy="4145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Slide Number Placeholder 2">
            <a:extLst>
              <a:ext uri="{FF2B5EF4-FFF2-40B4-BE49-F238E27FC236}">
                <a16:creationId xmlns:a16="http://schemas.microsoft.com/office/drawing/2014/main" id="{FBCEA1E7-3DF8-144A-9862-51469E4AF923}"/>
              </a:ext>
            </a:extLst>
          </p:cNvPr>
          <p:cNvSpPr txBox="1">
            <a:spLocks/>
          </p:cNvSpPr>
          <p:nvPr userDrawn="1"/>
        </p:nvSpPr>
        <p:spPr>
          <a:xfrm>
            <a:off x="347023" y="4575716"/>
            <a:ext cx="7525553" cy="900103"/>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cap="all" spc="500" baseline="0" dirty="0">
                <a:latin typeface="+mj-lt"/>
              </a:rPr>
              <a:t>Thank you</a:t>
            </a:r>
          </a:p>
        </p:txBody>
      </p:sp>
      <p:sp>
        <p:nvSpPr>
          <p:cNvPr id="10" name="Slide Number Placeholder 2">
            <a:extLst>
              <a:ext uri="{FF2B5EF4-FFF2-40B4-BE49-F238E27FC236}">
                <a16:creationId xmlns:a16="http://schemas.microsoft.com/office/drawing/2014/main" id="{509E9DC8-5763-497A-BFF9-E920A14575E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1" name="Group 10">
            <a:extLst>
              <a:ext uri="{FF2B5EF4-FFF2-40B4-BE49-F238E27FC236}">
                <a16:creationId xmlns:a16="http://schemas.microsoft.com/office/drawing/2014/main" id="{C08BEF85-D555-478E-9831-432BDA3BABE8}"/>
              </a:ext>
            </a:extLst>
          </p:cNvPr>
          <p:cNvGrpSpPr/>
          <p:nvPr userDrawn="1"/>
        </p:nvGrpSpPr>
        <p:grpSpPr>
          <a:xfrm>
            <a:off x="11454056" y="6354160"/>
            <a:ext cx="369644" cy="226799"/>
            <a:chOff x="10171675" y="6328233"/>
            <a:chExt cx="731163" cy="454938"/>
          </a:xfrm>
        </p:grpSpPr>
        <p:sp>
          <p:nvSpPr>
            <p:cNvPr id="13" name="Freeform: Shape 12">
              <a:extLst>
                <a:ext uri="{FF2B5EF4-FFF2-40B4-BE49-F238E27FC236}">
                  <a16:creationId xmlns:a16="http://schemas.microsoft.com/office/drawing/2014/main" id="{76ADDF25-29B1-4924-A6BE-3A837B2DB2E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Freeform: Shape 13">
              <a:extLst>
                <a:ext uri="{FF2B5EF4-FFF2-40B4-BE49-F238E27FC236}">
                  <a16:creationId xmlns:a16="http://schemas.microsoft.com/office/drawing/2014/main" id="{E87A5EAE-7DA7-4E8F-B3A9-F91D787E78A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5" name="Group 14">
              <a:extLst>
                <a:ext uri="{FF2B5EF4-FFF2-40B4-BE49-F238E27FC236}">
                  <a16:creationId xmlns:a16="http://schemas.microsoft.com/office/drawing/2014/main" id="{5DEC623B-CA60-43A0-8355-0E5CB129A4C3}"/>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9A74819C-A734-49AF-8048-E4DBB78FAA0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EA945D61-B35B-4352-B01B-A9242C7D7C9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938526926"/>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4_Custom Layout">
    <p:bg>
      <p:bgRef idx="1001">
        <a:schemeClr val="bg1"/>
      </p:bgRef>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AC06243A-8F19-E04B-B2C9-967F2677BF2F}"/>
              </a:ext>
            </a:extLst>
          </p:cNvPr>
          <p:cNvSpPr>
            <a:spLocks noGrp="1"/>
          </p:cNvSpPr>
          <p:nvPr>
            <p:ph type="pic" sz="quarter" idx="11"/>
          </p:nvPr>
        </p:nvSpPr>
        <p:spPr>
          <a:xfrm>
            <a:off x="0" y="0"/>
            <a:ext cx="12192000" cy="4145965"/>
          </a:xfrm>
          <a:pattFill prst="pct90">
            <a:fgClr>
              <a:schemeClr val="accent4">
                <a:lumMod val="20000"/>
                <a:lumOff val="80000"/>
              </a:schemeClr>
            </a:fgClr>
            <a:bgClr>
              <a:schemeClr val="tx1"/>
            </a:bgClr>
          </a:pattFill>
        </p:spPr>
        <p:txBody>
          <a:bodyPr/>
          <a:lstStyle>
            <a:lvl1pPr>
              <a:defRPr>
                <a:solidFill>
                  <a:schemeClr val="bg1"/>
                </a:solidFill>
              </a:defRPr>
            </a:lvl1pPr>
          </a:lstStyle>
          <a:p>
            <a:r>
              <a:rPr lang="en-US"/>
              <a:t>Click icon to add picture</a:t>
            </a:r>
            <a:endParaRPr lang="en-US" dirty="0"/>
          </a:p>
        </p:txBody>
      </p:sp>
      <p:sp>
        <p:nvSpPr>
          <p:cNvPr id="18" name="Slide Number Placeholder 2">
            <a:extLst>
              <a:ext uri="{FF2B5EF4-FFF2-40B4-BE49-F238E27FC236}">
                <a16:creationId xmlns:a16="http://schemas.microsoft.com/office/drawing/2014/main" id="{E190C882-F21A-1B43-83B9-3889A78585C2}"/>
              </a:ext>
            </a:extLst>
          </p:cNvPr>
          <p:cNvSpPr txBox="1">
            <a:spLocks/>
          </p:cNvSpPr>
          <p:nvPr userDrawn="1"/>
        </p:nvSpPr>
        <p:spPr>
          <a:xfrm>
            <a:off x="366596" y="4575716"/>
            <a:ext cx="7505980" cy="900103"/>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cap="all" spc="500" baseline="0" dirty="0">
                <a:solidFill>
                  <a:schemeClr val="tx2"/>
                </a:solidFill>
                <a:latin typeface="+mj-lt"/>
              </a:rPr>
              <a:t>Thank you</a:t>
            </a:r>
          </a:p>
        </p:txBody>
      </p:sp>
      <p:sp>
        <p:nvSpPr>
          <p:cNvPr id="8" name="Slide Number Placeholder 2">
            <a:extLst>
              <a:ext uri="{FF2B5EF4-FFF2-40B4-BE49-F238E27FC236}">
                <a16:creationId xmlns:a16="http://schemas.microsoft.com/office/drawing/2014/main" id="{B6809085-3B82-4FF0-90E8-65221612441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9" name="Group 8">
            <a:extLst>
              <a:ext uri="{FF2B5EF4-FFF2-40B4-BE49-F238E27FC236}">
                <a16:creationId xmlns:a16="http://schemas.microsoft.com/office/drawing/2014/main" id="{DC16F7F1-851D-444B-A9C5-15B6651A9913}"/>
              </a:ext>
            </a:extLst>
          </p:cNvPr>
          <p:cNvGrpSpPr/>
          <p:nvPr userDrawn="1"/>
        </p:nvGrpSpPr>
        <p:grpSpPr>
          <a:xfrm>
            <a:off x="11454056" y="6354160"/>
            <a:ext cx="369644" cy="226799"/>
            <a:chOff x="10171675" y="6328233"/>
            <a:chExt cx="731163" cy="454938"/>
          </a:xfrm>
          <a:solidFill>
            <a:schemeClr val="tx1"/>
          </a:solidFill>
        </p:grpSpPr>
        <p:sp>
          <p:nvSpPr>
            <p:cNvPr id="10" name="Freeform: Shape 9">
              <a:extLst>
                <a:ext uri="{FF2B5EF4-FFF2-40B4-BE49-F238E27FC236}">
                  <a16:creationId xmlns:a16="http://schemas.microsoft.com/office/drawing/2014/main" id="{3439549A-0E51-46A5-8504-89EBDFE232A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1" name="Freeform: Shape 10">
              <a:extLst>
                <a:ext uri="{FF2B5EF4-FFF2-40B4-BE49-F238E27FC236}">
                  <a16:creationId xmlns:a16="http://schemas.microsoft.com/office/drawing/2014/main" id="{634BCD2F-0BBC-47F8-8C88-8421BC72F9E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2" name="Group 11">
              <a:extLst>
                <a:ext uri="{FF2B5EF4-FFF2-40B4-BE49-F238E27FC236}">
                  <a16:creationId xmlns:a16="http://schemas.microsoft.com/office/drawing/2014/main" id="{6ADBACFC-4753-4125-82F1-52E1B9BA461A}"/>
                </a:ext>
              </a:extLst>
            </p:cNvPr>
            <p:cNvGrpSpPr/>
            <p:nvPr userDrawn="1"/>
          </p:nvGrpSpPr>
          <p:grpSpPr>
            <a:xfrm>
              <a:off x="10499754" y="6374995"/>
              <a:ext cx="74948" cy="362489"/>
              <a:chOff x="11458342" y="5807359"/>
              <a:chExt cx="74948" cy="362489"/>
            </a:xfrm>
            <a:grpFill/>
          </p:grpSpPr>
          <p:sp>
            <p:nvSpPr>
              <p:cNvPr id="13" name="Freeform: Shape 12">
                <a:extLst>
                  <a:ext uri="{FF2B5EF4-FFF2-40B4-BE49-F238E27FC236}">
                    <a16:creationId xmlns:a16="http://schemas.microsoft.com/office/drawing/2014/main" id="{F90FC091-DB66-44EC-9E7E-1EEC44B4CF5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C0F092C-10CD-47C3-9D23-03654257AF0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459275795"/>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ank you slide_light">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838D9B58-A4C2-0147-9CB7-EAC6DF34165F}"/>
              </a:ext>
            </a:extLst>
          </p:cNvPr>
          <p:cNvSpPr txBox="1">
            <a:spLocks/>
          </p:cNvSpPr>
          <p:nvPr userDrawn="1"/>
        </p:nvSpPr>
        <p:spPr>
          <a:xfrm>
            <a:off x="685800" y="1924700"/>
            <a:ext cx="10820400" cy="300858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cap="all" spc="500" baseline="0" dirty="0">
                <a:latin typeface="+mj-lt"/>
              </a:rPr>
              <a:t>Thank you</a:t>
            </a:r>
          </a:p>
        </p:txBody>
      </p:sp>
      <p:grpSp>
        <p:nvGrpSpPr>
          <p:cNvPr id="11" name="Group 10">
            <a:extLst>
              <a:ext uri="{FF2B5EF4-FFF2-40B4-BE49-F238E27FC236}">
                <a16:creationId xmlns:a16="http://schemas.microsoft.com/office/drawing/2014/main" id="{6F872F2B-3F9F-7F4F-A220-05A9DEB387AF}"/>
              </a:ext>
            </a:extLst>
          </p:cNvPr>
          <p:cNvGrpSpPr/>
          <p:nvPr userDrawn="1"/>
        </p:nvGrpSpPr>
        <p:grpSpPr>
          <a:xfrm>
            <a:off x="333632" y="1929000"/>
            <a:ext cx="11501015" cy="3008600"/>
            <a:chOff x="876300" y="1633002"/>
            <a:chExt cx="10820400" cy="3008600"/>
          </a:xfrm>
        </p:grpSpPr>
        <p:cxnSp>
          <p:nvCxnSpPr>
            <p:cNvPr id="13" name="Straight Connector 12">
              <a:extLst>
                <a:ext uri="{FF2B5EF4-FFF2-40B4-BE49-F238E27FC236}">
                  <a16:creationId xmlns:a16="http://schemas.microsoft.com/office/drawing/2014/main" id="{F2DC29EA-B9AB-114A-93AB-0162043134ED}"/>
                </a:ext>
              </a:extLst>
            </p:cNvPr>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E1656D-856F-6843-83B9-0736D00E613D}"/>
                </a:ext>
              </a:extLst>
            </p:cNvPr>
            <p:cNvCxnSpPr>
              <a:cxnSpLocks/>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2">
            <a:extLst>
              <a:ext uri="{FF2B5EF4-FFF2-40B4-BE49-F238E27FC236}">
                <a16:creationId xmlns:a16="http://schemas.microsoft.com/office/drawing/2014/main" id="{9C2FC54C-A595-4FA5-B4CB-1422AA914F3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7" name="Group 16">
            <a:extLst>
              <a:ext uri="{FF2B5EF4-FFF2-40B4-BE49-F238E27FC236}">
                <a16:creationId xmlns:a16="http://schemas.microsoft.com/office/drawing/2014/main" id="{2213DD37-A97E-475C-828D-35FEED9BB236}"/>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868AC117-BB9B-4888-AA2A-9D3FE33887F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DAD94393-9DBA-43D7-A761-571DA36DA62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0" name="Group 19">
              <a:extLst>
                <a:ext uri="{FF2B5EF4-FFF2-40B4-BE49-F238E27FC236}">
                  <a16:creationId xmlns:a16="http://schemas.microsoft.com/office/drawing/2014/main" id="{867FBE22-DF68-4C2D-86AD-BB13A0316A7B}"/>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869396B9-0CE4-4209-99F9-9A63B07AB9E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9383577D-63A3-4BA7-99BB-1DD43593BF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1397053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hank you slide_dark">
    <p:bg>
      <p:bgRef idx="1001">
        <a:schemeClr val="bg1"/>
      </p:bgRef>
    </p:bg>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838D9B58-A4C2-0147-9CB7-EAC6DF34165F}"/>
              </a:ext>
            </a:extLst>
          </p:cNvPr>
          <p:cNvSpPr txBox="1">
            <a:spLocks/>
          </p:cNvSpPr>
          <p:nvPr userDrawn="1"/>
        </p:nvSpPr>
        <p:spPr>
          <a:xfrm>
            <a:off x="685800" y="1924700"/>
            <a:ext cx="10820400" cy="300858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cap="all" spc="500" baseline="0" dirty="0">
                <a:solidFill>
                  <a:schemeClr val="bg2"/>
                </a:solidFill>
                <a:latin typeface="+mj-lt"/>
              </a:rPr>
              <a:t>Thank you</a:t>
            </a:r>
          </a:p>
        </p:txBody>
      </p:sp>
      <p:grpSp>
        <p:nvGrpSpPr>
          <p:cNvPr id="11" name="Group 10">
            <a:extLst>
              <a:ext uri="{FF2B5EF4-FFF2-40B4-BE49-F238E27FC236}">
                <a16:creationId xmlns:a16="http://schemas.microsoft.com/office/drawing/2014/main" id="{6F872F2B-3F9F-7F4F-A220-05A9DEB387AF}"/>
              </a:ext>
            </a:extLst>
          </p:cNvPr>
          <p:cNvGrpSpPr/>
          <p:nvPr userDrawn="1"/>
        </p:nvGrpSpPr>
        <p:grpSpPr>
          <a:xfrm>
            <a:off x="333632" y="1929000"/>
            <a:ext cx="11501015" cy="3008600"/>
            <a:chOff x="876300" y="1633002"/>
            <a:chExt cx="10820400" cy="3008600"/>
          </a:xfrm>
        </p:grpSpPr>
        <p:cxnSp>
          <p:nvCxnSpPr>
            <p:cNvPr id="13" name="Straight Connector 12">
              <a:extLst>
                <a:ext uri="{FF2B5EF4-FFF2-40B4-BE49-F238E27FC236}">
                  <a16:creationId xmlns:a16="http://schemas.microsoft.com/office/drawing/2014/main" id="{F2DC29EA-B9AB-114A-93AB-0162043134ED}"/>
                </a:ext>
              </a:extLst>
            </p:cNvPr>
            <p:cNvCxnSpPr/>
            <p:nvPr userDrawn="1"/>
          </p:nvCxnSpPr>
          <p:spPr>
            <a:xfrm>
              <a:off x="876300" y="1633002"/>
              <a:ext cx="10820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E1656D-856F-6843-83B9-0736D00E613D}"/>
                </a:ext>
              </a:extLst>
            </p:cNvPr>
            <p:cNvCxnSpPr>
              <a:cxnSpLocks/>
            </p:cNvCxnSpPr>
            <p:nvPr userDrawn="1"/>
          </p:nvCxnSpPr>
          <p:spPr>
            <a:xfrm>
              <a:off x="876300" y="4641602"/>
              <a:ext cx="10820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2">
            <a:extLst>
              <a:ext uri="{FF2B5EF4-FFF2-40B4-BE49-F238E27FC236}">
                <a16:creationId xmlns:a16="http://schemas.microsoft.com/office/drawing/2014/main" id="{DC97DAE5-F802-4034-97BD-BA727705743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B7724C93-860D-45FA-9E5A-70C4F85B5B60}"/>
              </a:ext>
            </a:extLst>
          </p:cNvPr>
          <p:cNvGrpSpPr/>
          <p:nvPr userDrawn="1"/>
        </p:nvGrpSpPr>
        <p:grpSpPr>
          <a:xfrm>
            <a:off x="11454056" y="6354160"/>
            <a:ext cx="369644" cy="226799"/>
            <a:chOff x="10171675" y="6328233"/>
            <a:chExt cx="731163" cy="454938"/>
          </a:xfrm>
          <a:solidFill>
            <a:schemeClr val="tx1"/>
          </a:solidFill>
        </p:grpSpPr>
        <p:sp>
          <p:nvSpPr>
            <p:cNvPr id="16" name="Freeform: Shape 15">
              <a:extLst>
                <a:ext uri="{FF2B5EF4-FFF2-40B4-BE49-F238E27FC236}">
                  <a16:creationId xmlns:a16="http://schemas.microsoft.com/office/drawing/2014/main" id="{CA46DB9C-613A-467C-9C0A-F5971A225CC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2B1930E0-3549-49A2-9152-317177645C7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E2990A51-D620-43AC-B52D-6C370A51A401}"/>
                </a:ext>
              </a:extLst>
            </p:cNvPr>
            <p:cNvGrpSpPr/>
            <p:nvPr userDrawn="1"/>
          </p:nvGrpSpPr>
          <p:grpSpPr>
            <a:xfrm>
              <a:off x="10499754" y="6374995"/>
              <a:ext cx="74948" cy="362489"/>
              <a:chOff x="11458342" y="5807359"/>
              <a:chExt cx="74948" cy="362489"/>
            </a:xfrm>
            <a:grpFill/>
          </p:grpSpPr>
          <p:sp>
            <p:nvSpPr>
              <p:cNvPr id="20" name="Freeform: Shape 19">
                <a:extLst>
                  <a:ext uri="{FF2B5EF4-FFF2-40B4-BE49-F238E27FC236}">
                    <a16:creationId xmlns:a16="http://schemas.microsoft.com/office/drawing/2014/main" id="{1683A431-DCEE-4583-B532-CC5A69DE655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DD5DF5D-87B9-41B3-9AE7-C3B08501EF2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693959412"/>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estions_light">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CBE0B9BE-6A10-CB42-9D2E-0058BE62EEB5}"/>
              </a:ext>
            </a:extLst>
          </p:cNvPr>
          <p:cNvSpPr txBox="1">
            <a:spLocks/>
          </p:cNvSpPr>
          <p:nvPr userDrawn="1"/>
        </p:nvSpPr>
        <p:spPr>
          <a:xfrm>
            <a:off x="685800" y="1924700"/>
            <a:ext cx="10820400" cy="300858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cap="all" spc="500" baseline="0" dirty="0">
                <a:latin typeface="+mj-lt"/>
              </a:rPr>
              <a:t>Questions?</a:t>
            </a:r>
          </a:p>
        </p:txBody>
      </p:sp>
      <p:grpSp>
        <p:nvGrpSpPr>
          <p:cNvPr id="14" name="Group 13">
            <a:extLst>
              <a:ext uri="{FF2B5EF4-FFF2-40B4-BE49-F238E27FC236}">
                <a16:creationId xmlns:a16="http://schemas.microsoft.com/office/drawing/2014/main" id="{9A0AB052-6650-4848-BC6C-3FF2916FD243}"/>
              </a:ext>
            </a:extLst>
          </p:cNvPr>
          <p:cNvGrpSpPr/>
          <p:nvPr userDrawn="1"/>
        </p:nvGrpSpPr>
        <p:grpSpPr>
          <a:xfrm>
            <a:off x="333632" y="1929000"/>
            <a:ext cx="11501015" cy="3008600"/>
            <a:chOff x="876300" y="1633002"/>
            <a:chExt cx="10820400" cy="3008600"/>
          </a:xfrm>
        </p:grpSpPr>
        <p:cxnSp>
          <p:nvCxnSpPr>
            <p:cNvPr id="15" name="Straight Connector 14">
              <a:extLst>
                <a:ext uri="{FF2B5EF4-FFF2-40B4-BE49-F238E27FC236}">
                  <a16:creationId xmlns:a16="http://schemas.microsoft.com/office/drawing/2014/main" id="{F03D55A0-32B6-6546-9754-9E1DC245EA61}"/>
                </a:ext>
              </a:extLst>
            </p:cNvPr>
            <p:cNvCxnSpPr/>
            <p:nvPr userDrawn="1"/>
          </p:nvCxnSpPr>
          <p:spPr>
            <a:xfrm>
              <a:off x="876300" y="1633002"/>
              <a:ext cx="1082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899080-39D2-C840-A31D-9409D72BD1A9}"/>
                </a:ext>
              </a:extLst>
            </p:cNvPr>
            <p:cNvCxnSpPr>
              <a:cxnSpLocks/>
            </p:cNvCxnSpPr>
            <p:nvPr userDrawn="1"/>
          </p:nvCxnSpPr>
          <p:spPr>
            <a:xfrm>
              <a:off x="876300" y="4641602"/>
              <a:ext cx="1082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2">
            <a:extLst>
              <a:ext uri="{FF2B5EF4-FFF2-40B4-BE49-F238E27FC236}">
                <a16:creationId xmlns:a16="http://schemas.microsoft.com/office/drawing/2014/main" id="{83BB7AFB-46DC-4317-AC6E-5E1FF41369B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EA18B2DD-7B51-4CFB-A3A2-1947E9458615}"/>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4706707C-F426-4472-92B1-291E86CE792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D67FBA1A-9D78-4357-B6C6-F6270CD92E2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44FA00A6-53B6-4423-8940-1AFC01AD0E73}"/>
                </a:ext>
              </a:extLst>
            </p:cNvPr>
            <p:cNvGrpSpPr/>
            <p:nvPr userDrawn="1"/>
          </p:nvGrpSpPr>
          <p:grpSpPr>
            <a:xfrm>
              <a:off x="10499754" y="6374995"/>
              <a:ext cx="74948" cy="362489"/>
              <a:chOff x="11458342" y="5807359"/>
              <a:chExt cx="74948" cy="362489"/>
            </a:xfrm>
          </p:grpSpPr>
          <p:sp>
            <p:nvSpPr>
              <p:cNvPr id="20" name="Freeform: Shape 19">
                <a:extLst>
                  <a:ext uri="{FF2B5EF4-FFF2-40B4-BE49-F238E27FC236}">
                    <a16:creationId xmlns:a16="http://schemas.microsoft.com/office/drawing/2014/main" id="{44E856D5-6D67-489C-9673-BE08129E98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6803B440-BAF4-4807-9B06-D668F4B4B12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031393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estions with pic_light">
    <p:bg>
      <p:bgPr>
        <a:solidFill>
          <a:schemeClr val="bg1"/>
        </a:solidFill>
        <a:effectLst/>
      </p:bgPr>
    </p:bg>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B887A94D-B416-2448-94B4-95048F721396}"/>
              </a:ext>
            </a:extLst>
          </p:cNvPr>
          <p:cNvSpPr>
            <a:spLocks noGrp="1"/>
          </p:cNvSpPr>
          <p:nvPr>
            <p:ph type="pic" sz="quarter" idx="11"/>
          </p:nvPr>
        </p:nvSpPr>
        <p:spPr>
          <a:xfrm>
            <a:off x="0" y="0"/>
            <a:ext cx="12192000" cy="4145965"/>
          </a:xfrm>
          <a:pattFill prst="pct90">
            <a:fgClr>
              <a:schemeClr val="accent4">
                <a:lumMod val="20000"/>
                <a:lumOff val="80000"/>
              </a:schemeClr>
            </a:fgClr>
            <a:bgClr>
              <a:schemeClr val="bg1"/>
            </a:bgClr>
          </a:pattFill>
        </p:spPr>
        <p:txBody>
          <a:bodyPr/>
          <a:lstStyle/>
          <a:p>
            <a:r>
              <a:rPr lang="en-US"/>
              <a:t>Click icon to add picture</a:t>
            </a:r>
            <a:endParaRPr lang="en-US" dirty="0"/>
          </a:p>
        </p:txBody>
      </p:sp>
      <p:sp>
        <p:nvSpPr>
          <p:cNvPr id="9" name="Slide Number Placeholder 2">
            <a:extLst>
              <a:ext uri="{FF2B5EF4-FFF2-40B4-BE49-F238E27FC236}">
                <a16:creationId xmlns:a16="http://schemas.microsoft.com/office/drawing/2014/main" id="{62692DB4-C0F9-9D4B-8CF8-1169526F567D}"/>
              </a:ext>
            </a:extLst>
          </p:cNvPr>
          <p:cNvSpPr txBox="1">
            <a:spLocks/>
          </p:cNvSpPr>
          <p:nvPr userDrawn="1"/>
        </p:nvSpPr>
        <p:spPr>
          <a:xfrm>
            <a:off x="347023" y="4575716"/>
            <a:ext cx="7525553" cy="900103"/>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cap="all" spc="500" baseline="0" dirty="0">
                <a:latin typeface="+mj-lt"/>
              </a:rPr>
              <a:t>Questions</a:t>
            </a:r>
            <a:r>
              <a:rPr lang="en-US" sz="3500" cap="all" spc="500" baseline="0" dirty="0"/>
              <a:t>?</a:t>
            </a:r>
          </a:p>
        </p:txBody>
      </p:sp>
      <p:sp>
        <p:nvSpPr>
          <p:cNvPr id="10" name="Slide Number Placeholder 2">
            <a:extLst>
              <a:ext uri="{FF2B5EF4-FFF2-40B4-BE49-F238E27FC236}">
                <a16:creationId xmlns:a16="http://schemas.microsoft.com/office/drawing/2014/main" id="{1BD21B99-B731-49AE-A5F2-2C85525BB44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2" name="Group 11">
            <a:extLst>
              <a:ext uri="{FF2B5EF4-FFF2-40B4-BE49-F238E27FC236}">
                <a16:creationId xmlns:a16="http://schemas.microsoft.com/office/drawing/2014/main" id="{D8AAE63A-D82B-4C37-9F2E-A28AAE9CA418}"/>
              </a:ext>
            </a:extLst>
          </p:cNvPr>
          <p:cNvGrpSpPr/>
          <p:nvPr userDrawn="1"/>
        </p:nvGrpSpPr>
        <p:grpSpPr>
          <a:xfrm>
            <a:off x="11454056" y="6354160"/>
            <a:ext cx="369644" cy="226799"/>
            <a:chOff x="10171675" y="6328233"/>
            <a:chExt cx="731163" cy="454938"/>
          </a:xfrm>
        </p:grpSpPr>
        <p:sp>
          <p:nvSpPr>
            <p:cNvPr id="13" name="Freeform: Shape 12">
              <a:extLst>
                <a:ext uri="{FF2B5EF4-FFF2-40B4-BE49-F238E27FC236}">
                  <a16:creationId xmlns:a16="http://schemas.microsoft.com/office/drawing/2014/main" id="{E3832693-44DC-4D4C-9CFF-A77DB0445BF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Freeform: Shape 13">
              <a:extLst>
                <a:ext uri="{FF2B5EF4-FFF2-40B4-BE49-F238E27FC236}">
                  <a16:creationId xmlns:a16="http://schemas.microsoft.com/office/drawing/2014/main" id="{75D2F226-CDA2-4C38-965F-752DE849C98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5" name="Group 14">
              <a:extLst>
                <a:ext uri="{FF2B5EF4-FFF2-40B4-BE49-F238E27FC236}">
                  <a16:creationId xmlns:a16="http://schemas.microsoft.com/office/drawing/2014/main" id="{ACD23C2E-DC83-46DC-A9E2-CFFA5921137E}"/>
                </a:ext>
              </a:extLst>
            </p:cNvPr>
            <p:cNvGrpSpPr/>
            <p:nvPr userDrawn="1"/>
          </p:nvGrpSpPr>
          <p:grpSpPr>
            <a:xfrm>
              <a:off x="10499754" y="6374995"/>
              <a:ext cx="74948" cy="362489"/>
              <a:chOff x="11458342" y="5807359"/>
              <a:chExt cx="74948" cy="362489"/>
            </a:xfrm>
          </p:grpSpPr>
          <p:sp>
            <p:nvSpPr>
              <p:cNvPr id="16" name="Freeform: Shape 15">
                <a:extLst>
                  <a:ext uri="{FF2B5EF4-FFF2-40B4-BE49-F238E27FC236}">
                    <a16:creationId xmlns:a16="http://schemas.microsoft.com/office/drawing/2014/main" id="{75966489-8286-4A6B-BCCC-5EFA76D47B9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EE9700C4-32E4-40AE-B86A-72367DE1B54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6420680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estions with pic_dark">
    <p:spTree>
      <p:nvGrpSpPr>
        <p:cNvPr id="1" name=""/>
        <p:cNvGrpSpPr/>
        <p:nvPr/>
      </p:nvGrpSpPr>
      <p:grpSpPr>
        <a:xfrm>
          <a:off x="0" y="0"/>
          <a:ext cx="0" cy="0"/>
          <a:chOff x="0" y="0"/>
          <a:chExt cx="0" cy="0"/>
        </a:xfrm>
      </p:grpSpPr>
      <p:sp>
        <p:nvSpPr>
          <p:cNvPr id="17" name="Picture Placeholder 12">
            <a:extLst>
              <a:ext uri="{FF2B5EF4-FFF2-40B4-BE49-F238E27FC236}">
                <a16:creationId xmlns:a16="http://schemas.microsoft.com/office/drawing/2014/main" id="{4F9AC8EA-B913-0C41-933B-D536523E35F8}"/>
              </a:ext>
            </a:extLst>
          </p:cNvPr>
          <p:cNvSpPr>
            <a:spLocks noGrp="1"/>
          </p:cNvSpPr>
          <p:nvPr>
            <p:ph type="pic" sz="quarter" idx="30" hasCustomPrompt="1"/>
          </p:nvPr>
        </p:nvSpPr>
        <p:spPr>
          <a:xfrm>
            <a:off x="0" y="0"/>
            <a:ext cx="12192000" cy="4145965"/>
          </a:xfrm>
          <a:pattFill prst="pct90">
            <a:fgClr>
              <a:schemeClr val="accent4">
                <a:lumMod val="20000"/>
                <a:lumOff val="80000"/>
              </a:schemeClr>
            </a:fgClr>
            <a:bgClr>
              <a:schemeClr val="bg1"/>
            </a:bgClr>
          </a:pattFill>
        </p:spPr>
        <p:txBody>
          <a:bodyPr/>
          <a:lstStyle/>
          <a:p>
            <a:r>
              <a:rPr lang="en-US" dirty="0"/>
              <a:t>Picture</a:t>
            </a:r>
          </a:p>
        </p:txBody>
      </p:sp>
      <p:sp>
        <p:nvSpPr>
          <p:cNvPr id="5" name="Rectangle 4">
            <a:extLst>
              <a:ext uri="{FF2B5EF4-FFF2-40B4-BE49-F238E27FC236}">
                <a16:creationId xmlns:a16="http://schemas.microsoft.com/office/drawing/2014/main" id="{1FCC88CA-D5B6-4442-8259-740BE4E6D669}"/>
              </a:ext>
            </a:extLst>
          </p:cNvPr>
          <p:cNvSpPr/>
          <p:nvPr userDrawn="1"/>
        </p:nvSpPr>
        <p:spPr>
          <a:xfrm>
            <a:off x="0" y="4145964"/>
            <a:ext cx="12192000" cy="27120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ABC45A9D-78E1-E443-AAAA-C87B477C648E}"/>
              </a:ext>
            </a:extLst>
          </p:cNvPr>
          <p:cNvSpPr txBox="1">
            <a:spLocks/>
          </p:cNvSpPr>
          <p:nvPr userDrawn="1"/>
        </p:nvSpPr>
        <p:spPr>
          <a:xfrm>
            <a:off x="347023" y="4575716"/>
            <a:ext cx="7525553" cy="900103"/>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500" cap="all" spc="500" baseline="0" dirty="0">
                <a:solidFill>
                  <a:schemeClr val="bg2"/>
                </a:solidFill>
                <a:latin typeface="+mj-lt"/>
              </a:rPr>
              <a:t>Questions?</a:t>
            </a:r>
            <a:endParaRPr lang="en-US" sz="3500" cap="all" spc="500" baseline="0" dirty="0">
              <a:solidFill>
                <a:schemeClr val="bg2"/>
              </a:solidFill>
              <a:latin typeface="+mj-lt"/>
            </a:endParaRPr>
          </a:p>
        </p:txBody>
      </p:sp>
      <p:sp>
        <p:nvSpPr>
          <p:cNvPr id="9" name="Slide Number Placeholder 2">
            <a:extLst>
              <a:ext uri="{FF2B5EF4-FFF2-40B4-BE49-F238E27FC236}">
                <a16:creationId xmlns:a16="http://schemas.microsoft.com/office/drawing/2014/main" id="{17A230C5-9131-42EA-83AC-DA6D73C2AB3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1" name="Group 10">
            <a:extLst>
              <a:ext uri="{FF2B5EF4-FFF2-40B4-BE49-F238E27FC236}">
                <a16:creationId xmlns:a16="http://schemas.microsoft.com/office/drawing/2014/main" id="{E6E2141D-7265-408F-86E4-3AD420A76AB5}"/>
              </a:ext>
            </a:extLst>
          </p:cNvPr>
          <p:cNvGrpSpPr/>
          <p:nvPr userDrawn="1"/>
        </p:nvGrpSpPr>
        <p:grpSpPr>
          <a:xfrm>
            <a:off x="11454056" y="6354160"/>
            <a:ext cx="369644" cy="226799"/>
            <a:chOff x="10171675" y="6328233"/>
            <a:chExt cx="731163" cy="454938"/>
          </a:xfrm>
          <a:solidFill>
            <a:schemeClr val="bg1"/>
          </a:solidFill>
        </p:grpSpPr>
        <p:sp>
          <p:nvSpPr>
            <p:cNvPr id="12" name="Freeform: Shape 11">
              <a:extLst>
                <a:ext uri="{FF2B5EF4-FFF2-40B4-BE49-F238E27FC236}">
                  <a16:creationId xmlns:a16="http://schemas.microsoft.com/office/drawing/2014/main" id="{D93A2C38-EA6F-48A0-B02F-6D3991AD229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3" name="Freeform: Shape 12">
              <a:extLst>
                <a:ext uri="{FF2B5EF4-FFF2-40B4-BE49-F238E27FC236}">
                  <a16:creationId xmlns:a16="http://schemas.microsoft.com/office/drawing/2014/main" id="{DE466495-BB3B-4E5E-BD47-293C94976A8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4" name="Group 13">
              <a:extLst>
                <a:ext uri="{FF2B5EF4-FFF2-40B4-BE49-F238E27FC236}">
                  <a16:creationId xmlns:a16="http://schemas.microsoft.com/office/drawing/2014/main" id="{390C3825-A070-4F79-9555-A3821F080AD0}"/>
                </a:ext>
              </a:extLst>
            </p:cNvPr>
            <p:cNvGrpSpPr/>
            <p:nvPr userDrawn="1"/>
          </p:nvGrpSpPr>
          <p:grpSpPr>
            <a:xfrm>
              <a:off x="10499754" y="6374995"/>
              <a:ext cx="74948" cy="362489"/>
              <a:chOff x="11458342" y="5807359"/>
              <a:chExt cx="74948" cy="362489"/>
            </a:xfrm>
            <a:grpFill/>
          </p:grpSpPr>
          <p:sp>
            <p:nvSpPr>
              <p:cNvPr id="15" name="Freeform: Shape 14">
                <a:extLst>
                  <a:ext uri="{FF2B5EF4-FFF2-40B4-BE49-F238E27FC236}">
                    <a16:creationId xmlns:a16="http://schemas.microsoft.com/office/drawing/2014/main" id="{AAB15E8B-EE82-4B99-9695-7C692454621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D37245AD-5361-4B5D-8FF4-635CAB0EB3F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0891237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inal slide with disclaimer">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05213534-CF60-E849-8CFC-307F50006518}"/>
              </a:ext>
            </a:extLst>
          </p:cNvPr>
          <p:cNvSpPr>
            <a:spLocks noGrp="1"/>
          </p:cNvSpPr>
          <p:nvPr>
            <p:ph type="pic" sz="quarter" idx="30"/>
          </p:nvPr>
        </p:nvSpPr>
        <p:spPr>
          <a:xfrm>
            <a:off x="0" y="0"/>
            <a:ext cx="12192000" cy="4145965"/>
          </a:xfrm>
          <a:pattFill prst="pct90">
            <a:fgClr>
              <a:schemeClr val="accent4">
                <a:lumMod val="20000"/>
                <a:lumOff val="80000"/>
              </a:schemeClr>
            </a:fgClr>
            <a:bgClr>
              <a:schemeClr val="bg1"/>
            </a:bgClr>
          </a:pattFill>
        </p:spPr>
        <p:txBody>
          <a:bodyPr/>
          <a:lstStyle>
            <a:lvl1pPr>
              <a:defRPr/>
            </a:lvl1pPr>
          </a:lstStyle>
          <a:p>
            <a:endParaRPr lang="en-US" dirty="0"/>
          </a:p>
        </p:txBody>
      </p:sp>
      <p:sp>
        <p:nvSpPr>
          <p:cNvPr id="8" name="Rectangle 7">
            <a:extLst>
              <a:ext uri="{FF2B5EF4-FFF2-40B4-BE49-F238E27FC236}">
                <a16:creationId xmlns:a16="http://schemas.microsoft.com/office/drawing/2014/main" id="{0492D458-8ED0-B14D-87D8-E11A3E9DA694}"/>
              </a:ext>
            </a:extLst>
          </p:cNvPr>
          <p:cNvSpPr/>
          <p:nvPr userDrawn="1"/>
        </p:nvSpPr>
        <p:spPr>
          <a:xfrm>
            <a:off x="0" y="3549561"/>
            <a:ext cx="12192000" cy="330843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1B4F2663-AB91-314E-8ABB-B0FC47B38F64}"/>
              </a:ext>
            </a:extLst>
          </p:cNvPr>
          <p:cNvSpPr txBox="1">
            <a:spLocks/>
          </p:cNvSpPr>
          <p:nvPr userDrawn="1"/>
        </p:nvSpPr>
        <p:spPr>
          <a:xfrm>
            <a:off x="332033" y="4606859"/>
            <a:ext cx="11641135" cy="987957"/>
          </a:xfrm>
          <a:prstGeom prst="rect">
            <a:avLst/>
          </a:prstGeom>
        </p:spPr>
        <p:txBody>
          <a:bodyPr lIns="0" tIns="0" rIns="0" bIns="0"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2471">
              <a:spcAft>
                <a:spcPts val="408"/>
              </a:spcAft>
            </a:pPr>
            <a:endParaRPr lang="en-US" sz="1600" baseline="0" dirty="0">
              <a:solidFill>
                <a:schemeClr val="tx2"/>
              </a:solidFill>
              <a:latin typeface="+mn-lt"/>
            </a:endParaRPr>
          </a:p>
          <a:p>
            <a:pPr marL="0" marR="0" lvl="0" indent="0" algn="l" defTabSz="122471" rtl="0" eaLnBrk="1" fontAlgn="auto" latinLnBrk="0" hangingPunct="1">
              <a:lnSpc>
                <a:spcPct val="100000"/>
              </a:lnSpc>
              <a:spcBef>
                <a:spcPts val="0"/>
              </a:spcBef>
              <a:spcAft>
                <a:spcPts val="408"/>
              </a:spcAft>
              <a:buClrTx/>
              <a:buSzTx/>
              <a:buFontTx/>
              <a:buNone/>
              <a:tabLst/>
              <a:defRPr/>
            </a:pPr>
            <a:endParaRPr lang="en-AU" sz="1600" b="1" baseline="0" dirty="0">
              <a:solidFill>
                <a:schemeClr val="bg1"/>
              </a:solidFill>
              <a:latin typeface="+mn-lt"/>
            </a:endParaRPr>
          </a:p>
          <a:p>
            <a:pPr marL="0" marR="0" lvl="0" indent="0" algn="l" defTabSz="122471" rtl="0" eaLnBrk="1" fontAlgn="auto" latinLnBrk="0" hangingPunct="1">
              <a:lnSpc>
                <a:spcPct val="100000"/>
              </a:lnSpc>
              <a:spcBef>
                <a:spcPts val="0"/>
              </a:spcBef>
              <a:spcAft>
                <a:spcPts val="408"/>
              </a:spcAft>
              <a:buClrTx/>
              <a:buSzTx/>
              <a:buFontTx/>
              <a:buNone/>
              <a:tabLst/>
              <a:defRPr/>
            </a:pPr>
            <a:r>
              <a:rPr lang="en-AU" sz="1600" b="1" baseline="0" dirty="0" err="1">
                <a:solidFill>
                  <a:schemeClr val="bg1"/>
                </a:solidFill>
                <a:latin typeface="+mn-lt"/>
              </a:rPr>
              <a:t>Anmerkung</a:t>
            </a:r>
            <a:r>
              <a:rPr lang="en-AU" sz="1600" b="1" baseline="0" dirty="0">
                <a:solidFill>
                  <a:schemeClr val="bg1"/>
                </a:solidFill>
                <a:latin typeface="+mn-lt"/>
              </a:rPr>
              <a:t> </a:t>
            </a:r>
            <a:r>
              <a:rPr lang="en-AU" sz="1600" b="1" baseline="0" dirty="0" err="1">
                <a:solidFill>
                  <a:schemeClr val="bg1"/>
                </a:solidFill>
                <a:latin typeface="+mn-lt"/>
              </a:rPr>
              <a:t>zur</a:t>
            </a:r>
            <a:r>
              <a:rPr lang="en-AU" sz="1600" b="1" baseline="0" dirty="0">
                <a:solidFill>
                  <a:schemeClr val="bg1"/>
                </a:solidFill>
                <a:latin typeface="+mn-lt"/>
              </a:rPr>
              <a:t> </a:t>
            </a:r>
            <a:r>
              <a:rPr lang="en-AU" sz="1600" b="1" baseline="0" dirty="0" err="1">
                <a:solidFill>
                  <a:schemeClr val="bg1"/>
                </a:solidFill>
                <a:latin typeface="+mn-lt"/>
              </a:rPr>
              <a:t>Darstellung</a:t>
            </a:r>
            <a:endParaRPr lang="en-AU" sz="1600" b="1" baseline="0" dirty="0">
              <a:solidFill>
                <a:schemeClr val="bg1"/>
              </a:solidFill>
              <a:latin typeface="+mn-lt"/>
            </a:endParaRPr>
          </a:p>
          <a:p>
            <a:pPr defTabSz="122471">
              <a:spcAft>
                <a:spcPts val="408"/>
              </a:spcAft>
            </a:pPr>
            <a:endParaRPr lang="en-US" sz="1000" baseline="0" dirty="0">
              <a:solidFill>
                <a:schemeClr val="tx2"/>
              </a:solidFill>
              <a:latin typeface="+mn-lt"/>
            </a:endParaRPr>
          </a:p>
          <a:p>
            <a:pPr algn="just" defTabSz="122471">
              <a:spcAft>
                <a:spcPts val="408"/>
              </a:spcAft>
            </a:pPr>
            <a:r>
              <a:rPr lang="de-DE" sz="1200" baseline="0" dirty="0">
                <a:solidFill>
                  <a:schemeClr val="tx2"/>
                </a:solidFill>
                <a:latin typeface="+mn-lt"/>
              </a:rPr>
              <a:t>Diese Präsentation wurde nur zu Bildungszwecken erstellt. Sie gibt die Meinung der Autoren wieder, die nicht unbedingt die Meinung von King &amp; Wood </a:t>
            </a:r>
            <a:r>
              <a:rPr lang="de-DE" sz="1200" baseline="0" dirty="0" err="1">
                <a:solidFill>
                  <a:schemeClr val="tx2"/>
                </a:solidFill>
                <a:latin typeface="+mn-lt"/>
              </a:rPr>
              <a:t>Malleson</a:t>
            </a:r>
            <a:r>
              <a:rPr lang="de-DE" sz="1200" baseline="0" dirty="0">
                <a:solidFill>
                  <a:schemeClr val="tx2"/>
                </a:solidFill>
                <a:latin typeface="+mn-lt"/>
              </a:rPr>
              <a:t> zu diesem Thema widerspiegelt.</a:t>
            </a:r>
          </a:p>
          <a:p>
            <a:pPr algn="just" defTabSz="122471">
              <a:spcAft>
                <a:spcPts val="408"/>
              </a:spcAft>
            </a:pPr>
            <a:endParaRPr lang="de-DE" sz="1000" baseline="0" dirty="0">
              <a:solidFill>
                <a:schemeClr val="tx2"/>
              </a:solidFill>
              <a:latin typeface="+mn-lt"/>
            </a:endParaRPr>
          </a:p>
          <a:p>
            <a:pPr algn="just" defTabSz="122471">
              <a:spcAft>
                <a:spcPts val="408"/>
              </a:spcAft>
            </a:pPr>
            <a:r>
              <a:rPr lang="de-DE" sz="1200" baseline="0" dirty="0">
                <a:solidFill>
                  <a:schemeClr val="tx2"/>
                </a:solidFill>
                <a:latin typeface="+mn-lt"/>
              </a:rPr>
              <a:t>King &amp; Wood Mallesons bezieht sich auf das Netzwerk von Firmen, die Mitglieder des King &amp; Wood Mallesons Netzwerkes sind.  Die rechtlichen Dienstleistungen werden auf Grund regulatorischer Vorgaben von den einzelnen Mitgliedskanzleien unabhängig voneinander erbracht.  Weder die Mitgliedsfirmen noch ihre Partner oder Mitglieder handeln als Vertreter für andere Mitgliedsfirmen oder deren Partner oder Mitglieder.  Kein einzelner Partner oder Mitglied einer Mitgliedskanzlei ist befugt, eine andere Mitgliedskanzlei zu verpflichten.  Siehe kwm.com für weitere Informationen. </a:t>
            </a:r>
          </a:p>
          <a:p>
            <a:pPr algn="just" defTabSz="122471">
              <a:spcAft>
                <a:spcPts val="408"/>
              </a:spcAft>
            </a:pPr>
            <a:endParaRPr lang="de-DE" sz="1200" baseline="0" dirty="0">
              <a:solidFill>
                <a:schemeClr val="tx2"/>
              </a:solidFill>
              <a:latin typeface="+mn-lt"/>
            </a:endParaRPr>
          </a:p>
          <a:p>
            <a:pPr algn="just" defTabSz="122471">
              <a:spcAft>
                <a:spcPts val="408"/>
              </a:spcAft>
            </a:pPr>
            <a:r>
              <a:rPr lang="de-DE" sz="1200" baseline="0" dirty="0">
                <a:solidFill>
                  <a:schemeClr val="tx2"/>
                </a:solidFill>
                <a:latin typeface="+mn-lt"/>
              </a:rPr>
              <a:t>Die KWM Rechtsanwaltsgesellschaft mbH ist eine deutsche Gesellschaft mit beschränkter Haftung mit Sitz in Frankfurt am Main. Die Gesellschaft ist im Handelsregister des Amtsgerichts Frankfurt am Main unter HRB 107543 eingetragen und bei der Rechtsanwaltskammer Frankfurt am Main zugelassen. Geschäftsführer sind Christian Cornett, Rudolf Haas und Rüdiger Knopf. Die KWM Rechtsanwaltsgesellschaft mbH ist Mitglied des King &amp; Wood Mallesons Netzwerkes. Weitere Informationen finden Sie unter www.kwm.com.</a:t>
            </a:r>
          </a:p>
          <a:p>
            <a:pPr defTabSz="122471">
              <a:spcAft>
                <a:spcPts val="408"/>
              </a:spcAft>
            </a:pPr>
            <a:endParaRPr lang="en-AU" sz="1600" baseline="0" dirty="0">
              <a:solidFill>
                <a:schemeClr val="tx2"/>
              </a:solidFill>
              <a:latin typeface="+mn-lt"/>
            </a:endParaRPr>
          </a:p>
        </p:txBody>
      </p:sp>
    </p:spTree>
    <p:extLst>
      <p:ext uri="{BB962C8B-B14F-4D97-AF65-F5344CB8AC3E}">
        <p14:creationId xmlns:p14="http://schemas.microsoft.com/office/powerpoint/2010/main" val="30894457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Navigation slide_1">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732CE46E-54ED-3245-AF1B-9B03BBACCCA1}"/>
              </a:ext>
            </a:extLst>
          </p:cNvPr>
          <p:cNvSpPr>
            <a:spLocks noGrp="1"/>
          </p:cNvSpPr>
          <p:nvPr>
            <p:ph type="body" sz="quarter" idx="47" hasCustomPrompt="1"/>
          </p:nvPr>
        </p:nvSpPr>
        <p:spPr>
          <a:xfrm>
            <a:off x="7290939"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26" name="Text Placeholder 8">
            <a:extLst>
              <a:ext uri="{FF2B5EF4-FFF2-40B4-BE49-F238E27FC236}">
                <a16:creationId xmlns:a16="http://schemas.microsoft.com/office/drawing/2014/main" id="{918A3F87-04D7-874E-9398-046ABB2EC91A}"/>
              </a:ext>
            </a:extLst>
          </p:cNvPr>
          <p:cNvSpPr>
            <a:spLocks noGrp="1"/>
          </p:cNvSpPr>
          <p:nvPr>
            <p:ph type="body" sz="quarter" idx="48" hasCustomPrompt="1"/>
          </p:nvPr>
        </p:nvSpPr>
        <p:spPr>
          <a:xfrm>
            <a:off x="913265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28" name="Text Placeholder 8">
            <a:extLst>
              <a:ext uri="{FF2B5EF4-FFF2-40B4-BE49-F238E27FC236}">
                <a16:creationId xmlns:a16="http://schemas.microsoft.com/office/drawing/2014/main" id="{66168B5C-F447-A340-9068-35BB0C9020F2}"/>
              </a:ext>
            </a:extLst>
          </p:cNvPr>
          <p:cNvSpPr>
            <a:spLocks noGrp="1"/>
          </p:cNvSpPr>
          <p:nvPr>
            <p:ph type="body" sz="quarter" idx="49" hasCustomPrompt="1"/>
          </p:nvPr>
        </p:nvSpPr>
        <p:spPr>
          <a:xfrm>
            <a:off x="1079569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32" name="Text Placeholder 24">
            <a:extLst>
              <a:ext uri="{FF2B5EF4-FFF2-40B4-BE49-F238E27FC236}">
                <a16:creationId xmlns:a16="http://schemas.microsoft.com/office/drawing/2014/main" id="{C2C1677F-F3C1-CA48-AC73-7D4463C07FE6}"/>
              </a:ext>
            </a:extLst>
          </p:cNvPr>
          <p:cNvSpPr>
            <a:spLocks noGrp="1"/>
          </p:cNvSpPr>
          <p:nvPr>
            <p:ph type="body" sz="quarter" idx="10" hasCustomPrompt="1"/>
          </p:nvPr>
        </p:nvSpPr>
        <p:spPr>
          <a:xfrm rot="2700000">
            <a:off x="323753"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34" name="Text Placeholder 60">
            <a:extLst>
              <a:ext uri="{FF2B5EF4-FFF2-40B4-BE49-F238E27FC236}">
                <a16:creationId xmlns:a16="http://schemas.microsoft.com/office/drawing/2014/main" id="{32AB21BF-5E1F-1741-91EA-C5CF8C7F7D03}"/>
              </a:ext>
            </a:extLst>
          </p:cNvPr>
          <p:cNvSpPr>
            <a:spLocks noGrp="1"/>
          </p:cNvSpPr>
          <p:nvPr>
            <p:ph type="body" sz="quarter" idx="26" hasCustomPrompt="1"/>
          </p:nvPr>
        </p:nvSpPr>
        <p:spPr>
          <a:xfrm>
            <a:off x="300037" y="384201"/>
            <a:ext cx="11424687" cy="89944"/>
          </a:xfrm>
          <a:solidFill>
            <a:schemeClr val="accent4"/>
          </a:solidFill>
        </p:spPr>
        <p:txBody>
          <a:bodyPr anchor="ctr">
            <a:noAutofit/>
          </a:bodyPr>
          <a:lstStyle/>
          <a:p>
            <a:pPr lvl="0"/>
            <a:r>
              <a:rPr lang="en-GB" dirty="0"/>
              <a:t> </a:t>
            </a:r>
            <a:endParaRPr lang="en-US" dirty="0"/>
          </a:p>
        </p:txBody>
      </p:sp>
      <p:sp>
        <p:nvSpPr>
          <p:cNvPr id="36" name="Text Placeholder 24">
            <a:extLst>
              <a:ext uri="{FF2B5EF4-FFF2-40B4-BE49-F238E27FC236}">
                <a16:creationId xmlns:a16="http://schemas.microsoft.com/office/drawing/2014/main" id="{0064310B-8540-124E-844B-D4BA1AA90B74}"/>
              </a:ext>
            </a:extLst>
          </p:cNvPr>
          <p:cNvSpPr>
            <a:spLocks noGrp="1"/>
          </p:cNvSpPr>
          <p:nvPr>
            <p:ph type="body" sz="quarter" idx="27" hasCustomPrompt="1"/>
          </p:nvPr>
        </p:nvSpPr>
        <p:spPr>
          <a:xfrm rot="2700000">
            <a:off x="1998143"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39" name="Text Placeholder 24">
            <a:extLst>
              <a:ext uri="{FF2B5EF4-FFF2-40B4-BE49-F238E27FC236}">
                <a16:creationId xmlns:a16="http://schemas.microsoft.com/office/drawing/2014/main" id="{8EC22A50-74B7-5A4B-B240-F8C59C4FE15C}"/>
              </a:ext>
            </a:extLst>
          </p:cNvPr>
          <p:cNvSpPr>
            <a:spLocks noGrp="1"/>
          </p:cNvSpPr>
          <p:nvPr>
            <p:ph type="body" sz="quarter" idx="29" hasCustomPrompt="1"/>
          </p:nvPr>
        </p:nvSpPr>
        <p:spPr>
          <a:xfrm rot="2700000">
            <a:off x="3619228"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40" name="Text Placeholder 24">
            <a:extLst>
              <a:ext uri="{FF2B5EF4-FFF2-40B4-BE49-F238E27FC236}">
                <a16:creationId xmlns:a16="http://schemas.microsoft.com/office/drawing/2014/main" id="{B25677C1-D273-F343-B720-DB578F96320B}"/>
              </a:ext>
            </a:extLst>
          </p:cNvPr>
          <p:cNvSpPr>
            <a:spLocks noGrp="1"/>
          </p:cNvSpPr>
          <p:nvPr>
            <p:ph type="body" sz="quarter" idx="31" hasCustomPrompt="1"/>
          </p:nvPr>
        </p:nvSpPr>
        <p:spPr>
          <a:xfrm rot="2700000">
            <a:off x="5330882" y="590451"/>
            <a:ext cx="116623" cy="116623"/>
          </a:xfrm>
          <a:solidFill>
            <a:schemeClr val="accent2"/>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41" name="Text Placeholder 24">
            <a:extLst>
              <a:ext uri="{FF2B5EF4-FFF2-40B4-BE49-F238E27FC236}">
                <a16:creationId xmlns:a16="http://schemas.microsoft.com/office/drawing/2014/main" id="{64775345-74D6-6543-AA44-840CFA19597A}"/>
              </a:ext>
            </a:extLst>
          </p:cNvPr>
          <p:cNvSpPr>
            <a:spLocks noGrp="1"/>
          </p:cNvSpPr>
          <p:nvPr>
            <p:ph type="body" sz="quarter" idx="33" hasCustomPrompt="1"/>
          </p:nvPr>
        </p:nvSpPr>
        <p:spPr>
          <a:xfrm rot="2700000">
            <a:off x="7127012"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42" name="Text Placeholder 24">
            <a:extLst>
              <a:ext uri="{FF2B5EF4-FFF2-40B4-BE49-F238E27FC236}">
                <a16:creationId xmlns:a16="http://schemas.microsoft.com/office/drawing/2014/main" id="{B0D3267B-3432-6B4D-B003-BC7887A471DA}"/>
              </a:ext>
            </a:extLst>
          </p:cNvPr>
          <p:cNvSpPr>
            <a:spLocks noGrp="1"/>
          </p:cNvSpPr>
          <p:nvPr>
            <p:ph type="body" sz="quarter" idx="35" hasCustomPrompt="1"/>
          </p:nvPr>
        </p:nvSpPr>
        <p:spPr>
          <a:xfrm rot="2700000">
            <a:off x="8945576"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43" name="Text Placeholder 24">
            <a:extLst>
              <a:ext uri="{FF2B5EF4-FFF2-40B4-BE49-F238E27FC236}">
                <a16:creationId xmlns:a16="http://schemas.microsoft.com/office/drawing/2014/main" id="{3B1ADCB8-625B-B743-9C0B-A9045204CC55}"/>
              </a:ext>
            </a:extLst>
          </p:cNvPr>
          <p:cNvSpPr>
            <a:spLocks noGrp="1"/>
          </p:cNvSpPr>
          <p:nvPr>
            <p:ph type="body" sz="quarter" idx="37" hasCustomPrompt="1"/>
          </p:nvPr>
        </p:nvSpPr>
        <p:spPr>
          <a:xfrm rot="2700000">
            <a:off x="10597039"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53" name="Text Placeholder 8">
            <a:extLst>
              <a:ext uri="{FF2B5EF4-FFF2-40B4-BE49-F238E27FC236}">
                <a16:creationId xmlns:a16="http://schemas.microsoft.com/office/drawing/2014/main" id="{5BD5F8EE-716C-024A-953D-A1BFFC073432}"/>
              </a:ext>
            </a:extLst>
          </p:cNvPr>
          <p:cNvSpPr>
            <a:spLocks noGrp="1"/>
          </p:cNvSpPr>
          <p:nvPr>
            <p:ph type="body" sz="quarter" idx="43" hasCustomPrompt="1"/>
          </p:nvPr>
        </p:nvSpPr>
        <p:spPr>
          <a:xfrm>
            <a:off x="4645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54" name="Text Placeholder 8">
            <a:extLst>
              <a:ext uri="{FF2B5EF4-FFF2-40B4-BE49-F238E27FC236}">
                <a16:creationId xmlns:a16="http://schemas.microsoft.com/office/drawing/2014/main" id="{F5ECAB67-6680-9846-BA7C-895B2CDF3B30}"/>
              </a:ext>
            </a:extLst>
          </p:cNvPr>
          <p:cNvSpPr>
            <a:spLocks noGrp="1"/>
          </p:cNvSpPr>
          <p:nvPr>
            <p:ph type="body" sz="quarter" idx="44" hasCustomPrompt="1"/>
          </p:nvPr>
        </p:nvSpPr>
        <p:spPr>
          <a:xfrm>
            <a:off x="2162068"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55" name="Text Placeholder 8">
            <a:extLst>
              <a:ext uri="{FF2B5EF4-FFF2-40B4-BE49-F238E27FC236}">
                <a16:creationId xmlns:a16="http://schemas.microsoft.com/office/drawing/2014/main" id="{1D641CA6-CB1D-8D4F-91B0-C3564CDBB022}"/>
              </a:ext>
            </a:extLst>
          </p:cNvPr>
          <p:cNvSpPr>
            <a:spLocks noGrp="1"/>
          </p:cNvSpPr>
          <p:nvPr>
            <p:ph type="body" sz="quarter" idx="45" hasCustomPrompt="1"/>
          </p:nvPr>
        </p:nvSpPr>
        <p:spPr>
          <a:xfrm>
            <a:off x="37947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56" name="Text Placeholder 8">
            <a:extLst>
              <a:ext uri="{FF2B5EF4-FFF2-40B4-BE49-F238E27FC236}">
                <a16:creationId xmlns:a16="http://schemas.microsoft.com/office/drawing/2014/main" id="{85322215-048E-CF45-A229-F82819805944}"/>
              </a:ext>
            </a:extLst>
          </p:cNvPr>
          <p:cNvSpPr>
            <a:spLocks noGrp="1"/>
          </p:cNvSpPr>
          <p:nvPr>
            <p:ph type="body" sz="quarter" idx="46" hasCustomPrompt="1"/>
          </p:nvPr>
        </p:nvSpPr>
        <p:spPr>
          <a:xfrm>
            <a:off x="550638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20" name="Slide Number Placeholder 2">
            <a:extLst>
              <a:ext uri="{FF2B5EF4-FFF2-40B4-BE49-F238E27FC236}">
                <a16:creationId xmlns:a16="http://schemas.microsoft.com/office/drawing/2014/main" id="{16538501-B0AB-4395-A6D3-D2A32AAD753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1" name="Group 20">
            <a:extLst>
              <a:ext uri="{FF2B5EF4-FFF2-40B4-BE49-F238E27FC236}">
                <a16:creationId xmlns:a16="http://schemas.microsoft.com/office/drawing/2014/main" id="{C65500C8-171E-4908-B5AE-6C6730012F55}"/>
              </a:ext>
            </a:extLst>
          </p:cNvPr>
          <p:cNvGrpSpPr/>
          <p:nvPr userDrawn="1"/>
        </p:nvGrpSpPr>
        <p:grpSpPr>
          <a:xfrm>
            <a:off x="11454056" y="6354160"/>
            <a:ext cx="369644" cy="226799"/>
            <a:chOff x="10171675" y="6328233"/>
            <a:chExt cx="731163" cy="454938"/>
          </a:xfrm>
        </p:grpSpPr>
        <p:sp>
          <p:nvSpPr>
            <p:cNvPr id="22" name="Freeform: Shape 21">
              <a:extLst>
                <a:ext uri="{FF2B5EF4-FFF2-40B4-BE49-F238E27FC236}">
                  <a16:creationId xmlns:a16="http://schemas.microsoft.com/office/drawing/2014/main" id="{C8A258C5-86A8-4C41-BDE7-CC1C3703B24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4" name="Freeform: Shape 23">
              <a:extLst>
                <a:ext uri="{FF2B5EF4-FFF2-40B4-BE49-F238E27FC236}">
                  <a16:creationId xmlns:a16="http://schemas.microsoft.com/office/drawing/2014/main" id="{3C810D98-906D-4B39-8BBC-4EA172F1867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5" name="Group 24">
              <a:extLst>
                <a:ext uri="{FF2B5EF4-FFF2-40B4-BE49-F238E27FC236}">
                  <a16:creationId xmlns:a16="http://schemas.microsoft.com/office/drawing/2014/main" id="{CB501C4C-3BF6-404A-9BE4-AB3DD4640539}"/>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E57D1ADE-31E0-4B93-8B28-A94C6BE5387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8A173772-A118-4BDF-AAAF-367FF64F92C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0907297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Navigation slide_2">
    <p:spTree>
      <p:nvGrpSpPr>
        <p:cNvPr id="1" name=""/>
        <p:cNvGrpSpPr/>
        <p:nvPr/>
      </p:nvGrpSpPr>
      <p:grpSpPr>
        <a:xfrm>
          <a:off x="0" y="0"/>
          <a:ext cx="0" cy="0"/>
          <a:chOff x="0" y="0"/>
          <a:chExt cx="0" cy="0"/>
        </a:xfrm>
      </p:grpSpPr>
      <p:sp>
        <p:nvSpPr>
          <p:cNvPr id="42" name="Text Placeholder 8">
            <a:extLst>
              <a:ext uri="{FF2B5EF4-FFF2-40B4-BE49-F238E27FC236}">
                <a16:creationId xmlns:a16="http://schemas.microsoft.com/office/drawing/2014/main" id="{7B277F81-65CA-F547-BD10-035BFAE2DF91}"/>
              </a:ext>
            </a:extLst>
          </p:cNvPr>
          <p:cNvSpPr>
            <a:spLocks noGrp="1"/>
          </p:cNvSpPr>
          <p:nvPr>
            <p:ph type="body" sz="quarter" idx="47" hasCustomPrompt="1"/>
          </p:nvPr>
        </p:nvSpPr>
        <p:spPr>
          <a:xfrm>
            <a:off x="5812034"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43" name="Text Placeholder 8">
            <a:extLst>
              <a:ext uri="{FF2B5EF4-FFF2-40B4-BE49-F238E27FC236}">
                <a16:creationId xmlns:a16="http://schemas.microsoft.com/office/drawing/2014/main" id="{72D195F8-6A9B-FB4A-860F-7B9D805834ED}"/>
              </a:ext>
            </a:extLst>
          </p:cNvPr>
          <p:cNvSpPr>
            <a:spLocks noGrp="1"/>
          </p:cNvSpPr>
          <p:nvPr>
            <p:ph type="body" sz="quarter" idx="48" hasCustomPrompt="1"/>
          </p:nvPr>
        </p:nvSpPr>
        <p:spPr>
          <a:xfrm>
            <a:off x="7154697"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60" name="Text Placeholder 8">
            <a:extLst>
              <a:ext uri="{FF2B5EF4-FFF2-40B4-BE49-F238E27FC236}">
                <a16:creationId xmlns:a16="http://schemas.microsoft.com/office/drawing/2014/main" id="{A55E6A09-355B-8542-BCB2-9E8A1C767106}"/>
              </a:ext>
            </a:extLst>
          </p:cNvPr>
          <p:cNvSpPr>
            <a:spLocks noGrp="1"/>
          </p:cNvSpPr>
          <p:nvPr>
            <p:ph type="body" sz="quarter" idx="49" hasCustomPrompt="1"/>
          </p:nvPr>
        </p:nvSpPr>
        <p:spPr>
          <a:xfrm>
            <a:off x="849736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61" name="Text Placeholder 8">
            <a:extLst>
              <a:ext uri="{FF2B5EF4-FFF2-40B4-BE49-F238E27FC236}">
                <a16:creationId xmlns:a16="http://schemas.microsoft.com/office/drawing/2014/main" id="{62E0403B-47E8-4241-85E5-C2E26E010D03}"/>
              </a:ext>
            </a:extLst>
          </p:cNvPr>
          <p:cNvSpPr>
            <a:spLocks noGrp="1"/>
          </p:cNvSpPr>
          <p:nvPr>
            <p:ph type="body" sz="quarter" idx="50" hasCustomPrompt="1"/>
          </p:nvPr>
        </p:nvSpPr>
        <p:spPr>
          <a:xfrm>
            <a:off x="9840024"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44" name="Text Placeholder 24">
            <a:extLst>
              <a:ext uri="{FF2B5EF4-FFF2-40B4-BE49-F238E27FC236}">
                <a16:creationId xmlns:a16="http://schemas.microsoft.com/office/drawing/2014/main" id="{7C32C104-C9C4-994F-8F1E-77A23ABF1675}"/>
              </a:ext>
            </a:extLst>
          </p:cNvPr>
          <p:cNvSpPr>
            <a:spLocks noGrp="1"/>
          </p:cNvSpPr>
          <p:nvPr>
            <p:ph type="body" sz="quarter" idx="10" hasCustomPrompt="1"/>
          </p:nvPr>
        </p:nvSpPr>
        <p:spPr>
          <a:xfrm rot="2700000">
            <a:off x="323753"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62" name="Text Placeholder 60">
            <a:extLst>
              <a:ext uri="{FF2B5EF4-FFF2-40B4-BE49-F238E27FC236}">
                <a16:creationId xmlns:a16="http://schemas.microsoft.com/office/drawing/2014/main" id="{B1AFFB9C-8AF5-2D41-80F9-9A7CEAE394C2}"/>
              </a:ext>
            </a:extLst>
          </p:cNvPr>
          <p:cNvSpPr>
            <a:spLocks noGrp="1"/>
          </p:cNvSpPr>
          <p:nvPr>
            <p:ph type="body" sz="quarter" idx="26" hasCustomPrompt="1"/>
          </p:nvPr>
        </p:nvSpPr>
        <p:spPr>
          <a:xfrm>
            <a:off x="300037" y="384201"/>
            <a:ext cx="11424687" cy="89944"/>
          </a:xfrm>
          <a:solidFill>
            <a:schemeClr val="accent4"/>
          </a:solidFill>
        </p:spPr>
        <p:txBody>
          <a:bodyPr anchor="ctr">
            <a:noAutofit/>
          </a:bodyPr>
          <a:lstStyle/>
          <a:p>
            <a:pPr lvl="0"/>
            <a:r>
              <a:rPr lang="en-GB" dirty="0"/>
              <a:t> </a:t>
            </a:r>
            <a:endParaRPr lang="en-US" dirty="0"/>
          </a:p>
        </p:txBody>
      </p:sp>
      <p:sp>
        <p:nvSpPr>
          <p:cNvPr id="19" name="Text Placeholder 24">
            <a:extLst>
              <a:ext uri="{FF2B5EF4-FFF2-40B4-BE49-F238E27FC236}">
                <a16:creationId xmlns:a16="http://schemas.microsoft.com/office/drawing/2014/main" id="{F3926DB6-0C14-8C4C-88B9-5FCDBD3BBE81}"/>
              </a:ext>
            </a:extLst>
          </p:cNvPr>
          <p:cNvSpPr>
            <a:spLocks noGrp="1"/>
          </p:cNvSpPr>
          <p:nvPr>
            <p:ph type="body" sz="quarter" idx="27" hasCustomPrompt="1"/>
          </p:nvPr>
        </p:nvSpPr>
        <p:spPr>
          <a:xfrm rot="2700000">
            <a:off x="1643268"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21" name="Text Placeholder 24">
            <a:extLst>
              <a:ext uri="{FF2B5EF4-FFF2-40B4-BE49-F238E27FC236}">
                <a16:creationId xmlns:a16="http://schemas.microsoft.com/office/drawing/2014/main" id="{BF008A73-FAE6-4E49-ACB9-74BBAD301611}"/>
              </a:ext>
            </a:extLst>
          </p:cNvPr>
          <p:cNvSpPr>
            <a:spLocks noGrp="1"/>
          </p:cNvSpPr>
          <p:nvPr>
            <p:ph type="body" sz="quarter" idx="29" hasCustomPrompt="1"/>
          </p:nvPr>
        </p:nvSpPr>
        <p:spPr>
          <a:xfrm rot="2700000">
            <a:off x="2974355"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23" name="Text Placeholder 24">
            <a:extLst>
              <a:ext uri="{FF2B5EF4-FFF2-40B4-BE49-F238E27FC236}">
                <a16:creationId xmlns:a16="http://schemas.microsoft.com/office/drawing/2014/main" id="{16EFF762-57D5-E940-8E2B-5FD8CE0634AC}"/>
              </a:ext>
            </a:extLst>
          </p:cNvPr>
          <p:cNvSpPr>
            <a:spLocks noGrp="1"/>
          </p:cNvSpPr>
          <p:nvPr>
            <p:ph type="body" sz="quarter" idx="31" hasCustomPrompt="1"/>
          </p:nvPr>
        </p:nvSpPr>
        <p:spPr>
          <a:xfrm rot="2700000">
            <a:off x="4317019"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26" name="Text Placeholder 24">
            <a:extLst>
              <a:ext uri="{FF2B5EF4-FFF2-40B4-BE49-F238E27FC236}">
                <a16:creationId xmlns:a16="http://schemas.microsoft.com/office/drawing/2014/main" id="{CEE10C1B-EE3A-5B41-82C1-F27D156337A0}"/>
              </a:ext>
            </a:extLst>
          </p:cNvPr>
          <p:cNvSpPr>
            <a:spLocks noGrp="1"/>
          </p:cNvSpPr>
          <p:nvPr>
            <p:ph type="body" sz="quarter" idx="33" hasCustomPrompt="1"/>
          </p:nvPr>
        </p:nvSpPr>
        <p:spPr>
          <a:xfrm rot="2700000">
            <a:off x="5648107" y="590451"/>
            <a:ext cx="116623" cy="116623"/>
          </a:xfrm>
          <a:solidFill>
            <a:schemeClr val="accent2"/>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28" name="Text Placeholder 24">
            <a:extLst>
              <a:ext uri="{FF2B5EF4-FFF2-40B4-BE49-F238E27FC236}">
                <a16:creationId xmlns:a16="http://schemas.microsoft.com/office/drawing/2014/main" id="{49AEFC6F-B547-4244-864B-00DE2D7403F7}"/>
              </a:ext>
            </a:extLst>
          </p:cNvPr>
          <p:cNvSpPr>
            <a:spLocks noGrp="1"/>
          </p:cNvSpPr>
          <p:nvPr>
            <p:ph type="body" sz="quarter" idx="35" hasCustomPrompt="1"/>
          </p:nvPr>
        </p:nvSpPr>
        <p:spPr>
          <a:xfrm rot="2700000">
            <a:off x="6967622"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30" name="Text Placeholder 24">
            <a:extLst>
              <a:ext uri="{FF2B5EF4-FFF2-40B4-BE49-F238E27FC236}">
                <a16:creationId xmlns:a16="http://schemas.microsoft.com/office/drawing/2014/main" id="{B5AE5C9D-3232-444D-BC7D-ADE2FF99C300}"/>
              </a:ext>
            </a:extLst>
          </p:cNvPr>
          <p:cNvSpPr>
            <a:spLocks noGrp="1"/>
          </p:cNvSpPr>
          <p:nvPr>
            <p:ph type="body" sz="quarter" idx="37" hasCustomPrompt="1"/>
          </p:nvPr>
        </p:nvSpPr>
        <p:spPr>
          <a:xfrm rot="2700000">
            <a:off x="8298709"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32" name="Text Placeholder 24">
            <a:extLst>
              <a:ext uri="{FF2B5EF4-FFF2-40B4-BE49-F238E27FC236}">
                <a16:creationId xmlns:a16="http://schemas.microsoft.com/office/drawing/2014/main" id="{61D9F193-DA06-6747-AA50-E1F1FFE61FB2}"/>
              </a:ext>
            </a:extLst>
          </p:cNvPr>
          <p:cNvSpPr>
            <a:spLocks noGrp="1"/>
          </p:cNvSpPr>
          <p:nvPr>
            <p:ph type="body" sz="quarter" idx="39" hasCustomPrompt="1"/>
          </p:nvPr>
        </p:nvSpPr>
        <p:spPr>
          <a:xfrm rot="2700000">
            <a:off x="9641373"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34" name="Text Placeholder 24">
            <a:extLst>
              <a:ext uri="{FF2B5EF4-FFF2-40B4-BE49-F238E27FC236}">
                <a16:creationId xmlns:a16="http://schemas.microsoft.com/office/drawing/2014/main" id="{898292FA-CACB-C84F-8F21-B8276A135D75}"/>
              </a:ext>
            </a:extLst>
          </p:cNvPr>
          <p:cNvSpPr>
            <a:spLocks noGrp="1"/>
          </p:cNvSpPr>
          <p:nvPr>
            <p:ph type="body" sz="quarter" idx="41" hasCustomPrompt="1"/>
          </p:nvPr>
        </p:nvSpPr>
        <p:spPr>
          <a:xfrm rot="2700000">
            <a:off x="11007186" y="590451"/>
            <a:ext cx="116623" cy="116623"/>
          </a:xfr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dirty="0"/>
              <a:t> </a:t>
            </a:r>
          </a:p>
        </p:txBody>
      </p:sp>
      <p:sp>
        <p:nvSpPr>
          <p:cNvPr id="36" name="Text Placeholder 8">
            <a:extLst>
              <a:ext uri="{FF2B5EF4-FFF2-40B4-BE49-F238E27FC236}">
                <a16:creationId xmlns:a16="http://schemas.microsoft.com/office/drawing/2014/main" id="{96C39043-ABD7-2A4E-8BDA-C44D23493E08}"/>
              </a:ext>
            </a:extLst>
          </p:cNvPr>
          <p:cNvSpPr>
            <a:spLocks noGrp="1"/>
          </p:cNvSpPr>
          <p:nvPr>
            <p:ph type="body" sz="quarter" idx="43" hasCustomPrompt="1"/>
          </p:nvPr>
        </p:nvSpPr>
        <p:spPr>
          <a:xfrm>
            <a:off x="4645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39" name="Text Placeholder 8">
            <a:extLst>
              <a:ext uri="{FF2B5EF4-FFF2-40B4-BE49-F238E27FC236}">
                <a16:creationId xmlns:a16="http://schemas.microsoft.com/office/drawing/2014/main" id="{DE7B0112-DD81-334B-8846-C1F1691D7642}"/>
              </a:ext>
            </a:extLst>
          </p:cNvPr>
          <p:cNvSpPr>
            <a:spLocks noGrp="1"/>
          </p:cNvSpPr>
          <p:nvPr>
            <p:ph type="body" sz="quarter" idx="44" hasCustomPrompt="1"/>
          </p:nvPr>
        </p:nvSpPr>
        <p:spPr>
          <a:xfrm>
            <a:off x="180719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40" name="Text Placeholder 8">
            <a:extLst>
              <a:ext uri="{FF2B5EF4-FFF2-40B4-BE49-F238E27FC236}">
                <a16:creationId xmlns:a16="http://schemas.microsoft.com/office/drawing/2014/main" id="{E32CEB15-1BFF-B148-9696-05FC0DCB812D}"/>
              </a:ext>
            </a:extLst>
          </p:cNvPr>
          <p:cNvSpPr>
            <a:spLocks noGrp="1"/>
          </p:cNvSpPr>
          <p:nvPr>
            <p:ph type="body" sz="quarter" idx="45" hasCustomPrompt="1"/>
          </p:nvPr>
        </p:nvSpPr>
        <p:spPr>
          <a:xfrm>
            <a:off x="3149857"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41" name="Text Placeholder 8">
            <a:extLst>
              <a:ext uri="{FF2B5EF4-FFF2-40B4-BE49-F238E27FC236}">
                <a16:creationId xmlns:a16="http://schemas.microsoft.com/office/drawing/2014/main" id="{B6DC364E-783B-EA40-87C0-A96B8C9E4890}"/>
              </a:ext>
            </a:extLst>
          </p:cNvPr>
          <p:cNvSpPr>
            <a:spLocks noGrp="1"/>
          </p:cNvSpPr>
          <p:nvPr>
            <p:ph type="body" sz="quarter" idx="46" hasCustomPrompt="1"/>
          </p:nvPr>
        </p:nvSpPr>
        <p:spPr>
          <a:xfrm>
            <a:off x="449252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63" name="Text Placeholder 8">
            <a:extLst>
              <a:ext uri="{FF2B5EF4-FFF2-40B4-BE49-F238E27FC236}">
                <a16:creationId xmlns:a16="http://schemas.microsoft.com/office/drawing/2014/main" id="{27A5E3FF-A5BC-7B4E-887C-19714E6BA891}"/>
              </a:ext>
            </a:extLst>
          </p:cNvPr>
          <p:cNvSpPr>
            <a:spLocks noGrp="1"/>
          </p:cNvSpPr>
          <p:nvPr>
            <p:ph type="body" sz="quarter" idx="51" hasCustomPrompt="1"/>
          </p:nvPr>
        </p:nvSpPr>
        <p:spPr>
          <a:xfrm>
            <a:off x="1117111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mn-lt"/>
              </a:defRPr>
            </a:lvl1pPr>
          </a:lstStyle>
          <a:p>
            <a:pPr lvl="0"/>
            <a:r>
              <a:rPr lang="en-US" dirty="0"/>
              <a:t>TEXT</a:t>
            </a:r>
            <a:r>
              <a:rPr lang="en-GB" dirty="0"/>
              <a:t> </a:t>
            </a:r>
          </a:p>
        </p:txBody>
      </p:sp>
      <p:sp>
        <p:nvSpPr>
          <p:cNvPr id="31" name="Slide Number Placeholder 2">
            <a:extLst>
              <a:ext uri="{FF2B5EF4-FFF2-40B4-BE49-F238E27FC236}">
                <a16:creationId xmlns:a16="http://schemas.microsoft.com/office/drawing/2014/main" id="{80DCB5BA-1C71-4D49-84F7-2FF1A7C04AD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742001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_Present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17B6C-F73C-CA42-9256-D278D12F0D63}"/>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Picture Placeholder 2">
            <a:extLst>
              <a:ext uri="{FF2B5EF4-FFF2-40B4-BE49-F238E27FC236}">
                <a16:creationId xmlns:a16="http://schemas.microsoft.com/office/drawing/2014/main" id="{51511BED-F290-464E-911F-D62F53C7FF6F}"/>
              </a:ext>
            </a:extLst>
          </p:cNvPr>
          <p:cNvSpPr>
            <a:spLocks noGrp="1"/>
          </p:cNvSpPr>
          <p:nvPr>
            <p:ph type="pic" idx="1" hasCustomPrompt="1"/>
          </p:nvPr>
        </p:nvSpPr>
        <p:spPr>
          <a:xfrm>
            <a:off x="7988582" y="1396641"/>
            <a:ext cx="3203555" cy="3302059"/>
          </a:xfrm>
          <a:prstGeom prst="rect">
            <a:avLst/>
          </a:prstGeom>
          <a:noFill/>
        </p:spPr>
        <p:txBody>
          <a:bodyPr anchor="t" anchorCtr="0">
            <a:no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Portrait image goes here</a:t>
            </a:r>
          </a:p>
        </p:txBody>
      </p:sp>
      <p:sp>
        <p:nvSpPr>
          <p:cNvPr id="13" name="Title 34">
            <a:extLst>
              <a:ext uri="{FF2B5EF4-FFF2-40B4-BE49-F238E27FC236}">
                <a16:creationId xmlns:a16="http://schemas.microsoft.com/office/drawing/2014/main" id="{F63DD649-C104-492C-B017-E99DA52887B8}"/>
              </a:ext>
            </a:extLst>
          </p:cNvPr>
          <p:cNvSpPr>
            <a:spLocks noGrp="1"/>
          </p:cNvSpPr>
          <p:nvPr>
            <p:ph type="title" hasCustomPrompt="1"/>
          </p:nvPr>
        </p:nvSpPr>
        <p:spPr>
          <a:xfrm>
            <a:off x="350730" y="1396641"/>
            <a:ext cx="7116870" cy="3103267"/>
          </a:xfrm>
          <a:prstGeom prst="rect">
            <a:avLst/>
          </a:prstGeom>
        </p:spPr>
        <p:txBody>
          <a:bodyPr tIns="0" rIns="0" bIns="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4" name="Straight Connector 13">
            <a:extLst>
              <a:ext uri="{FF2B5EF4-FFF2-40B4-BE49-F238E27FC236}">
                <a16:creationId xmlns:a16="http://schemas.microsoft.com/office/drawing/2014/main" id="{E6033211-D58E-4C21-86E2-905F6C46DB3E}"/>
              </a:ext>
            </a:extLst>
          </p:cNvPr>
          <p:cNvCxnSpPr/>
          <p:nvPr userDrawn="1"/>
        </p:nvCxnSpPr>
        <p:spPr>
          <a:xfrm>
            <a:off x="333632" y="1209368"/>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C7FB1-6120-4FB8-B953-C8CB41940A9F}"/>
              </a:ext>
            </a:extLst>
          </p:cNvPr>
          <p:cNvCxnSpPr>
            <a:cxnSpLocks/>
          </p:cNvCxnSpPr>
          <p:nvPr userDrawn="1"/>
        </p:nvCxnSpPr>
        <p:spPr>
          <a:xfrm>
            <a:off x="333632" y="4726014"/>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12FC42EB-28B3-486A-8CA2-3718A9D7D0AB}"/>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sp>
        <p:nvSpPr>
          <p:cNvPr id="18" name="Text Placeholder 3">
            <a:extLst>
              <a:ext uri="{FF2B5EF4-FFF2-40B4-BE49-F238E27FC236}">
                <a16:creationId xmlns:a16="http://schemas.microsoft.com/office/drawing/2014/main" id="{E1CA5EED-74CF-488D-B734-FDDDFB603168}"/>
              </a:ext>
            </a:extLst>
          </p:cNvPr>
          <p:cNvSpPr>
            <a:spLocks noGrp="1"/>
          </p:cNvSpPr>
          <p:nvPr>
            <p:ph type="body" sz="half" idx="10" hasCustomPrompt="1"/>
          </p:nvPr>
        </p:nvSpPr>
        <p:spPr>
          <a:xfrm>
            <a:off x="366308" y="4951631"/>
            <a:ext cx="11447742"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23" name="Group 22">
            <a:extLst>
              <a:ext uri="{FF2B5EF4-FFF2-40B4-BE49-F238E27FC236}">
                <a16:creationId xmlns:a16="http://schemas.microsoft.com/office/drawing/2014/main" id="{E010A341-C373-478B-B3C9-988384D3E0A2}"/>
              </a:ext>
            </a:extLst>
          </p:cNvPr>
          <p:cNvGrpSpPr/>
          <p:nvPr userDrawn="1"/>
        </p:nvGrpSpPr>
        <p:grpSpPr>
          <a:xfrm>
            <a:off x="10430647" y="5978256"/>
            <a:ext cx="1404000" cy="612000"/>
            <a:chOff x="8946498" y="5965993"/>
            <a:chExt cx="1415115" cy="615782"/>
          </a:xfrm>
          <a:solidFill>
            <a:schemeClr val="bg1"/>
          </a:solidFill>
        </p:grpSpPr>
        <p:grpSp>
          <p:nvGrpSpPr>
            <p:cNvPr id="24" name="Group 23">
              <a:extLst>
                <a:ext uri="{FF2B5EF4-FFF2-40B4-BE49-F238E27FC236}">
                  <a16:creationId xmlns:a16="http://schemas.microsoft.com/office/drawing/2014/main" id="{57ACD8F7-EE20-4388-A48C-47D8913B8FA5}"/>
                </a:ext>
              </a:extLst>
            </p:cNvPr>
            <p:cNvGrpSpPr/>
            <p:nvPr userDrawn="1"/>
          </p:nvGrpSpPr>
          <p:grpSpPr>
            <a:xfrm>
              <a:off x="9903814" y="5966170"/>
              <a:ext cx="286309" cy="176243"/>
              <a:chOff x="10171675" y="6328233"/>
              <a:chExt cx="731163" cy="454938"/>
            </a:xfrm>
            <a:grpFill/>
          </p:grpSpPr>
          <p:sp>
            <p:nvSpPr>
              <p:cNvPr id="49" name="Freeform: Shape 48">
                <a:extLst>
                  <a:ext uri="{FF2B5EF4-FFF2-40B4-BE49-F238E27FC236}">
                    <a16:creationId xmlns:a16="http://schemas.microsoft.com/office/drawing/2014/main" id="{30EA26B1-E76B-4D71-BD05-6701C5DE78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0" name="Freeform: Shape 49">
                <a:extLst>
                  <a:ext uri="{FF2B5EF4-FFF2-40B4-BE49-F238E27FC236}">
                    <a16:creationId xmlns:a16="http://schemas.microsoft.com/office/drawing/2014/main" id="{3E6BB30F-40B8-4FE3-9AF9-41621335F54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1" name="Group 50">
                <a:extLst>
                  <a:ext uri="{FF2B5EF4-FFF2-40B4-BE49-F238E27FC236}">
                    <a16:creationId xmlns:a16="http://schemas.microsoft.com/office/drawing/2014/main" id="{0D1654A9-694D-4226-B4F9-04C2FD6BC947}"/>
                  </a:ext>
                </a:extLst>
              </p:cNvPr>
              <p:cNvGrpSpPr/>
              <p:nvPr userDrawn="1"/>
            </p:nvGrpSpPr>
            <p:grpSpPr>
              <a:xfrm>
                <a:off x="10499754" y="6374995"/>
                <a:ext cx="74948" cy="362489"/>
                <a:chOff x="11458342" y="5807359"/>
                <a:chExt cx="74948" cy="362489"/>
              </a:xfrm>
              <a:grpFill/>
            </p:grpSpPr>
            <p:sp>
              <p:nvSpPr>
                <p:cNvPr id="52" name="Freeform: Shape 51">
                  <a:extLst>
                    <a:ext uri="{FF2B5EF4-FFF2-40B4-BE49-F238E27FC236}">
                      <a16:creationId xmlns:a16="http://schemas.microsoft.com/office/drawing/2014/main" id="{3FBACD40-1BF2-4BD5-8F4B-60EF99F0156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14B42803-A2C4-4280-8DCD-30362B8B198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6" name="Graphic 7">
              <a:extLst>
                <a:ext uri="{FF2B5EF4-FFF2-40B4-BE49-F238E27FC236}">
                  <a16:creationId xmlns:a16="http://schemas.microsoft.com/office/drawing/2014/main" id="{66BC37B1-6B08-4514-BE54-E320779AD709}"/>
                </a:ext>
              </a:extLst>
            </p:cNvPr>
            <p:cNvGrpSpPr/>
            <p:nvPr userDrawn="1"/>
          </p:nvGrpSpPr>
          <p:grpSpPr>
            <a:xfrm>
              <a:off x="8946498" y="5965993"/>
              <a:ext cx="1415115" cy="615782"/>
              <a:chOff x="10413874" y="5284380"/>
              <a:chExt cx="1404005" cy="610947"/>
            </a:xfrm>
            <a:grpFill/>
          </p:grpSpPr>
          <p:sp>
            <p:nvSpPr>
              <p:cNvPr id="30" name="Freeform: Shape 29">
                <a:extLst>
                  <a:ext uri="{FF2B5EF4-FFF2-40B4-BE49-F238E27FC236}">
                    <a16:creationId xmlns:a16="http://schemas.microsoft.com/office/drawing/2014/main" id="{CD87E46C-CF58-4CE2-AC09-8D1695B9E48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832B1FF4-99AD-4041-9511-1468E4DDA9CF}"/>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8F2D35C-4433-4603-81BC-E35051741B73}"/>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856993B-46CF-47FD-B35D-F1E900B0474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082FD0B-C504-4DD5-B5C5-7008D34755E3}"/>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7B9D019D-7C83-4A3C-822C-A74FE23FB0EC}"/>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57917E4-BDC7-4772-B8B8-3AC47BA0D266}"/>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1A9184CB-0FC8-4F11-A2E6-FE8AD472D874}"/>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8332D973-0B57-4ACA-9833-8CE0C0FB6390}"/>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888AED46-364A-4504-8FB5-EB3CBD62ECA5}"/>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A95683FD-BB48-4128-ACA6-409EB78880B5}"/>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07A953C2-A598-4E7E-91CB-0034444663A1}"/>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5A9AAF40-0CC2-4ECD-8BF9-969748C3972C}"/>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DA27FE1A-29DF-4469-83C8-51D012ED8B8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21EA15F7-E947-4EDA-AED7-9A733B44E83C}"/>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AEF73B3-6349-492B-8F18-54EAC8E8DB7F}"/>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114FF063-D6C8-4735-82F2-E9D9C432782F}"/>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1FDAF546-6EF7-4F13-91A8-81B66B422A96}"/>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B070E514-47B2-43FF-933A-DC44EE246F4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499137457"/>
      </p:ext>
    </p:extLst>
  </p:cSld>
  <p:clrMapOvr>
    <a:overrideClrMapping bg1="lt1" tx1="dk1" bg2="lt2" tx2="dk2" accent1="accent1" accent2="accent2" accent3="accent3" accent4="accent4" accent5="accent5" accent6="accent6" hlink="hlink" folHlink="folHlink"/>
  </p:clrMapOvr>
  <p:hf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2634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5" name="Text Placeholder 27">
            <a:extLst>
              <a:ext uri="{FF2B5EF4-FFF2-40B4-BE49-F238E27FC236}">
                <a16:creationId xmlns:a16="http://schemas.microsoft.com/office/drawing/2014/main" id="{2C7A6D64-2884-E449-BC30-04B590BBF486}"/>
              </a:ext>
            </a:extLst>
          </p:cNvPr>
          <p:cNvSpPr>
            <a:spLocks noGrp="1"/>
          </p:cNvSpPr>
          <p:nvPr>
            <p:ph type="body" sz="quarter" idx="14" hasCustomPrompt="1"/>
          </p:nvPr>
        </p:nvSpPr>
        <p:spPr>
          <a:xfrm>
            <a:off x="2485645" y="893882"/>
            <a:ext cx="3457955" cy="252580"/>
          </a:xfrm>
          <a:prstGeom prst="rect">
            <a:avLst/>
          </a:prstGeom>
        </p:spPr>
        <p:txBody>
          <a:bodyPr anchor="ctr">
            <a:noAutofit/>
          </a:bodyPr>
          <a:lstStyle>
            <a:lvl1pPr marL="0" indent="0">
              <a:lnSpc>
                <a:spcPct val="150000"/>
              </a:lnSpc>
              <a:buNone/>
              <a:defRPr sz="1800" cap="all" spc="500" baseline="0">
                <a:ln>
                  <a:noFill/>
                </a:ln>
                <a:solidFill>
                  <a:schemeClr val="tx1"/>
                </a:solidFill>
              </a:defRPr>
            </a:lvl1pPr>
          </a:lstStyle>
          <a:p>
            <a:pPr lvl="0"/>
            <a:r>
              <a:rPr lang="en-US" dirty="0"/>
              <a:t>Name of Person</a:t>
            </a:r>
          </a:p>
        </p:txBody>
      </p:sp>
      <p:sp>
        <p:nvSpPr>
          <p:cNvPr id="41" name="Slide Number Placeholder 2">
            <a:extLst>
              <a:ext uri="{FF2B5EF4-FFF2-40B4-BE49-F238E27FC236}">
                <a16:creationId xmlns:a16="http://schemas.microsoft.com/office/drawing/2014/main" id="{5673EAE9-36F7-6541-986A-904149C74F74}"/>
              </a:ext>
            </a:extLst>
          </p:cNvPr>
          <p:cNvSpPr>
            <a:spLocks noGrp="1"/>
          </p:cNvSpPr>
          <p:nvPr>
            <p:ph type="sldNum" sz="quarter" idx="4"/>
          </p:nvPr>
        </p:nvSpPr>
        <p:spPr>
          <a:xfrm>
            <a:off x="347023" y="6480314"/>
            <a:ext cx="541740" cy="225289"/>
          </a:xfrm>
          <a:prstGeom prst="rect">
            <a:avLst/>
          </a:prstGeom>
        </p:spPr>
        <p:txBody>
          <a:bodyPr lIns="0" tIns="0" rIns="0" bIns="0" anchor="ctr"/>
          <a:lstStyle>
            <a:lvl1pPr>
              <a:defRPr sz="1000" baseline="0">
                <a:solidFill>
                  <a:schemeClr val="tx1"/>
                </a:solidFill>
              </a:defRPr>
            </a:lvl1pPr>
          </a:lstStyle>
          <a:p>
            <a:fld id="{4A2DC1BA-163F-3043-A1E4-C549CF365773}" type="slidenum">
              <a:rPr lang="en-US" smtClean="0"/>
              <a:pPr/>
              <a:t>‹#›</a:t>
            </a:fld>
            <a:endParaRPr lang="en-US" dirty="0"/>
          </a:p>
        </p:txBody>
      </p:sp>
      <p:sp>
        <p:nvSpPr>
          <p:cNvPr id="42" name="Footer Placeholder 1">
            <a:extLst>
              <a:ext uri="{FF2B5EF4-FFF2-40B4-BE49-F238E27FC236}">
                <a16:creationId xmlns:a16="http://schemas.microsoft.com/office/drawing/2014/main" id="{7E022E4F-1F5C-F24C-8DD8-E5A15F1E41D3}"/>
              </a:ext>
            </a:extLst>
          </p:cNvPr>
          <p:cNvSpPr>
            <a:spLocks noGrp="1"/>
          </p:cNvSpPr>
          <p:nvPr>
            <p:ph type="ftr" sz="quarter" idx="3"/>
          </p:nvPr>
        </p:nvSpPr>
        <p:spPr>
          <a:xfrm>
            <a:off x="888763" y="6480314"/>
            <a:ext cx="4114800" cy="225289"/>
          </a:xfrm>
          <a:prstGeom prst="rect">
            <a:avLst/>
          </a:prstGeom>
        </p:spPr>
        <p:txBody>
          <a:bodyPr vert="horz" lIns="0" tIns="0" rIns="0" bIns="0" rtlCol="0" anchor="ctr"/>
          <a:lstStyle>
            <a:lvl1pPr algn="l">
              <a:defRPr sz="1000">
                <a:solidFill>
                  <a:schemeClr val="tx1">
                    <a:lumMod val="50000"/>
                    <a:lumOff val="50000"/>
                  </a:schemeClr>
                </a:solidFill>
              </a:defRPr>
            </a:lvl1pPr>
          </a:lstStyle>
          <a:p>
            <a:r>
              <a:rPr lang="en-AU"/>
              <a:t>SYDNEY METRO WESTERN SYDNEY AIRPORT PPP </a:t>
            </a:r>
            <a:endParaRPr lang="en-US" dirty="0"/>
          </a:p>
        </p:txBody>
      </p:sp>
      <p:sp>
        <p:nvSpPr>
          <p:cNvPr id="28" name="Picture Placeholder 22">
            <a:extLst>
              <a:ext uri="{FF2B5EF4-FFF2-40B4-BE49-F238E27FC236}">
                <a16:creationId xmlns:a16="http://schemas.microsoft.com/office/drawing/2014/main" id="{3234A023-2343-45BC-B01E-5233506AC4A0}"/>
              </a:ext>
            </a:extLst>
          </p:cNvPr>
          <p:cNvSpPr>
            <a:spLocks noGrp="1"/>
          </p:cNvSpPr>
          <p:nvPr>
            <p:ph type="pic" sz="quarter" idx="41" hasCustomPrompt="1"/>
          </p:nvPr>
        </p:nvSpPr>
        <p:spPr>
          <a:xfrm>
            <a:off x="375016" y="891945"/>
            <a:ext cx="1852061" cy="1643015"/>
          </a:xfrm>
        </p:spPr>
        <p:txBody>
          <a:bodyPr>
            <a:normAutofit/>
          </a:bodyPr>
          <a:lstStyle>
            <a:lvl1pPr>
              <a:defRPr sz="1000" baseline="0"/>
            </a:lvl1pPr>
          </a:lstStyle>
          <a:p>
            <a:pPr lvl="0"/>
            <a:r>
              <a:rPr lang="en-GB" dirty="0"/>
              <a:t>Portrait goes here</a:t>
            </a:r>
            <a:endParaRPr lang="en-US" dirty="0"/>
          </a:p>
        </p:txBody>
      </p:sp>
      <p:sp>
        <p:nvSpPr>
          <p:cNvPr id="47" name="Text Placeholder 33">
            <a:extLst>
              <a:ext uri="{FF2B5EF4-FFF2-40B4-BE49-F238E27FC236}">
                <a16:creationId xmlns:a16="http://schemas.microsoft.com/office/drawing/2014/main" id="{95347423-50BF-475F-9E21-47A1B6187004}"/>
              </a:ext>
            </a:extLst>
          </p:cNvPr>
          <p:cNvSpPr>
            <a:spLocks noGrp="1"/>
          </p:cNvSpPr>
          <p:nvPr>
            <p:ph type="body" sz="quarter" idx="26" hasCustomPrompt="1"/>
          </p:nvPr>
        </p:nvSpPr>
        <p:spPr>
          <a:xfrm>
            <a:off x="2513106" y="1266773"/>
            <a:ext cx="1943476" cy="138065"/>
          </a:xfrm>
          <a:prstGeom prst="rect">
            <a:avLst/>
          </a:prstGeom>
        </p:spPr>
        <p:txBody>
          <a:bodyPr anchor="ctr">
            <a:noAutofit/>
          </a:bodyPr>
          <a:lstStyle>
            <a:lvl1pPr marL="0" indent="0">
              <a:lnSpc>
                <a:spcPct val="100000"/>
              </a:lnSpc>
              <a:buNone/>
              <a:defRPr sz="900" cap="all" spc="200" baseline="0">
                <a:solidFill>
                  <a:schemeClr val="accent4"/>
                </a:solidFill>
              </a:defRPr>
            </a:lvl1pPr>
          </a:lstStyle>
          <a:p>
            <a:pPr lvl="0"/>
            <a:r>
              <a:rPr lang="en-US" dirty="0"/>
              <a:t>TITLE</a:t>
            </a:r>
          </a:p>
        </p:txBody>
      </p:sp>
      <p:sp>
        <p:nvSpPr>
          <p:cNvPr id="48" name="Text Placeholder 33">
            <a:extLst>
              <a:ext uri="{FF2B5EF4-FFF2-40B4-BE49-F238E27FC236}">
                <a16:creationId xmlns:a16="http://schemas.microsoft.com/office/drawing/2014/main" id="{A137BBD3-7A50-472C-92FF-ED82CD503528}"/>
              </a:ext>
            </a:extLst>
          </p:cNvPr>
          <p:cNvSpPr>
            <a:spLocks noGrp="1"/>
          </p:cNvSpPr>
          <p:nvPr>
            <p:ph type="body" sz="quarter" idx="28" hasCustomPrompt="1"/>
          </p:nvPr>
        </p:nvSpPr>
        <p:spPr>
          <a:xfrm>
            <a:off x="2508559" y="1431717"/>
            <a:ext cx="1943476" cy="144894"/>
          </a:xfrm>
          <a:prstGeom prst="rect">
            <a:avLst/>
          </a:prstGeom>
        </p:spPr>
        <p:txBody>
          <a:bodyPr anchor="ctr">
            <a:noAutofit/>
          </a:bodyPr>
          <a:lstStyle>
            <a:lvl1pPr marL="0" indent="0">
              <a:buNone/>
              <a:defRPr sz="900" cap="none" spc="100" baseline="0"/>
            </a:lvl1pPr>
          </a:lstStyle>
          <a:p>
            <a:pPr lvl="0"/>
            <a:r>
              <a:rPr lang="en-US" dirty="0"/>
              <a:t>Location</a:t>
            </a:r>
          </a:p>
        </p:txBody>
      </p:sp>
      <p:sp>
        <p:nvSpPr>
          <p:cNvPr id="49" name="Text Placeholder 33">
            <a:extLst>
              <a:ext uri="{FF2B5EF4-FFF2-40B4-BE49-F238E27FC236}">
                <a16:creationId xmlns:a16="http://schemas.microsoft.com/office/drawing/2014/main" id="{0917055B-B5DB-4C74-89F7-3212206B40B9}"/>
              </a:ext>
            </a:extLst>
          </p:cNvPr>
          <p:cNvSpPr>
            <a:spLocks noGrp="1"/>
          </p:cNvSpPr>
          <p:nvPr>
            <p:ph type="body" sz="quarter" idx="40" hasCustomPrompt="1"/>
          </p:nvPr>
        </p:nvSpPr>
        <p:spPr>
          <a:xfrm>
            <a:off x="3073039" y="1590567"/>
            <a:ext cx="1378996" cy="193706"/>
          </a:xfrm>
          <a:prstGeom prst="rect">
            <a:avLst/>
          </a:prstGeom>
        </p:spPr>
        <p:txBody>
          <a:bodyPr anchor="ctr">
            <a:noAutofit/>
          </a:bodyPr>
          <a:lstStyle>
            <a:lvl1pPr marL="0" indent="0">
              <a:buNone/>
              <a:defRPr sz="900" cap="none" spc="100" baseline="0"/>
            </a:lvl1pPr>
          </a:lstStyle>
          <a:p>
            <a:pPr lvl="0"/>
            <a:r>
              <a:rPr lang="en-US" dirty="0"/>
              <a:t>000-0000-000</a:t>
            </a:r>
          </a:p>
        </p:txBody>
      </p:sp>
      <p:sp>
        <p:nvSpPr>
          <p:cNvPr id="50" name="Text Placeholder 33">
            <a:extLst>
              <a:ext uri="{FF2B5EF4-FFF2-40B4-BE49-F238E27FC236}">
                <a16:creationId xmlns:a16="http://schemas.microsoft.com/office/drawing/2014/main" id="{DE7B1A6C-D44F-422A-93E7-6F522DC3E97B}"/>
              </a:ext>
            </a:extLst>
          </p:cNvPr>
          <p:cNvSpPr>
            <a:spLocks noGrp="1"/>
          </p:cNvSpPr>
          <p:nvPr>
            <p:ph type="body" sz="quarter" idx="77" hasCustomPrompt="1"/>
          </p:nvPr>
        </p:nvSpPr>
        <p:spPr>
          <a:xfrm>
            <a:off x="3073039" y="1833797"/>
            <a:ext cx="1378996" cy="193706"/>
          </a:xfrm>
          <a:prstGeom prst="rect">
            <a:avLst/>
          </a:prstGeom>
        </p:spPr>
        <p:txBody>
          <a:bodyPr anchor="ctr">
            <a:noAutofit/>
          </a:bodyPr>
          <a:lstStyle>
            <a:lvl1pPr marL="0" indent="0">
              <a:buNone/>
              <a:defRPr sz="900" cap="none" spc="100" baseline="0"/>
            </a:lvl1pPr>
          </a:lstStyle>
          <a:p>
            <a:pPr lvl="0"/>
            <a:r>
              <a:rPr lang="en-US" dirty="0"/>
              <a:t>000-0000-000</a:t>
            </a:r>
          </a:p>
        </p:txBody>
      </p:sp>
      <p:sp>
        <p:nvSpPr>
          <p:cNvPr id="55" name="Text Placeholder 2">
            <a:extLst>
              <a:ext uri="{FF2B5EF4-FFF2-40B4-BE49-F238E27FC236}">
                <a16:creationId xmlns:a16="http://schemas.microsoft.com/office/drawing/2014/main" id="{AB7151A0-544C-4785-BAA9-F385265DA4CD}"/>
              </a:ext>
            </a:extLst>
          </p:cNvPr>
          <p:cNvSpPr>
            <a:spLocks noGrp="1"/>
          </p:cNvSpPr>
          <p:nvPr>
            <p:ph type="body" idx="113" hasCustomPrompt="1"/>
          </p:nvPr>
        </p:nvSpPr>
        <p:spPr>
          <a:xfrm>
            <a:off x="363886" y="2729057"/>
            <a:ext cx="5579716" cy="3582843"/>
          </a:xfrm>
          <a:solidFill>
            <a:schemeClr val="bg2"/>
          </a:solidFill>
        </p:spPr>
        <p:txBody>
          <a:bodyPr anchor="t">
            <a:noAutofit/>
          </a:bodyPr>
          <a:lstStyle>
            <a:lvl1pPr marL="0" indent="0" algn="l">
              <a:lnSpc>
                <a:spcPts val="1200"/>
              </a:lnSpc>
              <a:spcAft>
                <a:spcPts val="300"/>
              </a:spcAft>
              <a:buNone/>
              <a:defRPr sz="9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59" name="Text Placeholder 27">
            <a:extLst>
              <a:ext uri="{FF2B5EF4-FFF2-40B4-BE49-F238E27FC236}">
                <a16:creationId xmlns:a16="http://schemas.microsoft.com/office/drawing/2014/main" id="{F88AB2BE-A23E-467D-9ED9-789E9398795E}"/>
              </a:ext>
            </a:extLst>
          </p:cNvPr>
          <p:cNvSpPr>
            <a:spLocks noGrp="1"/>
          </p:cNvSpPr>
          <p:nvPr>
            <p:ph type="body" sz="quarter" idx="114" hasCustomPrompt="1"/>
          </p:nvPr>
        </p:nvSpPr>
        <p:spPr>
          <a:xfrm>
            <a:off x="8391145" y="893882"/>
            <a:ext cx="3457955" cy="252580"/>
          </a:xfrm>
          <a:prstGeom prst="rect">
            <a:avLst/>
          </a:prstGeom>
        </p:spPr>
        <p:txBody>
          <a:bodyPr anchor="ctr">
            <a:noAutofit/>
          </a:bodyPr>
          <a:lstStyle>
            <a:lvl1pPr marL="0" indent="0">
              <a:lnSpc>
                <a:spcPct val="150000"/>
              </a:lnSpc>
              <a:buNone/>
              <a:defRPr sz="1800" cap="all" spc="500" baseline="0">
                <a:ln>
                  <a:noFill/>
                </a:ln>
                <a:solidFill>
                  <a:schemeClr val="tx1"/>
                </a:solidFill>
              </a:defRPr>
            </a:lvl1pPr>
          </a:lstStyle>
          <a:p>
            <a:pPr lvl="0"/>
            <a:r>
              <a:rPr lang="en-US" dirty="0"/>
              <a:t>Name of Person</a:t>
            </a:r>
          </a:p>
        </p:txBody>
      </p:sp>
      <p:sp>
        <p:nvSpPr>
          <p:cNvPr id="60" name="Picture Placeholder 22">
            <a:extLst>
              <a:ext uri="{FF2B5EF4-FFF2-40B4-BE49-F238E27FC236}">
                <a16:creationId xmlns:a16="http://schemas.microsoft.com/office/drawing/2014/main" id="{2EEB8777-B7A8-479C-948A-3181B7015CF9}"/>
              </a:ext>
            </a:extLst>
          </p:cNvPr>
          <p:cNvSpPr>
            <a:spLocks noGrp="1"/>
          </p:cNvSpPr>
          <p:nvPr>
            <p:ph type="pic" sz="quarter" idx="115" hasCustomPrompt="1"/>
          </p:nvPr>
        </p:nvSpPr>
        <p:spPr>
          <a:xfrm>
            <a:off x="6280516" y="891945"/>
            <a:ext cx="1852061" cy="1643015"/>
          </a:xfrm>
        </p:spPr>
        <p:txBody>
          <a:bodyPr>
            <a:normAutofit/>
          </a:bodyPr>
          <a:lstStyle>
            <a:lvl1pPr>
              <a:defRPr sz="1000" baseline="0"/>
            </a:lvl1pPr>
          </a:lstStyle>
          <a:p>
            <a:pPr lvl="0"/>
            <a:r>
              <a:rPr lang="en-GB" dirty="0"/>
              <a:t>Portrait goes here</a:t>
            </a:r>
            <a:endParaRPr lang="en-US" dirty="0"/>
          </a:p>
        </p:txBody>
      </p:sp>
      <p:sp>
        <p:nvSpPr>
          <p:cNvPr id="64" name="Text Placeholder 33">
            <a:extLst>
              <a:ext uri="{FF2B5EF4-FFF2-40B4-BE49-F238E27FC236}">
                <a16:creationId xmlns:a16="http://schemas.microsoft.com/office/drawing/2014/main" id="{9419239A-22C3-4667-8A76-DFA4BF341B6B}"/>
              </a:ext>
            </a:extLst>
          </p:cNvPr>
          <p:cNvSpPr>
            <a:spLocks noGrp="1"/>
          </p:cNvSpPr>
          <p:nvPr>
            <p:ph type="body" sz="quarter" idx="116" hasCustomPrompt="1"/>
          </p:nvPr>
        </p:nvSpPr>
        <p:spPr>
          <a:xfrm>
            <a:off x="8418606" y="1266773"/>
            <a:ext cx="1943476" cy="138065"/>
          </a:xfrm>
          <a:prstGeom prst="rect">
            <a:avLst/>
          </a:prstGeom>
        </p:spPr>
        <p:txBody>
          <a:bodyPr anchor="ctr">
            <a:noAutofit/>
          </a:bodyPr>
          <a:lstStyle>
            <a:lvl1pPr marL="0" indent="0">
              <a:lnSpc>
                <a:spcPct val="100000"/>
              </a:lnSpc>
              <a:buNone/>
              <a:defRPr sz="900" cap="all" spc="200" baseline="0">
                <a:solidFill>
                  <a:schemeClr val="accent4"/>
                </a:solidFill>
              </a:defRPr>
            </a:lvl1pPr>
          </a:lstStyle>
          <a:p>
            <a:pPr lvl="0"/>
            <a:r>
              <a:rPr lang="en-US" dirty="0"/>
              <a:t>TITLE</a:t>
            </a:r>
          </a:p>
        </p:txBody>
      </p:sp>
      <p:sp>
        <p:nvSpPr>
          <p:cNvPr id="65" name="Text Placeholder 33">
            <a:extLst>
              <a:ext uri="{FF2B5EF4-FFF2-40B4-BE49-F238E27FC236}">
                <a16:creationId xmlns:a16="http://schemas.microsoft.com/office/drawing/2014/main" id="{4D0EA46D-3A30-4A58-9695-BB8944C27B3E}"/>
              </a:ext>
            </a:extLst>
          </p:cNvPr>
          <p:cNvSpPr>
            <a:spLocks noGrp="1"/>
          </p:cNvSpPr>
          <p:nvPr>
            <p:ph type="body" sz="quarter" idx="117" hasCustomPrompt="1"/>
          </p:nvPr>
        </p:nvSpPr>
        <p:spPr>
          <a:xfrm>
            <a:off x="8414058" y="1431717"/>
            <a:ext cx="1943476" cy="144894"/>
          </a:xfrm>
          <a:prstGeom prst="rect">
            <a:avLst/>
          </a:prstGeom>
        </p:spPr>
        <p:txBody>
          <a:bodyPr anchor="ctr">
            <a:noAutofit/>
          </a:bodyPr>
          <a:lstStyle>
            <a:lvl1pPr marL="0" indent="0">
              <a:buNone/>
              <a:defRPr sz="900" cap="none" spc="100" baseline="0"/>
            </a:lvl1pPr>
          </a:lstStyle>
          <a:p>
            <a:pPr lvl="0"/>
            <a:r>
              <a:rPr lang="en-US" dirty="0"/>
              <a:t>Location</a:t>
            </a:r>
          </a:p>
        </p:txBody>
      </p:sp>
      <p:sp>
        <p:nvSpPr>
          <p:cNvPr id="66" name="Text Placeholder 33">
            <a:extLst>
              <a:ext uri="{FF2B5EF4-FFF2-40B4-BE49-F238E27FC236}">
                <a16:creationId xmlns:a16="http://schemas.microsoft.com/office/drawing/2014/main" id="{3040E9D0-62C1-49AB-881B-33637640B5D8}"/>
              </a:ext>
            </a:extLst>
          </p:cNvPr>
          <p:cNvSpPr>
            <a:spLocks noGrp="1"/>
          </p:cNvSpPr>
          <p:nvPr>
            <p:ph type="body" sz="quarter" idx="118" hasCustomPrompt="1"/>
          </p:nvPr>
        </p:nvSpPr>
        <p:spPr>
          <a:xfrm>
            <a:off x="8978539" y="1590567"/>
            <a:ext cx="1378996" cy="193706"/>
          </a:xfrm>
          <a:prstGeom prst="rect">
            <a:avLst/>
          </a:prstGeom>
        </p:spPr>
        <p:txBody>
          <a:bodyPr anchor="ctr">
            <a:noAutofit/>
          </a:bodyPr>
          <a:lstStyle>
            <a:lvl1pPr marL="0" indent="0">
              <a:buNone/>
              <a:defRPr sz="900" cap="none" spc="100" baseline="0"/>
            </a:lvl1pPr>
          </a:lstStyle>
          <a:p>
            <a:pPr lvl="0"/>
            <a:r>
              <a:rPr lang="en-US" dirty="0"/>
              <a:t>000-0000-000</a:t>
            </a:r>
          </a:p>
        </p:txBody>
      </p:sp>
      <p:sp>
        <p:nvSpPr>
          <p:cNvPr id="67" name="Text Placeholder 33">
            <a:extLst>
              <a:ext uri="{FF2B5EF4-FFF2-40B4-BE49-F238E27FC236}">
                <a16:creationId xmlns:a16="http://schemas.microsoft.com/office/drawing/2014/main" id="{97F8D4A4-8801-4CD9-9559-C188AF4EFE98}"/>
              </a:ext>
            </a:extLst>
          </p:cNvPr>
          <p:cNvSpPr>
            <a:spLocks noGrp="1"/>
          </p:cNvSpPr>
          <p:nvPr>
            <p:ph type="body" sz="quarter" idx="119" hasCustomPrompt="1"/>
          </p:nvPr>
        </p:nvSpPr>
        <p:spPr>
          <a:xfrm>
            <a:off x="8978539" y="1833797"/>
            <a:ext cx="1378996" cy="193706"/>
          </a:xfrm>
          <a:prstGeom prst="rect">
            <a:avLst/>
          </a:prstGeom>
        </p:spPr>
        <p:txBody>
          <a:bodyPr anchor="ctr">
            <a:noAutofit/>
          </a:bodyPr>
          <a:lstStyle>
            <a:lvl1pPr marL="0" indent="0">
              <a:buNone/>
              <a:defRPr sz="900" cap="none" spc="100" baseline="0"/>
            </a:lvl1pPr>
          </a:lstStyle>
          <a:p>
            <a:pPr lvl="0"/>
            <a:r>
              <a:rPr lang="en-US" dirty="0"/>
              <a:t>000-0000-000</a:t>
            </a:r>
          </a:p>
        </p:txBody>
      </p:sp>
      <p:sp>
        <p:nvSpPr>
          <p:cNvPr id="68" name="Text Placeholder 2">
            <a:extLst>
              <a:ext uri="{FF2B5EF4-FFF2-40B4-BE49-F238E27FC236}">
                <a16:creationId xmlns:a16="http://schemas.microsoft.com/office/drawing/2014/main" id="{C0EDC295-FC77-4A8F-89AA-53688CEF69F8}"/>
              </a:ext>
            </a:extLst>
          </p:cNvPr>
          <p:cNvSpPr>
            <a:spLocks noGrp="1"/>
          </p:cNvSpPr>
          <p:nvPr>
            <p:ph type="body" idx="120" hasCustomPrompt="1"/>
          </p:nvPr>
        </p:nvSpPr>
        <p:spPr>
          <a:xfrm>
            <a:off x="6269386" y="2729057"/>
            <a:ext cx="5579716" cy="3582843"/>
          </a:xfrm>
          <a:solidFill>
            <a:schemeClr val="bg2"/>
          </a:solidFill>
        </p:spPr>
        <p:txBody>
          <a:bodyPr anchor="t">
            <a:noAutofit/>
          </a:bodyPr>
          <a:lstStyle>
            <a:lvl1pPr marL="0" indent="0" algn="l">
              <a:lnSpc>
                <a:spcPts val="1200"/>
              </a:lnSpc>
              <a:spcAft>
                <a:spcPts val="300"/>
              </a:spcAft>
              <a:buNone/>
              <a:defRPr sz="900" cap="none" spc="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ltLang="ko-KR" dirty="0"/>
              <a:t>Text</a:t>
            </a:r>
            <a:endParaRPr lang="en-GB" dirty="0"/>
          </a:p>
        </p:txBody>
      </p:sp>
      <p:sp>
        <p:nvSpPr>
          <p:cNvPr id="31" name="Title 1">
            <a:extLst>
              <a:ext uri="{FF2B5EF4-FFF2-40B4-BE49-F238E27FC236}">
                <a16:creationId xmlns:a16="http://schemas.microsoft.com/office/drawing/2014/main" id="{53DE247A-A207-4026-964A-35655E464AC1}"/>
              </a:ext>
            </a:extLst>
          </p:cNvPr>
          <p:cNvSpPr>
            <a:spLocks noGrp="1"/>
          </p:cNvSpPr>
          <p:nvPr>
            <p:ph type="title" hasCustomPrompt="1"/>
          </p:nvPr>
        </p:nvSpPr>
        <p:spPr>
          <a:xfrm>
            <a:off x="350218" y="271279"/>
            <a:ext cx="11498393" cy="461897"/>
          </a:xfrm>
          <a:prstGeom prst="rect">
            <a:avLst/>
          </a:prstGeom>
        </p:spPr>
        <p:txBody>
          <a:bodyPr lIns="0" tIns="0" rIns="0" bIns="0" anchor="ctr">
            <a:noAutofit/>
          </a:bodyPr>
          <a:lstStyle>
            <a:lvl1pPr>
              <a:defRPr sz="2000">
                <a:solidFill>
                  <a:schemeClr val="tx1"/>
                </a:solidFill>
              </a:defRPr>
            </a:lvl1pPr>
          </a:lstStyle>
          <a:p>
            <a:r>
              <a:rPr lang="en-GB" dirty="0"/>
              <a:t>Headline</a:t>
            </a:r>
            <a:endParaRPr lang="en-US" dirty="0"/>
          </a:p>
        </p:txBody>
      </p:sp>
      <p:cxnSp>
        <p:nvCxnSpPr>
          <p:cNvPr id="32" name="Straight Connector 31">
            <a:extLst>
              <a:ext uri="{FF2B5EF4-FFF2-40B4-BE49-F238E27FC236}">
                <a16:creationId xmlns:a16="http://schemas.microsoft.com/office/drawing/2014/main" id="{CC72CD6E-81DC-436C-B00C-73B0D1B687DB}"/>
              </a:ext>
            </a:extLst>
          </p:cNvPr>
          <p:cNvCxnSpPr>
            <a:cxnSpLocks/>
          </p:cNvCxnSpPr>
          <p:nvPr userDrawn="1"/>
        </p:nvCxnSpPr>
        <p:spPr>
          <a:xfrm>
            <a:off x="342348" y="798351"/>
            <a:ext cx="11507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0601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ontent slide_Heavy text_1 column">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AA92BB17-F135-E14A-AC01-BBC8A1644AFA}"/>
              </a:ext>
            </a:extLst>
          </p:cNvPr>
          <p:cNvSpPr>
            <a:spLocks noGrp="1"/>
          </p:cNvSpPr>
          <p:nvPr>
            <p:ph type="sldNum" sz="quarter" idx="4"/>
          </p:nvPr>
        </p:nvSpPr>
        <p:spPr>
          <a:xfrm>
            <a:off x="347023" y="6480314"/>
            <a:ext cx="541740" cy="225289"/>
          </a:xfrm>
          <a:prstGeom prst="rect">
            <a:avLst/>
          </a:prstGeom>
        </p:spPr>
        <p:txBody>
          <a:bodyPr lIns="0" tIns="0" rIns="0" bIns="0" anchor="ctr"/>
          <a:lstStyle>
            <a:lvl1pPr>
              <a:defRPr sz="1000" baseline="0">
                <a:solidFill>
                  <a:schemeClr val="tx1"/>
                </a:solidFill>
              </a:defRPr>
            </a:lvl1pPr>
          </a:lstStyle>
          <a:p>
            <a:fld id="{4A2DC1BA-163F-3043-A1E4-C549CF365773}" type="slidenum">
              <a:rPr lang="en-US" smtClean="0"/>
              <a:pPr/>
              <a:t>‹#›</a:t>
            </a:fld>
            <a:endParaRPr lang="en-US" dirty="0"/>
          </a:p>
        </p:txBody>
      </p:sp>
      <p:sp>
        <p:nvSpPr>
          <p:cNvPr id="22" name="Footer Placeholder 1">
            <a:extLst>
              <a:ext uri="{FF2B5EF4-FFF2-40B4-BE49-F238E27FC236}">
                <a16:creationId xmlns:a16="http://schemas.microsoft.com/office/drawing/2014/main" id="{346C4460-3154-7144-A0D6-EC767501A76C}"/>
              </a:ext>
            </a:extLst>
          </p:cNvPr>
          <p:cNvSpPr>
            <a:spLocks noGrp="1"/>
          </p:cNvSpPr>
          <p:nvPr>
            <p:ph type="ftr" sz="quarter" idx="3"/>
          </p:nvPr>
        </p:nvSpPr>
        <p:spPr>
          <a:xfrm>
            <a:off x="888763" y="6480314"/>
            <a:ext cx="4114800" cy="225289"/>
          </a:xfrm>
          <a:prstGeom prst="rect">
            <a:avLst/>
          </a:prstGeom>
        </p:spPr>
        <p:txBody>
          <a:bodyPr vert="horz" lIns="0" tIns="0" rIns="0" bIns="0" rtlCol="0" anchor="ctr"/>
          <a:lstStyle>
            <a:lvl1pPr algn="l">
              <a:defRPr sz="1000">
                <a:solidFill>
                  <a:schemeClr val="tx1">
                    <a:lumMod val="50000"/>
                    <a:lumOff val="50000"/>
                  </a:schemeClr>
                </a:solidFill>
              </a:defRPr>
            </a:lvl1pPr>
          </a:lstStyle>
          <a:p>
            <a:r>
              <a:rPr lang="en-AU"/>
              <a:t>SYDNEY METRO WESTERN SYDNEY AIRPORT PPP </a:t>
            </a:r>
            <a:endParaRPr lang="en-US" dirty="0"/>
          </a:p>
        </p:txBody>
      </p:sp>
      <p:sp>
        <p:nvSpPr>
          <p:cNvPr id="13" name="Title 1">
            <a:extLst>
              <a:ext uri="{FF2B5EF4-FFF2-40B4-BE49-F238E27FC236}">
                <a16:creationId xmlns:a16="http://schemas.microsoft.com/office/drawing/2014/main" id="{66A0BAC2-152F-3A41-B497-29207F7119DF}"/>
              </a:ext>
            </a:extLst>
          </p:cNvPr>
          <p:cNvSpPr>
            <a:spLocks noGrp="1"/>
          </p:cNvSpPr>
          <p:nvPr>
            <p:ph type="title"/>
          </p:nvPr>
        </p:nvSpPr>
        <p:spPr>
          <a:xfrm>
            <a:off x="341833" y="982575"/>
            <a:ext cx="11495199" cy="5143637"/>
          </a:xfrm>
          <a:prstGeom prst="rect">
            <a:avLst/>
          </a:prstGeom>
        </p:spPr>
        <p:txBody>
          <a:bodyPr tIns="0" anchor="t">
            <a:noAutofit/>
          </a:bodyPr>
          <a:lstStyle>
            <a:lvl1pPr marL="0" indent="0">
              <a:lnSpc>
                <a:spcPct val="100000"/>
              </a:lnSpc>
              <a:spcAft>
                <a:spcPts val="600"/>
              </a:spcAft>
              <a:buClr>
                <a:schemeClr val="accent4"/>
              </a:buClr>
              <a:buFont typeface="Arial" panose="020B0604020202020204" pitchFamily="34" charset="0"/>
              <a:buNone/>
              <a:defRPr sz="1000" cap="none" spc="0" baseline="0">
                <a:latin typeface="+mn-lt"/>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8903714A-D708-3243-8168-20F372F0E635}"/>
              </a:ext>
            </a:extLst>
          </p:cNvPr>
          <p:cNvCxnSpPr>
            <a:cxnSpLocks/>
          </p:cNvCxnSpPr>
          <p:nvPr userDrawn="1"/>
        </p:nvCxnSpPr>
        <p:spPr>
          <a:xfrm>
            <a:off x="341833" y="6303260"/>
            <a:ext cx="114951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329F74-BD4A-458D-B47A-6072C128EB38}"/>
              </a:ext>
            </a:extLst>
          </p:cNvPr>
          <p:cNvCxnSpPr>
            <a:cxnSpLocks/>
          </p:cNvCxnSpPr>
          <p:nvPr userDrawn="1"/>
        </p:nvCxnSpPr>
        <p:spPr>
          <a:xfrm>
            <a:off x="342348" y="798351"/>
            <a:ext cx="11507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AA816CC-14FF-40F8-BDA5-4E0003B4DDEF}"/>
              </a:ext>
            </a:extLst>
          </p:cNvPr>
          <p:cNvGrpSpPr/>
          <p:nvPr userDrawn="1"/>
        </p:nvGrpSpPr>
        <p:grpSpPr>
          <a:xfrm>
            <a:off x="11485807" y="6464304"/>
            <a:ext cx="369644" cy="226799"/>
            <a:chOff x="10171675" y="6328233"/>
            <a:chExt cx="731163" cy="454938"/>
          </a:xfrm>
        </p:grpSpPr>
        <p:sp>
          <p:nvSpPr>
            <p:cNvPr id="15" name="Freeform: Shape 14">
              <a:extLst>
                <a:ext uri="{FF2B5EF4-FFF2-40B4-BE49-F238E27FC236}">
                  <a16:creationId xmlns:a16="http://schemas.microsoft.com/office/drawing/2014/main" id="{1AC2D2A7-9613-42D7-BB2A-48451F58ED1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800" dirty="0"/>
            </a:p>
          </p:txBody>
        </p:sp>
        <p:sp>
          <p:nvSpPr>
            <p:cNvPr id="16" name="Freeform: Shape 15">
              <a:extLst>
                <a:ext uri="{FF2B5EF4-FFF2-40B4-BE49-F238E27FC236}">
                  <a16:creationId xmlns:a16="http://schemas.microsoft.com/office/drawing/2014/main" id="{AF7DCB24-44D2-4506-B29B-A467BA5F27D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800"/>
            </a:p>
          </p:txBody>
        </p:sp>
        <p:grpSp>
          <p:nvGrpSpPr>
            <p:cNvPr id="17" name="Group 16">
              <a:extLst>
                <a:ext uri="{FF2B5EF4-FFF2-40B4-BE49-F238E27FC236}">
                  <a16:creationId xmlns:a16="http://schemas.microsoft.com/office/drawing/2014/main" id="{3D4E3D8E-49E0-4EFB-8C4F-2DF74D85F199}"/>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BE2C6163-4E9E-4A50-AFCE-0F7CEE49EED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sz="1800"/>
              </a:p>
            </p:txBody>
          </p:sp>
          <p:sp>
            <p:nvSpPr>
              <p:cNvPr id="19" name="Freeform: Shape 18">
                <a:extLst>
                  <a:ext uri="{FF2B5EF4-FFF2-40B4-BE49-F238E27FC236}">
                    <a16:creationId xmlns:a16="http://schemas.microsoft.com/office/drawing/2014/main" id="{6936550A-34DD-41E9-978A-D41D98AA7E2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sz="1800" dirty="0"/>
              </a:p>
            </p:txBody>
          </p:sp>
        </p:grpSp>
      </p:grpSp>
      <p:sp>
        <p:nvSpPr>
          <p:cNvPr id="23" name="Text Placeholder 3">
            <a:extLst>
              <a:ext uri="{FF2B5EF4-FFF2-40B4-BE49-F238E27FC236}">
                <a16:creationId xmlns:a16="http://schemas.microsoft.com/office/drawing/2014/main" id="{9CE4D41F-C005-4952-83AA-D5DC97F44495}"/>
              </a:ext>
            </a:extLst>
          </p:cNvPr>
          <p:cNvSpPr>
            <a:spLocks noGrp="1"/>
          </p:cNvSpPr>
          <p:nvPr>
            <p:ph type="body" sz="quarter" idx="10" hasCustomPrompt="1"/>
          </p:nvPr>
        </p:nvSpPr>
        <p:spPr>
          <a:xfrm>
            <a:off x="341316" y="364332"/>
            <a:ext cx="11514137" cy="434020"/>
          </a:xfrm>
        </p:spPr>
        <p:txBody>
          <a:bodyPr/>
          <a:lstStyle>
            <a:lvl1pPr marL="0" algn="l" defTabSz="914377" rtl="0" eaLnBrk="1" latinLnBrk="0" hangingPunct="1">
              <a:lnSpc>
                <a:spcPct val="90000"/>
              </a:lnSpc>
              <a:spcBef>
                <a:spcPct val="0"/>
              </a:spcBef>
              <a:buNone/>
              <a:defRPr lang="en-US" sz="2000" kern="1200" cap="all" spc="500" baseline="0" dirty="0" smtClean="0">
                <a:solidFill>
                  <a:schemeClr val="tx1"/>
                </a:solidFill>
                <a:latin typeface="+mj-lt"/>
                <a:ea typeface="+mj-ea"/>
                <a:cs typeface="+mj-cs"/>
              </a:defRPr>
            </a:lvl1pPr>
            <a:lvl2pPr marL="0" indent="0" algn="l" defTabSz="914377" rtl="0" eaLnBrk="1" latinLnBrk="0" hangingPunct="1">
              <a:lnSpc>
                <a:spcPct val="90000"/>
              </a:lnSpc>
              <a:spcBef>
                <a:spcPct val="0"/>
              </a:spcBef>
              <a:buNone/>
              <a:defRPr lang="en-US" sz="2000" kern="1200" cap="all" spc="500" baseline="0" dirty="0" smtClean="0">
                <a:solidFill>
                  <a:schemeClr val="tx1"/>
                </a:solidFill>
                <a:latin typeface="+mj-lt"/>
                <a:ea typeface="+mj-ea"/>
                <a:cs typeface="+mj-cs"/>
              </a:defRPr>
            </a:lvl2pPr>
            <a:lvl3pPr marL="0" indent="0" algn="l" defTabSz="914377" rtl="0" eaLnBrk="1" latinLnBrk="0" hangingPunct="1">
              <a:lnSpc>
                <a:spcPct val="90000"/>
              </a:lnSpc>
              <a:spcBef>
                <a:spcPct val="0"/>
              </a:spcBef>
              <a:buNone/>
              <a:defRPr lang="en-US" sz="2000" kern="1200" cap="all" spc="500" baseline="0" dirty="0" smtClean="0">
                <a:solidFill>
                  <a:schemeClr val="tx1"/>
                </a:solidFill>
                <a:latin typeface="+mj-lt"/>
                <a:ea typeface="+mj-ea"/>
                <a:cs typeface="+mj-cs"/>
              </a:defRPr>
            </a:lvl3pPr>
            <a:lvl4pPr marL="0" indent="0" algn="l" defTabSz="914377" rtl="0" eaLnBrk="1" latinLnBrk="0" hangingPunct="1">
              <a:lnSpc>
                <a:spcPct val="90000"/>
              </a:lnSpc>
              <a:spcBef>
                <a:spcPct val="0"/>
              </a:spcBef>
              <a:buNone/>
              <a:defRPr lang="en-US" sz="2000" kern="1200" cap="all" spc="500" baseline="0" dirty="0" smtClean="0">
                <a:solidFill>
                  <a:schemeClr val="tx1"/>
                </a:solidFill>
                <a:latin typeface="+mj-lt"/>
                <a:ea typeface="+mj-ea"/>
                <a:cs typeface="+mj-cs"/>
              </a:defRPr>
            </a:lvl4pPr>
            <a:lvl5pPr marL="0" indent="0" algn="l" defTabSz="914377" rtl="0" eaLnBrk="1" latinLnBrk="0" hangingPunct="1">
              <a:lnSpc>
                <a:spcPct val="90000"/>
              </a:lnSpc>
              <a:spcBef>
                <a:spcPct val="0"/>
              </a:spcBef>
              <a:buNone/>
              <a:defRPr lang="en-AU" sz="2000" kern="1200" cap="all" spc="500" baseline="0" dirty="0">
                <a:solidFill>
                  <a:schemeClr val="tx1"/>
                </a:solidFill>
                <a:latin typeface="+mj-lt"/>
                <a:ea typeface="+mj-ea"/>
                <a:cs typeface="+mj-cs"/>
              </a:defRPr>
            </a:lvl5pPr>
          </a:lstStyle>
          <a:p>
            <a:pPr lvl="0"/>
            <a:r>
              <a:rPr lang="en-US" dirty="0"/>
              <a:t>Headline</a:t>
            </a:r>
            <a:endParaRPr lang="en-AU" dirty="0"/>
          </a:p>
        </p:txBody>
      </p:sp>
    </p:spTree>
    <p:extLst>
      <p:ext uri="{BB962C8B-B14F-4D97-AF65-F5344CB8AC3E}">
        <p14:creationId xmlns:p14="http://schemas.microsoft.com/office/powerpoint/2010/main" val="2991678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_Presenter_english only logo">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6FF2A4-8CCC-4F2C-81C5-9CC2AA7865BE}"/>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Picture Placeholder 2">
            <a:extLst>
              <a:ext uri="{FF2B5EF4-FFF2-40B4-BE49-F238E27FC236}">
                <a16:creationId xmlns:a16="http://schemas.microsoft.com/office/drawing/2014/main" id="{720310B0-869D-4143-B6A4-B82CA20A5CD9}"/>
              </a:ext>
            </a:extLst>
          </p:cNvPr>
          <p:cNvSpPr>
            <a:spLocks noGrp="1"/>
          </p:cNvSpPr>
          <p:nvPr>
            <p:ph type="pic" idx="1" hasCustomPrompt="1"/>
          </p:nvPr>
        </p:nvSpPr>
        <p:spPr>
          <a:xfrm>
            <a:off x="7988582" y="1396641"/>
            <a:ext cx="3203555" cy="3302059"/>
          </a:xfrm>
          <a:prstGeom prst="rect">
            <a:avLst/>
          </a:prstGeom>
          <a:noFill/>
        </p:spPr>
        <p:txBody>
          <a:bodyPr anchor="t" anchorCtr="0">
            <a:no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Portrait image goes here</a:t>
            </a:r>
          </a:p>
        </p:txBody>
      </p:sp>
      <p:sp>
        <p:nvSpPr>
          <p:cNvPr id="12" name="Title 34">
            <a:extLst>
              <a:ext uri="{FF2B5EF4-FFF2-40B4-BE49-F238E27FC236}">
                <a16:creationId xmlns:a16="http://schemas.microsoft.com/office/drawing/2014/main" id="{C705B11F-81CE-4187-9DB3-7533673B9BC6}"/>
              </a:ext>
            </a:extLst>
          </p:cNvPr>
          <p:cNvSpPr>
            <a:spLocks noGrp="1"/>
          </p:cNvSpPr>
          <p:nvPr>
            <p:ph type="title" hasCustomPrompt="1"/>
          </p:nvPr>
        </p:nvSpPr>
        <p:spPr>
          <a:xfrm>
            <a:off x="350730" y="1396641"/>
            <a:ext cx="7116870" cy="3103267"/>
          </a:xfrm>
          <a:prstGeom prst="rect">
            <a:avLst/>
          </a:prstGeom>
        </p:spPr>
        <p:txBody>
          <a:bodyPr tIns="0" rIns="0" bIns="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C0052F39-F1CE-4C1E-BE26-7092E4D5747D}"/>
              </a:ext>
            </a:extLst>
          </p:cNvPr>
          <p:cNvCxnSpPr/>
          <p:nvPr userDrawn="1"/>
        </p:nvCxnSpPr>
        <p:spPr>
          <a:xfrm>
            <a:off x="333632" y="1209368"/>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BF36F7-A1C5-45A4-B49F-1EDF07C796FD}"/>
              </a:ext>
            </a:extLst>
          </p:cNvPr>
          <p:cNvCxnSpPr>
            <a:cxnSpLocks/>
          </p:cNvCxnSpPr>
          <p:nvPr userDrawn="1"/>
        </p:nvCxnSpPr>
        <p:spPr>
          <a:xfrm>
            <a:off x="333632" y="4726014"/>
            <a:ext cx="115010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95BB40D0-3B0A-4064-814E-8211F9DA8F8A}"/>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sp>
        <p:nvSpPr>
          <p:cNvPr id="18" name="Text Placeholder 3">
            <a:extLst>
              <a:ext uri="{FF2B5EF4-FFF2-40B4-BE49-F238E27FC236}">
                <a16:creationId xmlns:a16="http://schemas.microsoft.com/office/drawing/2014/main" id="{D8FE7BE0-6D88-4419-A09C-8CBE59C916C8}"/>
              </a:ext>
            </a:extLst>
          </p:cNvPr>
          <p:cNvSpPr>
            <a:spLocks noGrp="1"/>
          </p:cNvSpPr>
          <p:nvPr>
            <p:ph type="body" sz="half" idx="10" hasCustomPrompt="1"/>
          </p:nvPr>
        </p:nvSpPr>
        <p:spPr>
          <a:xfrm>
            <a:off x="366308" y="4951631"/>
            <a:ext cx="11447742"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22" name="Group 21">
            <a:extLst>
              <a:ext uri="{FF2B5EF4-FFF2-40B4-BE49-F238E27FC236}">
                <a16:creationId xmlns:a16="http://schemas.microsoft.com/office/drawing/2014/main" id="{28114E77-42B2-4A68-8AD9-C285BCA9D763}"/>
              </a:ext>
            </a:extLst>
          </p:cNvPr>
          <p:cNvGrpSpPr/>
          <p:nvPr userDrawn="1"/>
        </p:nvGrpSpPr>
        <p:grpSpPr>
          <a:xfrm>
            <a:off x="10430647" y="6166021"/>
            <a:ext cx="1404000" cy="384411"/>
            <a:chOff x="8946498" y="5965993"/>
            <a:chExt cx="1415115" cy="386787"/>
          </a:xfrm>
          <a:solidFill>
            <a:schemeClr val="bg1"/>
          </a:solidFill>
        </p:grpSpPr>
        <p:grpSp>
          <p:nvGrpSpPr>
            <p:cNvPr id="23" name="Group 22">
              <a:extLst>
                <a:ext uri="{FF2B5EF4-FFF2-40B4-BE49-F238E27FC236}">
                  <a16:creationId xmlns:a16="http://schemas.microsoft.com/office/drawing/2014/main" id="{1ADC8CB1-456C-4628-A7FF-B0C053C8E57F}"/>
                </a:ext>
              </a:extLst>
            </p:cNvPr>
            <p:cNvGrpSpPr/>
            <p:nvPr userDrawn="1"/>
          </p:nvGrpSpPr>
          <p:grpSpPr>
            <a:xfrm>
              <a:off x="9903814" y="5966170"/>
              <a:ext cx="286309" cy="176243"/>
              <a:chOff x="10171675" y="6328233"/>
              <a:chExt cx="731163" cy="454938"/>
            </a:xfrm>
            <a:grpFill/>
          </p:grpSpPr>
          <p:sp>
            <p:nvSpPr>
              <p:cNvPr id="47" name="Freeform: Shape 46">
                <a:extLst>
                  <a:ext uri="{FF2B5EF4-FFF2-40B4-BE49-F238E27FC236}">
                    <a16:creationId xmlns:a16="http://schemas.microsoft.com/office/drawing/2014/main" id="{95B6F4CF-F60B-4A8F-B19B-66068983AF4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8" name="Freeform: Shape 47">
                <a:extLst>
                  <a:ext uri="{FF2B5EF4-FFF2-40B4-BE49-F238E27FC236}">
                    <a16:creationId xmlns:a16="http://schemas.microsoft.com/office/drawing/2014/main" id="{68AD5CA3-823C-4C5C-BB5B-FEBB5CEEF9B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9" name="Group 48">
                <a:extLst>
                  <a:ext uri="{FF2B5EF4-FFF2-40B4-BE49-F238E27FC236}">
                    <a16:creationId xmlns:a16="http://schemas.microsoft.com/office/drawing/2014/main" id="{CC273C69-A4D9-435B-AC76-38F873545A8A}"/>
                  </a:ext>
                </a:extLst>
              </p:cNvPr>
              <p:cNvGrpSpPr/>
              <p:nvPr userDrawn="1"/>
            </p:nvGrpSpPr>
            <p:grpSpPr>
              <a:xfrm>
                <a:off x="10499754" y="6374995"/>
                <a:ext cx="74948" cy="362489"/>
                <a:chOff x="11458342" y="5807359"/>
                <a:chExt cx="74948" cy="362489"/>
              </a:xfrm>
              <a:grpFill/>
            </p:grpSpPr>
            <p:sp>
              <p:nvSpPr>
                <p:cNvPr id="50" name="Freeform: Shape 49">
                  <a:extLst>
                    <a:ext uri="{FF2B5EF4-FFF2-40B4-BE49-F238E27FC236}">
                      <a16:creationId xmlns:a16="http://schemas.microsoft.com/office/drawing/2014/main" id="{91A22E6F-32B9-4487-85A4-66DFFE04067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40B10EFD-90A4-4BC2-A3EF-2C1FDFACFA4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4" name="Graphic 7">
              <a:extLst>
                <a:ext uri="{FF2B5EF4-FFF2-40B4-BE49-F238E27FC236}">
                  <a16:creationId xmlns:a16="http://schemas.microsoft.com/office/drawing/2014/main" id="{0E79047F-17A7-4ED2-ABA3-DE0AF4E3215D}"/>
                </a:ext>
              </a:extLst>
            </p:cNvPr>
            <p:cNvGrpSpPr/>
            <p:nvPr userDrawn="1"/>
          </p:nvGrpSpPr>
          <p:grpSpPr>
            <a:xfrm>
              <a:off x="8946498" y="5965993"/>
              <a:ext cx="1415115" cy="386787"/>
              <a:chOff x="10413874" y="5284380"/>
              <a:chExt cx="1404005" cy="383750"/>
            </a:xfrm>
            <a:grpFill/>
          </p:grpSpPr>
          <p:sp>
            <p:nvSpPr>
              <p:cNvPr id="26" name="Freeform: Shape 25">
                <a:extLst>
                  <a:ext uri="{FF2B5EF4-FFF2-40B4-BE49-F238E27FC236}">
                    <a16:creationId xmlns:a16="http://schemas.microsoft.com/office/drawing/2014/main" id="{12E899CD-CE0F-4773-80BF-8EB4EF7C19FF}"/>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50A8655-6CB5-45A5-AFAB-9CC595009F3C}"/>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2B4FA7B8-5B82-4A9D-9467-7F65DC71521A}"/>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1CE6F1F3-F2DA-4CAF-812B-201CDB99415C}"/>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F514D179-51CF-4701-82BE-1793491D2905}"/>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4BA4C048-B3EF-4C29-BB89-4924108835E2}"/>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F6A7C0E-8D9F-4AB4-8841-F5A1A7E345E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308A4834-08A6-4941-966D-41FC2F7843FF}"/>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5FFFA3A6-04BF-44AE-A2C7-F1334B2998A5}"/>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AAE753C5-B968-48F5-BF02-E454BFF00D0F}"/>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24E125F6-EE28-4FEB-8D56-F3DEEE04510F}"/>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00051973-D554-4382-A6BE-98EE31AEC73A}"/>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EA32376E-6C10-4782-8C9B-E4D730D75475}"/>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FD9D60B4-50C5-47EF-A037-A7F95EE42812}"/>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38CBD299-2C8A-4CFF-81EB-FBE8F3D4699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C134E559-3B96-483C-A4C9-7E4D8FCFFCAA}"/>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2AF939AF-2CE5-465D-ABCC-63D1D337375E}"/>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73BE0D2-2E6D-472B-A244-2FB943858B64}"/>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3445765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E8D85-963D-6F5A-AC35-05F6CC65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D4E3D6B0-AF75-F55D-5E4F-CFED0296DDCC}"/>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5" name="Footer Placeholder 4">
            <a:extLst>
              <a:ext uri="{FF2B5EF4-FFF2-40B4-BE49-F238E27FC236}">
                <a16:creationId xmlns:a16="http://schemas.microsoft.com/office/drawing/2014/main" id="{E818B361-F8FA-1DC7-CA7C-C286E2E30F0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EF1F4383-B8FA-61C0-4465-1E3A3BAAE22D}"/>
              </a:ext>
            </a:extLst>
          </p:cNvPr>
          <p:cNvSpPr>
            <a:spLocks noGrp="1"/>
          </p:cNvSpPr>
          <p:nvPr>
            <p:ph type="sldNum" sz="quarter" idx="12"/>
          </p:nvPr>
        </p:nvSpPr>
        <p:spPr/>
        <p:txBody>
          <a:bodyPr/>
          <a:lstStyle/>
          <a:p>
            <a:fld id="{43F46B09-03E2-4425-B050-975B4E15A877}" type="slidenum">
              <a:rPr lang="en-DE" smtClean="0"/>
              <a:t>‹#›</a:t>
            </a:fld>
            <a:endParaRPr lang="en-DE"/>
          </a:p>
        </p:txBody>
      </p:sp>
      <p:pic>
        <p:nvPicPr>
          <p:cNvPr id="7" name="Picture 7" descr="Johannes Gutenberg-Universität Mainz">
            <a:extLst>
              <a:ext uri="{FF2B5EF4-FFF2-40B4-BE49-F238E27FC236}">
                <a16:creationId xmlns:a16="http://schemas.microsoft.com/office/drawing/2014/main" id="{7C765F50-738A-D598-8A3A-458B10995B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30281" y="318538"/>
            <a:ext cx="15235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 outdoor, night sky&#10;&#10;Description automatically generated">
            <a:extLst>
              <a:ext uri="{FF2B5EF4-FFF2-40B4-BE49-F238E27FC236}">
                <a16:creationId xmlns:a16="http://schemas.microsoft.com/office/drawing/2014/main" id="{09585B3E-C216-5E0C-4FFF-03E1E718F4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489330"/>
            <a:ext cx="1297785" cy="561506"/>
          </a:xfrm>
          <a:prstGeom prst="rect">
            <a:avLst/>
          </a:prstGeom>
        </p:spPr>
      </p:pic>
      <p:cxnSp>
        <p:nvCxnSpPr>
          <p:cNvPr id="10" name="Straight Connector 9">
            <a:extLst>
              <a:ext uri="{FF2B5EF4-FFF2-40B4-BE49-F238E27FC236}">
                <a16:creationId xmlns:a16="http://schemas.microsoft.com/office/drawing/2014/main" id="{CD37A705-67B2-F410-9DB8-3D4D71ED4A69}"/>
              </a:ext>
            </a:extLst>
          </p:cNvPr>
          <p:cNvCxnSpPr>
            <a:cxnSpLocks/>
          </p:cNvCxnSpPr>
          <p:nvPr userDrawn="1"/>
        </p:nvCxnSpPr>
        <p:spPr>
          <a:xfrm>
            <a:off x="838200" y="1339995"/>
            <a:ext cx="1051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3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4">
    <p:bg>
      <p:bgPr>
        <a:solidFill>
          <a:schemeClr val="bg2"/>
        </a:solidFill>
        <a:effectLst/>
      </p:bgPr>
    </p:bg>
    <p:spTree>
      <p:nvGrpSpPr>
        <p:cNvPr id="1" name=""/>
        <p:cNvGrpSpPr/>
        <p:nvPr/>
      </p:nvGrpSpPr>
      <p:grpSpPr>
        <a:xfrm>
          <a:off x="0" y="0"/>
          <a:ext cx="0" cy="0"/>
          <a:chOff x="0" y="0"/>
          <a:chExt cx="0" cy="0"/>
        </a:xfrm>
      </p:grpSpPr>
      <p:sp>
        <p:nvSpPr>
          <p:cNvPr id="8" name="Title 34">
            <a:extLst>
              <a:ext uri="{FF2B5EF4-FFF2-40B4-BE49-F238E27FC236}">
                <a16:creationId xmlns:a16="http://schemas.microsoft.com/office/drawing/2014/main" id="{E127ED0E-7647-FC4D-ABCF-B8AAC2394813}"/>
              </a:ext>
            </a:extLst>
          </p:cNvPr>
          <p:cNvSpPr>
            <a:spLocks noGrp="1"/>
          </p:cNvSpPr>
          <p:nvPr>
            <p:ph type="title" hasCustomPrompt="1"/>
          </p:nvPr>
        </p:nvSpPr>
        <p:spPr>
          <a:xfrm>
            <a:off x="350730" y="1209369"/>
            <a:ext cx="11478298" cy="3516636"/>
          </a:xfrm>
          <a:prstGeom prst="rect">
            <a:avLst/>
          </a:prstGeom>
        </p:spPr>
        <p:txBody>
          <a:bodyPr anchor="ctr" anchorCtr="0">
            <a:noAutofit/>
          </a:bodyPr>
          <a:lstStyle>
            <a:lvl1pPr algn="l">
              <a:lnSpc>
                <a:spcPct val="100000"/>
              </a:lnSpc>
              <a:defRPr sz="5000" baseline="0">
                <a:solidFill>
                  <a:schemeClr val="tx1"/>
                </a:solidFill>
                <a:latin typeface="+mj-lt"/>
              </a:defRPr>
            </a:lvl1pPr>
          </a:lstStyle>
          <a:p>
            <a:r>
              <a:rPr lang="en-GB" dirty="0"/>
              <a:t>Headline goes here</a:t>
            </a:r>
            <a:endParaRPr lang="en-US" dirty="0"/>
          </a:p>
        </p:txBody>
      </p:sp>
      <p:cxnSp>
        <p:nvCxnSpPr>
          <p:cNvPr id="24" name="Straight Connector 23">
            <a:extLst>
              <a:ext uri="{FF2B5EF4-FFF2-40B4-BE49-F238E27FC236}">
                <a16:creationId xmlns:a16="http://schemas.microsoft.com/office/drawing/2014/main" id="{65897E5D-849E-6449-892D-2197BCDA7A2A}"/>
              </a:ext>
            </a:extLst>
          </p:cNvPr>
          <p:cNvCxnSpPr/>
          <p:nvPr userDrawn="1"/>
        </p:nvCxnSpPr>
        <p:spPr>
          <a:xfrm>
            <a:off x="333632" y="1209368"/>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8106C8-6185-2441-B474-DA749B24655D}"/>
              </a:ext>
            </a:extLst>
          </p:cNvPr>
          <p:cNvCxnSpPr>
            <a:cxnSpLocks/>
          </p:cNvCxnSpPr>
          <p:nvPr userDrawn="1"/>
        </p:nvCxnSpPr>
        <p:spPr>
          <a:xfrm>
            <a:off x="333632" y="4726014"/>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9AED4954-4668-E647-845D-A99B6B1CC9FD}"/>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rgbClr val="7E694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grpSp>
        <p:nvGrpSpPr>
          <p:cNvPr id="3" name="Group 2">
            <a:extLst>
              <a:ext uri="{FF2B5EF4-FFF2-40B4-BE49-F238E27FC236}">
                <a16:creationId xmlns:a16="http://schemas.microsoft.com/office/drawing/2014/main" id="{0B8F14A8-ADE9-45F7-AE9A-695291EC0CC8}"/>
              </a:ext>
            </a:extLst>
          </p:cNvPr>
          <p:cNvGrpSpPr/>
          <p:nvPr userDrawn="1"/>
        </p:nvGrpSpPr>
        <p:grpSpPr>
          <a:xfrm>
            <a:off x="10430647" y="5978256"/>
            <a:ext cx="1404000" cy="612000"/>
            <a:chOff x="8946498" y="5965993"/>
            <a:chExt cx="1415115" cy="615782"/>
          </a:xfrm>
        </p:grpSpPr>
        <p:grpSp>
          <p:nvGrpSpPr>
            <p:cNvPr id="38" name="Group 37">
              <a:extLst>
                <a:ext uri="{FF2B5EF4-FFF2-40B4-BE49-F238E27FC236}">
                  <a16:creationId xmlns:a16="http://schemas.microsoft.com/office/drawing/2014/main" id="{373D456D-E895-442E-BDCB-88E5E3A56632}"/>
                </a:ext>
              </a:extLst>
            </p:cNvPr>
            <p:cNvGrpSpPr/>
            <p:nvPr userDrawn="1"/>
          </p:nvGrpSpPr>
          <p:grpSpPr>
            <a:xfrm>
              <a:off x="9903814" y="5966170"/>
              <a:ext cx="286309" cy="176243"/>
              <a:chOff x="10171675" y="6328233"/>
              <a:chExt cx="731163" cy="454938"/>
            </a:xfrm>
          </p:grpSpPr>
          <p:sp>
            <p:nvSpPr>
              <p:cNvPr id="39" name="Freeform: Shape 38">
                <a:extLst>
                  <a:ext uri="{FF2B5EF4-FFF2-40B4-BE49-F238E27FC236}">
                    <a16:creationId xmlns:a16="http://schemas.microsoft.com/office/drawing/2014/main" id="{D61A860F-94F3-4291-A701-3E1CA4D7E49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0" name="Freeform: Shape 39">
                <a:extLst>
                  <a:ext uri="{FF2B5EF4-FFF2-40B4-BE49-F238E27FC236}">
                    <a16:creationId xmlns:a16="http://schemas.microsoft.com/office/drawing/2014/main" id="{71AB6618-A4FD-412E-9417-B2803B001D1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1" name="Group 40">
                <a:extLst>
                  <a:ext uri="{FF2B5EF4-FFF2-40B4-BE49-F238E27FC236}">
                    <a16:creationId xmlns:a16="http://schemas.microsoft.com/office/drawing/2014/main" id="{B0B400B9-ABAC-4383-ADD7-9EECA257BDCE}"/>
                  </a:ext>
                </a:extLst>
              </p:cNvPr>
              <p:cNvGrpSpPr/>
              <p:nvPr userDrawn="1"/>
            </p:nvGrpSpPr>
            <p:grpSpPr>
              <a:xfrm>
                <a:off x="10499754" y="6374995"/>
                <a:ext cx="74948" cy="362489"/>
                <a:chOff x="11458342" y="5807359"/>
                <a:chExt cx="74948" cy="362489"/>
              </a:xfrm>
            </p:grpSpPr>
            <p:sp>
              <p:nvSpPr>
                <p:cNvPr id="42" name="Freeform: Shape 41">
                  <a:extLst>
                    <a:ext uri="{FF2B5EF4-FFF2-40B4-BE49-F238E27FC236}">
                      <a16:creationId xmlns:a16="http://schemas.microsoft.com/office/drawing/2014/main" id="{D7C9AC27-6FCB-49D3-A49E-39B6F10044E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E75BAA35-EFC8-4F41-BB23-12571FE7E45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grpSp>
          <p:nvGrpSpPr>
            <p:cNvPr id="13" name="Graphic 7">
              <a:extLst>
                <a:ext uri="{FF2B5EF4-FFF2-40B4-BE49-F238E27FC236}">
                  <a16:creationId xmlns:a16="http://schemas.microsoft.com/office/drawing/2014/main" id="{4AC694F1-76CC-4DE4-9571-4444A3B17A69}"/>
                </a:ext>
              </a:extLst>
            </p:cNvPr>
            <p:cNvGrpSpPr/>
            <p:nvPr userDrawn="1"/>
          </p:nvGrpSpPr>
          <p:grpSpPr>
            <a:xfrm>
              <a:off x="8946498" y="5965993"/>
              <a:ext cx="1415115" cy="615782"/>
              <a:chOff x="10413874" y="5284380"/>
              <a:chExt cx="1404005" cy="610947"/>
            </a:xfrm>
            <a:solidFill>
              <a:srgbClr val="000000"/>
            </a:solidFill>
          </p:grpSpPr>
          <p:sp>
            <p:nvSpPr>
              <p:cNvPr id="14" name="Freeform: Shape 13">
                <a:extLst>
                  <a:ext uri="{FF2B5EF4-FFF2-40B4-BE49-F238E27FC236}">
                    <a16:creationId xmlns:a16="http://schemas.microsoft.com/office/drawing/2014/main" id="{CFFE7726-418D-457D-8D49-3BEA7401805E}"/>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B4572EF-F71A-4A81-AEB0-0B68A808702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2576388-09B3-416E-A6C1-0F8381389DB5}"/>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7ADD30B-C3D7-4224-AA19-15234B6E01BF}"/>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8DA045B-0592-4E76-9561-490956B1158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3203911A-3698-4895-9A35-BA03AA4C04DE}"/>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8FB0529-53A9-4268-94FA-25AD886959D8}"/>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A891073-B05F-4435-9114-5A8C9F4BC00C}"/>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025EB9D-36F8-4B46-A9FA-4C8EEE175A01}"/>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3A71CE8-7C1E-4F69-A49D-7FB7E92ACD9D}"/>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692394AC-F487-4C0B-9A17-368716DD200D}"/>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6C27D84-275B-43FC-90EC-21215C1C2960}"/>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9568A29-F463-40B1-8F38-893E295C66CF}"/>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346B807-8D70-4918-93A0-07695CB01686}"/>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5426AA9D-EC9B-484F-8071-E1EE3DFE655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9AADCDD-2E64-40C2-82EE-381E8C5810D8}"/>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FC7DFB29-159E-4057-B8E2-D01C1C7585BD}"/>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20EE6B30-87AD-4C2F-A69C-FBDA39D1167F}"/>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CEF54E63-F667-4E22-88BA-FBA75703EFF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
        <p:nvSpPr>
          <p:cNvPr id="7" name="Text Placeholder 3">
            <a:extLst>
              <a:ext uri="{FF2B5EF4-FFF2-40B4-BE49-F238E27FC236}">
                <a16:creationId xmlns:a16="http://schemas.microsoft.com/office/drawing/2014/main" id="{2F896F65-1450-4EEA-9D18-8327C17125A2}"/>
              </a:ext>
            </a:extLst>
          </p:cNvPr>
          <p:cNvSpPr>
            <a:spLocks noGrp="1"/>
          </p:cNvSpPr>
          <p:nvPr>
            <p:ph type="body" sz="half" idx="10" hasCustomPrompt="1"/>
          </p:nvPr>
        </p:nvSpPr>
        <p:spPr>
          <a:xfrm>
            <a:off x="366308" y="4951631"/>
            <a:ext cx="11447742" cy="277000"/>
          </a:xfrm>
          <a:prstGeom prst="rect">
            <a:avLst/>
          </a:prstGeom>
        </p:spPr>
        <p:txBody>
          <a:bodyPr anchor="ctr" anchorCtr="0">
            <a:noAutofit/>
          </a:bodyPr>
          <a:lstStyle>
            <a:lvl1pPr marL="0" indent="0">
              <a:buNone/>
              <a:defRPr sz="2000" cap="all"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spTree>
    <p:extLst>
      <p:ext uri="{BB962C8B-B14F-4D97-AF65-F5344CB8AC3E}">
        <p14:creationId xmlns:p14="http://schemas.microsoft.com/office/powerpoint/2010/main" val="20023301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4_English only logo">
    <p:bg>
      <p:bgPr>
        <a:solidFill>
          <a:schemeClr val="bg2"/>
        </a:solidFill>
        <a:effectLst/>
      </p:bgPr>
    </p:bg>
    <p:spTree>
      <p:nvGrpSpPr>
        <p:cNvPr id="1" name=""/>
        <p:cNvGrpSpPr/>
        <p:nvPr/>
      </p:nvGrpSpPr>
      <p:grpSpPr>
        <a:xfrm>
          <a:off x="0" y="0"/>
          <a:ext cx="0" cy="0"/>
          <a:chOff x="0" y="0"/>
          <a:chExt cx="0" cy="0"/>
        </a:xfrm>
      </p:grpSpPr>
      <p:sp>
        <p:nvSpPr>
          <p:cNvPr id="8" name="Title 34">
            <a:extLst>
              <a:ext uri="{FF2B5EF4-FFF2-40B4-BE49-F238E27FC236}">
                <a16:creationId xmlns:a16="http://schemas.microsoft.com/office/drawing/2014/main" id="{E127ED0E-7647-FC4D-ABCF-B8AAC2394813}"/>
              </a:ext>
            </a:extLst>
          </p:cNvPr>
          <p:cNvSpPr>
            <a:spLocks noGrp="1"/>
          </p:cNvSpPr>
          <p:nvPr>
            <p:ph type="title" hasCustomPrompt="1"/>
          </p:nvPr>
        </p:nvSpPr>
        <p:spPr>
          <a:xfrm>
            <a:off x="350730" y="1209369"/>
            <a:ext cx="11478298" cy="3516636"/>
          </a:xfrm>
          <a:prstGeom prst="rect">
            <a:avLst/>
          </a:prstGeom>
        </p:spPr>
        <p:txBody>
          <a:bodyPr anchor="ctr" anchorCtr="0">
            <a:noAutofit/>
          </a:bodyPr>
          <a:lstStyle>
            <a:lvl1pPr algn="l">
              <a:lnSpc>
                <a:spcPct val="100000"/>
              </a:lnSpc>
              <a:defRPr sz="5000" baseline="0">
                <a:solidFill>
                  <a:schemeClr val="tx1"/>
                </a:solidFill>
                <a:latin typeface="+mj-lt"/>
              </a:defRPr>
            </a:lvl1pPr>
          </a:lstStyle>
          <a:p>
            <a:r>
              <a:rPr lang="en-GB" dirty="0"/>
              <a:t>Headline goes here</a:t>
            </a:r>
            <a:endParaRPr lang="en-US" dirty="0"/>
          </a:p>
        </p:txBody>
      </p:sp>
      <p:cxnSp>
        <p:nvCxnSpPr>
          <p:cNvPr id="24" name="Straight Connector 23">
            <a:extLst>
              <a:ext uri="{FF2B5EF4-FFF2-40B4-BE49-F238E27FC236}">
                <a16:creationId xmlns:a16="http://schemas.microsoft.com/office/drawing/2014/main" id="{65897E5D-849E-6449-892D-2197BCDA7A2A}"/>
              </a:ext>
            </a:extLst>
          </p:cNvPr>
          <p:cNvCxnSpPr/>
          <p:nvPr userDrawn="1"/>
        </p:nvCxnSpPr>
        <p:spPr>
          <a:xfrm>
            <a:off x="333632" y="1209368"/>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8106C8-6185-2441-B474-DA749B24655D}"/>
              </a:ext>
            </a:extLst>
          </p:cNvPr>
          <p:cNvCxnSpPr>
            <a:cxnSpLocks/>
          </p:cNvCxnSpPr>
          <p:nvPr userDrawn="1"/>
        </p:nvCxnSpPr>
        <p:spPr>
          <a:xfrm>
            <a:off x="333632" y="4726014"/>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64E7A1A-418C-46D7-92AC-87626BD4C9B5}"/>
              </a:ext>
            </a:extLst>
          </p:cNvPr>
          <p:cNvGrpSpPr/>
          <p:nvPr userDrawn="1"/>
        </p:nvGrpSpPr>
        <p:grpSpPr>
          <a:xfrm>
            <a:off x="10430647" y="6179336"/>
            <a:ext cx="1404000" cy="384411"/>
            <a:chOff x="8946498" y="5965993"/>
            <a:chExt cx="1415115" cy="386787"/>
          </a:xfrm>
        </p:grpSpPr>
        <p:grpSp>
          <p:nvGrpSpPr>
            <p:cNvPr id="14" name="Group 13">
              <a:extLst>
                <a:ext uri="{FF2B5EF4-FFF2-40B4-BE49-F238E27FC236}">
                  <a16:creationId xmlns:a16="http://schemas.microsoft.com/office/drawing/2014/main" id="{1825AB6A-E9CF-4C80-92F4-2594D3881740}"/>
                </a:ext>
              </a:extLst>
            </p:cNvPr>
            <p:cNvGrpSpPr/>
            <p:nvPr userDrawn="1"/>
          </p:nvGrpSpPr>
          <p:grpSpPr>
            <a:xfrm>
              <a:off x="9903814" y="5966170"/>
              <a:ext cx="286309" cy="176243"/>
              <a:chOff x="10171675" y="6328233"/>
              <a:chExt cx="731163" cy="454938"/>
            </a:xfrm>
          </p:grpSpPr>
          <p:sp>
            <p:nvSpPr>
              <p:cNvPr id="38" name="Freeform: Shape 37">
                <a:extLst>
                  <a:ext uri="{FF2B5EF4-FFF2-40B4-BE49-F238E27FC236}">
                    <a16:creationId xmlns:a16="http://schemas.microsoft.com/office/drawing/2014/main" id="{EBA8FBB1-6B5B-440E-AFB3-91A88345C4C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9" name="Freeform: Shape 38">
                <a:extLst>
                  <a:ext uri="{FF2B5EF4-FFF2-40B4-BE49-F238E27FC236}">
                    <a16:creationId xmlns:a16="http://schemas.microsoft.com/office/drawing/2014/main" id="{736956EB-42F1-46D0-89A0-71EBF04DBDD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0" name="Group 39">
                <a:extLst>
                  <a:ext uri="{FF2B5EF4-FFF2-40B4-BE49-F238E27FC236}">
                    <a16:creationId xmlns:a16="http://schemas.microsoft.com/office/drawing/2014/main" id="{84629FE8-BFE3-4C21-874C-D1CF7B0127C1}"/>
                  </a:ext>
                </a:extLst>
              </p:cNvPr>
              <p:cNvGrpSpPr/>
              <p:nvPr userDrawn="1"/>
            </p:nvGrpSpPr>
            <p:grpSpPr>
              <a:xfrm>
                <a:off x="10499754" y="6374995"/>
                <a:ext cx="74948" cy="362489"/>
                <a:chOff x="11458342" y="5807359"/>
                <a:chExt cx="74948" cy="362489"/>
              </a:xfrm>
            </p:grpSpPr>
            <p:sp>
              <p:nvSpPr>
                <p:cNvPr id="41" name="Freeform: Shape 40">
                  <a:extLst>
                    <a:ext uri="{FF2B5EF4-FFF2-40B4-BE49-F238E27FC236}">
                      <a16:creationId xmlns:a16="http://schemas.microsoft.com/office/drawing/2014/main" id="{24CF0B17-EE63-49B1-8CCA-963319AB419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AE9660B8-4A31-40F8-86EC-C1608648F7F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grpSp>
          <p:nvGrpSpPr>
            <p:cNvPr id="15" name="Graphic 7">
              <a:extLst>
                <a:ext uri="{FF2B5EF4-FFF2-40B4-BE49-F238E27FC236}">
                  <a16:creationId xmlns:a16="http://schemas.microsoft.com/office/drawing/2014/main" id="{3491AB6A-502F-4410-B5AC-79CA1BE75AAF}"/>
                </a:ext>
              </a:extLst>
            </p:cNvPr>
            <p:cNvGrpSpPr/>
            <p:nvPr userDrawn="1"/>
          </p:nvGrpSpPr>
          <p:grpSpPr>
            <a:xfrm>
              <a:off x="8946498" y="5965993"/>
              <a:ext cx="1415115" cy="386787"/>
              <a:chOff x="10413874" y="5284380"/>
              <a:chExt cx="1404005" cy="383750"/>
            </a:xfrm>
            <a:solidFill>
              <a:srgbClr val="000000"/>
            </a:solidFill>
          </p:grpSpPr>
          <p:sp>
            <p:nvSpPr>
              <p:cNvPr id="16" name="Freeform: Shape 15">
                <a:extLst>
                  <a:ext uri="{FF2B5EF4-FFF2-40B4-BE49-F238E27FC236}">
                    <a16:creationId xmlns:a16="http://schemas.microsoft.com/office/drawing/2014/main" id="{E04CBBC9-6476-4A7A-BECB-A77CC2FB42AE}"/>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F65BB66-A501-490B-9A39-43C7CE19816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FE09C4C6-E9A5-4BF2-B0E4-2E3D9A22C47C}"/>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4642A683-84A0-4DA0-B8AB-D54BF5236573}"/>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96D78383-66F7-406D-9485-760BAF1D984D}"/>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B7861A3A-8E7D-4E9F-A221-AA45E65192BE}"/>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31EEDC3-9D65-4D81-99A9-595AC4603FF7}"/>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FF5AD5B6-DAE7-4814-BA25-67B82F6F09D9}"/>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5136698-2ABF-4C8E-8D50-656C54482F0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840077A4-CA60-4884-8514-2B6BB6AA40C0}"/>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D98083A-DCB9-43FD-8EEF-85999115DA15}"/>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BA1057C3-CB91-4DDA-9C5E-BD1EEC3B0424}"/>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C29107C7-4CA0-4A2C-BD0D-17A9A45BBF81}"/>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1275A4B5-5CDA-46DF-AC27-091E08DCDB25}"/>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8BA1091B-B7A0-4345-BF28-89F4384CA99C}"/>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8296FA79-CB4F-413A-8348-41BCF23EC1F1}"/>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4E5A3DC-A320-4DF6-BAD4-526EDCDDE149}"/>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E1BD1C5A-3402-45AC-B8E0-54B645B73BD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grpSp>
      </p:grpSp>
      <p:sp>
        <p:nvSpPr>
          <p:cNvPr id="26" name="Text Placeholder 3">
            <a:extLst>
              <a:ext uri="{FF2B5EF4-FFF2-40B4-BE49-F238E27FC236}">
                <a16:creationId xmlns:a16="http://schemas.microsoft.com/office/drawing/2014/main" id="{9AED4954-4668-E647-845D-A99B6B1CC9FD}"/>
              </a:ext>
            </a:extLst>
          </p:cNvPr>
          <p:cNvSpPr>
            <a:spLocks noGrp="1"/>
          </p:cNvSpPr>
          <p:nvPr>
            <p:ph type="body" sz="half" idx="2" hasCustomPrompt="1"/>
          </p:nvPr>
        </p:nvSpPr>
        <p:spPr>
          <a:xfrm>
            <a:off x="366308" y="706265"/>
            <a:ext cx="11447742" cy="277000"/>
          </a:xfrm>
          <a:prstGeom prst="rect">
            <a:avLst/>
          </a:prstGeom>
        </p:spPr>
        <p:txBody>
          <a:bodyPr anchor="ctr" anchorCtr="0">
            <a:noAutofit/>
          </a:bodyPr>
          <a:lstStyle>
            <a:lvl1pPr marL="0" indent="0" algn="l">
              <a:buNone/>
              <a:defRPr sz="2000" cap="all" baseline="0">
                <a:solidFill>
                  <a:srgbClr val="7E694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2021 | Location</a:t>
            </a:r>
          </a:p>
        </p:txBody>
      </p:sp>
      <p:sp>
        <p:nvSpPr>
          <p:cNvPr id="7" name="Text Placeholder 3">
            <a:extLst>
              <a:ext uri="{FF2B5EF4-FFF2-40B4-BE49-F238E27FC236}">
                <a16:creationId xmlns:a16="http://schemas.microsoft.com/office/drawing/2014/main" id="{F4B738AD-58F1-4DBA-96CB-E0A515088747}"/>
              </a:ext>
            </a:extLst>
          </p:cNvPr>
          <p:cNvSpPr>
            <a:spLocks noGrp="1"/>
          </p:cNvSpPr>
          <p:nvPr>
            <p:ph type="body" sz="half" idx="10" hasCustomPrompt="1"/>
          </p:nvPr>
        </p:nvSpPr>
        <p:spPr>
          <a:xfrm>
            <a:off x="366308" y="4951631"/>
            <a:ext cx="11447742" cy="277000"/>
          </a:xfrm>
          <a:prstGeom prst="rect">
            <a:avLst/>
          </a:prstGeom>
        </p:spPr>
        <p:txBody>
          <a:bodyPr anchor="ctr" anchorCtr="0">
            <a:noAutofit/>
          </a:bodyPr>
          <a:lstStyle>
            <a:lvl1pPr marL="0" indent="0">
              <a:buNone/>
              <a:defRPr sz="2000" cap="all"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spTree>
    <p:extLst>
      <p:ext uri="{BB962C8B-B14F-4D97-AF65-F5344CB8AC3E}">
        <p14:creationId xmlns:p14="http://schemas.microsoft.com/office/powerpoint/2010/main" val="250712604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F41AE4-8452-F541-A155-0E881417CAD7}"/>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21" name="Title 1">
            <a:extLst>
              <a:ext uri="{FF2B5EF4-FFF2-40B4-BE49-F238E27FC236}">
                <a16:creationId xmlns:a16="http://schemas.microsoft.com/office/drawing/2014/main" id="{E4087E92-693C-274F-BEA2-1636504E53E4}"/>
              </a:ext>
            </a:extLst>
          </p:cNvPr>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latin typeface="+mj-lt"/>
              </a:defRPr>
            </a:lvl1pPr>
          </a:lstStyle>
          <a:p>
            <a:r>
              <a:rPr lang="en-GB" dirty="0"/>
              <a:t>AGENDA</a:t>
            </a:r>
            <a:endParaRPr lang="en-US" dirty="0"/>
          </a:p>
        </p:txBody>
      </p:sp>
      <p:cxnSp>
        <p:nvCxnSpPr>
          <p:cNvPr id="5" name="Straight Connector 4">
            <a:extLst>
              <a:ext uri="{FF2B5EF4-FFF2-40B4-BE49-F238E27FC236}">
                <a16:creationId xmlns:a16="http://schemas.microsoft.com/office/drawing/2014/main" id="{70C0B20A-440E-1947-9B0C-9B75E60EE9F1}"/>
              </a:ext>
            </a:extLst>
          </p:cNvPr>
          <p:cNvCxnSpPr>
            <a:cxnSpLocks/>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D5E04F-7788-1A43-8F5E-7A9436128923}"/>
              </a:ext>
            </a:extLst>
          </p:cNvPr>
          <p:cNvCxnSpPr>
            <a:cxnSpLocks/>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B44213C-2E61-A642-A86F-08676BB7C9B4}"/>
              </a:ext>
            </a:extLst>
          </p:cNvPr>
          <p:cNvSpPr txBox="1"/>
          <p:nvPr userDrawn="1"/>
        </p:nvSpPr>
        <p:spPr>
          <a:xfrm>
            <a:off x="4338910" y="1956232"/>
            <a:ext cx="1112520" cy="1169551"/>
          </a:xfrm>
          <a:prstGeom prst="rect">
            <a:avLst/>
          </a:prstGeom>
          <a:noFill/>
        </p:spPr>
        <p:txBody>
          <a:bodyPr wrap="square" rtlCol="0">
            <a:noAutofit/>
          </a:bodyPr>
          <a:lstStyle/>
          <a:p>
            <a:r>
              <a:rPr lang="en-US" sz="7000" dirty="0">
                <a:solidFill>
                  <a:srgbClr val="7E694F"/>
                </a:solidFill>
                <a:latin typeface="+mj-lt"/>
              </a:rPr>
              <a:t>1</a:t>
            </a:r>
          </a:p>
        </p:txBody>
      </p:sp>
      <p:cxnSp>
        <p:nvCxnSpPr>
          <p:cNvPr id="8" name="Straight Connector 7">
            <a:extLst>
              <a:ext uri="{FF2B5EF4-FFF2-40B4-BE49-F238E27FC236}">
                <a16:creationId xmlns:a16="http://schemas.microsoft.com/office/drawing/2014/main" id="{4951F60C-384A-5E46-9ADA-4172E0DD1057}"/>
              </a:ext>
            </a:extLst>
          </p:cNvPr>
          <p:cNvCxnSpPr>
            <a:cxnSpLocks/>
          </p:cNvCxnSpPr>
          <p:nvPr userDrawn="1"/>
        </p:nvCxnSpPr>
        <p:spPr>
          <a:xfrm>
            <a:off x="5070114"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3">
            <a:extLst>
              <a:ext uri="{FF2B5EF4-FFF2-40B4-BE49-F238E27FC236}">
                <a16:creationId xmlns:a16="http://schemas.microsoft.com/office/drawing/2014/main" id="{F0CB0AC5-EA11-9449-8A87-A0513EDEA274}"/>
              </a:ext>
            </a:extLst>
          </p:cNvPr>
          <p:cNvSpPr>
            <a:spLocks noGrp="1"/>
          </p:cNvSpPr>
          <p:nvPr>
            <p:ph type="body" sz="quarter" idx="10" hasCustomPrompt="1"/>
          </p:nvPr>
        </p:nvSpPr>
        <p:spPr>
          <a:xfrm>
            <a:off x="5070114"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11" name="Text Placeholder 59">
            <a:extLst>
              <a:ext uri="{FF2B5EF4-FFF2-40B4-BE49-F238E27FC236}">
                <a16:creationId xmlns:a16="http://schemas.microsoft.com/office/drawing/2014/main" id="{FA8377D7-873E-2E46-9E73-116F4AFC1D90}"/>
              </a:ext>
            </a:extLst>
          </p:cNvPr>
          <p:cNvSpPr>
            <a:spLocks noGrp="1"/>
          </p:cNvSpPr>
          <p:nvPr>
            <p:ph type="body" sz="quarter" idx="17" hasCustomPrompt="1"/>
          </p:nvPr>
        </p:nvSpPr>
        <p:spPr>
          <a:xfrm>
            <a:off x="5073630" y="2256048"/>
            <a:ext cx="1648860" cy="856715"/>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13" name="TextBox 12">
            <a:extLst>
              <a:ext uri="{FF2B5EF4-FFF2-40B4-BE49-F238E27FC236}">
                <a16:creationId xmlns:a16="http://schemas.microsoft.com/office/drawing/2014/main" id="{853D2B3F-7B1D-244E-8F66-6B8F148C5905}"/>
              </a:ext>
            </a:extLst>
          </p:cNvPr>
          <p:cNvSpPr txBox="1"/>
          <p:nvPr userDrawn="1"/>
        </p:nvSpPr>
        <p:spPr>
          <a:xfrm>
            <a:off x="6841666" y="1956232"/>
            <a:ext cx="1112520" cy="1169551"/>
          </a:xfrm>
          <a:prstGeom prst="rect">
            <a:avLst/>
          </a:prstGeom>
          <a:noFill/>
        </p:spPr>
        <p:txBody>
          <a:bodyPr wrap="square" rtlCol="0">
            <a:noAutofit/>
          </a:bodyPr>
          <a:lstStyle/>
          <a:p>
            <a:r>
              <a:rPr lang="en-US" sz="7000" dirty="0">
                <a:solidFill>
                  <a:srgbClr val="7E694F"/>
                </a:solidFill>
                <a:latin typeface="+mj-lt"/>
              </a:rPr>
              <a:t>2</a:t>
            </a:r>
          </a:p>
        </p:txBody>
      </p:sp>
      <p:cxnSp>
        <p:nvCxnSpPr>
          <p:cNvPr id="14" name="Straight Connector 13">
            <a:extLst>
              <a:ext uri="{FF2B5EF4-FFF2-40B4-BE49-F238E27FC236}">
                <a16:creationId xmlns:a16="http://schemas.microsoft.com/office/drawing/2014/main" id="{F977526C-AB8B-1D4A-BABB-5203F62A0F7A}"/>
              </a:ext>
            </a:extLst>
          </p:cNvPr>
          <p:cNvCxnSpPr>
            <a:cxnSpLocks/>
          </p:cNvCxnSpPr>
          <p:nvPr userDrawn="1"/>
        </p:nvCxnSpPr>
        <p:spPr>
          <a:xfrm>
            <a:off x="7572870" y="2154650"/>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3">
            <a:extLst>
              <a:ext uri="{FF2B5EF4-FFF2-40B4-BE49-F238E27FC236}">
                <a16:creationId xmlns:a16="http://schemas.microsoft.com/office/drawing/2014/main" id="{7599A236-E538-C242-8122-0D7BC03020DB}"/>
              </a:ext>
            </a:extLst>
          </p:cNvPr>
          <p:cNvSpPr>
            <a:spLocks noGrp="1"/>
          </p:cNvSpPr>
          <p:nvPr>
            <p:ph type="body" sz="quarter" idx="19" hasCustomPrompt="1"/>
          </p:nvPr>
        </p:nvSpPr>
        <p:spPr>
          <a:xfrm>
            <a:off x="7572870"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16" name="Text Placeholder 59">
            <a:extLst>
              <a:ext uri="{FF2B5EF4-FFF2-40B4-BE49-F238E27FC236}">
                <a16:creationId xmlns:a16="http://schemas.microsoft.com/office/drawing/2014/main" id="{E1570C0C-8252-1942-9EEF-99413390DD88}"/>
              </a:ext>
            </a:extLst>
          </p:cNvPr>
          <p:cNvSpPr>
            <a:spLocks noGrp="1"/>
          </p:cNvSpPr>
          <p:nvPr>
            <p:ph type="body" sz="quarter" idx="20" hasCustomPrompt="1"/>
          </p:nvPr>
        </p:nvSpPr>
        <p:spPr>
          <a:xfrm>
            <a:off x="7576386" y="2256048"/>
            <a:ext cx="1648860" cy="856715"/>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17" name="TextBox 16">
            <a:extLst>
              <a:ext uri="{FF2B5EF4-FFF2-40B4-BE49-F238E27FC236}">
                <a16:creationId xmlns:a16="http://schemas.microsoft.com/office/drawing/2014/main" id="{B534CBCA-DDD4-364C-995B-9E909E5809F9}"/>
              </a:ext>
            </a:extLst>
          </p:cNvPr>
          <p:cNvSpPr txBox="1"/>
          <p:nvPr userDrawn="1"/>
        </p:nvSpPr>
        <p:spPr>
          <a:xfrm>
            <a:off x="9405727" y="1956232"/>
            <a:ext cx="1112520" cy="1169551"/>
          </a:xfrm>
          <a:prstGeom prst="rect">
            <a:avLst/>
          </a:prstGeom>
          <a:noFill/>
        </p:spPr>
        <p:txBody>
          <a:bodyPr wrap="square" rtlCol="0">
            <a:noAutofit/>
          </a:bodyPr>
          <a:lstStyle/>
          <a:p>
            <a:r>
              <a:rPr lang="en-US" sz="7000" dirty="0">
                <a:solidFill>
                  <a:srgbClr val="7E694F"/>
                </a:solidFill>
                <a:latin typeface="+mj-lt"/>
              </a:rPr>
              <a:t>3</a:t>
            </a:r>
          </a:p>
        </p:txBody>
      </p:sp>
      <p:cxnSp>
        <p:nvCxnSpPr>
          <p:cNvPr id="18" name="Straight Connector 17">
            <a:extLst>
              <a:ext uri="{FF2B5EF4-FFF2-40B4-BE49-F238E27FC236}">
                <a16:creationId xmlns:a16="http://schemas.microsoft.com/office/drawing/2014/main" id="{FD0A5A96-4A32-0E47-9D02-21F5BFEDFE69}"/>
              </a:ext>
            </a:extLst>
          </p:cNvPr>
          <p:cNvCxnSpPr>
            <a:cxnSpLocks/>
          </p:cNvCxnSpPr>
          <p:nvPr userDrawn="1"/>
        </p:nvCxnSpPr>
        <p:spPr>
          <a:xfrm>
            <a:off x="10127878"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3">
            <a:extLst>
              <a:ext uri="{FF2B5EF4-FFF2-40B4-BE49-F238E27FC236}">
                <a16:creationId xmlns:a16="http://schemas.microsoft.com/office/drawing/2014/main" id="{F8A96E36-21D3-734D-924F-33919333E160}"/>
              </a:ext>
            </a:extLst>
          </p:cNvPr>
          <p:cNvSpPr>
            <a:spLocks noGrp="1"/>
          </p:cNvSpPr>
          <p:nvPr>
            <p:ph type="body" sz="quarter" idx="21" hasCustomPrompt="1"/>
          </p:nvPr>
        </p:nvSpPr>
        <p:spPr>
          <a:xfrm>
            <a:off x="10127878"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20" name="Text Placeholder 59">
            <a:extLst>
              <a:ext uri="{FF2B5EF4-FFF2-40B4-BE49-F238E27FC236}">
                <a16:creationId xmlns:a16="http://schemas.microsoft.com/office/drawing/2014/main" id="{0C5B88BF-812D-E645-978C-04E98BA5CF72}"/>
              </a:ext>
            </a:extLst>
          </p:cNvPr>
          <p:cNvSpPr>
            <a:spLocks noGrp="1"/>
          </p:cNvSpPr>
          <p:nvPr>
            <p:ph type="body" sz="quarter" idx="22" hasCustomPrompt="1"/>
          </p:nvPr>
        </p:nvSpPr>
        <p:spPr>
          <a:xfrm>
            <a:off x="10131394" y="2256048"/>
            <a:ext cx="1648860" cy="856715"/>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grpSp>
        <p:nvGrpSpPr>
          <p:cNvPr id="31" name="Group 30">
            <a:extLst>
              <a:ext uri="{FF2B5EF4-FFF2-40B4-BE49-F238E27FC236}">
                <a16:creationId xmlns:a16="http://schemas.microsoft.com/office/drawing/2014/main" id="{0903A009-815C-4E78-82FB-A8D97429EAEF}"/>
              </a:ext>
            </a:extLst>
          </p:cNvPr>
          <p:cNvGrpSpPr/>
          <p:nvPr userDrawn="1"/>
        </p:nvGrpSpPr>
        <p:grpSpPr>
          <a:xfrm>
            <a:off x="11454056" y="6354160"/>
            <a:ext cx="369644" cy="226799"/>
            <a:chOff x="10171675" y="6328233"/>
            <a:chExt cx="731163" cy="454938"/>
          </a:xfrm>
        </p:grpSpPr>
        <p:sp>
          <p:nvSpPr>
            <p:cNvPr id="32" name="Freeform: Shape 31">
              <a:extLst>
                <a:ext uri="{FF2B5EF4-FFF2-40B4-BE49-F238E27FC236}">
                  <a16:creationId xmlns:a16="http://schemas.microsoft.com/office/drawing/2014/main" id="{0356DD77-43E8-4C58-AA53-C00A32DEEC8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3" name="Freeform: Shape 32">
              <a:extLst>
                <a:ext uri="{FF2B5EF4-FFF2-40B4-BE49-F238E27FC236}">
                  <a16:creationId xmlns:a16="http://schemas.microsoft.com/office/drawing/2014/main" id="{716D0F04-912C-4839-9B76-4726A4215FF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4" name="Group 33">
              <a:extLst>
                <a:ext uri="{FF2B5EF4-FFF2-40B4-BE49-F238E27FC236}">
                  <a16:creationId xmlns:a16="http://schemas.microsoft.com/office/drawing/2014/main" id="{43D4BAD2-CBC6-45AE-9974-9CCC603FEE8B}"/>
                </a:ext>
              </a:extLst>
            </p:cNvPr>
            <p:cNvGrpSpPr/>
            <p:nvPr userDrawn="1"/>
          </p:nvGrpSpPr>
          <p:grpSpPr>
            <a:xfrm>
              <a:off x="10499754" y="6374995"/>
              <a:ext cx="74948" cy="362489"/>
              <a:chOff x="11458342" y="5807359"/>
              <a:chExt cx="74948" cy="362489"/>
            </a:xfrm>
          </p:grpSpPr>
          <p:sp>
            <p:nvSpPr>
              <p:cNvPr id="35" name="Freeform: Shape 34">
                <a:extLst>
                  <a:ext uri="{FF2B5EF4-FFF2-40B4-BE49-F238E27FC236}">
                    <a16:creationId xmlns:a16="http://schemas.microsoft.com/office/drawing/2014/main" id="{0EA82F97-598E-4E5D-B683-BEF8A12F634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B725232-9470-40F1-9B92-B03B4DD7BFB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989956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lide_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7572FA-FAD1-0342-B323-F2C92201465F}"/>
              </a:ext>
            </a:extLst>
          </p:cNvPr>
          <p:cNvSpPr txBox="1"/>
          <p:nvPr userDrawn="1"/>
        </p:nvSpPr>
        <p:spPr>
          <a:xfrm>
            <a:off x="4904211" y="714597"/>
            <a:ext cx="1112520" cy="1169551"/>
          </a:xfrm>
          <a:prstGeom prst="rect">
            <a:avLst/>
          </a:prstGeom>
          <a:noFill/>
        </p:spPr>
        <p:txBody>
          <a:bodyPr wrap="square" rtlCol="0">
            <a:noAutofit/>
          </a:bodyPr>
          <a:lstStyle/>
          <a:p>
            <a:r>
              <a:rPr lang="en-US" sz="7000" dirty="0">
                <a:solidFill>
                  <a:srgbClr val="7E694F"/>
                </a:solidFill>
                <a:latin typeface="+mj-lt"/>
              </a:rPr>
              <a:t>1</a:t>
            </a:r>
          </a:p>
        </p:txBody>
      </p:sp>
      <p:cxnSp>
        <p:nvCxnSpPr>
          <p:cNvPr id="8" name="Straight Connector 7">
            <a:extLst>
              <a:ext uri="{FF2B5EF4-FFF2-40B4-BE49-F238E27FC236}">
                <a16:creationId xmlns:a16="http://schemas.microsoft.com/office/drawing/2014/main" id="{E9640C23-17F3-7D40-BC8A-6DEB1E2D7997}"/>
              </a:ext>
            </a:extLst>
          </p:cNvPr>
          <p:cNvCxnSpPr>
            <a:cxnSpLocks/>
          </p:cNvCxnSpPr>
          <p:nvPr userDrawn="1"/>
        </p:nvCxnSpPr>
        <p:spPr>
          <a:xfrm>
            <a:off x="5635415"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3">
            <a:extLst>
              <a:ext uri="{FF2B5EF4-FFF2-40B4-BE49-F238E27FC236}">
                <a16:creationId xmlns:a16="http://schemas.microsoft.com/office/drawing/2014/main" id="{6BD7952E-DBFC-9A43-B438-88599112DBE1}"/>
              </a:ext>
            </a:extLst>
          </p:cNvPr>
          <p:cNvSpPr>
            <a:spLocks noGrp="1"/>
          </p:cNvSpPr>
          <p:nvPr>
            <p:ph type="body" sz="quarter" idx="10" hasCustomPrompt="1"/>
          </p:nvPr>
        </p:nvSpPr>
        <p:spPr>
          <a:xfrm>
            <a:off x="5635415"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11" name="Text Placeholder 59">
            <a:extLst>
              <a:ext uri="{FF2B5EF4-FFF2-40B4-BE49-F238E27FC236}">
                <a16:creationId xmlns:a16="http://schemas.microsoft.com/office/drawing/2014/main" id="{24BCCE6A-3425-D340-920F-1080AB7A9121}"/>
              </a:ext>
            </a:extLst>
          </p:cNvPr>
          <p:cNvSpPr>
            <a:spLocks noGrp="1"/>
          </p:cNvSpPr>
          <p:nvPr>
            <p:ph type="body" sz="quarter" idx="17" hasCustomPrompt="1"/>
          </p:nvPr>
        </p:nvSpPr>
        <p:spPr>
          <a:xfrm>
            <a:off x="5638931"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13" name="TextBox 12">
            <a:extLst>
              <a:ext uri="{FF2B5EF4-FFF2-40B4-BE49-F238E27FC236}">
                <a16:creationId xmlns:a16="http://schemas.microsoft.com/office/drawing/2014/main" id="{AAABEC64-3595-134D-AEE2-72A93DC86D81}"/>
              </a:ext>
            </a:extLst>
          </p:cNvPr>
          <p:cNvSpPr txBox="1"/>
          <p:nvPr userDrawn="1"/>
        </p:nvSpPr>
        <p:spPr>
          <a:xfrm>
            <a:off x="8327966" y="714597"/>
            <a:ext cx="1112520" cy="1169551"/>
          </a:xfrm>
          <a:prstGeom prst="rect">
            <a:avLst/>
          </a:prstGeom>
          <a:noFill/>
        </p:spPr>
        <p:txBody>
          <a:bodyPr wrap="square" rtlCol="0">
            <a:noAutofit/>
          </a:bodyPr>
          <a:lstStyle/>
          <a:p>
            <a:r>
              <a:rPr lang="en-US" sz="7000" dirty="0">
                <a:solidFill>
                  <a:srgbClr val="7E694F"/>
                </a:solidFill>
                <a:latin typeface="+mj-lt"/>
              </a:rPr>
              <a:t>2</a:t>
            </a:r>
          </a:p>
        </p:txBody>
      </p:sp>
      <p:cxnSp>
        <p:nvCxnSpPr>
          <p:cNvPr id="14" name="Straight Connector 13">
            <a:extLst>
              <a:ext uri="{FF2B5EF4-FFF2-40B4-BE49-F238E27FC236}">
                <a16:creationId xmlns:a16="http://schemas.microsoft.com/office/drawing/2014/main" id="{D615700E-C69A-BA42-A789-C1BE63C22062}"/>
              </a:ext>
            </a:extLst>
          </p:cNvPr>
          <p:cNvCxnSpPr>
            <a:cxnSpLocks/>
          </p:cNvCxnSpPr>
          <p:nvPr userDrawn="1"/>
        </p:nvCxnSpPr>
        <p:spPr>
          <a:xfrm>
            <a:off x="90591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3">
            <a:extLst>
              <a:ext uri="{FF2B5EF4-FFF2-40B4-BE49-F238E27FC236}">
                <a16:creationId xmlns:a16="http://schemas.microsoft.com/office/drawing/2014/main" id="{190DCD93-94C8-854C-A219-03E7615F3C66}"/>
              </a:ext>
            </a:extLst>
          </p:cNvPr>
          <p:cNvSpPr>
            <a:spLocks noGrp="1"/>
          </p:cNvSpPr>
          <p:nvPr>
            <p:ph type="body" sz="quarter" idx="19" hasCustomPrompt="1"/>
          </p:nvPr>
        </p:nvSpPr>
        <p:spPr>
          <a:xfrm>
            <a:off x="9059170"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16" name="Text Placeholder 59">
            <a:extLst>
              <a:ext uri="{FF2B5EF4-FFF2-40B4-BE49-F238E27FC236}">
                <a16:creationId xmlns:a16="http://schemas.microsoft.com/office/drawing/2014/main" id="{400A020A-AA94-5E4B-9AEA-6F4E59CC1C6C}"/>
              </a:ext>
            </a:extLst>
          </p:cNvPr>
          <p:cNvSpPr>
            <a:spLocks noGrp="1"/>
          </p:cNvSpPr>
          <p:nvPr>
            <p:ph type="body" sz="quarter" idx="20" hasCustomPrompt="1"/>
          </p:nvPr>
        </p:nvSpPr>
        <p:spPr>
          <a:xfrm>
            <a:off x="9062686"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1" name="TextBox 20">
            <a:extLst>
              <a:ext uri="{FF2B5EF4-FFF2-40B4-BE49-F238E27FC236}">
                <a16:creationId xmlns:a16="http://schemas.microsoft.com/office/drawing/2014/main" id="{2EC77E2A-70CD-F746-AD8E-1BEE7D8DE4EB}"/>
              </a:ext>
            </a:extLst>
          </p:cNvPr>
          <p:cNvSpPr txBox="1"/>
          <p:nvPr userDrawn="1"/>
        </p:nvSpPr>
        <p:spPr>
          <a:xfrm>
            <a:off x="4904211" y="3513837"/>
            <a:ext cx="1112520" cy="1169551"/>
          </a:xfrm>
          <a:prstGeom prst="rect">
            <a:avLst/>
          </a:prstGeom>
          <a:noFill/>
        </p:spPr>
        <p:txBody>
          <a:bodyPr wrap="square" rtlCol="0">
            <a:noAutofit/>
          </a:bodyPr>
          <a:lstStyle/>
          <a:p>
            <a:r>
              <a:rPr lang="en-US" sz="7000" dirty="0">
                <a:solidFill>
                  <a:srgbClr val="7E694F"/>
                </a:solidFill>
                <a:latin typeface="+mj-lt"/>
              </a:rPr>
              <a:t>3</a:t>
            </a:r>
          </a:p>
        </p:txBody>
      </p:sp>
      <p:cxnSp>
        <p:nvCxnSpPr>
          <p:cNvPr id="22" name="Straight Connector 21">
            <a:extLst>
              <a:ext uri="{FF2B5EF4-FFF2-40B4-BE49-F238E27FC236}">
                <a16:creationId xmlns:a16="http://schemas.microsoft.com/office/drawing/2014/main" id="{932C6B36-5E63-1A44-BD4D-AE6C5B9CEF14}"/>
              </a:ext>
            </a:extLst>
          </p:cNvPr>
          <p:cNvCxnSpPr>
            <a:cxnSpLocks/>
          </p:cNvCxnSpPr>
          <p:nvPr userDrawn="1"/>
        </p:nvCxnSpPr>
        <p:spPr>
          <a:xfrm>
            <a:off x="5635415"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53">
            <a:extLst>
              <a:ext uri="{FF2B5EF4-FFF2-40B4-BE49-F238E27FC236}">
                <a16:creationId xmlns:a16="http://schemas.microsoft.com/office/drawing/2014/main" id="{63388732-1859-1E4F-8D50-6F103E178458}"/>
              </a:ext>
            </a:extLst>
          </p:cNvPr>
          <p:cNvSpPr>
            <a:spLocks noGrp="1"/>
          </p:cNvSpPr>
          <p:nvPr>
            <p:ph type="body" sz="quarter" idx="23" hasCustomPrompt="1"/>
          </p:nvPr>
        </p:nvSpPr>
        <p:spPr>
          <a:xfrm>
            <a:off x="5635415"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24" name="Text Placeholder 59">
            <a:extLst>
              <a:ext uri="{FF2B5EF4-FFF2-40B4-BE49-F238E27FC236}">
                <a16:creationId xmlns:a16="http://schemas.microsoft.com/office/drawing/2014/main" id="{828EC36B-B52E-194D-9E0D-BA54F0F56557}"/>
              </a:ext>
            </a:extLst>
          </p:cNvPr>
          <p:cNvSpPr>
            <a:spLocks noGrp="1"/>
          </p:cNvSpPr>
          <p:nvPr>
            <p:ph type="body" sz="quarter" idx="24" hasCustomPrompt="1"/>
          </p:nvPr>
        </p:nvSpPr>
        <p:spPr>
          <a:xfrm>
            <a:off x="5638931"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5" name="TextBox 24">
            <a:extLst>
              <a:ext uri="{FF2B5EF4-FFF2-40B4-BE49-F238E27FC236}">
                <a16:creationId xmlns:a16="http://schemas.microsoft.com/office/drawing/2014/main" id="{AA427FE1-8374-4D49-A429-18834EC5FD93}"/>
              </a:ext>
            </a:extLst>
          </p:cNvPr>
          <p:cNvSpPr txBox="1"/>
          <p:nvPr userDrawn="1"/>
        </p:nvSpPr>
        <p:spPr>
          <a:xfrm>
            <a:off x="8327966" y="3513837"/>
            <a:ext cx="1112520" cy="1169551"/>
          </a:xfrm>
          <a:prstGeom prst="rect">
            <a:avLst/>
          </a:prstGeom>
          <a:noFill/>
        </p:spPr>
        <p:txBody>
          <a:bodyPr wrap="square" rtlCol="0">
            <a:noAutofit/>
          </a:bodyPr>
          <a:lstStyle/>
          <a:p>
            <a:r>
              <a:rPr lang="en-US" sz="7000" dirty="0">
                <a:solidFill>
                  <a:srgbClr val="7E694F"/>
                </a:solidFill>
                <a:latin typeface="+mj-lt"/>
              </a:rPr>
              <a:t>4</a:t>
            </a:r>
          </a:p>
        </p:txBody>
      </p:sp>
      <p:cxnSp>
        <p:nvCxnSpPr>
          <p:cNvPr id="26" name="Straight Connector 25">
            <a:extLst>
              <a:ext uri="{FF2B5EF4-FFF2-40B4-BE49-F238E27FC236}">
                <a16:creationId xmlns:a16="http://schemas.microsoft.com/office/drawing/2014/main" id="{9222EC98-927C-C140-AD83-DEFCA500CBC8}"/>
              </a:ext>
            </a:extLst>
          </p:cNvPr>
          <p:cNvCxnSpPr>
            <a:cxnSpLocks/>
          </p:cNvCxnSpPr>
          <p:nvPr userDrawn="1"/>
        </p:nvCxnSpPr>
        <p:spPr>
          <a:xfrm>
            <a:off x="90591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3">
            <a:extLst>
              <a:ext uri="{FF2B5EF4-FFF2-40B4-BE49-F238E27FC236}">
                <a16:creationId xmlns:a16="http://schemas.microsoft.com/office/drawing/2014/main" id="{C38F73AC-85EF-D347-8538-2E5C0BE18372}"/>
              </a:ext>
            </a:extLst>
          </p:cNvPr>
          <p:cNvSpPr>
            <a:spLocks noGrp="1"/>
          </p:cNvSpPr>
          <p:nvPr>
            <p:ph type="body" sz="quarter" idx="25" hasCustomPrompt="1"/>
          </p:nvPr>
        </p:nvSpPr>
        <p:spPr>
          <a:xfrm>
            <a:off x="9059170"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28" name="Text Placeholder 59">
            <a:extLst>
              <a:ext uri="{FF2B5EF4-FFF2-40B4-BE49-F238E27FC236}">
                <a16:creationId xmlns:a16="http://schemas.microsoft.com/office/drawing/2014/main" id="{6226014F-EAEB-9841-AC33-D2310C23B172}"/>
              </a:ext>
            </a:extLst>
          </p:cNvPr>
          <p:cNvSpPr>
            <a:spLocks noGrp="1"/>
          </p:cNvSpPr>
          <p:nvPr>
            <p:ph type="body" sz="quarter" idx="26" hasCustomPrompt="1"/>
          </p:nvPr>
        </p:nvSpPr>
        <p:spPr>
          <a:xfrm>
            <a:off x="9062686"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32" name="Rectangle 31">
            <a:extLst>
              <a:ext uri="{FF2B5EF4-FFF2-40B4-BE49-F238E27FC236}">
                <a16:creationId xmlns:a16="http://schemas.microsoft.com/office/drawing/2014/main" id="{092CC9FA-36C6-044D-A028-642E7C05F139}"/>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33" name="Straight Connector 32">
            <a:extLst>
              <a:ext uri="{FF2B5EF4-FFF2-40B4-BE49-F238E27FC236}">
                <a16:creationId xmlns:a16="http://schemas.microsoft.com/office/drawing/2014/main" id="{C4C17C0A-3EAE-CC44-890D-4450DD517FA3}"/>
              </a:ext>
            </a:extLst>
          </p:cNvPr>
          <p:cNvCxnSpPr>
            <a:cxnSpLocks/>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81AD84-1DEB-9644-92D8-8BEB56FC84D9}"/>
              </a:ext>
            </a:extLst>
          </p:cNvPr>
          <p:cNvCxnSpPr>
            <a:cxnSpLocks/>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2E879885-5C56-BF45-BFF5-75C45F033D18}"/>
              </a:ext>
            </a:extLst>
          </p:cNvPr>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latin typeface="+mj-lt"/>
              </a:defRPr>
            </a:lvl1pPr>
          </a:lstStyle>
          <a:p>
            <a:r>
              <a:rPr lang="en-GB" dirty="0"/>
              <a:t>AGENDA</a:t>
            </a:r>
            <a:endParaRPr lang="en-US" dirty="0"/>
          </a:p>
        </p:txBody>
      </p:sp>
      <p:sp>
        <p:nvSpPr>
          <p:cNvPr id="30" name="Slide Number Placeholder 1">
            <a:extLst>
              <a:ext uri="{FF2B5EF4-FFF2-40B4-BE49-F238E27FC236}">
                <a16:creationId xmlns:a16="http://schemas.microsoft.com/office/drawing/2014/main" id="{6A4A2286-5C84-4D83-9FA0-CD6031078744}"/>
              </a:ext>
            </a:extLst>
          </p:cNvPr>
          <p:cNvSpPr>
            <a:spLocks noGrp="1"/>
          </p:cNvSpPr>
          <p:nvPr>
            <p:ph type="sldNum" sz="quarter" idx="4"/>
          </p:nvPr>
        </p:nvSpPr>
        <p:spPr>
          <a:xfrm>
            <a:off x="334963" y="6411276"/>
            <a:ext cx="902947" cy="164931"/>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grpSp>
        <p:nvGrpSpPr>
          <p:cNvPr id="44" name="Group 43">
            <a:extLst>
              <a:ext uri="{FF2B5EF4-FFF2-40B4-BE49-F238E27FC236}">
                <a16:creationId xmlns:a16="http://schemas.microsoft.com/office/drawing/2014/main" id="{1AD988A6-6A7E-413E-BB72-A4C70BAACBC1}"/>
              </a:ext>
            </a:extLst>
          </p:cNvPr>
          <p:cNvGrpSpPr/>
          <p:nvPr userDrawn="1"/>
        </p:nvGrpSpPr>
        <p:grpSpPr>
          <a:xfrm>
            <a:off x="11454056" y="6354160"/>
            <a:ext cx="369644" cy="226799"/>
            <a:chOff x="10171675" y="6328233"/>
            <a:chExt cx="731163" cy="454938"/>
          </a:xfrm>
        </p:grpSpPr>
        <p:sp>
          <p:nvSpPr>
            <p:cNvPr id="45" name="Freeform: Shape 44">
              <a:extLst>
                <a:ext uri="{FF2B5EF4-FFF2-40B4-BE49-F238E27FC236}">
                  <a16:creationId xmlns:a16="http://schemas.microsoft.com/office/drawing/2014/main" id="{1769844B-1B17-45B7-B03B-A73A9281167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6" name="Freeform: Shape 45">
              <a:extLst>
                <a:ext uri="{FF2B5EF4-FFF2-40B4-BE49-F238E27FC236}">
                  <a16:creationId xmlns:a16="http://schemas.microsoft.com/office/drawing/2014/main" id="{89FDA985-8FD9-484A-AFB3-82C0403B182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7" name="Group 46">
              <a:extLst>
                <a:ext uri="{FF2B5EF4-FFF2-40B4-BE49-F238E27FC236}">
                  <a16:creationId xmlns:a16="http://schemas.microsoft.com/office/drawing/2014/main" id="{E6B5FBB7-C80D-4BE3-96D3-D6E4307A4906}"/>
                </a:ext>
              </a:extLst>
            </p:cNvPr>
            <p:cNvGrpSpPr/>
            <p:nvPr userDrawn="1"/>
          </p:nvGrpSpPr>
          <p:grpSpPr>
            <a:xfrm>
              <a:off x="10499754" y="6374995"/>
              <a:ext cx="74948" cy="362489"/>
              <a:chOff x="11458342" y="5807359"/>
              <a:chExt cx="74948" cy="362489"/>
            </a:xfrm>
          </p:grpSpPr>
          <p:sp>
            <p:nvSpPr>
              <p:cNvPr id="48" name="Freeform: Shape 47">
                <a:extLst>
                  <a:ext uri="{FF2B5EF4-FFF2-40B4-BE49-F238E27FC236}">
                    <a16:creationId xmlns:a16="http://schemas.microsoft.com/office/drawing/2014/main" id="{AF34075B-0594-46D5-95FB-C4E56573486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71CF2A25-2AD9-48DB-874B-721C5B0772A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116862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_3">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CA3BF1E-4CE0-EC4D-A39E-B6F63839B4A8}"/>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34" name="Title 1">
            <a:extLst>
              <a:ext uri="{FF2B5EF4-FFF2-40B4-BE49-F238E27FC236}">
                <a16:creationId xmlns:a16="http://schemas.microsoft.com/office/drawing/2014/main" id="{4B701539-E755-364A-A8AB-B22F0A68C2FE}"/>
              </a:ext>
            </a:extLst>
          </p:cNvPr>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latin typeface="+mj-lt"/>
              </a:defRPr>
            </a:lvl1pPr>
          </a:lstStyle>
          <a:p>
            <a:r>
              <a:rPr lang="en-GB" dirty="0"/>
              <a:t>AGENDA</a:t>
            </a:r>
            <a:endParaRPr lang="en-US" dirty="0"/>
          </a:p>
        </p:txBody>
      </p:sp>
      <p:sp>
        <p:nvSpPr>
          <p:cNvPr id="7" name="TextBox 6">
            <a:extLst>
              <a:ext uri="{FF2B5EF4-FFF2-40B4-BE49-F238E27FC236}">
                <a16:creationId xmlns:a16="http://schemas.microsoft.com/office/drawing/2014/main" id="{4AAE8286-1767-7749-B5CA-B08915DCE926}"/>
              </a:ext>
            </a:extLst>
          </p:cNvPr>
          <p:cNvSpPr txBox="1"/>
          <p:nvPr userDrawn="1"/>
        </p:nvSpPr>
        <p:spPr>
          <a:xfrm>
            <a:off x="4338910" y="714597"/>
            <a:ext cx="1112520" cy="1169551"/>
          </a:xfrm>
          <a:prstGeom prst="rect">
            <a:avLst/>
          </a:prstGeom>
          <a:noFill/>
        </p:spPr>
        <p:txBody>
          <a:bodyPr wrap="square" rtlCol="0">
            <a:noAutofit/>
          </a:bodyPr>
          <a:lstStyle/>
          <a:p>
            <a:r>
              <a:rPr lang="en-US" sz="7000" dirty="0">
                <a:solidFill>
                  <a:srgbClr val="7E694F"/>
                </a:solidFill>
                <a:latin typeface="+mj-lt"/>
              </a:rPr>
              <a:t>1</a:t>
            </a:r>
          </a:p>
        </p:txBody>
      </p:sp>
      <p:cxnSp>
        <p:nvCxnSpPr>
          <p:cNvPr id="8" name="Straight Connector 7">
            <a:extLst>
              <a:ext uri="{FF2B5EF4-FFF2-40B4-BE49-F238E27FC236}">
                <a16:creationId xmlns:a16="http://schemas.microsoft.com/office/drawing/2014/main" id="{D149D987-2558-3C42-90A2-B42A19417CD6}"/>
              </a:ext>
            </a:extLst>
          </p:cNvPr>
          <p:cNvCxnSpPr>
            <a:cxnSpLocks/>
          </p:cNvCxnSpPr>
          <p:nvPr userDrawn="1"/>
        </p:nvCxnSpPr>
        <p:spPr>
          <a:xfrm>
            <a:off x="5070114" y="913015"/>
            <a:ext cx="1587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3">
            <a:extLst>
              <a:ext uri="{FF2B5EF4-FFF2-40B4-BE49-F238E27FC236}">
                <a16:creationId xmlns:a16="http://schemas.microsoft.com/office/drawing/2014/main" id="{254E93B5-D101-0D4C-91AD-C23674A6E262}"/>
              </a:ext>
            </a:extLst>
          </p:cNvPr>
          <p:cNvSpPr>
            <a:spLocks noGrp="1"/>
          </p:cNvSpPr>
          <p:nvPr>
            <p:ph type="body" sz="quarter" idx="10" hasCustomPrompt="1"/>
          </p:nvPr>
        </p:nvSpPr>
        <p:spPr>
          <a:xfrm>
            <a:off x="5070114" y="1767761"/>
            <a:ext cx="1648860" cy="151955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11" name="Text Placeholder 59">
            <a:extLst>
              <a:ext uri="{FF2B5EF4-FFF2-40B4-BE49-F238E27FC236}">
                <a16:creationId xmlns:a16="http://schemas.microsoft.com/office/drawing/2014/main" id="{F3FCF151-290A-A546-9A7B-D9286DF224C9}"/>
              </a:ext>
            </a:extLst>
          </p:cNvPr>
          <p:cNvSpPr>
            <a:spLocks noGrp="1"/>
          </p:cNvSpPr>
          <p:nvPr>
            <p:ph type="body" sz="quarter" idx="17" hasCustomPrompt="1"/>
          </p:nvPr>
        </p:nvSpPr>
        <p:spPr>
          <a:xfrm>
            <a:off x="5073630" y="1014413"/>
            <a:ext cx="1648860" cy="68420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13" name="TextBox 12">
            <a:extLst>
              <a:ext uri="{FF2B5EF4-FFF2-40B4-BE49-F238E27FC236}">
                <a16:creationId xmlns:a16="http://schemas.microsoft.com/office/drawing/2014/main" id="{A72A6B0A-7764-FB40-9BD3-6885DAD1DB68}"/>
              </a:ext>
            </a:extLst>
          </p:cNvPr>
          <p:cNvSpPr txBox="1"/>
          <p:nvPr userDrawn="1"/>
        </p:nvSpPr>
        <p:spPr>
          <a:xfrm>
            <a:off x="6841666" y="714597"/>
            <a:ext cx="1112520" cy="1169551"/>
          </a:xfrm>
          <a:prstGeom prst="rect">
            <a:avLst/>
          </a:prstGeom>
          <a:noFill/>
        </p:spPr>
        <p:txBody>
          <a:bodyPr wrap="square" rtlCol="0">
            <a:noAutofit/>
          </a:bodyPr>
          <a:lstStyle/>
          <a:p>
            <a:r>
              <a:rPr lang="en-US" sz="7000" dirty="0">
                <a:solidFill>
                  <a:srgbClr val="7E694F"/>
                </a:solidFill>
                <a:latin typeface="+mj-lt"/>
              </a:rPr>
              <a:t>2</a:t>
            </a:r>
          </a:p>
        </p:txBody>
      </p:sp>
      <p:cxnSp>
        <p:nvCxnSpPr>
          <p:cNvPr id="14" name="Straight Connector 13">
            <a:extLst>
              <a:ext uri="{FF2B5EF4-FFF2-40B4-BE49-F238E27FC236}">
                <a16:creationId xmlns:a16="http://schemas.microsoft.com/office/drawing/2014/main" id="{95F0AD96-5529-6747-BDBE-1E68040C70E4}"/>
              </a:ext>
            </a:extLst>
          </p:cNvPr>
          <p:cNvCxnSpPr>
            <a:cxnSpLocks/>
          </p:cNvCxnSpPr>
          <p:nvPr userDrawn="1"/>
        </p:nvCxnSpPr>
        <p:spPr>
          <a:xfrm>
            <a:off x="7572870" y="913015"/>
            <a:ext cx="16488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3">
            <a:extLst>
              <a:ext uri="{FF2B5EF4-FFF2-40B4-BE49-F238E27FC236}">
                <a16:creationId xmlns:a16="http://schemas.microsoft.com/office/drawing/2014/main" id="{92FD2E6C-6A9D-224C-A3E1-E1D573FA6B49}"/>
              </a:ext>
            </a:extLst>
          </p:cNvPr>
          <p:cNvSpPr>
            <a:spLocks noGrp="1"/>
          </p:cNvSpPr>
          <p:nvPr>
            <p:ph type="body" sz="quarter" idx="19" hasCustomPrompt="1"/>
          </p:nvPr>
        </p:nvSpPr>
        <p:spPr>
          <a:xfrm>
            <a:off x="7572870" y="1767761"/>
            <a:ext cx="1648860" cy="151955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16" name="Text Placeholder 59">
            <a:extLst>
              <a:ext uri="{FF2B5EF4-FFF2-40B4-BE49-F238E27FC236}">
                <a16:creationId xmlns:a16="http://schemas.microsoft.com/office/drawing/2014/main" id="{2D597798-6173-334A-A006-BDC0C312C481}"/>
              </a:ext>
            </a:extLst>
          </p:cNvPr>
          <p:cNvSpPr>
            <a:spLocks noGrp="1"/>
          </p:cNvSpPr>
          <p:nvPr>
            <p:ph type="body" sz="quarter" idx="20" hasCustomPrompt="1"/>
          </p:nvPr>
        </p:nvSpPr>
        <p:spPr>
          <a:xfrm>
            <a:off x="7576386" y="1014413"/>
            <a:ext cx="1648860" cy="68420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17" name="TextBox 16">
            <a:extLst>
              <a:ext uri="{FF2B5EF4-FFF2-40B4-BE49-F238E27FC236}">
                <a16:creationId xmlns:a16="http://schemas.microsoft.com/office/drawing/2014/main" id="{0D0626E6-37CB-BA4E-9768-18BDA52E4074}"/>
              </a:ext>
            </a:extLst>
          </p:cNvPr>
          <p:cNvSpPr txBox="1"/>
          <p:nvPr userDrawn="1"/>
        </p:nvSpPr>
        <p:spPr>
          <a:xfrm>
            <a:off x="9396674" y="714597"/>
            <a:ext cx="1112520" cy="1169551"/>
          </a:xfrm>
          <a:prstGeom prst="rect">
            <a:avLst/>
          </a:prstGeom>
          <a:noFill/>
        </p:spPr>
        <p:txBody>
          <a:bodyPr wrap="square" rtlCol="0">
            <a:noAutofit/>
          </a:bodyPr>
          <a:lstStyle/>
          <a:p>
            <a:r>
              <a:rPr lang="en-US" sz="7000" dirty="0">
                <a:solidFill>
                  <a:srgbClr val="7E694F"/>
                </a:solidFill>
                <a:latin typeface="+mj-lt"/>
              </a:rPr>
              <a:t>3</a:t>
            </a:r>
          </a:p>
        </p:txBody>
      </p:sp>
      <p:cxnSp>
        <p:nvCxnSpPr>
          <p:cNvPr id="18" name="Straight Connector 17">
            <a:extLst>
              <a:ext uri="{FF2B5EF4-FFF2-40B4-BE49-F238E27FC236}">
                <a16:creationId xmlns:a16="http://schemas.microsoft.com/office/drawing/2014/main" id="{1AABEDC9-FB1F-E247-97F6-01EF3F18E9F1}"/>
              </a:ext>
            </a:extLst>
          </p:cNvPr>
          <p:cNvCxnSpPr>
            <a:cxnSpLocks/>
          </p:cNvCxnSpPr>
          <p:nvPr userDrawn="1"/>
        </p:nvCxnSpPr>
        <p:spPr>
          <a:xfrm>
            <a:off x="10127878" y="913015"/>
            <a:ext cx="1587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3">
            <a:extLst>
              <a:ext uri="{FF2B5EF4-FFF2-40B4-BE49-F238E27FC236}">
                <a16:creationId xmlns:a16="http://schemas.microsoft.com/office/drawing/2014/main" id="{09E31476-58B4-5D43-8B2B-21AA097076EE}"/>
              </a:ext>
            </a:extLst>
          </p:cNvPr>
          <p:cNvSpPr>
            <a:spLocks noGrp="1"/>
          </p:cNvSpPr>
          <p:nvPr>
            <p:ph type="body" sz="quarter" idx="21" hasCustomPrompt="1"/>
          </p:nvPr>
        </p:nvSpPr>
        <p:spPr>
          <a:xfrm>
            <a:off x="10127878" y="1767761"/>
            <a:ext cx="1648860" cy="151955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20" name="Text Placeholder 59">
            <a:extLst>
              <a:ext uri="{FF2B5EF4-FFF2-40B4-BE49-F238E27FC236}">
                <a16:creationId xmlns:a16="http://schemas.microsoft.com/office/drawing/2014/main" id="{1A65A04C-470C-4844-8854-A763A75E8929}"/>
              </a:ext>
            </a:extLst>
          </p:cNvPr>
          <p:cNvSpPr>
            <a:spLocks noGrp="1"/>
          </p:cNvSpPr>
          <p:nvPr>
            <p:ph type="body" sz="quarter" idx="22" hasCustomPrompt="1"/>
          </p:nvPr>
        </p:nvSpPr>
        <p:spPr>
          <a:xfrm>
            <a:off x="10131394" y="1014413"/>
            <a:ext cx="1648860" cy="68420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1" name="TextBox 20">
            <a:extLst>
              <a:ext uri="{FF2B5EF4-FFF2-40B4-BE49-F238E27FC236}">
                <a16:creationId xmlns:a16="http://schemas.microsoft.com/office/drawing/2014/main" id="{8FDF7BC0-0FC6-E648-B42D-5B3DD8B613A4}"/>
              </a:ext>
            </a:extLst>
          </p:cNvPr>
          <p:cNvSpPr txBox="1"/>
          <p:nvPr userDrawn="1"/>
        </p:nvSpPr>
        <p:spPr>
          <a:xfrm>
            <a:off x="4338910" y="3513837"/>
            <a:ext cx="1112520" cy="1169551"/>
          </a:xfrm>
          <a:prstGeom prst="rect">
            <a:avLst/>
          </a:prstGeom>
          <a:noFill/>
        </p:spPr>
        <p:txBody>
          <a:bodyPr wrap="square" rtlCol="0">
            <a:noAutofit/>
          </a:bodyPr>
          <a:lstStyle/>
          <a:p>
            <a:r>
              <a:rPr lang="en-US" sz="7000" dirty="0">
                <a:solidFill>
                  <a:srgbClr val="7E694F"/>
                </a:solidFill>
                <a:latin typeface="+mj-lt"/>
              </a:rPr>
              <a:t>4</a:t>
            </a:r>
          </a:p>
        </p:txBody>
      </p:sp>
      <p:cxnSp>
        <p:nvCxnSpPr>
          <p:cNvPr id="22" name="Straight Connector 21">
            <a:extLst>
              <a:ext uri="{FF2B5EF4-FFF2-40B4-BE49-F238E27FC236}">
                <a16:creationId xmlns:a16="http://schemas.microsoft.com/office/drawing/2014/main" id="{18E26165-79F2-514F-8F8C-EF89B9CB7B07}"/>
              </a:ext>
            </a:extLst>
          </p:cNvPr>
          <p:cNvCxnSpPr>
            <a:cxnSpLocks/>
          </p:cNvCxnSpPr>
          <p:nvPr userDrawn="1"/>
        </p:nvCxnSpPr>
        <p:spPr>
          <a:xfrm>
            <a:off x="5070114" y="3712255"/>
            <a:ext cx="1587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9">
            <a:extLst>
              <a:ext uri="{FF2B5EF4-FFF2-40B4-BE49-F238E27FC236}">
                <a16:creationId xmlns:a16="http://schemas.microsoft.com/office/drawing/2014/main" id="{17EC4726-376B-E34C-89C1-005AADDBB7F2}"/>
              </a:ext>
            </a:extLst>
          </p:cNvPr>
          <p:cNvSpPr>
            <a:spLocks noGrp="1"/>
          </p:cNvSpPr>
          <p:nvPr>
            <p:ph type="body" sz="quarter" idx="24" hasCustomPrompt="1"/>
          </p:nvPr>
        </p:nvSpPr>
        <p:spPr>
          <a:xfrm>
            <a:off x="5073630" y="3813653"/>
            <a:ext cx="1648860" cy="68420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5" name="TextBox 24">
            <a:extLst>
              <a:ext uri="{FF2B5EF4-FFF2-40B4-BE49-F238E27FC236}">
                <a16:creationId xmlns:a16="http://schemas.microsoft.com/office/drawing/2014/main" id="{B1A264C2-14AD-4B42-ABB2-2AE2F38F0446}"/>
              </a:ext>
            </a:extLst>
          </p:cNvPr>
          <p:cNvSpPr txBox="1"/>
          <p:nvPr userDrawn="1"/>
        </p:nvSpPr>
        <p:spPr>
          <a:xfrm>
            <a:off x="6841666" y="3513837"/>
            <a:ext cx="1112520" cy="1169551"/>
          </a:xfrm>
          <a:prstGeom prst="rect">
            <a:avLst/>
          </a:prstGeom>
          <a:noFill/>
        </p:spPr>
        <p:txBody>
          <a:bodyPr wrap="square" rtlCol="0">
            <a:noAutofit/>
          </a:bodyPr>
          <a:lstStyle/>
          <a:p>
            <a:r>
              <a:rPr lang="en-US" sz="7000" dirty="0">
                <a:solidFill>
                  <a:srgbClr val="7E694F"/>
                </a:solidFill>
                <a:latin typeface="+mj-lt"/>
              </a:rPr>
              <a:t>5</a:t>
            </a:r>
          </a:p>
        </p:txBody>
      </p:sp>
      <p:cxnSp>
        <p:nvCxnSpPr>
          <p:cNvPr id="26" name="Straight Connector 25">
            <a:extLst>
              <a:ext uri="{FF2B5EF4-FFF2-40B4-BE49-F238E27FC236}">
                <a16:creationId xmlns:a16="http://schemas.microsoft.com/office/drawing/2014/main" id="{FB91E2DE-AC02-014C-A409-C14E300726D9}"/>
              </a:ext>
            </a:extLst>
          </p:cNvPr>
          <p:cNvCxnSpPr>
            <a:cxnSpLocks/>
          </p:cNvCxnSpPr>
          <p:nvPr userDrawn="1"/>
        </p:nvCxnSpPr>
        <p:spPr>
          <a:xfrm>
            <a:off x="7572870" y="3712255"/>
            <a:ext cx="1587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9">
            <a:extLst>
              <a:ext uri="{FF2B5EF4-FFF2-40B4-BE49-F238E27FC236}">
                <a16:creationId xmlns:a16="http://schemas.microsoft.com/office/drawing/2014/main" id="{504D8882-27FD-834F-9E1F-E8E0B0CC834C}"/>
              </a:ext>
            </a:extLst>
          </p:cNvPr>
          <p:cNvSpPr>
            <a:spLocks noGrp="1"/>
          </p:cNvSpPr>
          <p:nvPr>
            <p:ph type="body" sz="quarter" idx="26" hasCustomPrompt="1"/>
          </p:nvPr>
        </p:nvSpPr>
        <p:spPr>
          <a:xfrm>
            <a:off x="7576386" y="3813653"/>
            <a:ext cx="1648860" cy="68420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7" name="Text Placeholder 53">
            <a:extLst>
              <a:ext uri="{FF2B5EF4-FFF2-40B4-BE49-F238E27FC236}">
                <a16:creationId xmlns:a16="http://schemas.microsoft.com/office/drawing/2014/main" id="{ECDAF7CD-F3EC-9540-9083-E255E698A734}"/>
              </a:ext>
            </a:extLst>
          </p:cNvPr>
          <p:cNvSpPr>
            <a:spLocks noGrp="1"/>
          </p:cNvSpPr>
          <p:nvPr>
            <p:ph type="body" sz="quarter" idx="27" hasCustomPrompt="1"/>
          </p:nvPr>
        </p:nvSpPr>
        <p:spPr>
          <a:xfrm>
            <a:off x="5070114" y="4596305"/>
            <a:ext cx="1648860" cy="151955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29" name="Text Placeholder 53">
            <a:extLst>
              <a:ext uri="{FF2B5EF4-FFF2-40B4-BE49-F238E27FC236}">
                <a16:creationId xmlns:a16="http://schemas.microsoft.com/office/drawing/2014/main" id="{25058CD6-268A-BB48-8C9D-3B102E2E31EF}"/>
              </a:ext>
            </a:extLst>
          </p:cNvPr>
          <p:cNvSpPr>
            <a:spLocks noGrp="1"/>
          </p:cNvSpPr>
          <p:nvPr>
            <p:ph type="body" sz="quarter" idx="28" hasCustomPrompt="1"/>
          </p:nvPr>
        </p:nvSpPr>
        <p:spPr>
          <a:xfrm>
            <a:off x="7572870" y="4596305"/>
            <a:ext cx="1648860" cy="151955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cxnSp>
        <p:nvCxnSpPr>
          <p:cNvPr id="30" name="Straight Connector 29">
            <a:extLst>
              <a:ext uri="{FF2B5EF4-FFF2-40B4-BE49-F238E27FC236}">
                <a16:creationId xmlns:a16="http://schemas.microsoft.com/office/drawing/2014/main" id="{38AFFB59-5E0B-5949-8652-9F48280501BC}"/>
              </a:ext>
            </a:extLst>
          </p:cNvPr>
          <p:cNvCxnSpPr>
            <a:cxnSpLocks/>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06B535-B4C9-DA43-B94D-271820519593}"/>
              </a:ext>
            </a:extLst>
          </p:cNvPr>
          <p:cNvCxnSpPr>
            <a:cxnSpLocks/>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62D74E40-68FC-4748-8A2D-6E2FC6437FFD}"/>
              </a:ext>
            </a:extLst>
          </p:cNvPr>
          <p:cNvGrpSpPr/>
          <p:nvPr userDrawn="1"/>
        </p:nvGrpSpPr>
        <p:grpSpPr>
          <a:xfrm>
            <a:off x="11454056" y="6354160"/>
            <a:ext cx="369644" cy="226799"/>
            <a:chOff x="10171675" y="6328233"/>
            <a:chExt cx="731163" cy="454938"/>
          </a:xfrm>
        </p:grpSpPr>
        <p:sp>
          <p:nvSpPr>
            <p:cNvPr id="46" name="Freeform: Shape 45">
              <a:extLst>
                <a:ext uri="{FF2B5EF4-FFF2-40B4-BE49-F238E27FC236}">
                  <a16:creationId xmlns:a16="http://schemas.microsoft.com/office/drawing/2014/main" id="{E216A281-F96C-40BA-AD62-260C513586C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7" name="Freeform: Shape 46">
              <a:extLst>
                <a:ext uri="{FF2B5EF4-FFF2-40B4-BE49-F238E27FC236}">
                  <a16:creationId xmlns:a16="http://schemas.microsoft.com/office/drawing/2014/main" id="{F4031745-5149-4793-B98D-37D3F3A62B5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8" name="Group 47">
              <a:extLst>
                <a:ext uri="{FF2B5EF4-FFF2-40B4-BE49-F238E27FC236}">
                  <a16:creationId xmlns:a16="http://schemas.microsoft.com/office/drawing/2014/main" id="{A4C3A879-C617-4163-BA2B-345E1A5FF571}"/>
                </a:ext>
              </a:extLst>
            </p:cNvPr>
            <p:cNvGrpSpPr/>
            <p:nvPr userDrawn="1"/>
          </p:nvGrpSpPr>
          <p:grpSpPr>
            <a:xfrm>
              <a:off x="10499754" y="6374995"/>
              <a:ext cx="74948" cy="362489"/>
              <a:chOff x="11458342" y="5807359"/>
              <a:chExt cx="74948" cy="362489"/>
            </a:xfrm>
          </p:grpSpPr>
          <p:sp>
            <p:nvSpPr>
              <p:cNvPr id="49" name="Freeform: Shape 48">
                <a:extLst>
                  <a:ext uri="{FF2B5EF4-FFF2-40B4-BE49-F238E27FC236}">
                    <a16:creationId xmlns:a16="http://schemas.microsoft.com/office/drawing/2014/main" id="{B9DB5E9E-5A2D-4366-B148-6F4425C1E6B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C239DDA6-1240-433A-81D8-60FBB74D900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77417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slide_4">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E64893-8516-A241-B051-EB813649A81F}"/>
              </a:ext>
            </a:extLst>
          </p:cNvPr>
          <p:cNvSpPr txBox="1"/>
          <p:nvPr userDrawn="1"/>
        </p:nvSpPr>
        <p:spPr>
          <a:xfrm>
            <a:off x="4338910" y="714597"/>
            <a:ext cx="1112520" cy="1169551"/>
          </a:xfrm>
          <a:prstGeom prst="rect">
            <a:avLst/>
          </a:prstGeom>
          <a:noFill/>
        </p:spPr>
        <p:txBody>
          <a:bodyPr wrap="square" rtlCol="0">
            <a:noAutofit/>
          </a:bodyPr>
          <a:lstStyle/>
          <a:p>
            <a:r>
              <a:rPr lang="en-US" sz="7000" dirty="0">
                <a:solidFill>
                  <a:srgbClr val="7E694F"/>
                </a:solidFill>
                <a:latin typeface="+mj-lt"/>
              </a:rPr>
              <a:t>1</a:t>
            </a:r>
          </a:p>
        </p:txBody>
      </p:sp>
      <p:cxnSp>
        <p:nvCxnSpPr>
          <p:cNvPr id="8" name="Straight Connector 7">
            <a:extLst>
              <a:ext uri="{FF2B5EF4-FFF2-40B4-BE49-F238E27FC236}">
                <a16:creationId xmlns:a16="http://schemas.microsoft.com/office/drawing/2014/main" id="{3FA2DDBC-6E3D-4E49-9A59-0D3536C89535}"/>
              </a:ext>
            </a:extLst>
          </p:cNvPr>
          <p:cNvCxnSpPr>
            <a:cxnSpLocks/>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3">
            <a:extLst>
              <a:ext uri="{FF2B5EF4-FFF2-40B4-BE49-F238E27FC236}">
                <a16:creationId xmlns:a16="http://schemas.microsoft.com/office/drawing/2014/main" id="{9713745C-84CC-D443-A52C-DD46E9DA1F35}"/>
              </a:ext>
            </a:extLst>
          </p:cNvPr>
          <p:cNvSpPr>
            <a:spLocks noGrp="1"/>
          </p:cNvSpPr>
          <p:nvPr>
            <p:ph type="body" sz="quarter" idx="10" hasCustomPrompt="1"/>
          </p:nvPr>
        </p:nvSpPr>
        <p:spPr>
          <a:xfrm>
            <a:off x="5070114"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24" name="Text Placeholder 59">
            <a:extLst>
              <a:ext uri="{FF2B5EF4-FFF2-40B4-BE49-F238E27FC236}">
                <a16:creationId xmlns:a16="http://schemas.microsoft.com/office/drawing/2014/main" id="{881AFFAC-C5F4-0442-8687-0172AAFCA732}"/>
              </a:ext>
            </a:extLst>
          </p:cNvPr>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7" name="TextBox 26">
            <a:extLst>
              <a:ext uri="{FF2B5EF4-FFF2-40B4-BE49-F238E27FC236}">
                <a16:creationId xmlns:a16="http://schemas.microsoft.com/office/drawing/2014/main" id="{BFCF5591-C8CB-C445-B07B-640D400A2C57}"/>
              </a:ext>
            </a:extLst>
          </p:cNvPr>
          <p:cNvSpPr txBox="1"/>
          <p:nvPr userDrawn="1"/>
        </p:nvSpPr>
        <p:spPr>
          <a:xfrm>
            <a:off x="6841666" y="714597"/>
            <a:ext cx="1112520" cy="1169551"/>
          </a:xfrm>
          <a:prstGeom prst="rect">
            <a:avLst/>
          </a:prstGeom>
          <a:noFill/>
        </p:spPr>
        <p:txBody>
          <a:bodyPr wrap="square" rtlCol="0">
            <a:noAutofit/>
          </a:bodyPr>
          <a:lstStyle/>
          <a:p>
            <a:r>
              <a:rPr lang="en-US" sz="7000" dirty="0">
                <a:solidFill>
                  <a:srgbClr val="7E694F"/>
                </a:solidFill>
                <a:latin typeface="+mj-lt"/>
              </a:rPr>
              <a:t>2</a:t>
            </a:r>
          </a:p>
        </p:txBody>
      </p:sp>
      <p:cxnSp>
        <p:nvCxnSpPr>
          <p:cNvPr id="28" name="Straight Connector 27">
            <a:extLst>
              <a:ext uri="{FF2B5EF4-FFF2-40B4-BE49-F238E27FC236}">
                <a16:creationId xmlns:a16="http://schemas.microsoft.com/office/drawing/2014/main" id="{BAD6B6D4-70CE-144E-8A6A-B7C3A14CF580}"/>
              </a:ext>
            </a:extLst>
          </p:cNvPr>
          <p:cNvCxnSpPr>
            <a:cxnSpLocks/>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53">
            <a:extLst>
              <a:ext uri="{FF2B5EF4-FFF2-40B4-BE49-F238E27FC236}">
                <a16:creationId xmlns:a16="http://schemas.microsoft.com/office/drawing/2014/main" id="{EDF0BD88-BCEE-3D4E-A031-3B4D4DF7F681}"/>
              </a:ext>
            </a:extLst>
          </p:cNvPr>
          <p:cNvSpPr>
            <a:spLocks noGrp="1"/>
          </p:cNvSpPr>
          <p:nvPr>
            <p:ph type="body" sz="quarter" idx="19" hasCustomPrompt="1"/>
          </p:nvPr>
        </p:nvSpPr>
        <p:spPr>
          <a:xfrm>
            <a:off x="7572870"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30" name="Text Placeholder 59">
            <a:extLst>
              <a:ext uri="{FF2B5EF4-FFF2-40B4-BE49-F238E27FC236}">
                <a16:creationId xmlns:a16="http://schemas.microsoft.com/office/drawing/2014/main" id="{B0102EF6-448E-244A-B3F4-C84AC41E7545}"/>
              </a:ext>
            </a:extLst>
          </p:cNvPr>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31" name="TextBox 30">
            <a:extLst>
              <a:ext uri="{FF2B5EF4-FFF2-40B4-BE49-F238E27FC236}">
                <a16:creationId xmlns:a16="http://schemas.microsoft.com/office/drawing/2014/main" id="{00B9DA42-9389-574A-8B38-CCAA7AE059ED}"/>
              </a:ext>
            </a:extLst>
          </p:cNvPr>
          <p:cNvSpPr txBox="1"/>
          <p:nvPr userDrawn="1"/>
        </p:nvSpPr>
        <p:spPr>
          <a:xfrm>
            <a:off x="9396674" y="714597"/>
            <a:ext cx="1112520" cy="1169551"/>
          </a:xfrm>
          <a:prstGeom prst="rect">
            <a:avLst/>
          </a:prstGeom>
          <a:noFill/>
        </p:spPr>
        <p:txBody>
          <a:bodyPr wrap="square" rtlCol="0">
            <a:noAutofit/>
          </a:bodyPr>
          <a:lstStyle/>
          <a:p>
            <a:r>
              <a:rPr lang="en-US" sz="7000" dirty="0">
                <a:solidFill>
                  <a:srgbClr val="7E694F"/>
                </a:solidFill>
                <a:latin typeface="+mj-lt"/>
              </a:rPr>
              <a:t>3</a:t>
            </a:r>
          </a:p>
        </p:txBody>
      </p:sp>
      <p:cxnSp>
        <p:nvCxnSpPr>
          <p:cNvPr id="32" name="Straight Connector 31">
            <a:extLst>
              <a:ext uri="{FF2B5EF4-FFF2-40B4-BE49-F238E27FC236}">
                <a16:creationId xmlns:a16="http://schemas.microsoft.com/office/drawing/2014/main" id="{D73EF774-1211-E54A-8BEE-972A3AA79056}"/>
              </a:ext>
            </a:extLst>
          </p:cNvPr>
          <p:cNvCxnSpPr>
            <a:cxnSpLocks/>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53">
            <a:extLst>
              <a:ext uri="{FF2B5EF4-FFF2-40B4-BE49-F238E27FC236}">
                <a16:creationId xmlns:a16="http://schemas.microsoft.com/office/drawing/2014/main" id="{FAD261D5-34CE-F840-B1AE-CBA7279CFA2C}"/>
              </a:ext>
            </a:extLst>
          </p:cNvPr>
          <p:cNvSpPr>
            <a:spLocks noGrp="1"/>
          </p:cNvSpPr>
          <p:nvPr>
            <p:ph type="body" sz="quarter" idx="21" hasCustomPrompt="1"/>
          </p:nvPr>
        </p:nvSpPr>
        <p:spPr>
          <a:xfrm>
            <a:off x="10127878"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34" name="Text Placeholder 59">
            <a:extLst>
              <a:ext uri="{FF2B5EF4-FFF2-40B4-BE49-F238E27FC236}">
                <a16:creationId xmlns:a16="http://schemas.microsoft.com/office/drawing/2014/main" id="{20FBDA12-9FC1-134C-8E49-19038D287D64}"/>
              </a:ext>
            </a:extLst>
          </p:cNvPr>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35" name="TextBox 34">
            <a:extLst>
              <a:ext uri="{FF2B5EF4-FFF2-40B4-BE49-F238E27FC236}">
                <a16:creationId xmlns:a16="http://schemas.microsoft.com/office/drawing/2014/main" id="{48C7338E-4663-464C-B891-D0F0A3222592}"/>
              </a:ext>
            </a:extLst>
          </p:cNvPr>
          <p:cNvSpPr txBox="1"/>
          <p:nvPr userDrawn="1"/>
        </p:nvSpPr>
        <p:spPr>
          <a:xfrm>
            <a:off x="4338910" y="3513837"/>
            <a:ext cx="1112520" cy="1169551"/>
          </a:xfrm>
          <a:prstGeom prst="rect">
            <a:avLst/>
          </a:prstGeom>
          <a:noFill/>
        </p:spPr>
        <p:txBody>
          <a:bodyPr wrap="square" rtlCol="0">
            <a:noAutofit/>
          </a:bodyPr>
          <a:lstStyle/>
          <a:p>
            <a:r>
              <a:rPr lang="en-US" sz="7000" dirty="0">
                <a:solidFill>
                  <a:srgbClr val="7E694F"/>
                </a:solidFill>
                <a:latin typeface="+mj-lt"/>
              </a:rPr>
              <a:t>4</a:t>
            </a:r>
          </a:p>
        </p:txBody>
      </p:sp>
      <p:cxnSp>
        <p:nvCxnSpPr>
          <p:cNvPr id="36" name="Straight Connector 35">
            <a:extLst>
              <a:ext uri="{FF2B5EF4-FFF2-40B4-BE49-F238E27FC236}">
                <a16:creationId xmlns:a16="http://schemas.microsoft.com/office/drawing/2014/main" id="{0057773E-EB1C-824D-9936-5DE8EAC640B9}"/>
              </a:ext>
            </a:extLst>
          </p:cNvPr>
          <p:cNvCxnSpPr>
            <a:cxnSpLocks/>
          </p:cNvCxnSpPr>
          <p:nvPr userDrawn="1"/>
        </p:nvCxnSpPr>
        <p:spPr>
          <a:xfrm>
            <a:off x="5070114"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53">
            <a:extLst>
              <a:ext uri="{FF2B5EF4-FFF2-40B4-BE49-F238E27FC236}">
                <a16:creationId xmlns:a16="http://schemas.microsoft.com/office/drawing/2014/main" id="{7877B1DE-3BC9-D247-AB8A-37EE71FA8E01}"/>
              </a:ext>
            </a:extLst>
          </p:cNvPr>
          <p:cNvSpPr>
            <a:spLocks noGrp="1"/>
          </p:cNvSpPr>
          <p:nvPr>
            <p:ph type="body" sz="quarter" idx="23" hasCustomPrompt="1"/>
          </p:nvPr>
        </p:nvSpPr>
        <p:spPr>
          <a:xfrm>
            <a:off x="5070114"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38" name="Text Placeholder 59">
            <a:extLst>
              <a:ext uri="{FF2B5EF4-FFF2-40B4-BE49-F238E27FC236}">
                <a16:creationId xmlns:a16="http://schemas.microsoft.com/office/drawing/2014/main" id="{49E7CD88-22BF-634F-A0C1-45E7BC58C753}"/>
              </a:ext>
            </a:extLst>
          </p:cNvPr>
          <p:cNvSpPr>
            <a:spLocks noGrp="1"/>
          </p:cNvSpPr>
          <p:nvPr>
            <p:ph type="body" sz="quarter" idx="24" hasCustomPrompt="1"/>
          </p:nvPr>
        </p:nvSpPr>
        <p:spPr>
          <a:xfrm>
            <a:off x="5073630"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39" name="TextBox 38">
            <a:extLst>
              <a:ext uri="{FF2B5EF4-FFF2-40B4-BE49-F238E27FC236}">
                <a16:creationId xmlns:a16="http://schemas.microsoft.com/office/drawing/2014/main" id="{2B365C69-CE1C-D049-8917-888C9BC9CD33}"/>
              </a:ext>
            </a:extLst>
          </p:cNvPr>
          <p:cNvSpPr txBox="1"/>
          <p:nvPr userDrawn="1"/>
        </p:nvSpPr>
        <p:spPr>
          <a:xfrm>
            <a:off x="6841666" y="3513837"/>
            <a:ext cx="1112520" cy="1169551"/>
          </a:xfrm>
          <a:prstGeom prst="rect">
            <a:avLst/>
          </a:prstGeom>
          <a:noFill/>
        </p:spPr>
        <p:txBody>
          <a:bodyPr wrap="square" rtlCol="0">
            <a:noAutofit/>
          </a:bodyPr>
          <a:lstStyle/>
          <a:p>
            <a:r>
              <a:rPr lang="en-US" sz="7000" dirty="0">
                <a:solidFill>
                  <a:srgbClr val="7E694F"/>
                </a:solidFill>
                <a:latin typeface="+mj-lt"/>
              </a:rPr>
              <a:t>5</a:t>
            </a:r>
          </a:p>
        </p:txBody>
      </p:sp>
      <p:cxnSp>
        <p:nvCxnSpPr>
          <p:cNvPr id="40" name="Straight Connector 39">
            <a:extLst>
              <a:ext uri="{FF2B5EF4-FFF2-40B4-BE49-F238E27FC236}">
                <a16:creationId xmlns:a16="http://schemas.microsoft.com/office/drawing/2014/main" id="{B451311C-26F9-1E4F-B06F-9EBBA71FF8DB}"/>
              </a:ext>
            </a:extLst>
          </p:cNvPr>
          <p:cNvCxnSpPr>
            <a:cxnSpLocks/>
          </p:cNvCxnSpPr>
          <p:nvPr userDrawn="1"/>
        </p:nvCxnSpPr>
        <p:spPr>
          <a:xfrm>
            <a:off x="75728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3">
            <a:extLst>
              <a:ext uri="{FF2B5EF4-FFF2-40B4-BE49-F238E27FC236}">
                <a16:creationId xmlns:a16="http://schemas.microsoft.com/office/drawing/2014/main" id="{B9265156-21BA-BE49-ACFD-6FF413749C2F}"/>
              </a:ext>
            </a:extLst>
          </p:cNvPr>
          <p:cNvSpPr>
            <a:spLocks noGrp="1"/>
          </p:cNvSpPr>
          <p:nvPr>
            <p:ph type="body" sz="quarter" idx="25" hasCustomPrompt="1"/>
          </p:nvPr>
        </p:nvSpPr>
        <p:spPr>
          <a:xfrm>
            <a:off x="7572870"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42" name="Text Placeholder 59">
            <a:extLst>
              <a:ext uri="{FF2B5EF4-FFF2-40B4-BE49-F238E27FC236}">
                <a16:creationId xmlns:a16="http://schemas.microsoft.com/office/drawing/2014/main" id="{F1FC3F30-EF78-554C-83EA-1E8C48C012A0}"/>
              </a:ext>
            </a:extLst>
          </p:cNvPr>
          <p:cNvSpPr>
            <a:spLocks noGrp="1"/>
          </p:cNvSpPr>
          <p:nvPr>
            <p:ph type="body" sz="quarter" idx="26" hasCustomPrompt="1"/>
          </p:nvPr>
        </p:nvSpPr>
        <p:spPr>
          <a:xfrm>
            <a:off x="7576386"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43" name="TextBox 42">
            <a:extLst>
              <a:ext uri="{FF2B5EF4-FFF2-40B4-BE49-F238E27FC236}">
                <a16:creationId xmlns:a16="http://schemas.microsoft.com/office/drawing/2014/main" id="{D2CC0D60-9C49-0949-94AD-B15F66D4A2E6}"/>
              </a:ext>
            </a:extLst>
          </p:cNvPr>
          <p:cNvSpPr txBox="1"/>
          <p:nvPr userDrawn="1"/>
        </p:nvSpPr>
        <p:spPr>
          <a:xfrm>
            <a:off x="9396674" y="3513837"/>
            <a:ext cx="1112520" cy="1169551"/>
          </a:xfrm>
          <a:prstGeom prst="rect">
            <a:avLst/>
          </a:prstGeom>
          <a:noFill/>
        </p:spPr>
        <p:txBody>
          <a:bodyPr wrap="square" rtlCol="0">
            <a:noAutofit/>
          </a:bodyPr>
          <a:lstStyle/>
          <a:p>
            <a:r>
              <a:rPr lang="en-US" sz="7000" dirty="0">
                <a:solidFill>
                  <a:srgbClr val="7E694F"/>
                </a:solidFill>
                <a:latin typeface="+mj-lt"/>
              </a:rPr>
              <a:t>6</a:t>
            </a:r>
          </a:p>
        </p:txBody>
      </p:sp>
      <p:cxnSp>
        <p:nvCxnSpPr>
          <p:cNvPr id="44" name="Straight Connector 43">
            <a:extLst>
              <a:ext uri="{FF2B5EF4-FFF2-40B4-BE49-F238E27FC236}">
                <a16:creationId xmlns:a16="http://schemas.microsoft.com/office/drawing/2014/main" id="{8948E6FF-C2AC-C54E-B5B5-4FCF11841A12}"/>
              </a:ext>
            </a:extLst>
          </p:cNvPr>
          <p:cNvCxnSpPr>
            <a:cxnSpLocks/>
          </p:cNvCxnSpPr>
          <p:nvPr userDrawn="1"/>
        </p:nvCxnSpPr>
        <p:spPr>
          <a:xfrm>
            <a:off x="10127878"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53">
            <a:extLst>
              <a:ext uri="{FF2B5EF4-FFF2-40B4-BE49-F238E27FC236}">
                <a16:creationId xmlns:a16="http://schemas.microsoft.com/office/drawing/2014/main" id="{9B4249FF-2172-C445-858B-FFB72FBE88EA}"/>
              </a:ext>
            </a:extLst>
          </p:cNvPr>
          <p:cNvSpPr>
            <a:spLocks noGrp="1"/>
          </p:cNvSpPr>
          <p:nvPr>
            <p:ph type="body" sz="quarter" idx="27" hasCustomPrompt="1"/>
          </p:nvPr>
        </p:nvSpPr>
        <p:spPr>
          <a:xfrm>
            <a:off x="10127878"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accent4"/>
                </a:solidFill>
                <a:latin typeface="+mn-lt"/>
              </a:defRPr>
            </a:lvl1pPr>
          </a:lstStyle>
          <a:p>
            <a:pPr lvl="0"/>
            <a:r>
              <a:rPr lang="en-US" dirty="0"/>
              <a:t>01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02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03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04 Subtitle</a:t>
            </a:r>
          </a:p>
          <a:p>
            <a:pPr lvl="0"/>
            <a:endParaRPr lang="en-US" dirty="0"/>
          </a:p>
        </p:txBody>
      </p:sp>
      <p:sp>
        <p:nvSpPr>
          <p:cNvPr id="46" name="Text Placeholder 59">
            <a:extLst>
              <a:ext uri="{FF2B5EF4-FFF2-40B4-BE49-F238E27FC236}">
                <a16:creationId xmlns:a16="http://schemas.microsoft.com/office/drawing/2014/main" id="{1FB78F34-AC09-1945-9BAF-9DDCA2C75E18}"/>
              </a:ext>
            </a:extLst>
          </p:cNvPr>
          <p:cNvSpPr>
            <a:spLocks noGrp="1"/>
          </p:cNvSpPr>
          <p:nvPr>
            <p:ph type="body" sz="quarter" idx="28" hasCustomPrompt="1"/>
          </p:nvPr>
        </p:nvSpPr>
        <p:spPr>
          <a:xfrm>
            <a:off x="10131394"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56" name="Rectangle 55">
            <a:extLst>
              <a:ext uri="{FF2B5EF4-FFF2-40B4-BE49-F238E27FC236}">
                <a16:creationId xmlns:a16="http://schemas.microsoft.com/office/drawing/2014/main" id="{3DFF009B-164F-3248-96B9-DE0F6D32FF0D}"/>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7" name="Straight Connector 56">
            <a:extLst>
              <a:ext uri="{FF2B5EF4-FFF2-40B4-BE49-F238E27FC236}">
                <a16:creationId xmlns:a16="http://schemas.microsoft.com/office/drawing/2014/main" id="{73BCD3FF-0718-CD41-9E13-21E6AA350BCF}"/>
              </a:ext>
            </a:extLst>
          </p:cNvPr>
          <p:cNvCxnSpPr>
            <a:cxnSpLocks/>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B52A32-0406-0A44-97E9-344C38F81E11}"/>
              </a:ext>
            </a:extLst>
          </p:cNvPr>
          <p:cNvCxnSpPr>
            <a:cxnSpLocks/>
          </p:cNvCxnSpPr>
          <p:nvPr userDrawn="1"/>
        </p:nvCxnSpPr>
        <p:spPr>
          <a:xfrm>
            <a:off x="347022" y="4738517"/>
            <a:ext cx="3250550"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C511DCD5-955A-3E4E-A38B-45751F9221E8}"/>
              </a:ext>
            </a:extLst>
          </p:cNvPr>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spc="600" baseline="0">
                <a:solidFill>
                  <a:srgbClr val="FBFFFF"/>
                </a:solidFill>
                <a:latin typeface="+mj-lt"/>
              </a:defRPr>
            </a:lvl1pPr>
          </a:lstStyle>
          <a:p>
            <a:r>
              <a:rPr lang="en-GB" dirty="0"/>
              <a:t>AGENDA</a:t>
            </a:r>
            <a:endParaRPr lang="en-US" dirty="0"/>
          </a:p>
        </p:txBody>
      </p:sp>
      <p:grpSp>
        <p:nvGrpSpPr>
          <p:cNvPr id="62" name="Group 61">
            <a:extLst>
              <a:ext uri="{FF2B5EF4-FFF2-40B4-BE49-F238E27FC236}">
                <a16:creationId xmlns:a16="http://schemas.microsoft.com/office/drawing/2014/main" id="{6EFA0057-8A74-4B73-95FD-2E297CC79C5C}"/>
              </a:ext>
            </a:extLst>
          </p:cNvPr>
          <p:cNvGrpSpPr/>
          <p:nvPr userDrawn="1"/>
        </p:nvGrpSpPr>
        <p:grpSpPr>
          <a:xfrm>
            <a:off x="11454056" y="6354160"/>
            <a:ext cx="369644" cy="226799"/>
            <a:chOff x="10171675" y="6328233"/>
            <a:chExt cx="731163" cy="454938"/>
          </a:xfrm>
        </p:grpSpPr>
        <p:sp>
          <p:nvSpPr>
            <p:cNvPr id="63" name="Freeform: Shape 62">
              <a:extLst>
                <a:ext uri="{FF2B5EF4-FFF2-40B4-BE49-F238E27FC236}">
                  <a16:creationId xmlns:a16="http://schemas.microsoft.com/office/drawing/2014/main" id="{2FA423CC-71FC-4198-BE09-A3D6F959906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4" name="Freeform: Shape 63">
              <a:extLst>
                <a:ext uri="{FF2B5EF4-FFF2-40B4-BE49-F238E27FC236}">
                  <a16:creationId xmlns:a16="http://schemas.microsoft.com/office/drawing/2014/main" id="{30EC524E-94EB-4B4A-A6E0-5B1DDBDA1AA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5" name="Group 64">
              <a:extLst>
                <a:ext uri="{FF2B5EF4-FFF2-40B4-BE49-F238E27FC236}">
                  <a16:creationId xmlns:a16="http://schemas.microsoft.com/office/drawing/2014/main" id="{6C866EA1-5F58-4C03-B4A1-5C295E486EA9}"/>
                </a:ext>
              </a:extLst>
            </p:cNvPr>
            <p:cNvGrpSpPr/>
            <p:nvPr userDrawn="1"/>
          </p:nvGrpSpPr>
          <p:grpSpPr>
            <a:xfrm>
              <a:off x="10499754" y="6374995"/>
              <a:ext cx="74948" cy="362489"/>
              <a:chOff x="11458342" y="5807359"/>
              <a:chExt cx="74948" cy="362489"/>
            </a:xfrm>
          </p:grpSpPr>
          <p:sp>
            <p:nvSpPr>
              <p:cNvPr id="66" name="Freeform: Shape 65">
                <a:extLst>
                  <a:ext uri="{FF2B5EF4-FFF2-40B4-BE49-F238E27FC236}">
                    <a16:creationId xmlns:a16="http://schemas.microsoft.com/office/drawing/2014/main" id="{22E9366A-45E1-4839-B260-ED5085C04F2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7" name="Freeform: Shape 66">
                <a:extLst>
                  <a:ext uri="{FF2B5EF4-FFF2-40B4-BE49-F238E27FC236}">
                    <a16:creationId xmlns:a16="http://schemas.microsoft.com/office/drawing/2014/main" id="{83D150C1-62C5-4E1E-BEC0-9AB3D53DF29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194103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slide_5">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9CA26D-1675-9441-B722-12AF8899E7D8}"/>
              </a:ext>
            </a:extLst>
          </p:cNvPr>
          <p:cNvSpPr txBox="1"/>
          <p:nvPr userDrawn="1"/>
        </p:nvSpPr>
        <p:spPr>
          <a:xfrm>
            <a:off x="4338910" y="714597"/>
            <a:ext cx="1112520" cy="1169551"/>
          </a:xfrm>
          <a:prstGeom prst="rect">
            <a:avLst/>
          </a:prstGeom>
          <a:noFill/>
        </p:spPr>
        <p:txBody>
          <a:bodyPr wrap="square" rtlCol="0">
            <a:noAutofit/>
          </a:bodyPr>
          <a:lstStyle/>
          <a:p>
            <a:r>
              <a:rPr lang="en-US" sz="7000" dirty="0">
                <a:solidFill>
                  <a:srgbClr val="7E694F"/>
                </a:solidFill>
                <a:latin typeface="+mj-lt"/>
              </a:rPr>
              <a:t>1</a:t>
            </a:r>
          </a:p>
        </p:txBody>
      </p:sp>
      <p:cxnSp>
        <p:nvCxnSpPr>
          <p:cNvPr id="6" name="Straight Connector 5">
            <a:extLst>
              <a:ext uri="{FF2B5EF4-FFF2-40B4-BE49-F238E27FC236}">
                <a16:creationId xmlns:a16="http://schemas.microsoft.com/office/drawing/2014/main" id="{56D28C78-CC59-3C41-9D9C-1DD1B7A2004E}"/>
              </a:ext>
            </a:extLst>
          </p:cNvPr>
          <p:cNvCxnSpPr>
            <a:cxnSpLocks/>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59">
            <a:extLst>
              <a:ext uri="{FF2B5EF4-FFF2-40B4-BE49-F238E27FC236}">
                <a16:creationId xmlns:a16="http://schemas.microsoft.com/office/drawing/2014/main" id="{95A75667-08A3-C349-B44E-3394AA13B83D}"/>
              </a:ext>
            </a:extLst>
          </p:cNvPr>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9" name="TextBox 8">
            <a:extLst>
              <a:ext uri="{FF2B5EF4-FFF2-40B4-BE49-F238E27FC236}">
                <a16:creationId xmlns:a16="http://schemas.microsoft.com/office/drawing/2014/main" id="{E6BACA72-912C-D64E-8DBD-DFCFA35637AD}"/>
              </a:ext>
            </a:extLst>
          </p:cNvPr>
          <p:cNvSpPr txBox="1"/>
          <p:nvPr userDrawn="1"/>
        </p:nvSpPr>
        <p:spPr>
          <a:xfrm>
            <a:off x="6841666" y="714597"/>
            <a:ext cx="1112520" cy="1169551"/>
          </a:xfrm>
          <a:prstGeom prst="rect">
            <a:avLst/>
          </a:prstGeom>
          <a:noFill/>
        </p:spPr>
        <p:txBody>
          <a:bodyPr wrap="square" rtlCol="0">
            <a:noAutofit/>
          </a:bodyPr>
          <a:lstStyle/>
          <a:p>
            <a:r>
              <a:rPr lang="en-US" sz="7000" dirty="0">
                <a:solidFill>
                  <a:srgbClr val="7E694F"/>
                </a:solidFill>
                <a:latin typeface="+mj-lt"/>
              </a:rPr>
              <a:t>2</a:t>
            </a:r>
          </a:p>
        </p:txBody>
      </p:sp>
      <p:cxnSp>
        <p:nvCxnSpPr>
          <p:cNvPr id="10" name="Straight Connector 9">
            <a:extLst>
              <a:ext uri="{FF2B5EF4-FFF2-40B4-BE49-F238E27FC236}">
                <a16:creationId xmlns:a16="http://schemas.microsoft.com/office/drawing/2014/main" id="{335B3C25-6BC7-C746-8576-4B227A02BC63}"/>
              </a:ext>
            </a:extLst>
          </p:cNvPr>
          <p:cNvCxnSpPr>
            <a:cxnSpLocks/>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59">
            <a:extLst>
              <a:ext uri="{FF2B5EF4-FFF2-40B4-BE49-F238E27FC236}">
                <a16:creationId xmlns:a16="http://schemas.microsoft.com/office/drawing/2014/main" id="{CBA02D71-8C42-5247-9374-2734C89A92B5}"/>
              </a:ext>
            </a:extLst>
          </p:cNvPr>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13" name="TextBox 12">
            <a:extLst>
              <a:ext uri="{FF2B5EF4-FFF2-40B4-BE49-F238E27FC236}">
                <a16:creationId xmlns:a16="http://schemas.microsoft.com/office/drawing/2014/main" id="{0553A175-81FF-3146-ABFA-59E012A2BC53}"/>
              </a:ext>
            </a:extLst>
          </p:cNvPr>
          <p:cNvSpPr txBox="1"/>
          <p:nvPr userDrawn="1"/>
        </p:nvSpPr>
        <p:spPr>
          <a:xfrm>
            <a:off x="9396674" y="714597"/>
            <a:ext cx="1112520" cy="1169551"/>
          </a:xfrm>
          <a:prstGeom prst="rect">
            <a:avLst/>
          </a:prstGeom>
          <a:noFill/>
        </p:spPr>
        <p:txBody>
          <a:bodyPr wrap="square" rtlCol="0">
            <a:noAutofit/>
          </a:bodyPr>
          <a:lstStyle/>
          <a:p>
            <a:r>
              <a:rPr lang="en-US" sz="7000" dirty="0">
                <a:solidFill>
                  <a:srgbClr val="7E694F"/>
                </a:solidFill>
                <a:latin typeface="+mj-lt"/>
              </a:rPr>
              <a:t>3</a:t>
            </a:r>
          </a:p>
        </p:txBody>
      </p:sp>
      <p:cxnSp>
        <p:nvCxnSpPr>
          <p:cNvPr id="14" name="Straight Connector 13">
            <a:extLst>
              <a:ext uri="{FF2B5EF4-FFF2-40B4-BE49-F238E27FC236}">
                <a16:creationId xmlns:a16="http://schemas.microsoft.com/office/drawing/2014/main" id="{686072CB-82A1-4C41-A570-DD864D93CCE3}"/>
              </a:ext>
            </a:extLst>
          </p:cNvPr>
          <p:cNvCxnSpPr>
            <a:cxnSpLocks/>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a:extLst>
              <a:ext uri="{FF2B5EF4-FFF2-40B4-BE49-F238E27FC236}">
                <a16:creationId xmlns:a16="http://schemas.microsoft.com/office/drawing/2014/main" id="{140004CA-97DB-0842-96D3-904C46A39A37}"/>
              </a:ext>
            </a:extLst>
          </p:cNvPr>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17" name="TextBox 16">
            <a:extLst>
              <a:ext uri="{FF2B5EF4-FFF2-40B4-BE49-F238E27FC236}">
                <a16:creationId xmlns:a16="http://schemas.microsoft.com/office/drawing/2014/main" id="{350D85A8-3ACB-F942-8C99-40D0DBE92803}"/>
              </a:ext>
            </a:extLst>
          </p:cNvPr>
          <p:cNvSpPr txBox="1"/>
          <p:nvPr userDrawn="1"/>
        </p:nvSpPr>
        <p:spPr>
          <a:xfrm>
            <a:off x="4338910" y="2538149"/>
            <a:ext cx="1112520" cy="1169551"/>
          </a:xfrm>
          <a:prstGeom prst="rect">
            <a:avLst/>
          </a:prstGeom>
          <a:noFill/>
        </p:spPr>
        <p:txBody>
          <a:bodyPr wrap="square" rtlCol="0">
            <a:noAutofit/>
          </a:bodyPr>
          <a:lstStyle/>
          <a:p>
            <a:r>
              <a:rPr lang="en-US" sz="7000" dirty="0">
                <a:solidFill>
                  <a:srgbClr val="7E694F"/>
                </a:solidFill>
                <a:latin typeface="+mj-lt"/>
              </a:rPr>
              <a:t>4</a:t>
            </a:r>
          </a:p>
        </p:txBody>
      </p:sp>
      <p:cxnSp>
        <p:nvCxnSpPr>
          <p:cNvPr id="18" name="Straight Connector 17">
            <a:extLst>
              <a:ext uri="{FF2B5EF4-FFF2-40B4-BE49-F238E27FC236}">
                <a16:creationId xmlns:a16="http://schemas.microsoft.com/office/drawing/2014/main" id="{76C25EB9-25BE-644C-9C04-617D03C271CA}"/>
              </a:ext>
            </a:extLst>
          </p:cNvPr>
          <p:cNvCxnSpPr>
            <a:cxnSpLocks/>
          </p:cNvCxnSpPr>
          <p:nvPr userDrawn="1"/>
        </p:nvCxnSpPr>
        <p:spPr>
          <a:xfrm>
            <a:off x="5070114"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59">
            <a:extLst>
              <a:ext uri="{FF2B5EF4-FFF2-40B4-BE49-F238E27FC236}">
                <a16:creationId xmlns:a16="http://schemas.microsoft.com/office/drawing/2014/main" id="{2E0489DF-D2A7-AB40-B398-C71ED09FACF4}"/>
              </a:ext>
            </a:extLst>
          </p:cNvPr>
          <p:cNvSpPr>
            <a:spLocks noGrp="1"/>
          </p:cNvSpPr>
          <p:nvPr>
            <p:ph type="body" sz="quarter" idx="24" hasCustomPrompt="1"/>
          </p:nvPr>
        </p:nvSpPr>
        <p:spPr>
          <a:xfrm>
            <a:off x="5073630"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1" name="TextBox 20">
            <a:extLst>
              <a:ext uri="{FF2B5EF4-FFF2-40B4-BE49-F238E27FC236}">
                <a16:creationId xmlns:a16="http://schemas.microsoft.com/office/drawing/2014/main" id="{EA1DFC9A-EB13-734A-A86B-E4602A557589}"/>
              </a:ext>
            </a:extLst>
          </p:cNvPr>
          <p:cNvSpPr txBox="1"/>
          <p:nvPr userDrawn="1"/>
        </p:nvSpPr>
        <p:spPr>
          <a:xfrm>
            <a:off x="6841666" y="2538149"/>
            <a:ext cx="1112520" cy="1169551"/>
          </a:xfrm>
          <a:prstGeom prst="rect">
            <a:avLst/>
          </a:prstGeom>
          <a:noFill/>
        </p:spPr>
        <p:txBody>
          <a:bodyPr wrap="square" rtlCol="0">
            <a:noAutofit/>
          </a:bodyPr>
          <a:lstStyle/>
          <a:p>
            <a:r>
              <a:rPr lang="en-US" sz="7000" dirty="0">
                <a:solidFill>
                  <a:srgbClr val="7E694F"/>
                </a:solidFill>
                <a:latin typeface="+mj-lt"/>
              </a:rPr>
              <a:t>5</a:t>
            </a:r>
          </a:p>
        </p:txBody>
      </p:sp>
      <p:cxnSp>
        <p:nvCxnSpPr>
          <p:cNvPr id="22" name="Straight Connector 21">
            <a:extLst>
              <a:ext uri="{FF2B5EF4-FFF2-40B4-BE49-F238E27FC236}">
                <a16:creationId xmlns:a16="http://schemas.microsoft.com/office/drawing/2014/main" id="{4B09E1C6-2CFF-124E-89B9-B0A9EC3C970B}"/>
              </a:ext>
            </a:extLst>
          </p:cNvPr>
          <p:cNvCxnSpPr>
            <a:cxnSpLocks/>
          </p:cNvCxnSpPr>
          <p:nvPr userDrawn="1"/>
        </p:nvCxnSpPr>
        <p:spPr>
          <a:xfrm>
            <a:off x="7572870"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9">
            <a:extLst>
              <a:ext uri="{FF2B5EF4-FFF2-40B4-BE49-F238E27FC236}">
                <a16:creationId xmlns:a16="http://schemas.microsoft.com/office/drawing/2014/main" id="{96AB8521-1CD1-854A-92EE-9125027F5830}"/>
              </a:ext>
            </a:extLst>
          </p:cNvPr>
          <p:cNvSpPr>
            <a:spLocks noGrp="1"/>
          </p:cNvSpPr>
          <p:nvPr>
            <p:ph type="body" sz="quarter" idx="26" hasCustomPrompt="1"/>
          </p:nvPr>
        </p:nvSpPr>
        <p:spPr>
          <a:xfrm>
            <a:off x="7576386"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5" name="TextBox 24">
            <a:extLst>
              <a:ext uri="{FF2B5EF4-FFF2-40B4-BE49-F238E27FC236}">
                <a16:creationId xmlns:a16="http://schemas.microsoft.com/office/drawing/2014/main" id="{902FB857-ACA7-7A42-9FEA-788BD3A0603A}"/>
              </a:ext>
            </a:extLst>
          </p:cNvPr>
          <p:cNvSpPr txBox="1"/>
          <p:nvPr userDrawn="1"/>
        </p:nvSpPr>
        <p:spPr>
          <a:xfrm>
            <a:off x="9396674" y="2538149"/>
            <a:ext cx="1112520" cy="1169551"/>
          </a:xfrm>
          <a:prstGeom prst="rect">
            <a:avLst/>
          </a:prstGeom>
          <a:noFill/>
        </p:spPr>
        <p:txBody>
          <a:bodyPr wrap="square" rtlCol="0">
            <a:noAutofit/>
          </a:bodyPr>
          <a:lstStyle/>
          <a:p>
            <a:r>
              <a:rPr lang="en-US" sz="7000" dirty="0">
                <a:solidFill>
                  <a:srgbClr val="7E694F"/>
                </a:solidFill>
                <a:latin typeface="+mj-lt"/>
              </a:rPr>
              <a:t>6</a:t>
            </a:r>
          </a:p>
        </p:txBody>
      </p:sp>
      <p:cxnSp>
        <p:nvCxnSpPr>
          <p:cNvPr id="26" name="Straight Connector 25">
            <a:extLst>
              <a:ext uri="{FF2B5EF4-FFF2-40B4-BE49-F238E27FC236}">
                <a16:creationId xmlns:a16="http://schemas.microsoft.com/office/drawing/2014/main" id="{90AE01D5-DE8B-564B-87AE-06D1F15E9531}"/>
              </a:ext>
            </a:extLst>
          </p:cNvPr>
          <p:cNvCxnSpPr>
            <a:cxnSpLocks/>
          </p:cNvCxnSpPr>
          <p:nvPr userDrawn="1"/>
        </p:nvCxnSpPr>
        <p:spPr>
          <a:xfrm>
            <a:off x="10127878"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9">
            <a:extLst>
              <a:ext uri="{FF2B5EF4-FFF2-40B4-BE49-F238E27FC236}">
                <a16:creationId xmlns:a16="http://schemas.microsoft.com/office/drawing/2014/main" id="{DFDEBBBD-0A86-CF42-B051-453DF80E280F}"/>
              </a:ext>
            </a:extLst>
          </p:cNvPr>
          <p:cNvSpPr>
            <a:spLocks noGrp="1"/>
          </p:cNvSpPr>
          <p:nvPr>
            <p:ph type="body" sz="quarter" idx="28" hasCustomPrompt="1"/>
          </p:nvPr>
        </p:nvSpPr>
        <p:spPr>
          <a:xfrm>
            <a:off x="10131394"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29" name="Rectangle 28">
            <a:extLst>
              <a:ext uri="{FF2B5EF4-FFF2-40B4-BE49-F238E27FC236}">
                <a16:creationId xmlns:a16="http://schemas.microsoft.com/office/drawing/2014/main" id="{6D2D6600-65E6-3148-8CD2-BDF2AFAB3AEA}"/>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30" name="Straight Connector 29">
            <a:extLst>
              <a:ext uri="{FF2B5EF4-FFF2-40B4-BE49-F238E27FC236}">
                <a16:creationId xmlns:a16="http://schemas.microsoft.com/office/drawing/2014/main" id="{18D9913A-5542-2442-ABA4-C2FA83CB07EF}"/>
              </a:ext>
            </a:extLst>
          </p:cNvPr>
          <p:cNvCxnSpPr>
            <a:cxnSpLocks/>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0E1FF7-1B74-AE48-81DC-9D6DC643DA51}"/>
              </a:ext>
            </a:extLst>
          </p:cNvPr>
          <p:cNvCxnSpPr>
            <a:cxnSpLocks/>
          </p:cNvCxnSpPr>
          <p:nvPr userDrawn="1"/>
        </p:nvCxnSpPr>
        <p:spPr>
          <a:xfrm>
            <a:off x="347022" y="4738517"/>
            <a:ext cx="3250550"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090B0CE4-DF9B-D443-AB1B-9B8B26D7FD17}"/>
              </a:ext>
            </a:extLst>
          </p:cNvPr>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latin typeface="+mj-lt"/>
              </a:defRPr>
            </a:lvl1pPr>
          </a:lstStyle>
          <a:p>
            <a:r>
              <a:rPr lang="en-GB" dirty="0"/>
              <a:t>AGENDA</a:t>
            </a:r>
            <a:endParaRPr lang="en-US" dirty="0"/>
          </a:p>
        </p:txBody>
      </p:sp>
      <p:sp>
        <p:nvSpPr>
          <p:cNvPr id="36" name="TextBox 35">
            <a:extLst>
              <a:ext uri="{FF2B5EF4-FFF2-40B4-BE49-F238E27FC236}">
                <a16:creationId xmlns:a16="http://schemas.microsoft.com/office/drawing/2014/main" id="{5CF71E5D-D154-F041-9822-FEF6759F495F}"/>
              </a:ext>
            </a:extLst>
          </p:cNvPr>
          <p:cNvSpPr txBox="1"/>
          <p:nvPr userDrawn="1"/>
        </p:nvSpPr>
        <p:spPr>
          <a:xfrm>
            <a:off x="4338910" y="4321135"/>
            <a:ext cx="1112520" cy="1169551"/>
          </a:xfrm>
          <a:prstGeom prst="rect">
            <a:avLst/>
          </a:prstGeom>
          <a:noFill/>
        </p:spPr>
        <p:txBody>
          <a:bodyPr wrap="square" rtlCol="0">
            <a:noAutofit/>
          </a:bodyPr>
          <a:lstStyle/>
          <a:p>
            <a:r>
              <a:rPr lang="en-US" altLang="ko-KR" sz="7000" dirty="0">
                <a:solidFill>
                  <a:srgbClr val="7E694F"/>
                </a:solidFill>
                <a:latin typeface="+mj-lt"/>
              </a:rPr>
              <a:t>7</a:t>
            </a:r>
            <a:endParaRPr lang="en-US" sz="7000" dirty="0">
              <a:solidFill>
                <a:srgbClr val="7E694F"/>
              </a:solidFill>
              <a:latin typeface="+mj-lt"/>
            </a:endParaRPr>
          </a:p>
        </p:txBody>
      </p:sp>
      <p:cxnSp>
        <p:nvCxnSpPr>
          <p:cNvPr id="37" name="Straight Connector 36">
            <a:extLst>
              <a:ext uri="{FF2B5EF4-FFF2-40B4-BE49-F238E27FC236}">
                <a16:creationId xmlns:a16="http://schemas.microsoft.com/office/drawing/2014/main" id="{BEE0CEE5-5444-9B49-8BED-78F047D8D7C0}"/>
              </a:ext>
            </a:extLst>
          </p:cNvPr>
          <p:cNvCxnSpPr>
            <a:cxnSpLocks/>
          </p:cNvCxnSpPr>
          <p:nvPr userDrawn="1"/>
        </p:nvCxnSpPr>
        <p:spPr>
          <a:xfrm>
            <a:off x="5070114"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59">
            <a:extLst>
              <a:ext uri="{FF2B5EF4-FFF2-40B4-BE49-F238E27FC236}">
                <a16:creationId xmlns:a16="http://schemas.microsoft.com/office/drawing/2014/main" id="{A7C5C13B-AAF8-D74F-93DB-DE668FC01FDC}"/>
              </a:ext>
            </a:extLst>
          </p:cNvPr>
          <p:cNvSpPr>
            <a:spLocks noGrp="1"/>
          </p:cNvSpPr>
          <p:nvPr>
            <p:ph type="body" sz="quarter" idx="29" hasCustomPrompt="1"/>
          </p:nvPr>
        </p:nvSpPr>
        <p:spPr>
          <a:xfrm>
            <a:off x="5073630"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39" name="TextBox 38">
            <a:extLst>
              <a:ext uri="{FF2B5EF4-FFF2-40B4-BE49-F238E27FC236}">
                <a16:creationId xmlns:a16="http://schemas.microsoft.com/office/drawing/2014/main" id="{E2FE1307-9C20-EC42-9A64-379C49E92E53}"/>
              </a:ext>
            </a:extLst>
          </p:cNvPr>
          <p:cNvSpPr txBox="1"/>
          <p:nvPr userDrawn="1"/>
        </p:nvSpPr>
        <p:spPr>
          <a:xfrm>
            <a:off x="6841666" y="4321135"/>
            <a:ext cx="1112520" cy="1169551"/>
          </a:xfrm>
          <a:prstGeom prst="rect">
            <a:avLst/>
          </a:prstGeom>
          <a:noFill/>
        </p:spPr>
        <p:txBody>
          <a:bodyPr wrap="square" rtlCol="0">
            <a:noAutofit/>
          </a:bodyPr>
          <a:lstStyle/>
          <a:p>
            <a:r>
              <a:rPr lang="en-US" altLang="ko-KR" sz="7000" dirty="0">
                <a:solidFill>
                  <a:srgbClr val="7E694F"/>
                </a:solidFill>
                <a:latin typeface="+mj-lt"/>
              </a:rPr>
              <a:t>8</a:t>
            </a:r>
            <a:endParaRPr lang="en-US" sz="7000" dirty="0">
              <a:solidFill>
                <a:srgbClr val="7E694F"/>
              </a:solidFill>
              <a:latin typeface="+mj-lt"/>
            </a:endParaRPr>
          </a:p>
        </p:txBody>
      </p:sp>
      <p:cxnSp>
        <p:nvCxnSpPr>
          <p:cNvPr id="40" name="Straight Connector 39">
            <a:extLst>
              <a:ext uri="{FF2B5EF4-FFF2-40B4-BE49-F238E27FC236}">
                <a16:creationId xmlns:a16="http://schemas.microsoft.com/office/drawing/2014/main" id="{B0B91D2D-1C83-F341-AB4B-5F3A15FB64B3}"/>
              </a:ext>
            </a:extLst>
          </p:cNvPr>
          <p:cNvCxnSpPr>
            <a:cxnSpLocks/>
          </p:cNvCxnSpPr>
          <p:nvPr userDrawn="1"/>
        </p:nvCxnSpPr>
        <p:spPr>
          <a:xfrm>
            <a:off x="7572870"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9">
            <a:extLst>
              <a:ext uri="{FF2B5EF4-FFF2-40B4-BE49-F238E27FC236}">
                <a16:creationId xmlns:a16="http://schemas.microsoft.com/office/drawing/2014/main" id="{1B0A61FE-B915-DC48-B4D3-0F917122CA18}"/>
              </a:ext>
            </a:extLst>
          </p:cNvPr>
          <p:cNvSpPr>
            <a:spLocks noGrp="1"/>
          </p:cNvSpPr>
          <p:nvPr>
            <p:ph type="body" sz="quarter" idx="30" hasCustomPrompt="1"/>
          </p:nvPr>
        </p:nvSpPr>
        <p:spPr>
          <a:xfrm>
            <a:off x="7576386"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42" name="TextBox 41">
            <a:extLst>
              <a:ext uri="{FF2B5EF4-FFF2-40B4-BE49-F238E27FC236}">
                <a16:creationId xmlns:a16="http://schemas.microsoft.com/office/drawing/2014/main" id="{4946DB42-1066-B744-81E3-980D059A9ED9}"/>
              </a:ext>
            </a:extLst>
          </p:cNvPr>
          <p:cNvSpPr txBox="1"/>
          <p:nvPr userDrawn="1"/>
        </p:nvSpPr>
        <p:spPr>
          <a:xfrm>
            <a:off x="9396674" y="4321135"/>
            <a:ext cx="1112520" cy="1169551"/>
          </a:xfrm>
          <a:prstGeom prst="rect">
            <a:avLst/>
          </a:prstGeom>
          <a:noFill/>
        </p:spPr>
        <p:txBody>
          <a:bodyPr wrap="square" rtlCol="0">
            <a:noAutofit/>
          </a:bodyPr>
          <a:lstStyle/>
          <a:p>
            <a:r>
              <a:rPr lang="en-US" altLang="ko-KR" sz="7000" dirty="0">
                <a:solidFill>
                  <a:srgbClr val="7E694F"/>
                </a:solidFill>
                <a:latin typeface="+mj-lt"/>
              </a:rPr>
              <a:t>9</a:t>
            </a:r>
            <a:endParaRPr lang="en-US" sz="7000" dirty="0">
              <a:solidFill>
                <a:srgbClr val="7E694F"/>
              </a:solidFill>
              <a:latin typeface="+mj-lt"/>
            </a:endParaRPr>
          </a:p>
        </p:txBody>
      </p:sp>
      <p:cxnSp>
        <p:nvCxnSpPr>
          <p:cNvPr id="43" name="Straight Connector 42">
            <a:extLst>
              <a:ext uri="{FF2B5EF4-FFF2-40B4-BE49-F238E27FC236}">
                <a16:creationId xmlns:a16="http://schemas.microsoft.com/office/drawing/2014/main" id="{27C80CA8-6296-EE4A-9AA3-508391CCB190}"/>
              </a:ext>
            </a:extLst>
          </p:cNvPr>
          <p:cNvCxnSpPr>
            <a:cxnSpLocks/>
          </p:cNvCxnSpPr>
          <p:nvPr userDrawn="1"/>
        </p:nvCxnSpPr>
        <p:spPr>
          <a:xfrm>
            <a:off x="10127878"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59">
            <a:extLst>
              <a:ext uri="{FF2B5EF4-FFF2-40B4-BE49-F238E27FC236}">
                <a16:creationId xmlns:a16="http://schemas.microsoft.com/office/drawing/2014/main" id="{5AC99B36-6B10-944C-917F-ADD515684BE4}"/>
              </a:ext>
            </a:extLst>
          </p:cNvPr>
          <p:cNvSpPr>
            <a:spLocks noGrp="1"/>
          </p:cNvSpPr>
          <p:nvPr>
            <p:ph type="body" sz="quarter" idx="31" hasCustomPrompt="1"/>
          </p:nvPr>
        </p:nvSpPr>
        <p:spPr>
          <a:xfrm>
            <a:off x="10131394"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grpSp>
        <p:nvGrpSpPr>
          <p:cNvPr id="54" name="Group 53">
            <a:extLst>
              <a:ext uri="{FF2B5EF4-FFF2-40B4-BE49-F238E27FC236}">
                <a16:creationId xmlns:a16="http://schemas.microsoft.com/office/drawing/2014/main" id="{ADF3844F-1890-4B53-9DDD-672AC7B5C546}"/>
              </a:ext>
            </a:extLst>
          </p:cNvPr>
          <p:cNvGrpSpPr/>
          <p:nvPr userDrawn="1"/>
        </p:nvGrpSpPr>
        <p:grpSpPr>
          <a:xfrm>
            <a:off x="11454056" y="6354160"/>
            <a:ext cx="369644" cy="226799"/>
            <a:chOff x="10171675" y="6328233"/>
            <a:chExt cx="731163" cy="454938"/>
          </a:xfrm>
        </p:grpSpPr>
        <p:sp>
          <p:nvSpPr>
            <p:cNvPr id="55" name="Freeform: Shape 54">
              <a:extLst>
                <a:ext uri="{FF2B5EF4-FFF2-40B4-BE49-F238E27FC236}">
                  <a16:creationId xmlns:a16="http://schemas.microsoft.com/office/drawing/2014/main" id="{908F781B-9358-49AA-91D4-559FA54D2D3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6" name="Freeform: Shape 55">
              <a:extLst>
                <a:ext uri="{FF2B5EF4-FFF2-40B4-BE49-F238E27FC236}">
                  <a16:creationId xmlns:a16="http://schemas.microsoft.com/office/drawing/2014/main" id="{B9883CF9-1204-498C-9624-81011E19CCD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7" name="Group 56">
              <a:extLst>
                <a:ext uri="{FF2B5EF4-FFF2-40B4-BE49-F238E27FC236}">
                  <a16:creationId xmlns:a16="http://schemas.microsoft.com/office/drawing/2014/main" id="{8700FA8A-B7AC-4DBA-8498-8AEFA1BB5519}"/>
                </a:ext>
              </a:extLst>
            </p:cNvPr>
            <p:cNvGrpSpPr/>
            <p:nvPr userDrawn="1"/>
          </p:nvGrpSpPr>
          <p:grpSpPr>
            <a:xfrm>
              <a:off x="10499754" y="6374995"/>
              <a:ext cx="74948" cy="362489"/>
              <a:chOff x="11458342" y="5807359"/>
              <a:chExt cx="74948" cy="362489"/>
            </a:xfrm>
          </p:grpSpPr>
          <p:sp>
            <p:nvSpPr>
              <p:cNvPr id="58" name="Freeform: Shape 57">
                <a:extLst>
                  <a:ext uri="{FF2B5EF4-FFF2-40B4-BE49-F238E27FC236}">
                    <a16:creationId xmlns:a16="http://schemas.microsoft.com/office/drawing/2014/main" id="{E19A5229-B9B0-4DB2-8E22-4D0034509AB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71C75F0A-BD5B-4964-AEEC-207C17396C5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601800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slide_6">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528E3B2-A93E-784F-8AB4-FB6A78DC3688}"/>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a:extLst>
              <a:ext uri="{FF2B5EF4-FFF2-40B4-BE49-F238E27FC236}">
                <a16:creationId xmlns:a16="http://schemas.microsoft.com/office/drawing/2014/main" id="{0D0243EA-3932-784A-82FD-88DFB917676D}"/>
              </a:ext>
            </a:extLst>
          </p:cNvPr>
          <p:cNvCxnSpPr>
            <a:cxnSpLocks/>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EBFC0E5-10D9-574D-BF03-CAED5992C7F1}"/>
              </a:ext>
            </a:extLst>
          </p:cNvPr>
          <p:cNvCxnSpPr>
            <a:cxnSpLocks/>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499DCB9-8F84-6C40-96C7-CDBC9EC423D9}"/>
              </a:ext>
            </a:extLst>
          </p:cNvPr>
          <p:cNvSpPr txBox="1"/>
          <p:nvPr userDrawn="1"/>
        </p:nvSpPr>
        <p:spPr>
          <a:xfrm>
            <a:off x="4338910" y="714597"/>
            <a:ext cx="1112520" cy="1169551"/>
          </a:xfrm>
          <a:prstGeom prst="rect">
            <a:avLst/>
          </a:prstGeom>
          <a:noFill/>
        </p:spPr>
        <p:txBody>
          <a:bodyPr wrap="square" rtlCol="0">
            <a:noAutofit/>
          </a:bodyPr>
          <a:lstStyle/>
          <a:p>
            <a:r>
              <a:rPr lang="en-US" sz="7000" dirty="0">
                <a:solidFill>
                  <a:srgbClr val="7E694F"/>
                </a:solidFill>
                <a:latin typeface="+mj-lt"/>
              </a:rPr>
              <a:t>1</a:t>
            </a:r>
          </a:p>
        </p:txBody>
      </p:sp>
      <p:cxnSp>
        <p:nvCxnSpPr>
          <p:cNvPr id="51" name="Straight Connector 50">
            <a:extLst>
              <a:ext uri="{FF2B5EF4-FFF2-40B4-BE49-F238E27FC236}">
                <a16:creationId xmlns:a16="http://schemas.microsoft.com/office/drawing/2014/main" id="{412D464C-84C7-BF4B-B59F-A9A0C7E0564B}"/>
              </a:ext>
            </a:extLst>
          </p:cNvPr>
          <p:cNvCxnSpPr>
            <a:cxnSpLocks/>
          </p:cNvCxnSpPr>
          <p:nvPr userDrawn="1"/>
        </p:nvCxnSpPr>
        <p:spPr>
          <a:xfrm>
            <a:off x="5070114" y="913015"/>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9">
            <a:extLst>
              <a:ext uri="{FF2B5EF4-FFF2-40B4-BE49-F238E27FC236}">
                <a16:creationId xmlns:a16="http://schemas.microsoft.com/office/drawing/2014/main" id="{C81D3378-5AA0-E74E-B6F9-F2A1029C1FEB}"/>
              </a:ext>
            </a:extLst>
          </p:cNvPr>
          <p:cNvSpPr>
            <a:spLocks noGrp="1"/>
          </p:cNvSpPr>
          <p:nvPr>
            <p:ph type="body" sz="quarter" idx="17" hasCustomPrompt="1"/>
          </p:nvPr>
        </p:nvSpPr>
        <p:spPr>
          <a:xfrm>
            <a:off x="5073629" y="1014413"/>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53" name="TextBox 52">
            <a:extLst>
              <a:ext uri="{FF2B5EF4-FFF2-40B4-BE49-F238E27FC236}">
                <a16:creationId xmlns:a16="http://schemas.microsoft.com/office/drawing/2014/main" id="{F670FF8B-7C80-C049-B36E-E6361C040A5B}"/>
              </a:ext>
            </a:extLst>
          </p:cNvPr>
          <p:cNvSpPr txBox="1"/>
          <p:nvPr userDrawn="1"/>
        </p:nvSpPr>
        <p:spPr>
          <a:xfrm>
            <a:off x="4338910" y="1819497"/>
            <a:ext cx="1112520" cy="1169551"/>
          </a:xfrm>
          <a:prstGeom prst="rect">
            <a:avLst/>
          </a:prstGeom>
          <a:noFill/>
        </p:spPr>
        <p:txBody>
          <a:bodyPr wrap="square" rtlCol="0">
            <a:noAutofit/>
          </a:bodyPr>
          <a:lstStyle/>
          <a:p>
            <a:r>
              <a:rPr lang="en-US" sz="7000" dirty="0">
                <a:solidFill>
                  <a:srgbClr val="7E694F"/>
                </a:solidFill>
                <a:latin typeface="+mj-lt"/>
              </a:rPr>
              <a:t>2</a:t>
            </a:r>
          </a:p>
        </p:txBody>
      </p:sp>
      <p:cxnSp>
        <p:nvCxnSpPr>
          <p:cNvPr id="54" name="Straight Connector 53">
            <a:extLst>
              <a:ext uri="{FF2B5EF4-FFF2-40B4-BE49-F238E27FC236}">
                <a16:creationId xmlns:a16="http://schemas.microsoft.com/office/drawing/2014/main" id="{6358B11A-C6B0-8546-8792-97EFD2493BD2}"/>
              </a:ext>
            </a:extLst>
          </p:cNvPr>
          <p:cNvCxnSpPr>
            <a:cxnSpLocks/>
          </p:cNvCxnSpPr>
          <p:nvPr userDrawn="1"/>
        </p:nvCxnSpPr>
        <p:spPr>
          <a:xfrm>
            <a:off x="5070114" y="2017915"/>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59">
            <a:extLst>
              <a:ext uri="{FF2B5EF4-FFF2-40B4-BE49-F238E27FC236}">
                <a16:creationId xmlns:a16="http://schemas.microsoft.com/office/drawing/2014/main" id="{AA72D334-544F-8B4B-8259-BA4F7E632113}"/>
              </a:ext>
            </a:extLst>
          </p:cNvPr>
          <p:cNvSpPr>
            <a:spLocks noGrp="1"/>
          </p:cNvSpPr>
          <p:nvPr>
            <p:ph type="body" sz="quarter" idx="18" hasCustomPrompt="1"/>
          </p:nvPr>
        </p:nvSpPr>
        <p:spPr>
          <a:xfrm>
            <a:off x="5073629" y="2119313"/>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56" name="TextBox 55">
            <a:extLst>
              <a:ext uri="{FF2B5EF4-FFF2-40B4-BE49-F238E27FC236}">
                <a16:creationId xmlns:a16="http://schemas.microsoft.com/office/drawing/2014/main" id="{9050977A-A422-6E4F-931C-4AD4880C7164}"/>
              </a:ext>
            </a:extLst>
          </p:cNvPr>
          <p:cNvSpPr txBox="1"/>
          <p:nvPr userDrawn="1"/>
        </p:nvSpPr>
        <p:spPr>
          <a:xfrm>
            <a:off x="4338910" y="3000670"/>
            <a:ext cx="1112520" cy="1169551"/>
          </a:xfrm>
          <a:prstGeom prst="rect">
            <a:avLst/>
          </a:prstGeom>
          <a:noFill/>
        </p:spPr>
        <p:txBody>
          <a:bodyPr wrap="square" rtlCol="0">
            <a:noAutofit/>
          </a:bodyPr>
          <a:lstStyle/>
          <a:p>
            <a:r>
              <a:rPr lang="en-US" sz="7000" dirty="0">
                <a:solidFill>
                  <a:srgbClr val="7E694F"/>
                </a:solidFill>
                <a:latin typeface="+mj-lt"/>
              </a:rPr>
              <a:t>3</a:t>
            </a:r>
          </a:p>
        </p:txBody>
      </p:sp>
      <p:cxnSp>
        <p:nvCxnSpPr>
          <p:cNvPr id="57" name="Straight Connector 56">
            <a:extLst>
              <a:ext uri="{FF2B5EF4-FFF2-40B4-BE49-F238E27FC236}">
                <a16:creationId xmlns:a16="http://schemas.microsoft.com/office/drawing/2014/main" id="{142D9834-3F5F-3444-95AC-E2799B7EEEFF}"/>
              </a:ext>
            </a:extLst>
          </p:cNvPr>
          <p:cNvCxnSpPr>
            <a:cxnSpLocks/>
          </p:cNvCxnSpPr>
          <p:nvPr userDrawn="1"/>
        </p:nvCxnSpPr>
        <p:spPr>
          <a:xfrm>
            <a:off x="5070114" y="3199088"/>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Placeholder 59">
            <a:extLst>
              <a:ext uri="{FF2B5EF4-FFF2-40B4-BE49-F238E27FC236}">
                <a16:creationId xmlns:a16="http://schemas.microsoft.com/office/drawing/2014/main" id="{8ABEEC6D-EE54-BD46-8399-0DAFA9D0C1BC}"/>
              </a:ext>
            </a:extLst>
          </p:cNvPr>
          <p:cNvSpPr>
            <a:spLocks noGrp="1"/>
          </p:cNvSpPr>
          <p:nvPr>
            <p:ph type="body" sz="quarter" idx="19" hasCustomPrompt="1"/>
          </p:nvPr>
        </p:nvSpPr>
        <p:spPr>
          <a:xfrm>
            <a:off x="5073629" y="3300486"/>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59" name="TextBox 58">
            <a:extLst>
              <a:ext uri="{FF2B5EF4-FFF2-40B4-BE49-F238E27FC236}">
                <a16:creationId xmlns:a16="http://schemas.microsoft.com/office/drawing/2014/main" id="{675CD799-03C1-ED4F-95B9-1630515B0390}"/>
              </a:ext>
            </a:extLst>
          </p:cNvPr>
          <p:cNvSpPr txBox="1"/>
          <p:nvPr userDrawn="1"/>
        </p:nvSpPr>
        <p:spPr>
          <a:xfrm>
            <a:off x="4338910" y="4130970"/>
            <a:ext cx="1112520" cy="1169551"/>
          </a:xfrm>
          <a:prstGeom prst="rect">
            <a:avLst/>
          </a:prstGeom>
          <a:noFill/>
        </p:spPr>
        <p:txBody>
          <a:bodyPr wrap="square" rtlCol="0">
            <a:noAutofit/>
          </a:bodyPr>
          <a:lstStyle/>
          <a:p>
            <a:r>
              <a:rPr lang="en-US" sz="7000" dirty="0">
                <a:solidFill>
                  <a:srgbClr val="7E694F"/>
                </a:solidFill>
                <a:latin typeface="+mj-lt"/>
              </a:rPr>
              <a:t>4</a:t>
            </a:r>
          </a:p>
        </p:txBody>
      </p:sp>
      <p:cxnSp>
        <p:nvCxnSpPr>
          <p:cNvPr id="60" name="Straight Connector 59">
            <a:extLst>
              <a:ext uri="{FF2B5EF4-FFF2-40B4-BE49-F238E27FC236}">
                <a16:creationId xmlns:a16="http://schemas.microsoft.com/office/drawing/2014/main" id="{BFFCFF79-49FB-9E4A-A3AB-4EE0D85419E9}"/>
              </a:ext>
            </a:extLst>
          </p:cNvPr>
          <p:cNvCxnSpPr>
            <a:cxnSpLocks/>
          </p:cNvCxnSpPr>
          <p:nvPr userDrawn="1"/>
        </p:nvCxnSpPr>
        <p:spPr>
          <a:xfrm>
            <a:off x="5070114" y="4329388"/>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59">
            <a:extLst>
              <a:ext uri="{FF2B5EF4-FFF2-40B4-BE49-F238E27FC236}">
                <a16:creationId xmlns:a16="http://schemas.microsoft.com/office/drawing/2014/main" id="{88847535-BC4A-8D40-A3B3-8A4CB0BC98EF}"/>
              </a:ext>
            </a:extLst>
          </p:cNvPr>
          <p:cNvSpPr>
            <a:spLocks noGrp="1"/>
          </p:cNvSpPr>
          <p:nvPr>
            <p:ph type="body" sz="quarter" idx="20" hasCustomPrompt="1"/>
          </p:nvPr>
        </p:nvSpPr>
        <p:spPr>
          <a:xfrm>
            <a:off x="5073629" y="4430786"/>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latin typeface="+mj-lt"/>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Headline Goes Here</a:t>
            </a:r>
          </a:p>
        </p:txBody>
      </p:sp>
      <p:sp>
        <p:nvSpPr>
          <p:cNvPr id="63" name="Title 1">
            <a:extLst>
              <a:ext uri="{FF2B5EF4-FFF2-40B4-BE49-F238E27FC236}">
                <a16:creationId xmlns:a16="http://schemas.microsoft.com/office/drawing/2014/main" id="{AA9FF832-10B5-5A4C-B7BB-BF75FF96AE12}"/>
              </a:ext>
            </a:extLst>
          </p:cNvPr>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latin typeface="+mj-lt"/>
              </a:defRPr>
            </a:lvl1pPr>
          </a:lstStyle>
          <a:p>
            <a:r>
              <a:rPr lang="en-GB" dirty="0"/>
              <a:t>AGENDA</a:t>
            </a:r>
            <a:endParaRPr lang="en-US" dirty="0"/>
          </a:p>
        </p:txBody>
      </p:sp>
      <p:grpSp>
        <p:nvGrpSpPr>
          <p:cNvPr id="29" name="Group 28">
            <a:extLst>
              <a:ext uri="{FF2B5EF4-FFF2-40B4-BE49-F238E27FC236}">
                <a16:creationId xmlns:a16="http://schemas.microsoft.com/office/drawing/2014/main" id="{E0DD9616-07D0-43D5-81FE-BD5179FC6C1B}"/>
              </a:ext>
            </a:extLst>
          </p:cNvPr>
          <p:cNvGrpSpPr/>
          <p:nvPr userDrawn="1"/>
        </p:nvGrpSpPr>
        <p:grpSpPr>
          <a:xfrm>
            <a:off x="11454056" y="6354160"/>
            <a:ext cx="369644" cy="226799"/>
            <a:chOff x="10171675" y="6328233"/>
            <a:chExt cx="731163" cy="454938"/>
          </a:xfrm>
        </p:grpSpPr>
        <p:sp>
          <p:nvSpPr>
            <p:cNvPr id="30" name="Freeform: Shape 29">
              <a:extLst>
                <a:ext uri="{FF2B5EF4-FFF2-40B4-BE49-F238E27FC236}">
                  <a16:creationId xmlns:a16="http://schemas.microsoft.com/office/drawing/2014/main" id="{42A88CAC-08EE-4B68-8804-0AC4E4146EB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1" name="Freeform: Shape 30">
              <a:extLst>
                <a:ext uri="{FF2B5EF4-FFF2-40B4-BE49-F238E27FC236}">
                  <a16:creationId xmlns:a16="http://schemas.microsoft.com/office/drawing/2014/main" id="{A6167F01-0AF2-476A-9853-200AEC27E42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2" name="Group 31">
              <a:extLst>
                <a:ext uri="{FF2B5EF4-FFF2-40B4-BE49-F238E27FC236}">
                  <a16:creationId xmlns:a16="http://schemas.microsoft.com/office/drawing/2014/main" id="{CE0EC506-9A21-401D-8965-A8ED3F2FDC0A}"/>
                </a:ext>
              </a:extLst>
            </p:cNvPr>
            <p:cNvGrpSpPr/>
            <p:nvPr userDrawn="1"/>
          </p:nvGrpSpPr>
          <p:grpSpPr>
            <a:xfrm>
              <a:off x="10499754" y="6374995"/>
              <a:ext cx="74948" cy="362489"/>
              <a:chOff x="11458342" y="5807359"/>
              <a:chExt cx="74948" cy="362489"/>
            </a:xfrm>
          </p:grpSpPr>
          <p:sp>
            <p:nvSpPr>
              <p:cNvPr id="33" name="Freeform: Shape 32">
                <a:extLst>
                  <a:ext uri="{FF2B5EF4-FFF2-40B4-BE49-F238E27FC236}">
                    <a16:creationId xmlns:a16="http://schemas.microsoft.com/office/drawing/2014/main" id="{EE851370-C9E0-4497-9F3B-073C1AA29A7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060FDCB-C8D9-4EE2-894C-62A35D41B9A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075324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2A92-A1FF-9948-9B97-DCE40C35CBCB}"/>
              </a:ext>
            </a:extLst>
          </p:cNvPr>
          <p:cNvSpPr>
            <a:spLocks noGrp="1"/>
          </p:cNvSpPr>
          <p:nvPr>
            <p:ph type="title" hasCustomPrompt="1"/>
          </p:nvPr>
        </p:nvSpPr>
        <p:spPr>
          <a:xfrm>
            <a:off x="5531270" y="2589554"/>
            <a:ext cx="6283434" cy="1678892"/>
          </a:xfrm>
          <a:prstGeom prst="rect">
            <a:avLst/>
          </a:prstGeom>
        </p:spPr>
        <p:txBody>
          <a:bodyPr>
            <a:noAutofit/>
          </a:bodyPr>
          <a:lstStyle>
            <a:lvl1pPr>
              <a:defRPr sz="5000" baseline="0">
                <a:latin typeface="+mj-lt"/>
              </a:defRPr>
            </a:lvl1pPr>
          </a:lstStyle>
          <a:p>
            <a:r>
              <a:rPr lang="en-GB" dirty="0"/>
              <a:t>Title of section</a:t>
            </a:r>
            <a:endParaRPr lang="en-US" dirty="0"/>
          </a:p>
        </p:txBody>
      </p:sp>
      <p:cxnSp>
        <p:nvCxnSpPr>
          <p:cNvPr id="9" name="Straight Connector 8">
            <a:extLst>
              <a:ext uri="{FF2B5EF4-FFF2-40B4-BE49-F238E27FC236}">
                <a16:creationId xmlns:a16="http://schemas.microsoft.com/office/drawing/2014/main" id="{6984191E-D931-0440-8C52-8A3F16AB0C82}"/>
              </a:ext>
            </a:extLst>
          </p:cNvPr>
          <p:cNvCxnSpPr>
            <a:cxnSpLocks/>
          </p:cNvCxnSpPr>
          <p:nvPr userDrawn="1"/>
        </p:nvCxnSpPr>
        <p:spPr>
          <a:xfrm>
            <a:off x="5545777" y="2589553"/>
            <a:ext cx="62834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A3C925-6FCD-7D4E-B50F-4B194D615BCB}"/>
              </a:ext>
            </a:extLst>
          </p:cNvPr>
          <p:cNvCxnSpPr>
            <a:cxnSpLocks/>
          </p:cNvCxnSpPr>
          <p:nvPr userDrawn="1"/>
        </p:nvCxnSpPr>
        <p:spPr>
          <a:xfrm>
            <a:off x="5303520" y="4268446"/>
            <a:ext cx="6597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A8D9E30-131A-6C40-8AFE-73A509E4CFE0}"/>
              </a:ext>
            </a:extLst>
          </p:cNvPr>
          <p:cNvSpPr>
            <a:spLocks noGrp="1" noChangeAspect="1"/>
          </p:cNvSpPr>
          <p:nvPr>
            <p:ph idx="1" hasCustomPrompt="1"/>
          </p:nvPr>
        </p:nvSpPr>
        <p:spPr>
          <a:xfrm>
            <a:off x="0" y="1"/>
            <a:ext cx="4084169" cy="6880948"/>
          </a:xfrm>
          <a:prstGeom prst="rect">
            <a:avLst/>
          </a:prstGeom>
          <a:pattFill prst="pct90">
            <a:fgClr>
              <a:schemeClr val="accent4">
                <a:lumMod val="20000"/>
                <a:lumOff val="80000"/>
              </a:schemeClr>
            </a:fgClr>
            <a:bgClr>
              <a:schemeClr val="bg1"/>
            </a:bgClr>
          </a:pattFill>
        </p:spPr>
        <p:txBody>
          <a:bodyPr anchor="t">
            <a:noAutofit/>
          </a:bodyPr>
          <a:lstStyle>
            <a:lvl1pPr marL="0" indent="0" algn="l">
              <a:buNone/>
              <a:defRPr>
                <a:solidFill>
                  <a:schemeClr val="tx1"/>
                </a:solidFill>
              </a:defRPr>
            </a:lvl1pPr>
          </a:lstStyle>
          <a:p>
            <a:pPr lvl="0"/>
            <a:r>
              <a:rPr lang="en-GB" dirty="0"/>
              <a:t>Click on icon to insert image</a:t>
            </a:r>
            <a:endParaRPr lang="en-US" dirty="0"/>
          </a:p>
        </p:txBody>
      </p:sp>
      <p:sp>
        <p:nvSpPr>
          <p:cNvPr id="23" name="Text Placeholder 2">
            <a:extLst>
              <a:ext uri="{FF2B5EF4-FFF2-40B4-BE49-F238E27FC236}">
                <a16:creationId xmlns:a16="http://schemas.microsoft.com/office/drawing/2014/main" id="{66B68001-FDE6-7842-980D-D4D4E5DC44FF}"/>
              </a:ext>
            </a:extLst>
          </p:cNvPr>
          <p:cNvSpPr>
            <a:spLocks noGrp="1"/>
          </p:cNvSpPr>
          <p:nvPr>
            <p:ph type="body" idx="13" hasCustomPrompt="1"/>
          </p:nvPr>
        </p:nvSpPr>
        <p:spPr>
          <a:xfrm>
            <a:off x="4253948" y="2081627"/>
            <a:ext cx="1191159" cy="1801255"/>
          </a:xfrm>
          <a:prstGeom prst="rect">
            <a:avLst/>
          </a:prstGeom>
        </p:spPr>
        <p:txBody>
          <a:bodyPr>
            <a:noAutofit/>
          </a:bodyPr>
          <a:lstStyle>
            <a:lvl1pPr marL="0" indent="0" algn="ctr">
              <a:buNone/>
              <a:defRPr sz="12000" cap="all"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grpSp>
        <p:nvGrpSpPr>
          <p:cNvPr id="22" name="Group 21">
            <a:extLst>
              <a:ext uri="{FF2B5EF4-FFF2-40B4-BE49-F238E27FC236}">
                <a16:creationId xmlns:a16="http://schemas.microsoft.com/office/drawing/2014/main" id="{2EEE1F13-A687-4292-920E-07404EFE6C95}"/>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F8B66B4B-9147-4933-B8C6-0666A3C03EF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5" name="Freeform: Shape 24">
              <a:extLst>
                <a:ext uri="{FF2B5EF4-FFF2-40B4-BE49-F238E27FC236}">
                  <a16:creationId xmlns:a16="http://schemas.microsoft.com/office/drawing/2014/main" id="{3BA71B66-505E-472A-A632-99AA17E5F34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6" name="Group 25">
              <a:extLst>
                <a:ext uri="{FF2B5EF4-FFF2-40B4-BE49-F238E27FC236}">
                  <a16:creationId xmlns:a16="http://schemas.microsoft.com/office/drawing/2014/main" id="{EBE604C6-C989-4D21-B606-95804788E44A}"/>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06257786-FD31-4F6D-B525-CB4B4B49905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5118EBB-B73E-4E65-8512-DD15A93C72B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804117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imary layout_1">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CE94D-1497-4097-9834-C2039CF91F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35"/>
          <a:stretch/>
        </p:blipFill>
        <p:spPr>
          <a:xfrm>
            <a:off x="0" y="2381"/>
            <a:ext cx="12192000" cy="6858000"/>
          </a:xfrm>
          <a:prstGeom prst="rect">
            <a:avLst/>
          </a:prstGeom>
        </p:spPr>
      </p:pic>
      <p:sp>
        <p:nvSpPr>
          <p:cNvPr id="2" name="Rectangle 1">
            <a:extLst>
              <a:ext uri="{FF2B5EF4-FFF2-40B4-BE49-F238E27FC236}">
                <a16:creationId xmlns:a16="http://schemas.microsoft.com/office/drawing/2014/main" id="{27B08F9A-7DB3-544E-BCD2-7CC4EC96BAA6}"/>
              </a:ext>
            </a:extLst>
          </p:cNvPr>
          <p:cNvSpPr/>
          <p:nvPr userDrawn="1"/>
        </p:nvSpPr>
        <p:spPr>
          <a:xfrm>
            <a:off x="3480619" y="361949"/>
            <a:ext cx="5161936" cy="620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4009564" y="1929842"/>
            <a:ext cx="4172872" cy="2998315"/>
          </a:xfrm>
          <a:prstGeom prst="rect">
            <a:avLst/>
          </a:prstGeom>
        </p:spPr>
        <p:txBody>
          <a:bodyPr>
            <a:noAutofit/>
          </a:bodyPr>
          <a:lstStyle>
            <a:lvl1pPr algn="ctr">
              <a:lnSpc>
                <a:spcPct val="150000"/>
              </a:lnSpc>
              <a:defRPr sz="5000" baseline="0"/>
            </a:lvl1pPr>
          </a:lstStyle>
          <a:p>
            <a:r>
              <a:rPr lang="en-GB" dirty="0"/>
              <a:t>Headline here</a:t>
            </a:r>
            <a:endParaRPr lang="en-US" dirty="0"/>
          </a:p>
        </p:txBody>
      </p:sp>
      <p:cxnSp>
        <p:nvCxnSpPr>
          <p:cNvPr id="14" name="Straight Connector 13">
            <a:extLst>
              <a:ext uri="{FF2B5EF4-FFF2-40B4-BE49-F238E27FC236}">
                <a16:creationId xmlns:a16="http://schemas.microsoft.com/office/drawing/2014/main" id="{24F41ACF-D65C-3B4E-81A3-CCA1D69E273A}"/>
              </a:ext>
            </a:extLst>
          </p:cNvPr>
          <p:cNvCxnSpPr>
            <a:cxnSpLocks/>
          </p:cNvCxnSpPr>
          <p:nvPr userDrawn="1"/>
        </p:nvCxnSpPr>
        <p:spPr>
          <a:xfrm>
            <a:off x="4014945" y="192984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020C8E-44EA-984A-BE79-33D999E42F03}"/>
              </a:ext>
            </a:extLst>
          </p:cNvPr>
          <p:cNvCxnSpPr>
            <a:cxnSpLocks/>
          </p:cNvCxnSpPr>
          <p:nvPr userDrawn="1"/>
        </p:nvCxnSpPr>
        <p:spPr>
          <a:xfrm>
            <a:off x="4014945" y="4928160"/>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DE7CACDD-038C-4F54-A7E4-F4918393EB3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2" name="Group 11">
            <a:extLst>
              <a:ext uri="{FF2B5EF4-FFF2-40B4-BE49-F238E27FC236}">
                <a16:creationId xmlns:a16="http://schemas.microsoft.com/office/drawing/2014/main" id="{4F3E2EF7-54A2-44F9-83A6-16FF4AE6BB12}"/>
              </a:ext>
            </a:extLst>
          </p:cNvPr>
          <p:cNvGrpSpPr/>
          <p:nvPr userDrawn="1"/>
        </p:nvGrpSpPr>
        <p:grpSpPr>
          <a:xfrm>
            <a:off x="11454056" y="6354160"/>
            <a:ext cx="369644" cy="226799"/>
            <a:chOff x="10171675" y="6328233"/>
            <a:chExt cx="731163" cy="454938"/>
          </a:xfrm>
          <a:solidFill>
            <a:schemeClr val="bg1"/>
          </a:solidFill>
        </p:grpSpPr>
        <p:sp>
          <p:nvSpPr>
            <p:cNvPr id="16" name="Freeform: Shape 15">
              <a:extLst>
                <a:ext uri="{FF2B5EF4-FFF2-40B4-BE49-F238E27FC236}">
                  <a16:creationId xmlns:a16="http://schemas.microsoft.com/office/drawing/2014/main" id="{1D37B794-8F21-45C8-B641-4B5CC04D7C1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8D189AD2-573E-436C-9CF8-F481B595770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04C4F796-5885-4262-93F0-E6D773552877}"/>
                </a:ext>
              </a:extLst>
            </p:cNvPr>
            <p:cNvGrpSpPr/>
            <p:nvPr userDrawn="1"/>
          </p:nvGrpSpPr>
          <p:grpSpPr>
            <a:xfrm>
              <a:off x="10499754" y="6374995"/>
              <a:ext cx="74948" cy="362489"/>
              <a:chOff x="11458342" y="5807359"/>
              <a:chExt cx="74948" cy="362489"/>
            </a:xfrm>
            <a:grpFill/>
          </p:grpSpPr>
          <p:sp>
            <p:nvSpPr>
              <p:cNvPr id="19" name="Freeform: Shape 18">
                <a:extLst>
                  <a:ext uri="{FF2B5EF4-FFF2-40B4-BE49-F238E27FC236}">
                    <a16:creationId xmlns:a16="http://schemas.microsoft.com/office/drawing/2014/main" id="{BD2164DE-D833-4662-9C03-1853A5E0CBE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E6D24C0-57F9-44EC-AA83-7BADF2DA5AB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79699075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3137-9BE7-964F-FF9B-198F25A9B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356DAE70-4378-E538-A127-300E3C185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D498B-7728-6BEE-3F4C-889A5E0007CC}"/>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5" name="Footer Placeholder 4">
            <a:extLst>
              <a:ext uri="{FF2B5EF4-FFF2-40B4-BE49-F238E27FC236}">
                <a16:creationId xmlns:a16="http://schemas.microsoft.com/office/drawing/2014/main" id="{746FA627-B3F4-677D-2C91-DF83E564B5B2}"/>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B69AFFF-0E28-A89C-C712-7FE2085A35F5}"/>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2878583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imary layout_2">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B079C26-AC8F-4D04-8A91-9494B32F79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35"/>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7B08F9A-7DB3-544E-BCD2-7CC4EC96BAA6}"/>
              </a:ext>
            </a:extLst>
          </p:cNvPr>
          <p:cNvSpPr/>
          <p:nvPr userDrawn="1"/>
        </p:nvSpPr>
        <p:spPr>
          <a:xfrm>
            <a:off x="934064" y="361949"/>
            <a:ext cx="5132438" cy="6219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1463009" y="1745515"/>
            <a:ext cx="4172872" cy="3015878"/>
          </a:xfrm>
          <a:prstGeom prst="rect">
            <a:avLst/>
          </a:prstGeom>
        </p:spPr>
        <p:txBody>
          <a:bodyPr>
            <a:noAutofit/>
          </a:bodyPr>
          <a:lstStyle>
            <a:lvl1pPr algn="ctr">
              <a:lnSpc>
                <a:spcPct val="150000"/>
              </a:lnSpc>
              <a:defRPr sz="5000" baseline="0"/>
            </a:lvl1pPr>
          </a:lstStyle>
          <a:p>
            <a:r>
              <a:rPr lang="en-GB" dirty="0"/>
              <a:t>Headline here</a:t>
            </a:r>
            <a:endParaRPr lang="en-US" dirty="0"/>
          </a:p>
        </p:txBody>
      </p:sp>
      <p:cxnSp>
        <p:nvCxnSpPr>
          <p:cNvPr id="14" name="Straight Connector 13">
            <a:extLst>
              <a:ext uri="{FF2B5EF4-FFF2-40B4-BE49-F238E27FC236}">
                <a16:creationId xmlns:a16="http://schemas.microsoft.com/office/drawing/2014/main" id="{24F41ACF-D65C-3B4E-81A3-CCA1D69E273A}"/>
              </a:ext>
            </a:extLst>
          </p:cNvPr>
          <p:cNvCxnSpPr>
            <a:cxnSpLocks/>
          </p:cNvCxnSpPr>
          <p:nvPr userDrawn="1"/>
        </p:nvCxnSpPr>
        <p:spPr>
          <a:xfrm>
            <a:off x="1468390" y="1745516"/>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020C8E-44EA-984A-BE79-33D999E42F03}"/>
              </a:ext>
            </a:extLst>
          </p:cNvPr>
          <p:cNvCxnSpPr>
            <a:cxnSpLocks/>
          </p:cNvCxnSpPr>
          <p:nvPr userDrawn="1"/>
        </p:nvCxnSpPr>
        <p:spPr>
          <a:xfrm>
            <a:off x="1468390" y="474383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4945250-9BA5-8046-AEB1-7A761E0C1C9C}"/>
              </a:ext>
            </a:extLst>
          </p:cNvPr>
          <p:cNvSpPr/>
          <p:nvPr userDrawn="1"/>
        </p:nvSpPr>
        <p:spPr>
          <a:xfrm>
            <a:off x="6066502" y="361949"/>
            <a:ext cx="5161936" cy="6219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8">
            <a:extLst>
              <a:ext uri="{FF2B5EF4-FFF2-40B4-BE49-F238E27FC236}">
                <a16:creationId xmlns:a16="http://schemas.microsoft.com/office/drawing/2014/main" id="{B127A065-FE82-084A-8262-68AD90D81FDE}"/>
              </a:ext>
            </a:extLst>
          </p:cNvPr>
          <p:cNvSpPr>
            <a:spLocks noGrp="1"/>
          </p:cNvSpPr>
          <p:nvPr>
            <p:ph type="body" sz="quarter" idx="35"/>
          </p:nvPr>
        </p:nvSpPr>
        <p:spPr>
          <a:xfrm>
            <a:off x="6525440" y="905646"/>
            <a:ext cx="4243435" cy="4709652"/>
          </a:xfrm>
        </p:spPr>
        <p:txBody>
          <a:bodyPr>
            <a:noAutofit/>
          </a:bodyPr>
          <a:lstStyle>
            <a:lvl1pPr>
              <a:defRPr sz="3000" baseline="0">
                <a:solidFill>
                  <a:schemeClr val="bg2"/>
                </a:solidFill>
                <a:latin typeface="+mn-lt"/>
              </a:defRPr>
            </a:lvl1pPr>
            <a:lvl2pPr>
              <a:defRPr sz="3000" baseline="0">
                <a:solidFill>
                  <a:schemeClr val="bg2"/>
                </a:solidFill>
                <a:latin typeface="+mn-lt"/>
              </a:defRPr>
            </a:lvl2pPr>
            <a:lvl3pPr>
              <a:defRPr sz="3000" baseline="0">
                <a:solidFill>
                  <a:schemeClr val="bg2"/>
                </a:solidFill>
                <a:latin typeface="+mn-lt"/>
              </a:defRPr>
            </a:lvl3pPr>
            <a:lvl4pPr>
              <a:defRPr sz="3000" baseline="0">
                <a:solidFill>
                  <a:schemeClr val="bg2"/>
                </a:solidFill>
                <a:latin typeface="+mn-lt"/>
              </a:defRPr>
            </a:lvl4pPr>
            <a:lvl5pPr>
              <a:defRPr sz="3000" baseline="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2">
            <a:extLst>
              <a:ext uri="{FF2B5EF4-FFF2-40B4-BE49-F238E27FC236}">
                <a16:creationId xmlns:a16="http://schemas.microsoft.com/office/drawing/2014/main" id="{6AA5892A-A886-4F3F-8492-8F068BA994B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9" name="Group 18">
            <a:extLst>
              <a:ext uri="{FF2B5EF4-FFF2-40B4-BE49-F238E27FC236}">
                <a16:creationId xmlns:a16="http://schemas.microsoft.com/office/drawing/2014/main" id="{4C2EFD2E-DEE1-4759-910C-E69AA96F9ADD}"/>
              </a:ext>
            </a:extLst>
          </p:cNvPr>
          <p:cNvGrpSpPr/>
          <p:nvPr userDrawn="1"/>
        </p:nvGrpSpPr>
        <p:grpSpPr>
          <a:xfrm>
            <a:off x="11454056" y="6354160"/>
            <a:ext cx="369644" cy="226799"/>
            <a:chOff x="10171675" y="6328233"/>
            <a:chExt cx="731163" cy="454938"/>
          </a:xfrm>
          <a:solidFill>
            <a:schemeClr val="bg1"/>
          </a:solidFill>
        </p:grpSpPr>
        <p:sp>
          <p:nvSpPr>
            <p:cNvPr id="20" name="Freeform: Shape 19">
              <a:extLst>
                <a:ext uri="{FF2B5EF4-FFF2-40B4-BE49-F238E27FC236}">
                  <a16:creationId xmlns:a16="http://schemas.microsoft.com/office/drawing/2014/main" id="{85EFE28B-963C-44A8-B219-0A0AA293A27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 name="Freeform: Shape 20">
              <a:extLst>
                <a:ext uri="{FF2B5EF4-FFF2-40B4-BE49-F238E27FC236}">
                  <a16:creationId xmlns:a16="http://schemas.microsoft.com/office/drawing/2014/main" id="{90987BA8-34B5-42AF-872A-39A9A1C0F1A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C73441F2-5E2F-4B00-98D3-6402481E001D}"/>
                </a:ext>
              </a:extLst>
            </p:cNvPr>
            <p:cNvGrpSpPr/>
            <p:nvPr userDrawn="1"/>
          </p:nvGrpSpPr>
          <p:grpSpPr>
            <a:xfrm>
              <a:off x="10499754" y="6374995"/>
              <a:ext cx="74948" cy="362489"/>
              <a:chOff x="11458342" y="5807359"/>
              <a:chExt cx="74948" cy="362489"/>
            </a:xfrm>
            <a:grpFill/>
          </p:grpSpPr>
          <p:sp>
            <p:nvSpPr>
              <p:cNvPr id="23" name="Freeform: Shape 22">
                <a:extLst>
                  <a:ext uri="{FF2B5EF4-FFF2-40B4-BE49-F238E27FC236}">
                    <a16:creationId xmlns:a16="http://schemas.microsoft.com/office/drawing/2014/main" id="{1CBB1206-FBE8-4962-A4DC-83DD5756459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6EEAE2BD-10E4-49E4-95F7-A0F20D41189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485694485"/>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imary layout_Headline, text and image_dar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08F9A-7DB3-544E-BCD2-7CC4EC96BAA6}"/>
              </a:ext>
            </a:extLst>
          </p:cNvPr>
          <p:cNvSpPr/>
          <p:nvPr userDrawn="1"/>
        </p:nvSpPr>
        <p:spPr>
          <a:xfrm>
            <a:off x="934064" y="361953"/>
            <a:ext cx="5161936" cy="621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1427727" y="1020557"/>
            <a:ext cx="4172872" cy="2105908"/>
          </a:xfrm>
          <a:prstGeom prst="rect">
            <a:avLst/>
          </a:prstGeom>
        </p:spPr>
        <p:txBody>
          <a:bodyPr>
            <a:noAutofit/>
          </a:bodyPr>
          <a:lstStyle>
            <a:lvl1pPr algn="ctr">
              <a:lnSpc>
                <a:spcPct val="100000"/>
              </a:lnSpc>
              <a:defRPr sz="4000" baseline="0"/>
            </a:lvl1pPr>
          </a:lstStyle>
          <a:p>
            <a:r>
              <a:rPr lang="en-GB" dirty="0"/>
              <a:t>Headline here</a:t>
            </a:r>
            <a:endParaRPr lang="en-US" dirty="0"/>
          </a:p>
        </p:txBody>
      </p:sp>
      <p:cxnSp>
        <p:nvCxnSpPr>
          <p:cNvPr id="14" name="Straight Connector 13">
            <a:extLst>
              <a:ext uri="{FF2B5EF4-FFF2-40B4-BE49-F238E27FC236}">
                <a16:creationId xmlns:a16="http://schemas.microsoft.com/office/drawing/2014/main" id="{24F41ACF-D65C-3B4E-81A3-CCA1D69E273A}"/>
              </a:ext>
            </a:extLst>
          </p:cNvPr>
          <p:cNvCxnSpPr>
            <a:cxnSpLocks/>
          </p:cNvCxnSpPr>
          <p:nvPr userDrawn="1"/>
        </p:nvCxnSpPr>
        <p:spPr>
          <a:xfrm>
            <a:off x="1433108" y="1020558"/>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020C8E-44EA-984A-BE79-33D999E42F03}"/>
              </a:ext>
            </a:extLst>
          </p:cNvPr>
          <p:cNvCxnSpPr>
            <a:cxnSpLocks/>
          </p:cNvCxnSpPr>
          <p:nvPr userDrawn="1"/>
        </p:nvCxnSpPr>
        <p:spPr>
          <a:xfrm>
            <a:off x="1433108" y="3126465"/>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B127A065-FE82-084A-8262-68AD90D81FDE}"/>
              </a:ext>
            </a:extLst>
          </p:cNvPr>
          <p:cNvSpPr>
            <a:spLocks noGrp="1"/>
          </p:cNvSpPr>
          <p:nvPr>
            <p:ph type="body" sz="quarter" idx="35" hasCustomPrompt="1"/>
          </p:nvPr>
        </p:nvSpPr>
        <p:spPr>
          <a:xfrm>
            <a:off x="1427727" y="3731536"/>
            <a:ext cx="4243435" cy="2397802"/>
          </a:xfrm>
        </p:spPr>
        <p:txBody>
          <a:bodyPr>
            <a:noAutofit/>
          </a:bodyPr>
          <a:lstStyle>
            <a:lvl1pPr>
              <a:defRPr sz="3000" baseline="0">
                <a:solidFill>
                  <a:schemeClr val="tx1"/>
                </a:solidFill>
              </a:defRPr>
            </a:lvl1pPr>
            <a:lvl2pPr>
              <a:defRPr sz="3000" baseline="0">
                <a:solidFill>
                  <a:schemeClr val="tx1"/>
                </a:solidFill>
              </a:defRPr>
            </a:lvl2pPr>
            <a:lvl3pPr>
              <a:defRPr sz="3000" baseline="0">
                <a:solidFill>
                  <a:schemeClr val="tx1"/>
                </a:solidFill>
              </a:defRPr>
            </a:lvl3pPr>
            <a:lvl4pPr>
              <a:defRPr sz="3000" baseline="0">
                <a:solidFill>
                  <a:schemeClr val="tx1"/>
                </a:solidFill>
              </a:defRPr>
            </a:lvl4pPr>
            <a:lvl5pPr>
              <a:defRPr sz="3000" baseline="0">
                <a:solidFill>
                  <a:schemeClr val="tx1"/>
                </a:solidFill>
              </a:defRPr>
            </a:lvl5pPr>
          </a:lstStyle>
          <a:p>
            <a:pPr lvl="0"/>
            <a:r>
              <a:rPr lang="en-GB" dirty="0"/>
              <a:t>Text </a:t>
            </a:r>
            <a:endParaRPr lang="en-US" dirty="0"/>
          </a:p>
        </p:txBody>
      </p:sp>
      <p:sp>
        <p:nvSpPr>
          <p:cNvPr id="11" name="Picture Placeholder 22">
            <a:extLst>
              <a:ext uri="{FF2B5EF4-FFF2-40B4-BE49-F238E27FC236}">
                <a16:creationId xmlns:a16="http://schemas.microsoft.com/office/drawing/2014/main" id="{9CFDD539-6D7C-7543-A5AD-BF953FE68C03}"/>
              </a:ext>
            </a:extLst>
          </p:cNvPr>
          <p:cNvSpPr>
            <a:spLocks noGrp="1"/>
          </p:cNvSpPr>
          <p:nvPr>
            <p:ph type="pic" sz="quarter" idx="36"/>
          </p:nvPr>
        </p:nvSpPr>
        <p:spPr>
          <a:xfrm>
            <a:off x="6095999" y="361952"/>
            <a:ext cx="4826585" cy="6219823"/>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19" name="Slide Number Placeholder 2">
            <a:extLst>
              <a:ext uri="{FF2B5EF4-FFF2-40B4-BE49-F238E27FC236}">
                <a16:creationId xmlns:a16="http://schemas.microsoft.com/office/drawing/2014/main" id="{1C040CB7-7E97-43CF-AE4C-43AA489F9A3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0" name="Group 19">
            <a:extLst>
              <a:ext uri="{FF2B5EF4-FFF2-40B4-BE49-F238E27FC236}">
                <a16:creationId xmlns:a16="http://schemas.microsoft.com/office/drawing/2014/main" id="{20A410E8-014F-4F31-9293-3CDD4BB16609}"/>
              </a:ext>
            </a:extLst>
          </p:cNvPr>
          <p:cNvGrpSpPr/>
          <p:nvPr userDrawn="1"/>
        </p:nvGrpSpPr>
        <p:grpSpPr>
          <a:xfrm>
            <a:off x="11454056" y="6354160"/>
            <a:ext cx="369644" cy="226799"/>
            <a:chOff x="10171675" y="6328233"/>
            <a:chExt cx="731163" cy="454938"/>
          </a:xfrm>
          <a:solidFill>
            <a:schemeClr val="bg1"/>
          </a:solidFill>
        </p:grpSpPr>
        <p:sp>
          <p:nvSpPr>
            <p:cNvPr id="21" name="Freeform: Shape 20">
              <a:extLst>
                <a:ext uri="{FF2B5EF4-FFF2-40B4-BE49-F238E27FC236}">
                  <a16:creationId xmlns:a16="http://schemas.microsoft.com/office/drawing/2014/main" id="{DDFCB239-743B-478C-8668-2ED36518D64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F68B6EE0-2D7A-466E-82E1-A510BBB8F59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F079FD9E-938F-4319-8FEC-FD2E06615EEB}"/>
                </a:ext>
              </a:extLst>
            </p:cNvPr>
            <p:cNvGrpSpPr/>
            <p:nvPr userDrawn="1"/>
          </p:nvGrpSpPr>
          <p:grpSpPr>
            <a:xfrm>
              <a:off x="10499754" y="6374995"/>
              <a:ext cx="74948" cy="362489"/>
              <a:chOff x="11458342" y="5807359"/>
              <a:chExt cx="74948" cy="362489"/>
            </a:xfrm>
            <a:grpFill/>
          </p:grpSpPr>
          <p:sp>
            <p:nvSpPr>
              <p:cNvPr id="24" name="Freeform: Shape 23">
                <a:extLst>
                  <a:ext uri="{FF2B5EF4-FFF2-40B4-BE49-F238E27FC236}">
                    <a16:creationId xmlns:a16="http://schemas.microsoft.com/office/drawing/2014/main" id="{EA770F2A-7A6F-41B0-9431-E16F2F74FBF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F0262CD0-B290-4F71-8B5B-B4B8D3E1A66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977542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imary layout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6096000" y="0"/>
            <a:ext cx="6096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494507" y="5456981"/>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494507" y="1399142"/>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1">
            <a:extLst>
              <a:ext uri="{FF2B5EF4-FFF2-40B4-BE49-F238E27FC236}">
                <a16:creationId xmlns:a16="http://schemas.microsoft.com/office/drawing/2014/main" id="{7BAF5545-4B4E-644E-ACD8-31F2F86B9608}"/>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tx1"/>
                </a:solidFill>
                <a:latin typeface="+mj-lt"/>
              </a:defRPr>
            </a:lvl1pPr>
          </a:lstStyle>
          <a:p>
            <a:pPr lvl="0"/>
            <a:r>
              <a:rPr lang="en-US" dirty="0"/>
              <a:t>Headline</a:t>
            </a:r>
          </a:p>
        </p:txBody>
      </p: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6480175" y="1345653"/>
            <a:ext cx="5348288" cy="4147540"/>
          </a:xfrm>
        </p:spPr>
        <p:txBody>
          <a:bodyPr anchor="ctr">
            <a:noAutofit/>
          </a:bodyPr>
          <a:lstStyle>
            <a:lvl1pPr>
              <a:defRPr sz="3000" baseline="0">
                <a:solidFill>
                  <a:schemeClr val="bg2"/>
                </a:solidFill>
                <a:latin typeface="+mn-lt"/>
              </a:defRPr>
            </a:lvl1pPr>
            <a:lvl2pPr>
              <a:defRPr sz="3000" baseline="0">
                <a:solidFill>
                  <a:schemeClr val="bg2"/>
                </a:solidFill>
                <a:latin typeface="+mn-lt"/>
              </a:defRPr>
            </a:lvl2pPr>
            <a:lvl3pPr>
              <a:defRPr sz="3000" baseline="0">
                <a:solidFill>
                  <a:schemeClr val="bg2"/>
                </a:solidFill>
                <a:latin typeface="+mn-lt"/>
              </a:defRPr>
            </a:lvl3pPr>
            <a:lvl4pPr>
              <a:defRPr sz="3000" baseline="0">
                <a:solidFill>
                  <a:schemeClr val="bg2"/>
                </a:solidFill>
                <a:latin typeface="+mn-lt"/>
              </a:defRPr>
            </a:lvl4pPr>
            <a:lvl5pPr>
              <a:defRPr sz="3000" baseline="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
            <a:extLst>
              <a:ext uri="{FF2B5EF4-FFF2-40B4-BE49-F238E27FC236}">
                <a16:creationId xmlns:a16="http://schemas.microsoft.com/office/drawing/2014/main" id="{98DD206B-F3C5-460F-846E-1A7DD9CEA38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1683A27F-5B09-4006-9803-A331F24819EC}"/>
              </a:ext>
            </a:extLst>
          </p:cNvPr>
          <p:cNvGrpSpPr/>
          <p:nvPr userDrawn="1"/>
        </p:nvGrpSpPr>
        <p:grpSpPr>
          <a:xfrm>
            <a:off x="11454056" y="6354160"/>
            <a:ext cx="369644" cy="226799"/>
            <a:chOff x="10171675" y="6328233"/>
            <a:chExt cx="731163" cy="454938"/>
          </a:xfrm>
          <a:solidFill>
            <a:schemeClr val="bg1"/>
          </a:solidFill>
        </p:grpSpPr>
        <p:sp>
          <p:nvSpPr>
            <p:cNvPr id="17" name="Freeform: Shape 16">
              <a:extLst>
                <a:ext uri="{FF2B5EF4-FFF2-40B4-BE49-F238E27FC236}">
                  <a16:creationId xmlns:a16="http://schemas.microsoft.com/office/drawing/2014/main" id="{AE2A69F6-888B-4F75-8B28-1EDE4D2B908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BDCEC957-6E3B-4FC0-B4A2-FEEBE156925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EC1575E8-F900-4DCD-AA38-D97FFDF9AE02}"/>
                </a:ext>
              </a:extLst>
            </p:cNvPr>
            <p:cNvGrpSpPr/>
            <p:nvPr userDrawn="1"/>
          </p:nvGrpSpPr>
          <p:grpSpPr>
            <a:xfrm>
              <a:off x="10499754" y="6374995"/>
              <a:ext cx="74948" cy="362489"/>
              <a:chOff x="11458342" y="5807359"/>
              <a:chExt cx="74948" cy="362489"/>
            </a:xfrm>
            <a:grpFill/>
          </p:grpSpPr>
          <p:sp>
            <p:nvSpPr>
              <p:cNvPr id="21" name="Freeform: Shape 20">
                <a:extLst>
                  <a:ext uri="{FF2B5EF4-FFF2-40B4-BE49-F238E27FC236}">
                    <a16:creationId xmlns:a16="http://schemas.microsoft.com/office/drawing/2014/main" id="{626F8186-25FD-4C79-9532-8AFC804C070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C959EFF-EAB6-4922-BC37-894120F6686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331449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imary layout_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6096000" y="0"/>
            <a:ext cx="6096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D9560580-CFDB-49CE-81FC-500D9D111368}"/>
              </a:ext>
            </a:extLst>
          </p:cNvPr>
          <p:cNvCxnSpPr>
            <a:cxnSpLocks/>
          </p:cNvCxnSpPr>
          <p:nvPr userDrawn="1"/>
        </p:nvCxnSpPr>
        <p:spPr>
          <a:xfrm>
            <a:off x="494507" y="5456981"/>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EC8A65-ADB6-4ACA-A170-507199761513}"/>
              </a:ext>
            </a:extLst>
          </p:cNvPr>
          <p:cNvCxnSpPr>
            <a:cxnSpLocks/>
          </p:cNvCxnSpPr>
          <p:nvPr userDrawn="1"/>
        </p:nvCxnSpPr>
        <p:spPr>
          <a:xfrm>
            <a:off x="494507" y="1399142"/>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1">
            <a:extLst>
              <a:ext uri="{FF2B5EF4-FFF2-40B4-BE49-F238E27FC236}">
                <a16:creationId xmlns:a16="http://schemas.microsoft.com/office/drawing/2014/main" id="{84F5C277-6356-4F92-9CD4-A715847776A0}"/>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tx1"/>
                </a:solidFill>
                <a:latin typeface="+mj-lt"/>
              </a:defRPr>
            </a:lvl1pPr>
          </a:lstStyle>
          <a:p>
            <a:pPr lvl="0"/>
            <a:r>
              <a:rPr lang="en-US" dirty="0"/>
              <a:t>Headline</a:t>
            </a:r>
          </a:p>
        </p:txBody>
      </p:sp>
      <p:sp>
        <p:nvSpPr>
          <p:cNvPr id="18" name="Text Placeholder 8">
            <a:extLst>
              <a:ext uri="{FF2B5EF4-FFF2-40B4-BE49-F238E27FC236}">
                <a16:creationId xmlns:a16="http://schemas.microsoft.com/office/drawing/2014/main" id="{EA374DCC-61FF-4B0A-9B68-8068C3CC32B3}"/>
              </a:ext>
            </a:extLst>
          </p:cNvPr>
          <p:cNvSpPr>
            <a:spLocks noGrp="1"/>
          </p:cNvSpPr>
          <p:nvPr>
            <p:ph type="body" sz="quarter" idx="35"/>
          </p:nvPr>
        </p:nvSpPr>
        <p:spPr>
          <a:xfrm>
            <a:off x="6480175" y="1345653"/>
            <a:ext cx="5348288" cy="4147540"/>
          </a:xfrm>
        </p:spPr>
        <p:txBody>
          <a:bodyPr anchor="ctr">
            <a:noAutofit/>
          </a:bodyPr>
          <a:lstStyle>
            <a:lvl1pPr>
              <a:defRPr sz="3000" baseline="0">
                <a:solidFill>
                  <a:schemeClr val="bg2"/>
                </a:solidFill>
                <a:latin typeface="+mn-lt"/>
              </a:defRPr>
            </a:lvl1pPr>
            <a:lvl2pPr>
              <a:defRPr sz="3000" baseline="0">
                <a:solidFill>
                  <a:schemeClr val="bg2"/>
                </a:solidFill>
                <a:latin typeface="+mn-lt"/>
              </a:defRPr>
            </a:lvl2pPr>
            <a:lvl3pPr>
              <a:defRPr sz="3000" baseline="0">
                <a:solidFill>
                  <a:schemeClr val="bg2"/>
                </a:solidFill>
                <a:latin typeface="+mn-lt"/>
              </a:defRPr>
            </a:lvl3pPr>
            <a:lvl4pPr>
              <a:defRPr sz="3000" baseline="0">
                <a:solidFill>
                  <a:schemeClr val="bg2"/>
                </a:solidFill>
                <a:latin typeface="+mn-lt"/>
              </a:defRPr>
            </a:lvl4pPr>
            <a:lvl5pPr>
              <a:defRPr sz="3000" baseline="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2">
            <a:extLst>
              <a:ext uri="{FF2B5EF4-FFF2-40B4-BE49-F238E27FC236}">
                <a16:creationId xmlns:a16="http://schemas.microsoft.com/office/drawing/2014/main" id="{66727AF4-47EF-47D8-AED2-69C375EF448E}"/>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1" name="Group 20">
            <a:extLst>
              <a:ext uri="{FF2B5EF4-FFF2-40B4-BE49-F238E27FC236}">
                <a16:creationId xmlns:a16="http://schemas.microsoft.com/office/drawing/2014/main" id="{311DA85A-7E71-4DD7-8F3D-49D857F983FD}"/>
              </a:ext>
            </a:extLst>
          </p:cNvPr>
          <p:cNvGrpSpPr/>
          <p:nvPr userDrawn="1"/>
        </p:nvGrpSpPr>
        <p:grpSpPr>
          <a:xfrm>
            <a:off x="11454056" y="6354160"/>
            <a:ext cx="369644" cy="226799"/>
            <a:chOff x="10171675" y="6328233"/>
            <a:chExt cx="731163" cy="454938"/>
          </a:xfrm>
          <a:solidFill>
            <a:schemeClr val="bg1"/>
          </a:solidFill>
        </p:grpSpPr>
        <p:sp>
          <p:nvSpPr>
            <p:cNvPr id="22" name="Freeform: Shape 21">
              <a:extLst>
                <a:ext uri="{FF2B5EF4-FFF2-40B4-BE49-F238E27FC236}">
                  <a16:creationId xmlns:a16="http://schemas.microsoft.com/office/drawing/2014/main" id="{72D80DE5-59AF-4FA6-B7BB-5278D242B4C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Freeform: Shape 22">
              <a:extLst>
                <a:ext uri="{FF2B5EF4-FFF2-40B4-BE49-F238E27FC236}">
                  <a16:creationId xmlns:a16="http://schemas.microsoft.com/office/drawing/2014/main" id="{63ED23C2-CD5B-4E5C-B38A-0CD1D208473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4" name="Group 23">
              <a:extLst>
                <a:ext uri="{FF2B5EF4-FFF2-40B4-BE49-F238E27FC236}">
                  <a16:creationId xmlns:a16="http://schemas.microsoft.com/office/drawing/2014/main" id="{31DB4FB4-F284-4D0D-87E4-5454F56723B3}"/>
                </a:ext>
              </a:extLst>
            </p:cNvPr>
            <p:cNvGrpSpPr/>
            <p:nvPr userDrawn="1"/>
          </p:nvGrpSpPr>
          <p:grpSpPr>
            <a:xfrm>
              <a:off x="10499754" y="6374995"/>
              <a:ext cx="74948" cy="362489"/>
              <a:chOff x="11458342" y="5807359"/>
              <a:chExt cx="74948" cy="362489"/>
            </a:xfrm>
            <a:grpFill/>
          </p:grpSpPr>
          <p:sp>
            <p:nvSpPr>
              <p:cNvPr id="25" name="Freeform: Shape 24">
                <a:extLst>
                  <a:ext uri="{FF2B5EF4-FFF2-40B4-BE49-F238E27FC236}">
                    <a16:creationId xmlns:a16="http://schemas.microsoft.com/office/drawing/2014/main" id="{E4DBCA66-31CD-4E38-82F0-389E6D3B5D7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B3A00815-0AAD-4743-AB4D-7134E5E5517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112561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imary layout_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0" y="0"/>
            <a:ext cx="6096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1" name="Straight Connector 10">
            <a:extLst>
              <a:ext uri="{FF2B5EF4-FFF2-40B4-BE49-F238E27FC236}">
                <a16:creationId xmlns:a16="http://schemas.microsoft.com/office/drawing/2014/main" id="{F4198B79-F4D1-4399-9002-C818E7562C77}"/>
              </a:ext>
            </a:extLst>
          </p:cNvPr>
          <p:cNvCxnSpPr>
            <a:cxnSpLocks/>
          </p:cNvCxnSpPr>
          <p:nvPr userDrawn="1"/>
        </p:nvCxnSpPr>
        <p:spPr>
          <a:xfrm>
            <a:off x="494507" y="5456981"/>
            <a:ext cx="4951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2F4122-98EB-4B0F-B52D-A51A866DBE02}"/>
              </a:ext>
            </a:extLst>
          </p:cNvPr>
          <p:cNvCxnSpPr>
            <a:cxnSpLocks/>
          </p:cNvCxnSpPr>
          <p:nvPr userDrawn="1"/>
        </p:nvCxnSpPr>
        <p:spPr>
          <a:xfrm>
            <a:off x="494507" y="1399142"/>
            <a:ext cx="49514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1">
            <a:extLst>
              <a:ext uri="{FF2B5EF4-FFF2-40B4-BE49-F238E27FC236}">
                <a16:creationId xmlns:a16="http://schemas.microsoft.com/office/drawing/2014/main" id="{DF2FEF16-8370-4C57-A75E-6A884AC480AC}"/>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bg1"/>
                </a:solidFill>
                <a:latin typeface="+mj-lt"/>
              </a:defRPr>
            </a:lvl1pPr>
          </a:lstStyle>
          <a:p>
            <a:pPr lvl="0"/>
            <a:r>
              <a:rPr lang="en-US" dirty="0"/>
              <a:t>Headline</a:t>
            </a:r>
          </a:p>
        </p:txBody>
      </p:sp>
      <p:sp>
        <p:nvSpPr>
          <p:cNvPr id="17" name="Text Placeholder 8">
            <a:extLst>
              <a:ext uri="{FF2B5EF4-FFF2-40B4-BE49-F238E27FC236}">
                <a16:creationId xmlns:a16="http://schemas.microsoft.com/office/drawing/2014/main" id="{2087C7A3-C771-4390-92D3-F36F3A424D53}"/>
              </a:ext>
            </a:extLst>
          </p:cNvPr>
          <p:cNvSpPr>
            <a:spLocks noGrp="1"/>
          </p:cNvSpPr>
          <p:nvPr>
            <p:ph type="body" sz="quarter" idx="35"/>
          </p:nvPr>
        </p:nvSpPr>
        <p:spPr>
          <a:xfrm>
            <a:off x="6480175" y="1345653"/>
            <a:ext cx="5348288" cy="4147540"/>
          </a:xfrm>
        </p:spPr>
        <p:txBody>
          <a:bodyPr anchor="ctr">
            <a:noAutofit/>
          </a:bodyPr>
          <a:lstStyle>
            <a:lvl1pPr>
              <a:defRPr sz="3000" baseline="0">
                <a:solidFill>
                  <a:schemeClr val="tx1"/>
                </a:solidFill>
                <a:latin typeface="+mn-lt"/>
              </a:defRPr>
            </a:lvl1pPr>
            <a:lvl2pPr>
              <a:defRPr sz="3000" baseline="0">
                <a:solidFill>
                  <a:schemeClr val="tx1"/>
                </a:solidFill>
                <a:latin typeface="+mn-lt"/>
              </a:defRPr>
            </a:lvl2pPr>
            <a:lvl3pPr>
              <a:defRPr sz="3000" baseline="0">
                <a:solidFill>
                  <a:schemeClr val="tx1"/>
                </a:solidFill>
                <a:latin typeface="+mn-lt"/>
              </a:defRPr>
            </a:lvl3pPr>
            <a:lvl4pPr>
              <a:defRPr sz="3000" baseline="0">
                <a:solidFill>
                  <a:schemeClr val="tx1"/>
                </a:solidFill>
                <a:latin typeface="+mn-lt"/>
              </a:defRPr>
            </a:lvl4pPr>
            <a:lvl5pPr>
              <a:defRPr sz="30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
            <a:extLst>
              <a:ext uri="{FF2B5EF4-FFF2-40B4-BE49-F238E27FC236}">
                <a16:creationId xmlns:a16="http://schemas.microsoft.com/office/drawing/2014/main" id="{4BD81D47-DC0D-4B79-B490-5D22C03BFB3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3" name="Group 22">
            <a:extLst>
              <a:ext uri="{FF2B5EF4-FFF2-40B4-BE49-F238E27FC236}">
                <a16:creationId xmlns:a16="http://schemas.microsoft.com/office/drawing/2014/main" id="{5E18C964-A6CB-47AC-A1C1-61810A0F1263}"/>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7F738E76-3554-40F5-91C9-EEC09E33424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5" name="Freeform: Shape 24">
              <a:extLst>
                <a:ext uri="{FF2B5EF4-FFF2-40B4-BE49-F238E27FC236}">
                  <a16:creationId xmlns:a16="http://schemas.microsoft.com/office/drawing/2014/main" id="{BF8C0551-36FA-48BB-9100-3BA729B5FCB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6" name="Group 25">
              <a:extLst>
                <a:ext uri="{FF2B5EF4-FFF2-40B4-BE49-F238E27FC236}">
                  <a16:creationId xmlns:a16="http://schemas.microsoft.com/office/drawing/2014/main" id="{633788A8-E1C8-4D77-BEFB-64AD38AF2FE5}"/>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F41122AE-765D-4E69-BF30-32FB51FA670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FAFA0AE-59B9-435A-8F8E-E2594FB684B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0185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imary layout_6">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4DEF0A-8C51-4B2D-BE10-541347A833F6}"/>
              </a:ext>
            </a:extLst>
          </p:cNvPr>
          <p:cNvSpPr>
            <a:spLocks noGrp="1"/>
          </p:cNvSpPr>
          <p:nvPr>
            <p:ph type="pic" sz="quarter" idx="12" hasCustomPrompt="1"/>
          </p:nvPr>
        </p:nvSpPr>
        <p:spPr>
          <a:xfrm>
            <a:off x="6096000" y="0"/>
            <a:ext cx="6096000" cy="6858000"/>
          </a:xfrm>
          <a:pattFill prst="pct90">
            <a:fgClr>
              <a:schemeClr val="accent4">
                <a:lumMod val="20000"/>
                <a:lumOff val="80000"/>
              </a:schemeClr>
            </a:fgClr>
            <a:bgClr>
              <a:schemeClr val="bg1"/>
            </a:bgClr>
          </a:pattFill>
        </p:spPr>
        <p:txBody>
          <a:bodyPr/>
          <a:lstStyle>
            <a:lvl1pPr>
              <a:defRPr/>
            </a:lvl1pPr>
          </a:lstStyle>
          <a:p>
            <a:r>
              <a:rPr lang="en-AU" dirty="0"/>
              <a:t>Click on icon to insert picture</a:t>
            </a:r>
          </a:p>
        </p:txBody>
      </p:sp>
      <p:sp>
        <p:nvSpPr>
          <p:cNvPr id="4" name="Rectangle 3">
            <a:extLst>
              <a:ext uri="{FF2B5EF4-FFF2-40B4-BE49-F238E27FC236}">
                <a16:creationId xmlns:a16="http://schemas.microsoft.com/office/drawing/2014/main" id="{EB3F84A3-80B6-6747-8AE7-3322F3E48CB3}"/>
              </a:ext>
            </a:extLst>
          </p:cNvPr>
          <p:cNvSpPr/>
          <p:nvPr userDrawn="1"/>
        </p:nvSpPr>
        <p:spPr>
          <a:xfrm>
            <a:off x="0" y="0"/>
            <a:ext cx="6096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1" name="Straight Connector 10">
            <a:extLst>
              <a:ext uri="{FF2B5EF4-FFF2-40B4-BE49-F238E27FC236}">
                <a16:creationId xmlns:a16="http://schemas.microsoft.com/office/drawing/2014/main" id="{67FCCCAD-B354-49A5-BBA9-52BF126D1129}"/>
              </a:ext>
            </a:extLst>
          </p:cNvPr>
          <p:cNvCxnSpPr>
            <a:cxnSpLocks/>
          </p:cNvCxnSpPr>
          <p:nvPr userDrawn="1"/>
        </p:nvCxnSpPr>
        <p:spPr>
          <a:xfrm>
            <a:off x="494507" y="5456981"/>
            <a:ext cx="4951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B39114-7645-4B42-AD0C-3135A5FB19EC}"/>
              </a:ext>
            </a:extLst>
          </p:cNvPr>
          <p:cNvCxnSpPr>
            <a:cxnSpLocks/>
          </p:cNvCxnSpPr>
          <p:nvPr userDrawn="1"/>
        </p:nvCxnSpPr>
        <p:spPr>
          <a:xfrm>
            <a:off x="494507" y="1399142"/>
            <a:ext cx="49514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1">
            <a:extLst>
              <a:ext uri="{FF2B5EF4-FFF2-40B4-BE49-F238E27FC236}">
                <a16:creationId xmlns:a16="http://schemas.microsoft.com/office/drawing/2014/main" id="{A71FA2A0-2702-4815-A02A-DC6147985C82}"/>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bg1"/>
                </a:solidFill>
                <a:latin typeface="+mj-lt"/>
              </a:defRPr>
            </a:lvl1pPr>
          </a:lstStyle>
          <a:p>
            <a:pPr lvl="0"/>
            <a:r>
              <a:rPr lang="en-US" dirty="0"/>
              <a:t>Headline</a:t>
            </a:r>
          </a:p>
        </p:txBody>
      </p:sp>
      <p:sp>
        <p:nvSpPr>
          <p:cNvPr id="16" name="Slide Number Placeholder 2">
            <a:extLst>
              <a:ext uri="{FF2B5EF4-FFF2-40B4-BE49-F238E27FC236}">
                <a16:creationId xmlns:a16="http://schemas.microsoft.com/office/drawing/2014/main" id="{81897E6C-E676-45D6-9E02-6747BC5F562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7" name="Group 16">
            <a:extLst>
              <a:ext uri="{FF2B5EF4-FFF2-40B4-BE49-F238E27FC236}">
                <a16:creationId xmlns:a16="http://schemas.microsoft.com/office/drawing/2014/main" id="{0D677401-5168-474F-8B4E-1ED1AE6B5971}"/>
              </a:ext>
            </a:extLst>
          </p:cNvPr>
          <p:cNvGrpSpPr/>
          <p:nvPr userDrawn="1"/>
        </p:nvGrpSpPr>
        <p:grpSpPr>
          <a:xfrm>
            <a:off x="11454056" y="6354160"/>
            <a:ext cx="369644" cy="226799"/>
            <a:chOff x="10171675" y="6328233"/>
            <a:chExt cx="731163" cy="454938"/>
          </a:xfrm>
          <a:solidFill>
            <a:schemeClr val="bg1"/>
          </a:solidFill>
        </p:grpSpPr>
        <p:sp>
          <p:nvSpPr>
            <p:cNvPr id="18" name="Freeform: Shape 17">
              <a:extLst>
                <a:ext uri="{FF2B5EF4-FFF2-40B4-BE49-F238E27FC236}">
                  <a16:creationId xmlns:a16="http://schemas.microsoft.com/office/drawing/2014/main" id="{E3DE3015-1360-47CB-905E-2A2B373DA17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618C2C50-2FAB-4C22-B441-C695B51C1D8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0E57CF93-DD45-413E-B054-C19D29972A92}"/>
                </a:ext>
              </a:extLst>
            </p:cNvPr>
            <p:cNvGrpSpPr/>
            <p:nvPr userDrawn="1"/>
          </p:nvGrpSpPr>
          <p:grpSpPr>
            <a:xfrm>
              <a:off x="10499754" y="6374995"/>
              <a:ext cx="74948" cy="362489"/>
              <a:chOff x="11458342" y="5807359"/>
              <a:chExt cx="74948" cy="362489"/>
            </a:xfrm>
            <a:grpFill/>
          </p:grpSpPr>
          <p:sp>
            <p:nvSpPr>
              <p:cNvPr id="22" name="Freeform: Shape 21">
                <a:extLst>
                  <a:ext uri="{FF2B5EF4-FFF2-40B4-BE49-F238E27FC236}">
                    <a16:creationId xmlns:a16="http://schemas.microsoft.com/office/drawing/2014/main" id="{3A275DF4-CC41-4C44-A3E9-53DEE9B177E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925BE73-9820-4E9A-81CE-5DCA0FEE0EC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60231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mary layout_L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6096000" y="0"/>
            <a:ext cx="6096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3" name="Text Placeholder 8">
            <a:extLst>
              <a:ext uri="{FF2B5EF4-FFF2-40B4-BE49-F238E27FC236}">
                <a16:creationId xmlns:a16="http://schemas.microsoft.com/office/drawing/2014/main" id="{FF90C454-3458-5241-A1C5-EF096996EBC5}"/>
              </a:ext>
            </a:extLst>
          </p:cNvPr>
          <p:cNvSpPr>
            <a:spLocks noGrp="1"/>
          </p:cNvSpPr>
          <p:nvPr>
            <p:ph type="body" sz="quarter" idx="35" hasCustomPrompt="1"/>
          </p:nvPr>
        </p:nvSpPr>
        <p:spPr>
          <a:xfrm>
            <a:off x="7750666" y="403729"/>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27" name="Text Placeholder 8">
            <a:extLst>
              <a:ext uri="{FF2B5EF4-FFF2-40B4-BE49-F238E27FC236}">
                <a16:creationId xmlns:a16="http://schemas.microsoft.com/office/drawing/2014/main" id="{51B2CE57-4A11-3E4B-A897-9CA5A68FA561}"/>
              </a:ext>
            </a:extLst>
          </p:cNvPr>
          <p:cNvSpPr>
            <a:spLocks noGrp="1"/>
          </p:cNvSpPr>
          <p:nvPr>
            <p:ph type="body" sz="quarter" idx="37" hasCustomPrompt="1"/>
          </p:nvPr>
        </p:nvSpPr>
        <p:spPr>
          <a:xfrm>
            <a:off x="7750666" y="16327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29" name="Text Placeholder 8">
            <a:extLst>
              <a:ext uri="{FF2B5EF4-FFF2-40B4-BE49-F238E27FC236}">
                <a16:creationId xmlns:a16="http://schemas.microsoft.com/office/drawing/2014/main" id="{78E7336C-4A66-5940-B2BE-FD3749FF6665}"/>
              </a:ext>
            </a:extLst>
          </p:cNvPr>
          <p:cNvSpPr>
            <a:spLocks noGrp="1"/>
          </p:cNvSpPr>
          <p:nvPr>
            <p:ph type="body" sz="quarter" idx="39" hasCustomPrompt="1"/>
          </p:nvPr>
        </p:nvSpPr>
        <p:spPr>
          <a:xfrm>
            <a:off x="7750666" y="28519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1" name="Text Placeholder 8">
            <a:extLst>
              <a:ext uri="{FF2B5EF4-FFF2-40B4-BE49-F238E27FC236}">
                <a16:creationId xmlns:a16="http://schemas.microsoft.com/office/drawing/2014/main" id="{820E91D5-7A0B-784C-9121-CB5B8D409124}"/>
              </a:ext>
            </a:extLst>
          </p:cNvPr>
          <p:cNvSpPr>
            <a:spLocks noGrp="1"/>
          </p:cNvSpPr>
          <p:nvPr>
            <p:ph type="body" sz="quarter" idx="41" hasCustomPrompt="1"/>
          </p:nvPr>
        </p:nvSpPr>
        <p:spPr>
          <a:xfrm>
            <a:off x="7750666" y="4080994"/>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3" name="Text Placeholder 8">
            <a:extLst>
              <a:ext uri="{FF2B5EF4-FFF2-40B4-BE49-F238E27FC236}">
                <a16:creationId xmlns:a16="http://schemas.microsoft.com/office/drawing/2014/main" id="{A88CED0E-601C-474E-B4BD-3A344A8ED476}"/>
              </a:ext>
            </a:extLst>
          </p:cNvPr>
          <p:cNvSpPr>
            <a:spLocks noGrp="1"/>
          </p:cNvSpPr>
          <p:nvPr>
            <p:ph type="body" sz="quarter" idx="43" hasCustomPrompt="1"/>
          </p:nvPr>
        </p:nvSpPr>
        <p:spPr>
          <a:xfrm>
            <a:off x="7750666" y="52903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19" name="Text Placeholder 8">
            <a:extLst>
              <a:ext uri="{FF2B5EF4-FFF2-40B4-BE49-F238E27FC236}">
                <a16:creationId xmlns:a16="http://schemas.microsoft.com/office/drawing/2014/main" id="{E714629F-19E7-B743-A8F8-79E73CC62E4A}"/>
              </a:ext>
            </a:extLst>
          </p:cNvPr>
          <p:cNvSpPr>
            <a:spLocks noGrp="1"/>
          </p:cNvSpPr>
          <p:nvPr>
            <p:ph type="body" sz="quarter" idx="44" hasCustomPrompt="1"/>
          </p:nvPr>
        </p:nvSpPr>
        <p:spPr>
          <a:xfrm>
            <a:off x="6600292" y="403729"/>
            <a:ext cx="813232" cy="784909"/>
          </a:xfrm>
        </p:spPr>
        <p:txBody>
          <a:bodyPr anchor="ctr">
            <a:noAutofit/>
          </a:bodyPr>
          <a:lstStyle>
            <a:lvl1pPr>
              <a:defRPr sz="5400" baseline="0">
                <a:solidFill>
                  <a:schemeClr val="bg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a:extLst>
              <a:ext uri="{FF2B5EF4-FFF2-40B4-BE49-F238E27FC236}">
                <a16:creationId xmlns:a16="http://schemas.microsoft.com/office/drawing/2014/main" id="{9F34C11C-B8BB-3A4E-B72E-ECF3246B8EBC}"/>
              </a:ext>
            </a:extLst>
          </p:cNvPr>
          <p:cNvSpPr>
            <a:spLocks noGrp="1"/>
          </p:cNvSpPr>
          <p:nvPr>
            <p:ph type="body" sz="quarter" idx="45" hasCustomPrompt="1"/>
          </p:nvPr>
        </p:nvSpPr>
        <p:spPr>
          <a:xfrm>
            <a:off x="6600292" y="1632761"/>
            <a:ext cx="813232" cy="784909"/>
          </a:xfrm>
        </p:spPr>
        <p:txBody>
          <a:bodyPr anchor="ctr">
            <a:noAutofit/>
          </a:bodyPr>
          <a:lstStyle>
            <a:lvl1pPr>
              <a:defRPr sz="5400" baseline="0">
                <a:solidFill>
                  <a:schemeClr val="bg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a:extLst>
              <a:ext uri="{FF2B5EF4-FFF2-40B4-BE49-F238E27FC236}">
                <a16:creationId xmlns:a16="http://schemas.microsoft.com/office/drawing/2014/main" id="{F41706F9-3518-E949-AD74-DD843FACCABF}"/>
              </a:ext>
            </a:extLst>
          </p:cNvPr>
          <p:cNvSpPr>
            <a:spLocks noGrp="1"/>
          </p:cNvSpPr>
          <p:nvPr>
            <p:ph type="body" sz="quarter" idx="46" hasCustomPrompt="1"/>
          </p:nvPr>
        </p:nvSpPr>
        <p:spPr>
          <a:xfrm>
            <a:off x="6600292" y="2832296"/>
            <a:ext cx="813232" cy="784909"/>
          </a:xfrm>
        </p:spPr>
        <p:txBody>
          <a:bodyPr anchor="ctr">
            <a:noAutofit/>
          </a:bodyPr>
          <a:lstStyle>
            <a:lvl1pPr>
              <a:defRPr sz="5400" baseline="0">
                <a:solidFill>
                  <a:schemeClr val="bg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a:extLst>
              <a:ext uri="{FF2B5EF4-FFF2-40B4-BE49-F238E27FC236}">
                <a16:creationId xmlns:a16="http://schemas.microsoft.com/office/drawing/2014/main" id="{E7C31A21-5EFD-E040-8F8A-BF05544AB74B}"/>
              </a:ext>
            </a:extLst>
          </p:cNvPr>
          <p:cNvSpPr>
            <a:spLocks noGrp="1"/>
          </p:cNvSpPr>
          <p:nvPr>
            <p:ph type="body" sz="quarter" idx="47" hasCustomPrompt="1"/>
          </p:nvPr>
        </p:nvSpPr>
        <p:spPr>
          <a:xfrm>
            <a:off x="6600292" y="4061329"/>
            <a:ext cx="813232" cy="784909"/>
          </a:xfrm>
        </p:spPr>
        <p:txBody>
          <a:bodyPr anchor="ctr">
            <a:noAutofit/>
          </a:bodyPr>
          <a:lstStyle>
            <a:lvl1pPr>
              <a:defRPr sz="5400" baseline="0">
                <a:solidFill>
                  <a:schemeClr val="bg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a:extLst>
              <a:ext uri="{FF2B5EF4-FFF2-40B4-BE49-F238E27FC236}">
                <a16:creationId xmlns:a16="http://schemas.microsoft.com/office/drawing/2014/main" id="{164D0C63-D1EC-9644-97FF-E83AAC8B62B6}"/>
              </a:ext>
            </a:extLst>
          </p:cNvPr>
          <p:cNvSpPr>
            <a:spLocks noGrp="1"/>
          </p:cNvSpPr>
          <p:nvPr>
            <p:ph type="body" sz="quarter" idx="48" hasCustomPrompt="1"/>
          </p:nvPr>
        </p:nvSpPr>
        <p:spPr>
          <a:xfrm>
            <a:off x="6600292" y="5290362"/>
            <a:ext cx="813232" cy="784909"/>
          </a:xfrm>
        </p:spPr>
        <p:txBody>
          <a:bodyPr anchor="ctr">
            <a:noAutofit/>
          </a:bodyPr>
          <a:lstStyle>
            <a:lvl1pPr>
              <a:defRPr sz="5400" baseline="0">
                <a:solidFill>
                  <a:schemeClr val="bg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cxnSp>
        <p:nvCxnSpPr>
          <p:cNvPr id="26" name="Straight Connector 25">
            <a:extLst>
              <a:ext uri="{FF2B5EF4-FFF2-40B4-BE49-F238E27FC236}">
                <a16:creationId xmlns:a16="http://schemas.microsoft.com/office/drawing/2014/main" id="{C0513726-CAEB-4F4A-B2D2-7290BC6D8FC9}"/>
              </a:ext>
            </a:extLst>
          </p:cNvPr>
          <p:cNvCxnSpPr>
            <a:cxnSpLocks/>
          </p:cNvCxnSpPr>
          <p:nvPr userDrawn="1"/>
        </p:nvCxnSpPr>
        <p:spPr>
          <a:xfrm>
            <a:off x="494507" y="5456981"/>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9350B6-A52B-4C3C-8458-EAA20317B375}"/>
              </a:ext>
            </a:extLst>
          </p:cNvPr>
          <p:cNvCxnSpPr>
            <a:cxnSpLocks/>
          </p:cNvCxnSpPr>
          <p:nvPr userDrawn="1"/>
        </p:nvCxnSpPr>
        <p:spPr>
          <a:xfrm>
            <a:off x="494507" y="1399142"/>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1">
            <a:extLst>
              <a:ext uri="{FF2B5EF4-FFF2-40B4-BE49-F238E27FC236}">
                <a16:creationId xmlns:a16="http://schemas.microsoft.com/office/drawing/2014/main" id="{1AD29DFE-03D7-4DC4-B197-F1B1F1F410AF}"/>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tx1"/>
                </a:solidFill>
                <a:latin typeface="+mj-lt"/>
              </a:defRPr>
            </a:lvl1pPr>
          </a:lstStyle>
          <a:p>
            <a:pPr lvl="0"/>
            <a:r>
              <a:rPr lang="en-US" dirty="0"/>
              <a:t>Headline</a:t>
            </a:r>
          </a:p>
        </p:txBody>
      </p:sp>
      <p:sp>
        <p:nvSpPr>
          <p:cNvPr id="32" name="Slide Number Placeholder 2">
            <a:extLst>
              <a:ext uri="{FF2B5EF4-FFF2-40B4-BE49-F238E27FC236}">
                <a16:creationId xmlns:a16="http://schemas.microsoft.com/office/drawing/2014/main" id="{3D7FFD09-DB31-4305-92DC-A62817DAF45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4" name="Group 33">
            <a:extLst>
              <a:ext uri="{FF2B5EF4-FFF2-40B4-BE49-F238E27FC236}">
                <a16:creationId xmlns:a16="http://schemas.microsoft.com/office/drawing/2014/main" id="{4A1961F6-2EA4-4D80-B5CB-4EE4A38373E0}"/>
              </a:ext>
            </a:extLst>
          </p:cNvPr>
          <p:cNvGrpSpPr/>
          <p:nvPr userDrawn="1"/>
        </p:nvGrpSpPr>
        <p:grpSpPr>
          <a:xfrm>
            <a:off x="11454056" y="6354160"/>
            <a:ext cx="369644" cy="226799"/>
            <a:chOff x="10171675" y="6328233"/>
            <a:chExt cx="731163" cy="454938"/>
          </a:xfrm>
          <a:solidFill>
            <a:schemeClr val="bg1"/>
          </a:solidFill>
        </p:grpSpPr>
        <p:sp>
          <p:nvSpPr>
            <p:cNvPr id="37" name="Freeform: Shape 36">
              <a:extLst>
                <a:ext uri="{FF2B5EF4-FFF2-40B4-BE49-F238E27FC236}">
                  <a16:creationId xmlns:a16="http://schemas.microsoft.com/office/drawing/2014/main" id="{AC4D25EB-9BA1-430C-96AA-2C3A3629734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8" name="Freeform: Shape 37">
              <a:extLst>
                <a:ext uri="{FF2B5EF4-FFF2-40B4-BE49-F238E27FC236}">
                  <a16:creationId xmlns:a16="http://schemas.microsoft.com/office/drawing/2014/main" id="{1ACB7D78-D09C-463A-9C51-E566C06E000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9" name="Group 38">
              <a:extLst>
                <a:ext uri="{FF2B5EF4-FFF2-40B4-BE49-F238E27FC236}">
                  <a16:creationId xmlns:a16="http://schemas.microsoft.com/office/drawing/2014/main" id="{F0F0D339-0BA4-4996-9EF6-4D80B9EDE467}"/>
                </a:ext>
              </a:extLst>
            </p:cNvPr>
            <p:cNvGrpSpPr/>
            <p:nvPr userDrawn="1"/>
          </p:nvGrpSpPr>
          <p:grpSpPr>
            <a:xfrm>
              <a:off x="10499754" y="6374995"/>
              <a:ext cx="74948" cy="362489"/>
              <a:chOff x="11458342" y="5807359"/>
              <a:chExt cx="74948" cy="362489"/>
            </a:xfrm>
            <a:grpFill/>
          </p:grpSpPr>
          <p:sp>
            <p:nvSpPr>
              <p:cNvPr id="40" name="Freeform: Shape 39">
                <a:extLst>
                  <a:ext uri="{FF2B5EF4-FFF2-40B4-BE49-F238E27FC236}">
                    <a16:creationId xmlns:a16="http://schemas.microsoft.com/office/drawing/2014/main" id="{D4100412-99DD-49BA-BFF5-DFCFD9E7FF4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1965B60D-2FDF-4C79-BE0E-9538B3354E9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134048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imary layout_icon lis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6096000" y="0"/>
            <a:ext cx="6096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9" name="Picture Placeholder 20">
            <a:extLst>
              <a:ext uri="{FF2B5EF4-FFF2-40B4-BE49-F238E27FC236}">
                <a16:creationId xmlns:a16="http://schemas.microsoft.com/office/drawing/2014/main" id="{7DC0A9C2-18DA-EF4F-8594-7090116E8960}"/>
              </a:ext>
            </a:extLst>
          </p:cNvPr>
          <p:cNvSpPr>
            <a:spLocks noGrp="1"/>
          </p:cNvSpPr>
          <p:nvPr>
            <p:ph type="pic" sz="quarter" idx="34" hasCustomPrompt="1"/>
          </p:nvPr>
        </p:nvSpPr>
        <p:spPr>
          <a:xfrm>
            <a:off x="6648120" y="377412"/>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26" name="Picture Placeholder 20">
            <a:extLst>
              <a:ext uri="{FF2B5EF4-FFF2-40B4-BE49-F238E27FC236}">
                <a16:creationId xmlns:a16="http://schemas.microsoft.com/office/drawing/2014/main" id="{D7DB5DC7-8CE8-6141-BFAF-51419417B822}"/>
              </a:ext>
            </a:extLst>
          </p:cNvPr>
          <p:cNvSpPr>
            <a:spLocks noGrp="1"/>
          </p:cNvSpPr>
          <p:nvPr>
            <p:ph type="pic" sz="quarter" idx="36" hasCustomPrompt="1"/>
          </p:nvPr>
        </p:nvSpPr>
        <p:spPr>
          <a:xfrm>
            <a:off x="6648120" y="1606445"/>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28" name="Picture Placeholder 20">
            <a:extLst>
              <a:ext uri="{FF2B5EF4-FFF2-40B4-BE49-F238E27FC236}">
                <a16:creationId xmlns:a16="http://schemas.microsoft.com/office/drawing/2014/main" id="{5E90E1DE-A48D-E940-9DCD-14B08B59468E}"/>
              </a:ext>
            </a:extLst>
          </p:cNvPr>
          <p:cNvSpPr>
            <a:spLocks noGrp="1"/>
          </p:cNvSpPr>
          <p:nvPr>
            <p:ph type="pic" sz="quarter" idx="38" hasCustomPrompt="1"/>
          </p:nvPr>
        </p:nvSpPr>
        <p:spPr>
          <a:xfrm>
            <a:off x="6648120" y="2825645"/>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30" name="Picture Placeholder 20">
            <a:extLst>
              <a:ext uri="{FF2B5EF4-FFF2-40B4-BE49-F238E27FC236}">
                <a16:creationId xmlns:a16="http://schemas.microsoft.com/office/drawing/2014/main" id="{B51CC096-480A-0949-AA81-DB23D3854ACB}"/>
              </a:ext>
            </a:extLst>
          </p:cNvPr>
          <p:cNvSpPr>
            <a:spLocks noGrp="1"/>
          </p:cNvSpPr>
          <p:nvPr>
            <p:ph type="pic" sz="quarter" idx="40" hasCustomPrompt="1"/>
          </p:nvPr>
        </p:nvSpPr>
        <p:spPr>
          <a:xfrm>
            <a:off x="6648120" y="4054677"/>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32" name="Picture Placeholder 20">
            <a:extLst>
              <a:ext uri="{FF2B5EF4-FFF2-40B4-BE49-F238E27FC236}">
                <a16:creationId xmlns:a16="http://schemas.microsoft.com/office/drawing/2014/main" id="{421373E5-46A4-9541-8B4A-6F8D1B4EFD10}"/>
              </a:ext>
            </a:extLst>
          </p:cNvPr>
          <p:cNvSpPr>
            <a:spLocks noGrp="1"/>
          </p:cNvSpPr>
          <p:nvPr>
            <p:ph type="pic" sz="quarter" idx="42" hasCustomPrompt="1"/>
          </p:nvPr>
        </p:nvSpPr>
        <p:spPr>
          <a:xfrm>
            <a:off x="6648120" y="5264045"/>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cxnSp>
        <p:nvCxnSpPr>
          <p:cNvPr id="24" name="Straight Connector 23">
            <a:extLst>
              <a:ext uri="{FF2B5EF4-FFF2-40B4-BE49-F238E27FC236}">
                <a16:creationId xmlns:a16="http://schemas.microsoft.com/office/drawing/2014/main" id="{3AFABC6A-345E-427C-B690-F4A47BCF49CD}"/>
              </a:ext>
            </a:extLst>
          </p:cNvPr>
          <p:cNvCxnSpPr>
            <a:cxnSpLocks/>
          </p:cNvCxnSpPr>
          <p:nvPr userDrawn="1"/>
        </p:nvCxnSpPr>
        <p:spPr>
          <a:xfrm>
            <a:off x="494507" y="5456981"/>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8A8724-2AFD-49FE-AD01-4CEFC96067AB}"/>
              </a:ext>
            </a:extLst>
          </p:cNvPr>
          <p:cNvCxnSpPr>
            <a:cxnSpLocks/>
          </p:cNvCxnSpPr>
          <p:nvPr userDrawn="1"/>
        </p:nvCxnSpPr>
        <p:spPr>
          <a:xfrm>
            <a:off x="494507" y="1399142"/>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1">
            <a:extLst>
              <a:ext uri="{FF2B5EF4-FFF2-40B4-BE49-F238E27FC236}">
                <a16:creationId xmlns:a16="http://schemas.microsoft.com/office/drawing/2014/main" id="{0299512C-D95C-41CB-B858-512DB531D3A4}"/>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tx1"/>
                </a:solidFill>
                <a:latin typeface="+mj-lt"/>
              </a:defRPr>
            </a:lvl1pPr>
          </a:lstStyle>
          <a:p>
            <a:pPr lvl="0"/>
            <a:r>
              <a:rPr lang="en-US" dirty="0"/>
              <a:t>Headline</a:t>
            </a:r>
          </a:p>
        </p:txBody>
      </p:sp>
      <p:sp>
        <p:nvSpPr>
          <p:cNvPr id="35" name="Text Placeholder 8">
            <a:extLst>
              <a:ext uri="{FF2B5EF4-FFF2-40B4-BE49-F238E27FC236}">
                <a16:creationId xmlns:a16="http://schemas.microsoft.com/office/drawing/2014/main" id="{5418BA64-2562-4F9F-8B5A-DAFD7AD2F65D}"/>
              </a:ext>
            </a:extLst>
          </p:cNvPr>
          <p:cNvSpPr>
            <a:spLocks noGrp="1"/>
          </p:cNvSpPr>
          <p:nvPr>
            <p:ph type="body" sz="quarter" idx="35" hasCustomPrompt="1"/>
          </p:nvPr>
        </p:nvSpPr>
        <p:spPr>
          <a:xfrm>
            <a:off x="7750666" y="403729"/>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6" name="Text Placeholder 8">
            <a:extLst>
              <a:ext uri="{FF2B5EF4-FFF2-40B4-BE49-F238E27FC236}">
                <a16:creationId xmlns:a16="http://schemas.microsoft.com/office/drawing/2014/main" id="{AD9235EB-CFC2-43E3-821B-1350EB9E4479}"/>
              </a:ext>
            </a:extLst>
          </p:cNvPr>
          <p:cNvSpPr>
            <a:spLocks noGrp="1"/>
          </p:cNvSpPr>
          <p:nvPr>
            <p:ph type="body" sz="quarter" idx="37" hasCustomPrompt="1"/>
          </p:nvPr>
        </p:nvSpPr>
        <p:spPr>
          <a:xfrm>
            <a:off x="7750666" y="16327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7" name="Text Placeholder 8">
            <a:extLst>
              <a:ext uri="{FF2B5EF4-FFF2-40B4-BE49-F238E27FC236}">
                <a16:creationId xmlns:a16="http://schemas.microsoft.com/office/drawing/2014/main" id="{32A00100-3659-447E-9B91-E008D72318A2}"/>
              </a:ext>
            </a:extLst>
          </p:cNvPr>
          <p:cNvSpPr>
            <a:spLocks noGrp="1"/>
          </p:cNvSpPr>
          <p:nvPr>
            <p:ph type="body" sz="quarter" idx="39" hasCustomPrompt="1"/>
          </p:nvPr>
        </p:nvSpPr>
        <p:spPr>
          <a:xfrm>
            <a:off x="7750666" y="28519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8" name="Text Placeholder 8">
            <a:extLst>
              <a:ext uri="{FF2B5EF4-FFF2-40B4-BE49-F238E27FC236}">
                <a16:creationId xmlns:a16="http://schemas.microsoft.com/office/drawing/2014/main" id="{AB2B2630-6033-4C4C-9100-BAFCCEC48883}"/>
              </a:ext>
            </a:extLst>
          </p:cNvPr>
          <p:cNvSpPr>
            <a:spLocks noGrp="1"/>
          </p:cNvSpPr>
          <p:nvPr>
            <p:ph type="body" sz="quarter" idx="41" hasCustomPrompt="1"/>
          </p:nvPr>
        </p:nvSpPr>
        <p:spPr>
          <a:xfrm>
            <a:off x="7750666" y="4080994"/>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9" name="Text Placeholder 8">
            <a:extLst>
              <a:ext uri="{FF2B5EF4-FFF2-40B4-BE49-F238E27FC236}">
                <a16:creationId xmlns:a16="http://schemas.microsoft.com/office/drawing/2014/main" id="{8CD2D03C-B288-4850-A869-2C4BAEBC1626}"/>
              </a:ext>
            </a:extLst>
          </p:cNvPr>
          <p:cNvSpPr>
            <a:spLocks noGrp="1"/>
          </p:cNvSpPr>
          <p:nvPr>
            <p:ph type="body" sz="quarter" idx="43" hasCustomPrompt="1"/>
          </p:nvPr>
        </p:nvSpPr>
        <p:spPr>
          <a:xfrm>
            <a:off x="7750666" y="52903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40" name="Slide Number Placeholder 2">
            <a:extLst>
              <a:ext uri="{FF2B5EF4-FFF2-40B4-BE49-F238E27FC236}">
                <a16:creationId xmlns:a16="http://schemas.microsoft.com/office/drawing/2014/main" id="{D7707D56-CE84-4BC4-907F-276DA137916E}"/>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1" name="Group 40">
            <a:extLst>
              <a:ext uri="{FF2B5EF4-FFF2-40B4-BE49-F238E27FC236}">
                <a16:creationId xmlns:a16="http://schemas.microsoft.com/office/drawing/2014/main" id="{13D89657-7888-4857-B59A-D5491EFA51D5}"/>
              </a:ext>
            </a:extLst>
          </p:cNvPr>
          <p:cNvGrpSpPr/>
          <p:nvPr userDrawn="1"/>
        </p:nvGrpSpPr>
        <p:grpSpPr>
          <a:xfrm>
            <a:off x="11454056" y="6354160"/>
            <a:ext cx="369644" cy="226799"/>
            <a:chOff x="10171675" y="6328233"/>
            <a:chExt cx="731163" cy="454938"/>
          </a:xfrm>
          <a:solidFill>
            <a:schemeClr val="bg1"/>
          </a:solidFill>
        </p:grpSpPr>
        <p:sp>
          <p:nvSpPr>
            <p:cNvPr id="42" name="Freeform: Shape 41">
              <a:extLst>
                <a:ext uri="{FF2B5EF4-FFF2-40B4-BE49-F238E27FC236}">
                  <a16:creationId xmlns:a16="http://schemas.microsoft.com/office/drawing/2014/main" id="{1C790399-A999-4B6B-85CF-E7F66734CFB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3" name="Freeform: Shape 42">
              <a:extLst>
                <a:ext uri="{FF2B5EF4-FFF2-40B4-BE49-F238E27FC236}">
                  <a16:creationId xmlns:a16="http://schemas.microsoft.com/office/drawing/2014/main" id="{4579FBA0-EFB3-4DDD-B0B5-71D50BE60CC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4" name="Group 43">
              <a:extLst>
                <a:ext uri="{FF2B5EF4-FFF2-40B4-BE49-F238E27FC236}">
                  <a16:creationId xmlns:a16="http://schemas.microsoft.com/office/drawing/2014/main" id="{217BAFE0-FBCA-4587-BA49-0C4E39BD88B7}"/>
                </a:ext>
              </a:extLst>
            </p:cNvPr>
            <p:cNvGrpSpPr/>
            <p:nvPr userDrawn="1"/>
          </p:nvGrpSpPr>
          <p:grpSpPr>
            <a:xfrm>
              <a:off x="10499754" y="6374995"/>
              <a:ext cx="74948" cy="362489"/>
              <a:chOff x="11458342" y="5807359"/>
              <a:chExt cx="74948" cy="362489"/>
            </a:xfrm>
            <a:grpFill/>
          </p:grpSpPr>
          <p:sp>
            <p:nvSpPr>
              <p:cNvPr id="45" name="Freeform: Shape 44">
                <a:extLst>
                  <a:ext uri="{FF2B5EF4-FFF2-40B4-BE49-F238E27FC236}">
                    <a16:creationId xmlns:a16="http://schemas.microsoft.com/office/drawing/2014/main" id="{47DCEE47-ED43-4B7D-B696-9B2EB397D11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B726E07E-C81D-42A6-8E50-C28E9F0FAC4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880223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imary layout_icon list_brown">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6096000" y="0"/>
            <a:ext cx="6096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CFCC512A-EC5B-4252-AF41-E97263FFFD50}"/>
              </a:ext>
            </a:extLst>
          </p:cNvPr>
          <p:cNvCxnSpPr>
            <a:cxnSpLocks/>
          </p:cNvCxnSpPr>
          <p:nvPr userDrawn="1"/>
        </p:nvCxnSpPr>
        <p:spPr>
          <a:xfrm>
            <a:off x="494507" y="5456981"/>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A91394-57B2-43A2-A0B1-64DF865AA42E}"/>
              </a:ext>
            </a:extLst>
          </p:cNvPr>
          <p:cNvCxnSpPr>
            <a:cxnSpLocks/>
          </p:cNvCxnSpPr>
          <p:nvPr userDrawn="1"/>
        </p:nvCxnSpPr>
        <p:spPr>
          <a:xfrm>
            <a:off x="494507" y="1399142"/>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Placeholder 21">
            <a:extLst>
              <a:ext uri="{FF2B5EF4-FFF2-40B4-BE49-F238E27FC236}">
                <a16:creationId xmlns:a16="http://schemas.microsoft.com/office/drawing/2014/main" id="{858C1ACC-41EB-4797-8CA9-4DB020047BD6}"/>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tx1"/>
                </a:solidFill>
                <a:latin typeface="+mj-lt"/>
              </a:defRPr>
            </a:lvl1pPr>
          </a:lstStyle>
          <a:p>
            <a:pPr lvl="0"/>
            <a:r>
              <a:rPr lang="en-US" dirty="0"/>
              <a:t>Headline</a:t>
            </a:r>
          </a:p>
        </p:txBody>
      </p:sp>
      <p:sp>
        <p:nvSpPr>
          <p:cNvPr id="36" name="Text Placeholder 8">
            <a:extLst>
              <a:ext uri="{FF2B5EF4-FFF2-40B4-BE49-F238E27FC236}">
                <a16:creationId xmlns:a16="http://schemas.microsoft.com/office/drawing/2014/main" id="{15BC7F09-B310-4946-B2B4-A80CCA53FD18}"/>
              </a:ext>
            </a:extLst>
          </p:cNvPr>
          <p:cNvSpPr>
            <a:spLocks noGrp="1"/>
          </p:cNvSpPr>
          <p:nvPr>
            <p:ph type="body" sz="quarter" idx="35" hasCustomPrompt="1"/>
          </p:nvPr>
        </p:nvSpPr>
        <p:spPr>
          <a:xfrm>
            <a:off x="7750666" y="403729"/>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7" name="Text Placeholder 8">
            <a:extLst>
              <a:ext uri="{FF2B5EF4-FFF2-40B4-BE49-F238E27FC236}">
                <a16:creationId xmlns:a16="http://schemas.microsoft.com/office/drawing/2014/main" id="{679AA9ED-FFD0-4B8F-B632-629F8F037D70}"/>
              </a:ext>
            </a:extLst>
          </p:cNvPr>
          <p:cNvSpPr>
            <a:spLocks noGrp="1"/>
          </p:cNvSpPr>
          <p:nvPr>
            <p:ph type="body" sz="quarter" idx="37" hasCustomPrompt="1"/>
          </p:nvPr>
        </p:nvSpPr>
        <p:spPr>
          <a:xfrm>
            <a:off x="7750666" y="16327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8" name="Text Placeholder 8">
            <a:extLst>
              <a:ext uri="{FF2B5EF4-FFF2-40B4-BE49-F238E27FC236}">
                <a16:creationId xmlns:a16="http://schemas.microsoft.com/office/drawing/2014/main" id="{E33871F2-DAE1-43CA-87BE-36EDE7A43190}"/>
              </a:ext>
            </a:extLst>
          </p:cNvPr>
          <p:cNvSpPr>
            <a:spLocks noGrp="1"/>
          </p:cNvSpPr>
          <p:nvPr>
            <p:ph type="body" sz="quarter" idx="39" hasCustomPrompt="1"/>
          </p:nvPr>
        </p:nvSpPr>
        <p:spPr>
          <a:xfrm>
            <a:off x="7750666" y="28519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9" name="Text Placeholder 8">
            <a:extLst>
              <a:ext uri="{FF2B5EF4-FFF2-40B4-BE49-F238E27FC236}">
                <a16:creationId xmlns:a16="http://schemas.microsoft.com/office/drawing/2014/main" id="{27728132-61DE-4785-AC94-C6AE6BE135C6}"/>
              </a:ext>
            </a:extLst>
          </p:cNvPr>
          <p:cNvSpPr>
            <a:spLocks noGrp="1"/>
          </p:cNvSpPr>
          <p:nvPr>
            <p:ph type="body" sz="quarter" idx="41" hasCustomPrompt="1"/>
          </p:nvPr>
        </p:nvSpPr>
        <p:spPr>
          <a:xfrm>
            <a:off x="7750666" y="4080994"/>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40" name="Text Placeholder 8">
            <a:extLst>
              <a:ext uri="{FF2B5EF4-FFF2-40B4-BE49-F238E27FC236}">
                <a16:creationId xmlns:a16="http://schemas.microsoft.com/office/drawing/2014/main" id="{B6C4503E-1D36-496E-8860-173C4E3879BA}"/>
              </a:ext>
            </a:extLst>
          </p:cNvPr>
          <p:cNvSpPr>
            <a:spLocks noGrp="1"/>
          </p:cNvSpPr>
          <p:nvPr>
            <p:ph type="body" sz="quarter" idx="43" hasCustomPrompt="1"/>
          </p:nvPr>
        </p:nvSpPr>
        <p:spPr>
          <a:xfrm>
            <a:off x="7750666" y="5290362"/>
            <a:ext cx="3782573" cy="784909"/>
          </a:xfrm>
        </p:spPr>
        <p:txBody>
          <a:bodyPr anchor="ctr">
            <a:noAutofit/>
          </a:bodyPr>
          <a:lstStyle>
            <a:lvl1pPr>
              <a:defRPr sz="2400" baseline="0">
                <a:solidFill>
                  <a:schemeClr val="bg2"/>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41" name="Picture Placeholder 20">
            <a:extLst>
              <a:ext uri="{FF2B5EF4-FFF2-40B4-BE49-F238E27FC236}">
                <a16:creationId xmlns:a16="http://schemas.microsoft.com/office/drawing/2014/main" id="{EA1B20AA-DB5F-4443-ADB8-03FC9371C7B4}"/>
              </a:ext>
            </a:extLst>
          </p:cNvPr>
          <p:cNvSpPr>
            <a:spLocks noGrp="1"/>
          </p:cNvSpPr>
          <p:nvPr>
            <p:ph type="pic" sz="quarter" idx="34" hasCustomPrompt="1"/>
          </p:nvPr>
        </p:nvSpPr>
        <p:spPr>
          <a:xfrm>
            <a:off x="6648120" y="377412"/>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42" name="Picture Placeholder 20">
            <a:extLst>
              <a:ext uri="{FF2B5EF4-FFF2-40B4-BE49-F238E27FC236}">
                <a16:creationId xmlns:a16="http://schemas.microsoft.com/office/drawing/2014/main" id="{E5364B87-816E-4E9B-BDE2-ABD82B99883B}"/>
              </a:ext>
            </a:extLst>
          </p:cNvPr>
          <p:cNvSpPr>
            <a:spLocks noGrp="1"/>
          </p:cNvSpPr>
          <p:nvPr>
            <p:ph type="pic" sz="quarter" idx="36" hasCustomPrompt="1"/>
          </p:nvPr>
        </p:nvSpPr>
        <p:spPr>
          <a:xfrm>
            <a:off x="6648120" y="1606445"/>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43" name="Picture Placeholder 20">
            <a:extLst>
              <a:ext uri="{FF2B5EF4-FFF2-40B4-BE49-F238E27FC236}">
                <a16:creationId xmlns:a16="http://schemas.microsoft.com/office/drawing/2014/main" id="{FED0578D-4400-4100-80D3-CD98584A8AB1}"/>
              </a:ext>
            </a:extLst>
          </p:cNvPr>
          <p:cNvSpPr>
            <a:spLocks noGrp="1"/>
          </p:cNvSpPr>
          <p:nvPr>
            <p:ph type="pic" sz="quarter" idx="38" hasCustomPrompt="1"/>
          </p:nvPr>
        </p:nvSpPr>
        <p:spPr>
          <a:xfrm>
            <a:off x="6648120" y="2825645"/>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44" name="Picture Placeholder 20">
            <a:extLst>
              <a:ext uri="{FF2B5EF4-FFF2-40B4-BE49-F238E27FC236}">
                <a16:creationId xmlns:a16="http://schemas.microsoft.com/office/drawing/2014/main" id="{98DED90C-5F3E-4559-897F-1AA2BF104185}"/>
              </a:ext>
            </a:extLst>
          </p:cNvPr>
          <p:cNvSpPr>
            <a:spLocks noGrp="1"/>
          </p:cNvSpPr>
          <p:nvPr>
            <p:ph type="pic" sz="quarter" idx="40" hasCustomPrompt="1"/>
          </p:nvPr>
        </p:nvSpPr>
        <p:spPr>
          <a:xfrm>
            <a:off x="6648120" y="4054677"/>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45" name="Picture Placeholder 20">
            <a:extLst>
              <a:ext uri="{FF2B5EF4-FFF2-40B4-BE49-F238E27FC236}">
                <a16:creationId xmlns:a16="http://schemas.microsoft.com/office/drawing/2014/main" id="{6998D7A1-14E0-4AC6-95EF-654C28C4885A}"/>
              </a:ext>
            </a:extLst>
          </p:cNvPr>
          <p:cNvSpPr>
            <a:spLocks noGrp="1"/>
          </p:cNvSpPr>
          <p:nvPr>
            <p:ph type="pic" sz="quarter" idx="42" hasCustomPrompt="1"/>
          </p:nvPr>
        </p:nvSpPr>
        <p:spPr>
          <a:xfrm>
            <a:off x="6648120" y="5264045"/>
            <a:ext cx="898455" cy="898455"/>
          </a:xfrm>
          <a:prstGeom prst="rect">
            <a:avLst/>
          </a:prstGeom>
          <a:noFill/>
        </p:spPr>
        <p:txBody>
          <a:bodyPr>
            <a:noAutofit/>
          </a:bodyPr>
          <a:lstStyle>
            <a:lvl1pPr marL="0" indent="0">
              <a:buNone/>
              <a:defRPr sz="1600">
                <a:solidFill>
                  <a:schemeClr val="bg2"/>
                </a:solidFill>
              </a:defRPr>
            </a:lvl1pPr>
          </a:lstStyle>
          <a:p>
            <a:r>
              <a:rPr lang="en-US" dirty="0"/>
              <a:t>Icon</a:t>
            </a:r>
          </a:p>
        </p:txBody>
      </p:sp>
      <p:sp>
        <p:nvSpPr>
          <p:cNvPr id="46" name="Slide Number Placeholder 2">
            <a:extLst>
              <a:ext uri="{FF2B5EF4-FFF2-40B4-BE49-F238E27FC236}">
                <a16:creationId xmlns:a16="http://schemas.microsoft.com/office/drawing/2014/main" id="{1908D005-A64D-4D0D-8E9B-2407AA6E14E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7" name="Group 46">
            <a:extLst>
              <a:ext uri="{FF2B5EF4-FFF2-40B4-BE49-F238E27FC236}">
                <a16:creationId xmlns:a16="http://schemas.microsoft.com/office/drawing/2014/main" id="{D3253C08-5EBE-414A-ADBF-433CB8E44F7B}"/>
              </a:ext>
            </a:extLst>
          </p:cNvPr>
          <p:cNvGrpSpPr/>
          <p:nvPr userDrawn="1"/>
        </p:nvGrpSpPr>
        <p:grpSpPr>
          <a:xfrm>
            <a:off x="11454056" y="6354160"/>
            <a:ext cx="369644" cy="226799"/>
            <a:chOff x="10171675" y="6328233"/>
            <a:chExt cx="731163" cy="454938"/>
          </a:xfrm>
          <a:solidFill>
            <a:schemeClr val="bg1"/>
          </a:solidFill>
        </p:grpSpPr>
        <p:sp>
          <p:nvSpPr>
            <p:cNvPr id="48" name="Freeform: Shape 47">
              <a:extLst>
                <a:ext uri="{FF2B5EF4-FFF2-40B4-BE49-F238E27FC236}">
                  <a16:creationId xmlns:a16="http://schemas.microsoft.com/office/drawing/2014/main" id="{32DA558E-AC09-4AAF-B4F3-A52CDF1A19C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51A97272-0907-4B30-AC43-AA8406CCB0F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6C0BCD87-1472-4DC3-A088-31C2FBAF985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4968E13E-DAB4-4224-B174-96BC5719EDB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17BFFC99-90D1-4B16-B64D-8F09599AEF7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226827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mary layout_headine, icon list_brown">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0" y="0"/>
            <a:ext cx="6096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22" name="Straight Connector 21">
            <a:extLst>
              <a:ext uri="{FF2B5EF4-FFF2-40B4-BE49-F238E27FC236}">
                <a16:creationId xmlns:a16="http://schemas.microsoft.com/office/drawing/2014/main" id="{0DAB7841-D5EC-4CC4-AAC6-A3EB717863DC}"/>
              </a:ext>
            </a:extLst>
          </p:cNvPr>
          <p:cNvCxnSpPr>
            <a:cxnSpLocks/>
          </p:cNvCxnSpPr>
          <p:nvPr userDrawn="1"/>
        </p:nvCxnSpPr>
        <p:spPr>
          <a:xfrm>
            <a:off x="494507" y="5456981"/>
            <a:ext cx="4951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394385-620D-4F0B-A0B4-7597B8B7FEA1}"/>
              </a:ext>
            </a:extLst>
          </p:cNvPr>
          <p:cNvCxnSpPr>
            <a:cxnSpLocks/>
          </p:cNvCxnSpPr>
          <p:nvPr userDrawn="1"/>
        </p:nvCxnSpPr>
        <p:spPr>
          <a:xfrm>
            <a:off x="494507" y="1399142"/>
            <a:ext cx="49514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21DEB3A9-40B0-485A-9BF4-08D2633E4B01}"/>
              </a:ext>
            </a:extLst>
          </p:cNvPr>
          <p:cNvSpPr>
            <a:spLocks noGrp="1"/>
          </p:cNvSpPr>
          <p:nvPr>
            <p:ph type="body" sz="quarter" idx="11" hasCustomPrompt="1"/>
          </p:nvPr>
        </p:nvSpPr>
        <p:spPr>
          <a:xfrm>
            <a:off x="494507" y="1775175"/>
            <a:ext cx="4952564" cy="3319681"/>
          </a:xfrm>
          <a:prstGeom prst="rect">
            <a:avLst/>
          </a:prstGeom>
          <a:noFill/>
          <a:ln>
            <a:noFill/>
          </a:ln>
        </p:spPr>
        <p:txBody>
          <a:bodyPr anchor="ctr">
            <a:noAutofit/>
          </a:bodyPr>
          <a:lstStyle>
            <a:lvl1pPr marL="0" indent="0">
              <a:buNone/>
              <a:defRPr sz="4000" cap="all" spc="500" baseline="0">
                <a:solidFill>
                  <a:schemeClr val="bg1"/>
                </a:solidFill>
                <a:latin typeface="+mj-lt"/>
              </a:defRPr>
            </a:lvl1pPr>
          </a:lstStyle>
          <a:p>
            <a:pPr lvl="0"/>
            <a:r>
              <a:rPr lang="en-US" dirty="0"/>
              <a:t>Headline</a:t>
            </a:r>
          </a:p>
        </p:txBody>
      </p:sp>
      <p:sp>
        <p:nvSpPr>
          <p:cNvPr id="25" name="Text Placeholder 8">
            <a:extLst>
              <a:ext uri="{FF2B5EF4-FFF2-40B4-BE49-F238E27FC236}">
                <a16:creationId xmlns:a16="http://schemas.microsoft.com/office/drawing/2014/main" id="{A12234D9-9F5F-466F-AED8-BA791EDF8427}"/>
              </a:ext>
            </a:extLst>
          </p:cNvPr>
          <p:cNvSpPr>
            <a:spLocks noGrp="1"/>
          </p:cNvSpPr>
          <p:nvPr>
            <p:ph type="body" sz="quarter" idx="35" hasCustomPrompt="1"/>
          </p:nvPr>
        </p:nvSpPr>
        <p:spPr>
          <a:xfrm>
            <a:off x="7750666" y="403729"/>
            <a:ext cx="3782573" cy="784909"/>
          </a:xfrm>
        </p:spPr>
        <p:txBody>
          <a:bodyPr anchor="ctr">
            <a:noAutofit/>
          </a:bodyPr>
          <a:lstStyle>
            <a:lvl1pPr>
              <a:defRPr sz="2400" baseline="0">
                <a:solidFill>
                  <a:schemeClr val="tx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4" name="Text Placeholder 8">
            <a:extLst>
              <a:ext uri="{FF2B5EF4-FFF2-40B4-BE49-F238E27FC236}">
                <a16:creationId xmlns:a16="http://schemas.microsoft.com/office/drawing/2014/main" id="{812DFEA9-646E-4C20-A866-4890BE93DAD9}"/>
              </a:ext>
            </a:extLst>
          </p:cNvPr>
          <p:cNvSpPr>
            <a:spLocks noGrp="1"/>
          </p:cNvSpPr>
          <p:nvPr>
            <p:ph type="body" sz="quarter" idx="37" hasCustomPrompt="1"/>
          </p:nvPr>
        </p:nvSpPr>
        <p:spPr>
          <a:xfrm>
            <a:off x="7750666" y="1632762"/>
            <a:ext cx="3782573" cy="784909"/>
          </a:xfrm>
        </p:spPr>
        <p:txBody>
          <a:bodyPr anchor="ctr">
            <a:noAutofit/>
          </a:bodyPr>
          <a:lstStyle>
            <a:lvl1pPr>
              <a:defRPr sz="2400" baseline="0">
                <a:solidFill>
                  <a:schemeClr val="tx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5" name="Text Placeholder 8">
            <a:extLst>
              <a:ext uri="{FF2B5EF4-FFF2-40B4-BE49-F238E27FC236}">
                <a16:creationId xmlns:a16="http://schemas.microsoft.com/office/drawing/2014/main" id="{A1DDF32B-CCFB-497B-9F9E-A82151348C7C}"/>
              </a:ext>
            </a:extLst>
          </p:cNvPr>
          <p:cNvSpPr>
            <a:spLocks noGrp="1"/>
          </p:cNvSpPr>
          <p:nvPr>
            <p:ph type="body" sz="quarter" idx="39" hasCustomPrompt="1"/>
          </p:nvPr>
        </p:nvSpPr>
        <p:spPr>
          <a:xfrm>
            <a:off x="7750666" y="2851962"/>
            <a:ext cx="3782573" cy="784909"/>
          </a:xfrm>
        </p:spPr>
        <p:txBody>
          <a:bodyPr anchor="ctr">
            <a:noAutofit/>
          </a:bodyPr>
          <a:lstStyle>
            <a:lvl1pPr>
              <a:defRPr sz="2400" baseline="0">
                <a:solidFill>
                  <a:schemeClr val="tx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6" name="Text Placeholder 8">
            <a:extLst>
              <a:ext uri="{FF2B5EF4-FFF2-40B4-BE49-F238E27FC236}">
                <a16:creationId xmlns:a16="http://schemas.microsoft.com/office/drawing/2014/main" id="{49A7530A-EE7E-4B7C-B138-6556260B9CE4}"/>
              </a:ext>
            </a:extLst>
          </p:cNvPr>
          <p:cNvSpPr>
            <a:spLocks noGrp="1"/>
          </p:cNvSpPr>
          <p:nvPr>
            <p:ph type="body" sz="quarter" idx="41" hasCustomPrompt="1"/>
          </p:nvPr>
        </p:nvSpPr>
        <p:spPr>
          <a:xfrm>
            <a:off x="7750666" y="4080994"/>
            <a:ext cx="3782573" cy="784909"/>
          </a:xfrm>
        </p:spPr>
        <p:txBody>
          <a:bodyPr anchor="ctr">
            <a:noAutofit/>
          </a:bodyPr>
          <a:lstStyle>
            <a:lvl1pPr>
              <a:defRPr sz="2400" baseline="0">
                <a:solidFill>
                  <a:schemeClr val="tx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7" name="Text Placeholder 8">
            <a:extLst>
              <a:ext uri="{FF2B5EF4-FFF2-40B4-BE49-F238E27FC236}">
                <a16:creationId xmlns:a16="http://schemas.microsoft.com/office/drawing/2014/main" id="{088BE5CB-4F0C-4566-8AE5-0F00DE79BAA0}"/>
              </a:ext>
            </a:extLst>
          </p:cNvPr>
          <p:cNvSpPr>
            <a:spLocks noGrp="1"/>
          </p:cNvSpPr>
          <p:nvPr>
            <p:ph type="body" sz="quarter" idx="43" hasCustomPrompt="1"/>
          </p:nvPr>
        </p:nvSpPr>
        <p:spPr>
          <a:xfrm>
            <a:off x="7750666" y="5290362"/>
            <a:ext cx="3782573" cy="784909"/>
          </a:xfrm>
        </p:spPr>
        <p:txBody>
          <a:bodyPr anchor="ctr">
            <a:noAutofit/>
          </a:bodyPr>
          <a:lstStyle>
            <a:lvl1pPr>
              <a:defRPr sz="2400" baseline="0">
                <a:solidFill>
                  <a:schemeClr val="tx1"/>
                </a:solidFill>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Label text</a:t>
            </a:r>
          </a:p>
        </p:txBody>
      </p:sp>
      <p:sp>
        <p:nvSpPr>
          <p:cNvPr id="38" name="Picture Placeholder 20">
            <a:extLst>
              <a:ext uri="{FF2B5EF4-FFF2-40B4-BE49-F238E27FC236}">
                <a16:creationId xmlns:a16="http://schemas.microsoft.com/office/drawing/2014/main" id="{C0453FC7-7F73-4846-B5FA-ED8DCDC78D5E}"/>
              </a:ext>
            </a:extLst>
          </p:cNvPr>
          <p:cNvSpPr>
            <a:spLocks noGrp="1"/>
          </p:cNvSpPr>
          <p:nvPr>
            <p:ph type="pic" sz="quarter" idx="34" hasCustomPrompt="1"/>
          </p:nvPr>
        </p:nvSpPr>
        <p:spPr>
          <a:xfrm>
            <a:off x="6648120" y="377412"/>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39" name="Picture Placeholder 20">
            <a:extLst>
              <a:ext uri="{FF2B5EF4-FFF2-40B4-BE49-F238E27FC236}">
                <a16:creationId xmlns:a16="http://schemas.microsoft.com/office/drawing/2014/main" id="{C6857514-8699-4FD2-95DD-F3F1A555D4C1}"/>
              </a:ext>
            </a:extLst>
          </p:cNvPr>
          <p:cNvSpPr>
            <a:spLocks noGrp="1"/>
          </p:cNvSpPr>
          <p:nvPr>
            <p:ph type="pic" sz="quarter" idx="36" hasCustomPrompt="1"/>
          </p:nvPr>
        </p:nvSpPr>
        <p:spPr>
          <a:xfrm>
            <a:off x="6648120" y="1606445"/>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40" name="Picture Placeholder 20">
            <a:extLst>
              <a:ext uri="{FF2B5EF4-FFF2-40B4-BE49-F238E27FC236}">
                <a16:creationId xmlns:a16="http://schemas.microsoft.com/office/drawing/2014/main" id="{ED92638B-9CCE-4B09-AD29-2D7BA71EA54B}"/>
              </a:ext>
            </a:extLst>
          </p:cNvPr>
          <p:cNvSpPr>
            <a:spLocks noGrp="1"/>
          </p:cNvSpPr>
          <p:nvPr>
            <p:ph type="pic" sz="quarter" idx="38" hasCustomPrompt="1"/>
          </p:nvPr>
        </p:nvSpPr>
        <p:spPr>
          <a:xfrm>
            <a:off x="6648120" y="2825645"/>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41" name="Picture Placeholder 20">
            <a:extLst>
              <a:ext uri="{FF2B5EF4-FFF2-40B4-BE49-F238E27FC236}">
                <a16:creationId xmlns:a16="http://schemas.microsoft.com/office/drawing/2014/main" id="{39BFEFD5-8FF5-4A92-A42F-906F4F1A8CE3}"/>
              </a:ext>
            </a:extLst>
          </p:cNvPr>
          <p:cNvSpPr>
            <a:spLocks noGrp="1"/>
          </p:cNvSpPr>
          <p:nvPr>
            <p:ph type="pic" sz="quarter" idx="40" hasCustomPrompt="1"/>
          </p:nvPr>
        </p:nvSpPr>
        <p:spPr>
          <a:xfrm>
            <a:off x="6648120" y="4054677"/>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42" name="Picture Placeholder 20">
            <a:extLst>
              <a:ext uri="{FF2B5EF4-FFF2-40B4-BE49-F238E27FC236}">
                <a16:creationId xmlns:a16="http://schemas.microsoft.com/office/drawing/2014/main" id="{BEEA2835-577C-49B3-AB41-4552ED832746}"/>
              </a:ext>
            </a:extLst>
          </p:cNvPr>
          <p:cNvSpPr>
            <a:spLocks noGrp="1"/>
          </p:cNvSpPr>
          <p:nvPr>
            <p:ph type="pic" sz="quarter" idx="42" hasCustomPrompt="1"/>
          </p:nvPr>
        </p:nvSpPr>
        <p:spPr>
          <a:xfrm>
            <a:off x="6648120" y="5264045"/>
            <a:ext cx="898455" cy="898455"/>
          </a:xfrm>
          <a:prstGeom prst="rect">
            <a:avLst/>
          </a:prstGeom>
          <a:noFill/>
        </p:spPr>
        <p:txBody>
          <a:bodyPr>
            <a:noAutofit/>
          </a:bodyPr>
          <a:lstStyle>
            <a:lvl1pPr marL="0" indent="0">
              <a:buNone/>
              <a:defRPr sz="1600">
                <a:solidFill>
                  <a:schemeClr val="tx1"/>
                </a:solidFill>
              </a:defRPr>
            </a:lvl1pPr>
          </a:lstStyle>
          <a:p>
            <a:r>
              <a:rPr lang="en-US" dirty="0"/>
              <a:t>Icon</a:t>
            </a:r>
          </a:p>
        </p:txBody>
      </p:sp>
      <p:sp>
        <p:nvSpPr>
          <p:cNvPr id="43" name="Slide Number Placeholder 2">
            <a:extLst>
              <a:ext uri="{FF2B5EF4-FFF2-40B4-BE49-F238E27FC236}">
                <a16:creationId xmlns:a16="http://schemas.microsoft.com/office/drawing/2014/main" id="{01863C47-6843-4CFC-80AB-2F44A9F4B3BE}"/>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5" name="Group 44">
            <a:extLst>
              <a:ext uri="{FF2B5EF4-FFF2-40B4-BE49-F238E27FC236}">
                <a16:creationId xmlns:a16="http://schemas.microsoft.com/office/drawing/2014/main" id="{59D524A6-1608-4136-A695-83EF3B89F1AC}"/>
              </a:ext>
            </a:extLst>
          </p:cNvPr>
          <p:cNvGrpSpPr/>
          <p:nvPr userDrawn="1"/>
        </p:nvGrpSpPr>
        <p:grpSpPr>
          <a:xfrm>
            <a:off x="11454056" y="6354160"/>
            <a:ext cx="369644" cy="226799"/>
            <a:chOff x="10171675" y="6328233"/>
            <a:chExt cx="731163" cy="454938"/>
          </a:xfrm>
        </p:grpSpPr>
        <p:sp>
          <p:nvSpPr>
            <p:cNvPr id="46" name="Freeform: Shape 45">
              <a:extLst>
                <a:ext uri="{FF2B5EF4-FFF2-40B4-BE49-F238E27FC236}">
                  <a16:creationId xmlns:a16="http://schemas.microsoft.com/office/drawing/2014/main" id="{BF0F4A9D-99F1-4DA2-B8A0-8DB6EDB259A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7" name="Freeform: Shape 46">
              <a:extLst>
                <a:ext uri="{FF2B5EF4-FFF2-40B4-BE49-F238E27FC236}">
                  <a16:creationId xmlns:a16="http://schemas.microsoft.com/office/drawing/2014/main" id="{775F5907-4360-469C-BF96-3A14685B1DF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8" name="Group 47">
              <a:extLst>
                <a:ext uri="{FF2B5EF4-FFF2-40B4-BE49-F238E27FC236}">
                  <a16:creationId xmlns:a16="http://schemas.microsoft.com/office/drawing/2014/main" id="{8555D066-B912-4C1C-8110-9DE38AC5C6F7}"/>
                </a:ext>
              </a:extLst>
            </p:cNvPr>
            <p:cNvGrpSpPr/>
            <p:nvPr userDrawn="1"/>
          </p:nvGrpSpPr>
          <p:grpSpPr>
            <a:xfrm>
              <a:off x="10499754" y="6374995"/>
              <a:ext cx="74948" cy="362489"/>
              <a:chOff x="11458342" y="5807359"/>
              <a:chExt cx="74948" cy="362489"/>
            </a:xfrm>
          </p:grpSpPr>
          <p:sp>
            <p:nvSpPr>
              <p:cNvPr id="49" name="Freeform: Shape 48">
                <a:extLst>
                  <a:ext uri="{FF2B5EF4-FFF2-40B4-BE49-F238E27FC236}">
                    <a16:creationId xmlns:a16="http://schemas.microsoft.com/office/drawing/2014/main" id="{2A59DEFF-B3A8-4C34-BAA1-045B5052087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D8BD2FE0-6734-4CBA-8BF1-AE4C264EBF0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73370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E283-3026-F15B-A1A8-DA147A473B12}"/>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2D899FCC-5F11-DCBD-AEA1-289598F39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F5D49909-CDB8-50E4-BB21-E7241611B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A36B840F-EF2F-5EC6-FA9C-589277B01A6F}"/>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6" name="Footer Placeholder 5">
            <a:extLst>
              <a:ext uri="{FF2B5EF4-FFF2-40B4-BE49-F238E27FC236}">
                <a16:creationId xmlns:a16="http://schemas.microsoft.com/office/drawing/2014/main" id="{61CC6FE3-9A39-C0CA-7E6B-5AFB82EB8F28}"/>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D0ADE7C6-3240-E8EE-F2F9-0424D06CD25A}"/>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1306631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imary layout_Image, headline, text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2803161" y="0"/>
            <a:ext cx="4871803"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3597303" y="5456976"/>
            <a:ext cx="34825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3597302" y="1399137"/>
            <a:ext cx="3482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1">
            <a:extLst>
              <a:ext uri="{FF2B5EF4-FFF2-40B4-BE49-F238E27FC236}">
                <a16:creationId xmlns:a16="http://schemas.microsoft.com/office/drawing/2014/main" id="{7BAF5545-4B4E-644E-ACD8-31F2F86B9608}"/>
              </a:ext>
            </a:extLst>
          </p:cNvPr>
          <p:cNvSpPr>
            <a:spLocks noGrp="1"/>
          </p:cNvSpPr>
          <p:nvPr>
            <p:ph type="body" sz="quarter" idx="11" hasCustomPrompt="1"/>
          </p:nvPr>
        </p:nvSpPr>
        <p:spPr>
          <a:xfrm>
            <a:off x="3597640" y="1775170"/>
            <a:ext cx="3483359" cy="3319681"/>
          </a:xfrm>
          <a:prstGeom prst="rect">
            <a:avLst/>
          </a:prstGeom>
          <a:noFill/>
          <a:ln>
            <a:noFill/>
          </a:ln>
        </p:spPr>
        <p:txBody>
          <a:bodyPr anchor="ctr">
            <a:noAutofit/>
          </a:bodyPr>
          <a:lstStyle>
            <a:lvl1pPr marL="0" indent="0">
              <a:buNone/>
              <a:defRPr sz="3000" cap="all" spc="500" baseline="0">
                <a:solidFill>
                  <a:schemeClr val="tx1"/>
                </a:solidFill>
                <a:latin typeface="+mj-lt"/>
              </a:defRPr>
            </a:lvl1pPr>
          </a:lstStyle>
          <a:p>
            <a:pPr lvl="0"/>
            <a:r>
              <a:rPr lang="en-US" dirty="0"/>
              <a:t>Headline</a:t>
            </a:r>
          </a:p>
        </p:txBody>
      </p:sp>
      <p:sp>
        <p:nvSpPr>
          <p:cNvPr id="10" name="Slide Number Placeholder 1">
            <a:extLst>
              <a:ext uri="{FF2B5EF4-FFF2-40B4-BE49-F238E27FC236}">
                <a16:creationId xmlns:a16="http://schemas.microsoft.com/office/drawing/2014/main" id="{DB5C9257-546E-AD4C-9A2A-4D33F65D0ABA}"/>
              </a:ext>
            </a:extLst>
          </p:cNvPr>
          <p:cNvSpPr>
            <a:spLocks noGrp="1"/>
          </p:cNvSpPr>
          <p:nvPr>
            <p:ph type="sldNum" sz="quarter" idx="4"/>
          </p:nvPr>
        </p:nvSpPr>
        <p:spPr>
          <a:xfrm>
            <a:off x="337739" y="6403814"/>
            <a:ext cx="902947" cy="164931"/>
          </a:xfrm>
          <a:prstGeom prst="rect">
            <a:avLst/>
          </a:prstGeom>
        </p:spPr>
        <p:txBody>
          <a:bodyPr vert="horz" lIns="91440" tIns="45720" rIns="91440" bIns="45720" rtlCol="0" anchor="ctr"/>
          <a:lstStyle>
            <a:lvl1pPr algn="l">
              <a:defRPr sz="1200">
                <a:solidFill>
                  <a:schemeClr val="tx1">
                    <a:tint val="75000"/>
                  </a:schemeClr>
                </a:solidFill>
              </a:defRPr>
            </a:lvl1pPr>
          </a:lstStyle>
          <a:p>
            <a:fld id="{B2FA4A99-881C-8044-AC75-77BDF67A3C88}" type="slidenum">
              <a:rPr lang="en-US" smtClean="0"/>
              <a:pPr/>
              <a:t>‹#›</a:t>
            </a:fld>
            <a:endParaRPr lang="en-US" dirty="0"/>
          </a:p>
        </p:txBody>
      </p: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8066773" y="1372812"/>
            <a:ext cx="3761689" cy="4147540"/>
          </a:xfrm>
        </p:spPr>
        <p:txBody>
          <a:bodyPr anchor="ctr">
            <a:noAutofit/>
          </a:bodyPr>
          <a:lstStyle>
            <a:lvl1pPr>
              <a:defRPr sz="2400" baseline="0">
                <a:solidFill>
                  <a:schemeClr val="tx1"/>
                </a:solidFill>
                <a:latin typeface="+mn-lt"/>
              </a:defRPr>
            </a:lvl1pPr>
            <a:lvl2pPr>
              <a:defRPr sz="2400" baseline="0">
                <a:solidFill>
                  <a:schemeClr val="tx1"/>
                </a:solidFill>
                <a:latin typeface="+mn-lt"/>
              </a:defRPr>
            </a:lvl2pPr>
            <a:lvl3pPr>
              <a:defRPr sz="2400" baseline="0">
                <a:solidFill>
                  <a:schemeClr val="tx1"/>
                </a:solidFill>
                <a:latin typeface="+mn-lt"/>
              </a:defRPr>
            </a:lvl3pPr>
            <a:lvl4pPr>
              <a:defRPr sz="2400" baseline="0">
                <a:solidFill>
                  <a:schemeClr val="tx1"/>
                </a:solidFill>
                <a:latin typeface="+mn-lt"/>
              </a:defRPr>
            </a:lvl4pPr>
            <a:lvl5pPr>
              <a:defRPr sz="24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2">
            <a:extLst>
              <a:ext uri="{FF2B5EF4-FFF2-40B4-BE49-F238E27FC236}">
                <a16:creationId xmlns:a16="http://schemas.microsoft.com/office/drawing/2014/main" id="{FF815C6E-BAEB-B642-87FC-1FC9ADDCA5F9}"/>
              </a:ext>
            </a:extLst>
          </p:cNvPr>
          <p:cNvSpPr>
            <a:spLocks noGrp="1"/>
          </p:cNvSpPr>
          <p:nvPr>
            <p:ph type="pic" sz="quarter" idx="34"/>
          </p:nvPr>
        </p:nvSpPr>
        <p:spPr>
          <a:xfrm>
            <a:off x="0" y="-1"/>
            <a:ext cx="2803161" cy="6857997"/>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17" name="Slide Number Placeholder 2">
            <a:extLst>
              <a:ext uri="{FF2B5EF4-FFF2-40B4-BE49-F238E27FC236}">
                <a16:creationId xmlns:a16="http://schemas.microsoft.com/office/drawing/2014/main" id="{E9863D4A-3896-47C3-81BA-D6A829070A43}"/>
              </a:ext>
            </a:extLst>
          </p:cNvPr>
          <p:cNvSpPr txBox="1">
            <a:spLocks/>
          </p:cNvSpPr>
          <p:nvPr userDrawn="1"/>
        </p:nvSpPr>
        <p:spPr>
          <a:xfrm>
            <a:off x="334963" y="6421983"/>
            <a:ext cx="541740" cy="225289"/>
          </a:xfrm>
          <a:prstGeom prst="rect">
            <a:avLst/>
          </a:prstGeom>
        </p:spPr>
        <p:txBody>
          <a:bodyPr lIns="0" tIns="0" rIns="0" bIns="0" anchor="ctr"/>
          <a:lstStyle>
            <a:defPPr>
              <a:defRPr lang="en-US"/>
            </a:defPPr>
            <a:lvl1pPr marL="0" algn="l" defTabSz="914400" rtl="0" eaLnBrk="1" latinLnBrk="0" hangingPunct="1">
              <a:defRPr sz="1000" kern="1200" baseline="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DC1BA-163F-3043-A1E4-C549CF365773}" type="slidenum">
              <a:rPr lang="en-US" smtClean="0"/>
              <a:pPr/>
              <a:t>‹#›</a:t>
            </a:fld>
            <a:endParaRPr lang="en-US" dirty="0"/>
          </a:p>
        </p:txBody>
      </p:sp>
      <p:grpSp>
        <p:nvGrpSpPr>
          <p:cNvPr id="19" name="Group 18">
            <a:extLst>
              <a:ext uri="{FF2B5EF4-FFF2-40B4-BE49-F238E27FC236}">
                <a16:creationId xmlns:a16="http://schemas.microsoft.com/office/drawing/2014/main" id="{080B509A-601D-45C2-AA0B-12C6C526C2CB}"/>
              </a:ext>
            </a:extLst>
          </p:cNvPr>
          <p:cNvGrpSpPr/>
          <p:nvPr userDrawn="1"/>
        </p:nvGrpSpPr>
        <p:grpSpPr>
          <a:xfrm>
            <a:off x="11454056" y="6354160"/>
            <a:ext cx="369644" cy="226799"/>
            <a:chOff x="10171675" y="6328233"/>
            <a:chExt cx="731163" cy="454938"/>
          </a:xfrm>
        </p:grpSpPr>
        <p:sp>
          <p:nvSpPr>
            <p:cNvPr id="21" name="Freeform: Shape 20">
              <a:extLst>
                <a:ext uri="{FF2B5EF4-FFF2-40B4-BE49-F238E27FC236}">
                  <a16:creationId xmlns:a16="http://schemas.microsoft.com/office/drawing/2014/main" id="{04A1443E-A484-4783-BACF-4130B6451A2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23F0D1C5-4D21-44D7-9DE8-80DA17239EE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D2F3F974-0AD6-40D0-AAAD-1850B386AEF1}"/>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2B97A698-9423-4B75-AD17-65CF89CBC58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F80A107B-A4CB-4F3E-AAB5-AB90A0ACC5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554321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imary layout_Image, headline, text_2">
    <p:spTree>
      <p:nvGrpSpPr>
        <p:cNvPr id="1" name=""/>
        <p:cNvGrpSpPr/>
        <p:nvPr/>
      </p:nvGrpSpPr>
      <p:grpSpPr>
        <a:xfrm>
          <a:off x="0" y="0"/>
          <a:ext cx="0" cy="0"/>
          <a:chOff x="0" y="0"/>
          <a:chExt cx="0" cy="0"/>
        </a:xfrm>
      </p:grpSpPr>
      <p:sp>
        <p:nvSpPr>
          <p:cNvPr id="11" name="Picture Placeholder 22">
            <a:extLst>
              <a:ext uri="{FF2B5EF4-FFF2-40B4-BE49-F238E27FC236}">
                <a16:creationId xmlns:a16="http://schemas.microsoft.com/office/drawing/2014/main" id="{FF815C6E-BAEB-B642-87FC-1FC9ADDCA5F9}"/>
              </a:ext>
            </a:extLst>
          </p:cNvPr>
          <p:cNvSpPr>
            <a:spLocks noGrp="1"/>
          </p:cNvSpPr>
          <p:nvPr>
            <p:ph type="pic" sz="quarter" idx="34"/>
          </p:nvPr>
        </p:nvSpPr>
        <p:spPr>
          <a:xfrm>
            <a:off x="9388839" y="-1"/>
            <a:ext cx="2803161" cy="6857997"/>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4" name="Rectangle 3">
            <a:extLst>
              <a:ext uri="{FF2B5EF4-FFF2-40B4-BE49-F238E27FC236}">
                <a16:creationId xmlns:a16="http://schemas.microsoft.com/office/drawing/2014/main" id="{EB3F84A3-80B6-6747-8AE7-3322F3E48CB3}"/>
              </a:ext>
            </a:extLst>
          </p:cNvPr>
          <p:cNvSpPr/>
          <p:nvPr userDrawn="1"/>
        </p:nvSpPr>
        <p:spPr>
          <a:xfrm>
            <a:off x="0" y="0"/>
            <a:ext cx="4871803"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794142" y="5456977"/>
            <a:ext cx="34825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794141" y="1399138"/>
            <a:ext cx="3482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1">
            <a:extLst>
              <a:ext uri="{FF2B5EF4-FFF2-40B4-BE49-F238E27FC236}">
                <a16:creationId xmlns:a16="http://schemas.microsoft.com/office/drawing/2014/main" id="{7BAF5545-4B4E-644E-ACD8-31F2F86B9608}"/>
              </a:ext>
            </a:extLst>
          </p:cNvPr>
          <p:cNvSpPr>
            <a:spLocks noGrp="1"/>
          </p:cNvSpPr>
          <p:nvPr>
            <p:ph type="body" sz="quarter" idx="11" hasCustomPrompt="1"/>
          </p:nvPr>
        </p:nvSpPr>
        <p:spPr>
          <a:xfrm>
            <a:off x="794479" y="1775171"/>
            <a:ext cx="3483359" cy="3319681"/>
          </a:xfrm>
          <a:prstGeom prst="rect">
            <a:avLst/>
          </a:prstGeom>
          <a:noFill/>
          <a:ln>
            <a:noFill/>
          </a:ln>
        </p:spPr>
        <p:txBody>
          <a:bodyPr anchor="ctr">
            <a:noAutofit/>
          </a:bodyPr>
          <a:lstStyle>
            <a:lvl1pPr marL="0" indent="0">
              <a:buNone/>
              <a:defRPr sz="3000" cap="all" spc="500" baseline="0">
                <a:solidFill>
                  <a:schemeClr val="tx1"/>
                </a:solidFill>
                <a:latin typeface="+mj-lt"/>
              </a:defRPr>
            </a:lvl1pPr>
          </a:lstStyle>
          <a:p>
            <a:pPr lvl="0"/>
            <a:r>
              <a:rPr lang="en-US" dirty="0"/>
              <a:t>Headline</a:t>
            </a:r>
          </a:p>
        </p:txBody>
      </p: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5263612" y="1372808"/>
            <a:ext cx="3761689" cy="4147540"/>
          </a:xfrm>
        </p:spPr>
        <p:txBody>
          <a:bodyPr anchor="ctr">
            <a:noAutofit/>
          </a:bodyPr>
          <a:lstStyle>
            <a:lvl1pPr>
              <a:defRPr sz="2400" baseline="0">
                <a:solidFill>
                  <a:schemeClr val="tx1"/>
                </a:solidFill>
                <a:latin typeface="+mn-lt"/>
              </a:defRPr>
            </a:lvl1pPr>
            <a:lvl2pPr>
              <a:defRPr sz="2400" baseline="0">
                <a:solidFill>
                  <a:schemeClr val="tx1"/>
                </a:solidFill>
                <a:latin typeface="+mn-lt"/>
              </a:defRPr>
            </a:lvl2pPr>
            <a:lvl3pPr>
              <a:defRPr sz="2400" baseline="0">
                <a:solidFill>
                  <a:schemeClr val="tx1"/>
                </a:solidFill>
                <a:latin typeface="+mn-lt"/>
              </a:defRPr>
            </a:lvl3pPr>
            <a:lvl4pPr>
              <a:defRPr sz="2400" baseline="0">
                <a:solidFill>
                  <a:schemeClr val="tx1"/>
                </a:solidFill>
                <a:latin typeface="+mn-lt"/>
              </a:defRPr>
            </a:lvl4pPr>
            <a:lvl5pPr>
              <a:defRPr sz="24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2">
            <a:extLst>
              <a:ext uri="{FF2B5EF4-FFF2-40B4-BE49-F238E27FC236}">
                <a16:creationId xmlns:a16="http://schemas.microsoft.com/office/drawing/2014/main" id="{45DE6594-0A18-4F0E-9B81-01D65EE206C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9" name="Group 18">
            <a:extLst>
              <a:ext uri="{FF2B5EF4-FFF2-40B4-BE49-F238E27FC236}">
                <a16:creationId xmlns:a16="http://schemas.microsoft.com/office/drawing/2014/main" id="{7D3E34EF-3052-43BF-9ED0-5E1B618A40B2}"/>
              </a:ext>
            </a:extLst>
          </p:cNvPr>
          <p:cNvGrpSpPr/>
          <p:nvPr userDrawn="1"/>
        </p:nvGrpSpPr>
        <p:grpSpPr>
          <a:xfrm>
            <a:off x="11454056" y="6354160"/>
            <a:ext cx="369644" cy="226799"/>
            <a:chOff x="10171675" y="6328233"/>
            <a:chExt cx="731163" cy="454938"/>
          </a:xfrm>
          <a:solidFill>
            <a:schemeClr val="bg1"/>
          </a:solidFill>
        </p:grpSpPr>
        <p:sp>
          <p:nvSpPr>
            <p:cNvPr id="21" name="Freeform: Shape 20">
              <a:extLst>
                <a:ext uri="{FF2B5EF4-FFF2-40B4-BE49-F238E27FC236}">
                  <a16:creationId xmlns:a16="http://schemas.microsoft.com/office/drawing/2014/main" id="{9EA1521B-715D-47E5-A046-A8AAE41F5B7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438F14EE-6102-4B17-8D96-EE460A0FD88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4CAE156D-049D-4593-963C-641DF70A4F72}"/>
                </a:ext>
              </a:extLst>
            </p:cNvPr>
            <p:cNvGrpSpPr/>
            <p:nvPr userDrawn="1"/>
          </p:nvGrpSpPr>
          <p:grpSpPr>
            <a:xfrm>
              <a:off x="10499754" y="6374995"/>
              <a:ext cx="74948" cy="362489"/>
              <a:chOff x="11458342" y="5807359"/>
              <a:chExt cx="74948" cy="362489"/>
            </a:xfrm>
            <a:grpFill/>
          </p:grpSpPr>
          <p:sp>
            <p:nvSpPr>
              <p:cNvPr id="24" name="Freeform: Shape 23">
                <a:extLst>
                  <a:ext uri="{FF2B5EF4-FFF2-40B4-BE49-F238E27FC236}">
                    <a16:creationId xmlns:a16="http://schemas.microsoft.com/office/drawing/2014/main" id="{F23440D8-752C-45CB-BB0D-289815F74F3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CEA3D0C1-F03F-4997-8E38-7629BC2A7FF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53556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imary layout_Image and text">
    <p:spTree>
      <p:nvGrpSpPr>
        <p:cNvPr id="1" name=""/>
        <p:cNvGrpSpPr/>
        <p:nvPr/>
      </p:nvGrpSpPr>
      <p:grpSpPr>
        <a:xfrm>
          <a:off x="0" y="0"/>
          <a:ext cx="0" cy="0"/>
          <a:chOff x="0" y="0"/>
          <a:chExt cx="0" cy="0"/>
        </a:xfrm>
      </p:grpSpPr>
      <p:sp>
        <p:nvSpPr>
          <p:cNvPr id="4" name="Picture Placeholder 22">
            <a:extLst>
              <a:ext uri="{FF2B5EF4-FFF2-40B4-BE49-F238E27FC236}">
                <a16:creationId xmlns:a16="http://schemas.microsoft.com/office/drawing/2014/main" id="{EE56A281-24D9-2241-8382-2B7B7D18EEBD}"/>
              </a:ext>
            </a:extLst>
          </p:cNvPr>
          <p:cNvSpPr>
            <a:spLocks noGrp="1"/>
          </p:cNvSpPr>
          <p:nvPr>
            <p:ph type="pic" sz="quarter" idx="34"/>
          </p:nvPr>
        </p:nvSpPr>
        <p:spPr>
          <a:xfrm>
            <a:off x="0" y="0"/>
            <a:ext cx="6096000" cy="6858000"/>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9" name="Text Placeholder 8">
            <a:extLst>
              <a:ext uri="{FF2B5EF4-FFF2-40B4-BE49-F238E27FC236}">
                <a16:creationId xmlns:a16="http://schemas.microsoft.com/office/drawing/2014/main" id="{55A283D9-7860-EA4E-A136-6C641694C90E}"/>
              </a:ext>
            </a:extLst>
          </p:cNvPr>
          <p:cNvSpPr>
            <a:spLocks noGrp="1"/>
          </p:cNvSpPr>
          <p:nvPr>
            <p:ph type="body" sz="quarter" idx="35"/>
          </p:nvPr>
        </p:nvSpPr>
        <p:spPr>
          <a:xfrm>
            <a:off x="6480175" y="721434"/>
            <a:ext cx="5348288" cy="5427663"/>
          </a:xfrm>
        </p:spPr>
        <p:txBody>
          <a:bodyPr>
            <a:noAutofit/>
          </a:bodyPr>
          <a:lstStyle>
            <a:lvl1pPr>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2">
            <a:extLst>
              <a:ext uri="{FF2B5EF4-FFF2-40B4-BE49-F238E27FC236}">
                <a16:creationId xmlns:a16="http://schemas.microsoft.com/office/drawing/2014/main" id="{F84575CA-BD20-445C-A090-5163EC7F63CB}"/>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8A278E45-C0A2-403F-BA3B-69B995BBA1C8}"/>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E6832E0A-D767-46C8-8379-B85DF048296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ED10B13F-2B36-490D-8738-A78BC77F347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8AEB39B5-C929-4811-A243-0DEC1124D1A7}"/>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682C8E6F-9587-4692-8428-B13F9998811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7EB54011-D731-4F57-AB06-BC66E5ED515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447235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imary layout_Image and text_tripl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15EFC-DC70-0542-AD5D-4B80B046DC5D}"/>
              </a:ext>
            </a:extLst>
          </p:cNvPr>
          <p:cNvSpPr/>
          <p:nvPr userDrawn="1"/>
        </p:nvSpPr>
        <p:spPr>
          <a:xfrm>
            <a:off x="0" y="3278038"/>
            <a:ext cx="12192000" cy="357996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8" name="Text Placeholder 8">
            <a:extLst>
              <a:ext uri="{FF2B5EF4-FFF2-40B4-BE49-F238E27FC236}">
                <a16:creationId xmlns:a16="http://schemas.microsoft.com/office/drawing/2014/main" id="{AD5DCE57-CC53-0041-884D-1022A7FC7467}"/>
              </a:ext>
            </a:extLst>
          </p:cNvPr>
          <p:cNvSpPr>
            <a:spLocks noGrp="1"/>
          </p:cNvSpPr>
          <p:nvPr>
            <p:ph type="body" sz="quarter" idx="13" hasCustomPrompt="1"/>
          </p:nvPr>
        </p:nvSpPr>
        <p:spPr>
          <a:xfrm>
            <a:off x="440305" y="4585062"/>
            <a:ext cx="3376534" cy="1544276"/>
          </a:xfrm>
          <a:prstGeom prst="rect">
            <a:avLst/>
          </a:prstGeom>
        </p:spPr>
        <p:txBody>
          <a:bodyPr anchor="ctr">
            <a:noAutofit/>
          </a:bodyPr>
          <a:lstStyle>
            <a:lvl1pPr marL="0" indent="0" algn="ctr">
              <a:lnSpc>
                <a:spcPct val="100000"/>
              </a:lnSpc>
              <a:buNone/>
              <a:defRPr sz="1600" cap="none" spc="0" baseline="0">
                <a:solidFill>
                  <a:srgbClr val="FBFFFF"/>
                </a:solidFill>
                <a:latin typeface="+mn-lt"/>
              </a:defRPr>
            </a:lvl1pPr>
          </a:lstStyle>
          <a:p>
            <a:pPr lvl="0"/>
            <a:r>
              <a:rPr lang="en-GB" dirty="0"/>
              <a:t>Text</a:t>
            </a:r>
            <a:endParaRPr lang="en-US" dirty="0"/>
          </a:p>
        </p:txBody>
      </p:sp>
      <p:sp>
        <p:nvSpPr>
          <p:cNvPr id="9" name="Text Placeholder 8">
            <a:extLst>
              <a:ext uri="{FF2B5EF4-FFF2-40B4-BE49-F238E27FC236}">
                <a16:creationId xmlns:a16="http://schemas.microsoft.com/office/drawing/2014/main" id="{1879E18E-033F-374D-B5D1-6388433CCDAB}"/>
              </a:ext>
            </a:extLst>
          </p:cNvPr>
          <p:cNvSpPr>
            <a:spLocks noGrp="1"/>
          </p:cNvSpPr>
          <p:nvPr>
            <p:ph type="body" sz="quarter" idx="14" hasCustomPrompt="1"/>
          </p:nvPr>
        </p:nvSpPr>
        <p:spPr>
          <a:xfrm>
            <a:off x="4407732" y="4585062"/>
            <a:ext cx="3391525" cy="1544276"/>
          </a:xfrm>
          <a:prstGeom prst="rect">
            <a:avLst/>
          </a:prstGeom>
        </p:spPr>
        <p:txBody>
          <a:bodyPr anchor="ctr">
            <a:noAutofit/>
          </a:bodyPr>
          <a:lstStyle>
            <a:lvl1pPr marL="0" indent="0" algn="ctr">
              <a:lnSpc>
                <a:spcPct val="100000"/>
              </a:lnSpc>
              <a:buNone/>
              <a:defRPr sz="1600" cap="none" spc="0" baseline="0">
                <a:solidFill>
                  <a:srgbClr val="FBFFFF"/>
                </a:solidFill>
                <a:latin typeface="+mn-lt"/>
              </a:defRPr>
            </a:lvl1pPr>
          </a:lstStyle>
          <a:p>
            <a:pPr lvl="0"/>
            <a:r>
              <a:rPr lang="en-GB" dirty="0"/>
              <a:t>Text</a:t>
            </a:r>
            <a:endParaRPr lang="en-US" dirty="0"/>
          </a:p>
        </p:txBody>
      </p:sp>
      <p:sp>
        <p:nvSpPr>
          <p:cNvPr id="10" name="Text Placeholder 8">
            <a:extLst>
              <a:ext uri="{FF2B5EF4-FFF2-40B4-BE49-F238E27FC236}">
                <a16:creationId xmlns:a16="http://schemas.microsoft.com/office/drawing/2014/main" id="{99F23139-BE79-5747-95AA-73BAAD7BE401}"/>
              </a:ext>
            </a:extLst>
          </p:cNvPr>
          <p:cNvSpPr>
            <a:spLocks noGrp="1"/>
          </p:cNvSpPr>
          <p:nvPr>
            <p:ph type="body" sz="quarter" idx="15" hasCustomPrompt="1"/>
          </p:nvPr>
        </p:nvSpPr>
        <p:spPr>
          <a:xfrm>
            <a:off x="8462469" y="4585062"/>
            <a:ext cx="3361231" cy="1544276"/>
          </a:xfrm>
          <a:prstGeom prst="rect">
            <a:avLst/>
          </a:prstGeom>
        </p:spPr>
        <p:txBody>
          <a:bodyPr anchor="ctr">
            <a:noAutofit/>
          </a:bodyPr>
          <a:lstStyle>
            <a:lvl1pPr marL="0" indent="0" algn="ctr">
              <a:lnSpc>
                <a:spcPct val="100000"/>
              </a:lnSpc>
              <a:buNone/>
              <a:defRPr sz="1600" cap="none" spc="0" baseline="0">
                <a:solidFill>
                  <a:srgbClr val="FBFFFF"/>
                </a:solidFill>
                <a:latin typeface="+mn-lt"/>
              </a:defRPr>
            </a:lvl1pPr>
          </a:lstStyle>
          <a:p>
            <a:pPr lvl="0"/>
            <a:r>
              <a:rPr lang="en-GB" dirty="0"/>
              <a:t>Text</a:t>
            </a:r>
            <a:endParaRPr lang="en-US" dirty="0"/>
          </a:p>
        </p:txBody>
      </p:sp>
      <p:sp>
        <p:nvSpPr>
          <p:cNvPr id="11" name="Text Placeholder 2">
            <a:extLst>
              <a:ext uri="{FF2B5EF4-FFF2-40B4-BE49-F238E27FC236}">
                <a16:creationId xmlns:a16="http://schemas.microsoft.com/office/drawing/2014/main" id="{EF6F7AC4-67F1-2848-81C1-A01EE4372517}"/>
              </a:ext>
            </a:extLst>
          </p:cNvPr>
          <p:cNvSpPr>
            <a:spLocks noGrp="1"/>
          </p:cNvSpPr>
          <p:nvPr>
            <p:ph type="body" idx="28" hasCustomPrompt="1"/>
          </p:nvPr>
        </p:nvSpPr>
        <p:spPr>
          <a:xfrm>
            <a:off x="447729" y="4271985"/>
            <a:ext cx="3376534"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12" name="Text Placeholder 2">
            <a:extLst>
              <a:ext uri="{FF2B5EF4-FFF2-40B4-BE49-F238E27FC236}">
                <a16:creationId xmlns:a16="http://schemas.microsoft.com/office/drawing/2014/main" id="{42DF8E1C-D76F-5843-9435-7895FE68638D}"/>
              </a:ext>
            </a:extLst>
          </p:cNvPr>
          <p:cNvSpPr>
            <a:spLocks noGrp="1"/>
          </p:cNvSpPr>
          <p:nvPr>
            <p:ph type="body" idx="29" hasCustomPrompt="1"/>
          </p:nvPr>
        </p:nvSpPr>
        <p:spPr>
          <a:xfrm>
            <a:off x="447729" y="3802166"/>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sp>
        <p:nvSpPr>
          <p:cNvPr id="13" name="Text Placeholder 2">
            <a:extLst>
              <a:ext uri="{FF2B5EF4-FFF2-40B4-BE49-F238E27FC236}">
                <a16:creationId xmlns:a16="http://schemas.microsoft.com/office/drawing/2014/main" id="{DF1C1450-CD1C-B44B-A61A-77F22811242E}"/>
              </a:ext>
            </a:extLst>
          </p:cNvPr>
          <p:cNvSpPr>
            <a:spLocks noGrp="1"/>
          </p:cNvSpPr>
          <p:nvPr>
            <p:ph type="body" idx="30" hasCustomPrompt="1"/>
          </p:nvPr>
        </p:nvSpPr>
        <p:spPr>
          <a:xfrm>
            <a:off x="4403579" y="4271985"/>
            <a:ext cx="3376534"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14" name="Text Placeholder 2">
            <a:extLst>
              <a:ext uri="{FF2B5EF4-FFF2-40B4-BE49-F238E27FC236}">
                <a16:creationId xmlns:a16="http://schemas.microsoft.com/office/drawing/2014/main" id="{8654B394-F321-DA4A-9C56-492DC0D0CB6D}"/>
              </a:ext>
            </a:extLst>
          </p:cNvPr>
          <p:cNvSpPr>
            <a:spLocks noGrp="1"/>
          </p:cNvSpPr>
          <p:nvPr>
            <p:ph type="body" idx="31" hasCustomPrompt="1"/>
          </p:nvPr>
        </p:nvSpPr>
        <p:spPr>
          <a:xfrm>
            <a:off x="4403579" y="3802166"/>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sp>
        <p:nvSpPr>
          <p:cNvPr id="15" name="Text Placeholder 2">
            <a:extLst>
              <a:ext uri="{FF2B5EF4-FFF2-40B4-BE49-F238E27FC236}">
                <a16:creationId xmlns:a16="http://schemas.microsoft.com/office/drawing/2014/main" id="{D1958D12-211B-0A40-9E3E-A33F25C1DF74}"/>
              </a:ext>
            </a:extLst>
          </p:cNvPr>
          <p:cNvSpPr>
            <a:spLocks noGrp="1"/>
          </p:cNvSpPr>
          <p:nvPr>
            <p:ph type="body" idx="32" hasCustomPrompt="1"/>
          </p:nvPr>
        </p:nvSpPr>
        <p:spPr>
          <a:xfrm>
            <a:off x="8452677" y="4271985"/>
            <a:ext cx="3376534"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16" name="Text Placeholder 2">
            <a:extLst>
              <a:ext uri="{FF2B5EF4-FFF2-40B4-BE49-F238E27FC236}">
                <a16:creationId xmlns:a16="http://schemas.microsoft.com/office/drawing/2014/main" id="{A4B8FC6D-12C2-7347-9B90-527184708DE8}"/>
              </a:ext>
            </a:extLst>
          </p:cNvPr>
          <p:cNvSpPr>
            <a:spLocks noGrp="1"/>
          </p:cNvSpPr>
          <p:nvPr>
            <p:ph type="body" idx="33" hasCustomPrompt="1"/>
          </p:nvPr>
        </p:nvSpPr>
        <p:spPr>
          <a:xfrm>
            <a:off x="8452677" y="3802166"/>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cxnSp>
        <p:nvCxnSpPr>
          <p:cNvPr id="17" name="Straight Connector 16">
            <a:extLst>
              <a:ext uri="{FF2B5EF4-FFF2-40B4-BE49-F238E27FC236}">
                <a16:creationId xmlns:a16="http://schemas.microsoft.com/office/drawing/2014/main" id="{C7FC78FB-460C-A048-B2A3-A4956903B8D1}"/>
              </a:ext>
            </a:extLst>
          </p:cNvPr>
          <p:cNvCxnSpPr/>
          <p:nvPr userDrawn="1"/>
        </p:nvCxnSpPr>
        <p:spPr>
          <a:xfrm>
            <a:off x="440305"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F81270-CD52-8045-BE10-1446623EE22C}"/>
              </a:ext>
            </a:extLst>
          </p:cNvPr>
          <p:cNvCxnSpPr/>
          <p:nvPr userDrawn="1"/>
        </p:nvCxnSpPr>
        <p:spPr>
          <a:xfrm>
            <a:off x="4417002"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5D5541-9022-554D-946F-0B29E90824A0}"/>
              </a:ext>
            </a:extLst>
          </p:cNvPr>
          <p:cNvCxnSpPr/>
          <p:nvPr userDrawn="1"/>
        </p:nvCxnSpPr>
        <p:spPr>
          <a:xfrm>
            <a:off x="8445253"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22">
            <a:extLst>
              <a:ext uri="{FF2B5EF4-FFF2-40B4-BE49-F238E27FC236}">
                <a16:creationId xmlns:a16="http://schemas.microsoft.com/office/drawing/2014/main" id="{77CADE24-070C-B748-8B95-429AF0250EEC}"/>
              </a:ext>
            </a:extLst>
          </p:cNvPr>
          <p:cNvSpPr>
            <a:spLocks noGrp="1"/>
          </p:cNvSpPr>
          <p:nvPr>
            <p:ph type="pic" sz="quarter" idx="34"/>
          </p:nvPr>
        </p:nvSpPr>
        <p:spPr>
          <a:xfrm>
            <a:off x="0" y="0"/>
            <a:ext cx="4240213" cy="3278188"/>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25" name="Picture Placeholder 22">
            <a:extLst>
              <a:ext uri="{FF2B5EF4-FFF2-40B4-BE49-F238E27FC236}">
                <a16:creationId xmlns:a16="http://schemas.microsoft.com/office/drawing/2014/main" id="{AC0E8473-E399-4441-872D-13459C5C094A}"/>
              </a:ext>
            </a:extLst>
          </p:cNvPr>
          <p:cNvSpPr>
            <a:spLocks noGrp="1"/>
          </p:cNvSpPr>
          <p:nvPr>
            <p:ph type="pic" sz="quarter" idx="35"/>
          </p:nvPr>
        </p:nvSpPr>
        <p:spPr>
          <a:xfrm>
            <a:off x="4246536" y="0"/>
            <a:ext cx="3705254" cy="3278188"/>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26" name="Picture Placeholder 22">
            <a:extLst>
              <a:ext uri="{FF2B5EF4-FFF2-40B4-BE49-F238E27FC236}">
                <a16:creationId xmlns:a16="http://schemas.microsoft.com/office/drawing/2014/main" id="{A88C2299-7597-5446-B20A-8FBEBF39BB68}"/>
              </a:ext>
            </a:extLst>
          </p:cNvPr>
          <p:cNvSpPr>
            <a:spLocks noGrp="1"/>
          </p:cNvSpPr>
          <p:nvPr>
            <p:ph type="pic" sz="quarter" idx="36"/>
          </p:nvPr>
        </p:nvSpPr>
        <p:spPr>
          <a:xfrm>
            <a:off x="7968426" y="0"/>
            <a:ext cx="4223573" cy="3278188"/>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23" name="Slide Number Placeholder 2">
            <a:extLst>
              <a:ext uri="{FF2B5EF4-FFF2-40B4-BE49-F238E27FC236}">
                <a16:creationId xmlns:a16="http://schemas.microsoft.com/office/drawing/2014/main" id="{E9F887C0-99AA-48C7-9BFA-3B1EB49F38B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7" name="Group 26">
            <a:extLst>
              <a:ext uri="{FF2B5EF4-FFF2-40B4-BE49-F238E27FC236}">
                <a16:creationId xmlns:a16="http://schemas.microsoft.com/office/drawing/2014/main" id="{2D5C1992-42A2-415F-A813-F46C62B976A5}"/>
              </a:ext>
            </a:extLst>
          </p:cNvPr>
          <p:cNvGrpSpPr/>
          <p:nvPr userDrawn="1"/>
        </p:nvGrpSpPr>
        <p:grpSpPr>
          <a:xfrm>
            <a:off x="11454056" y="6354160"/>
            <a:ext cx="369644" cy="226799"/>
            <a:chOff x="10171675" y="6328233"/>
            <a:chExt cx="731163" cy="454938"/>
          </a:xfrm>
          <a:solidFill>
            <a:schemeClr val="bg1"/>
          </a:solidFill>
        </p:grpSpPr>
        <p:sp>
          <p:nvSpPr>
            <p:cNvPr id="28" name="Freeform: Shape 27">
              <a:extLst>
                <a:ext uri="{FF2B5EF4-FFF2-40B4-BE49-F238E27FC236}">
                  <a16:creationId xmlns:a16="http://schemas.microsoft.com/office/drawing/2014/main" id="{060802D4-5661-4056-A8D8-17E36B6C0DD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9" name="Freeform: Shape 28">
              <a:extLst>
                <a:ext uri="{FF2B5EF4-FFF2-40B4-BE49-F238E27FC236}">
                  <a16:creationId xmlns:a16="http://schemas.microsoft.com/office/drawing/2014/main" id="{D8FA2D9A-F6D8-43FA-A4DE-F60B93DBDBD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0" name="Group 29">
              <a:extLst>
                <a:ext uri="{FF2B5EF4-FFF2-40B4-BE49-F238E27FC236}">
                  <a16:creationId xmlns:a16="http://schemas.microsoft.com/office/drawing/2014/main" id="{700EA877-4080-4BC4-9AC6-6BC217134CD4}"/>
                </a:ext>
              </a:extLst>
            </p:cNvPr>
            <p:cNvGrpSpPr/>
            <p:nvPr userDrawn="1"/>
          </p:nvGrpSpPr>
          <p:grpSpPr>
            <a:xfrm>
              <a:off x="10499754" y="6374995"/>
              <a:ext cx="74948" cy="362489"/>
              <a:chOff x="11458342" y="5807359"/>
              <a:chExt cx="74948" cy="362489"/>
            </a:xfrm>
            <a:grpFill/>
          </p:grpSpPr>
          <p:sp>
            <p:nvSpPr>
              <p:cNvPr id="31" name="Freeform: Shape 30">
                <a:extLst>
                  <a:ext uri="{FF2B5EF4-FFF2-40B4-BE49-F238E27FC236}">
                    <a16:creationId xmlns:a16="http://schemas.microsoft.com/office/drawing/2014/main" id="{BF1F7651-FDB8-4E98-BCF8-430E456A342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E6615C67-C7B5-40FC-8C42-245F77904BC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155030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imary layout_Image and text_double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E5D90-5B3D-4D43-9C9F-EAC049C2AA6A}"/>
              </a:ext>
            </a:extLst>
          </p:cNvPr>
          <p:cNvSpPr/>
          <p:nvPr userDrawn="1"/>
        </p:nvSpPr>
        <p:spPr>
          <a:xfrm>
            <a:off x="0" y="3278038"/>
            <a:ext cx="12192000" cy="357996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9" name="Picture Placeholder 22">
            <a:extLst>
              <a:ext uri="{FF2B5EF4-FFF2-40B4-BE49-F238E27FC236}">
                <a16:creationId xmlns:a16="http://schemas.microsoft.com/office/drawing/2014/main" id="{EB7FC869-1C17-D84C-96DE-9E361F9424A2}"/>
              </a:ext>
            </a:extLst>
          </p:cNvPr>
          <p:cNvSpPr>
            <a:spLocks noGrp="1"/>
          </p:cNvSpPr>
          <p:nvPr>
            <p:ph type="pic" sz="quarter" idx="34"/>
          </p:nvPr>
        </p:nvSpPr>
        <p:spPr>
          <a:xfrm>
            <a:off x="0" y="0"/>
            <a:ext cx="6096000" cy="3278188"/>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20" name="Picture Placeholder 22">
            <a:extLst>
              <a:ext uri="{FF2B5EF4-FFF2-40B4-BE49-F238E27FC236}">
                <a16:creationId xmlns:a16="http://schemas.microsoft.com/office/drawing/2014/main" id="{D8A820AB-35D9-C848-9245-CE3E2D1F3AB7}"/>
              </a:ext>
            </a:extLst>
          </p:cNvPr>
          <p:cNvSpPr>
            <a:spLocks noGrp="1"/>
          </p:cNvSpPr>
          <p:nvPr>
            <p:ph type="pic" sz="quarter" idx="35"/>
          </p:nvPr>
        </p:nvSpPr>
        <p:spPr>
          <a:xfrm>
            <a:off x="6095998" y="0"/>
            <a:ext cx="6096001" cy="3278188"/>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23" name="Text Placeholder 8">
            <a:extLst>
              <a:ext uri="{FF2B5EF4-FFF2-40B4-BE49-F238E27FC236}">
                <a16:creationId xmlns:a16="http://schemas.microsoft.com/office/drawing/2014/main" id="{D4193E91-030F-2F42-98D1-4B26FAFE0901}"/>
              </a:ext>
            </a:extLst>
          </p:cNvPr>
          <p:cNvSpPr>
            <a:spLocks noGrp="1"/>
          </p:cNvSpPr>
          <p:nvPr>
            <p:ph type="body" sz="quarter" idx="36" hasCustomPrompt="1"/>
          </p:nvPr>
        </p:nvSpPr>
        <p:spPr>
          <a:xfrm>
            <a:off x="347023" y="4585062"/>
            <a:ext cx="5359510" cy="1402339"/>
          </a:xfrm>
          <a:prstGeom prst="rect">
            <a:avLst/>
          </a:prstGeom>
        </p:spPr>
        <p:txBody>
          <a:bodyPr anchor="t">
            <a:noAutofit/>
          </a:bodyPr>
          <a:lstStyle>
            <a:lvl1pPr marL="0" indent="0" algn="ctr">
              <a:lnSpc>
                <a:spcPct val="150000"/>
              </a:lnSpc>
              <a:buNone/>
              <a:defRPr sz="1600" cap="none" spc="0" baseline="0">
                <a:solidFill>
                  <a:srgbClr val="FBFFFF"/>
                </a:solidFill>
                <a:latin typeface="+mn-lt"/>
              </a:defRPr>
            </a:lvl1pPr>
          </a:lstStyle>
          <a:p>
            <a:pPr lvl="0"/>
            <a:r>
              <a:rPr lang="en-GB" dirty="0"/>
              <a:t>Text</a:t>
            </a:r>
            <a:endParaRPr lang="en-US" dirty="0"/>
          </a:p>
        </p:txBody>
      </p:sp>
      <p:sp>
        <p:nvSpPr>
          <p:cNvPr id="24" name="Text Placeholder 2">
            <a:extLst>
              <a:ext uri="{FF2B5EF4-FFF2-40B4-BE49-F238E27FC236}">
                <a16:creationId xmlns:a16="http://schemas.microsoft.com/office/drawing/2014/main" id="{4F5F93E8-0DC8-1C4A-9AA7-072796DD02B0}"/>
              </a:ext>
            </a:extLst>
          </p:cNvPr>
          <p:cNvSpPr>
            <a:spLocks noGrp="1"/>
          </p:cNvSpPr>
          <p:nvPr>
            <p:ph type="body" idx="37" hasCustomPrompt="1"/>
          </p:nvPr>
        </p:nvSpPr>
        <p:spPr>
          <a:xfrm>
            <a:off x="342573" y="3769650"/>
            <a:ext cx="5364243"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25" name="Text Placeholder 2">
            <a:extLst>
              <a:ext uri="{FF2B5EF4-FFF2-40B4-BE49-F238E27FC236}">
                <a16:creationId xmlns:a16="http://schemas.microsoft.com/office/drawing/2014/main" id="{41D93247-0E31-5949-9EC0-C72839C2892B}"/>
              </a:ext>
            </a:extLst>
          </p:cNvPr>
          <p:cNvSpPr>
            <a:spLocks noGrp="1"/>
          </p:cNvSpPr>
          <p:nvPr>
            <p:ph type="body" idx="38" hasCustomPrompt="1"/>
          </p:nvPr>
        </p:nvSpPr>
        <p:spPr>
          <a:xfrm>
            <a:off x="342573" y="4021271"/>
            <a:ext cx="5364243" cy="459289"/>
          </a:xfrm>
          <a:prstGeom prst="rect">
            <a:avLst/>
          </a:prstGeom>
        </p:spPr>
        <p:txBody>
          <a:bodyPr anchor="ctr">
            <a:noAutofit/>
          </a:bodyPr>
          <a:lstStyle>
            <a:lvl1pPr marL="0" indent="0" algn="ctr">
              <a:buNone/>
              <a:defRPr sz="1800" cap="all" spc="20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cxnSp>
        <p:nvCxnSpPr>
          <p:cNvPr id="26" name="Straight Connector 25">
            <a:extLst>
              <a:ext uri="{FF2B5EF4-FFF2-40B4-BE49-F238E27FC236}">
                <a16:creationId xmlns:a16="http://schemas.microsoft.com/office/drawing/2014/main" id="{755525A6-0C98-7F46-A74E-BC2C4CD71994}"/>
              </a:ext>
            </a:extLst>
          </p:cNvPr>
          <p:cNvCxnSpPr>
            <a:cxnSpLocks/>
          </p:cNvCxnSpPr>
          <p:nvPr userDrawn="1"/>
        </p:nvCxnSpPr>
        <p:spPr>
          <a:xfrm>
            <a:off x="355258" y="3694700"/>
            <a:ext cx="537603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3D24E529-00ED-694D-9AD0-433288299C99}"/>
              </a:ext>
            </a:extLst>
          </p:cNvPr>
          <p:cNvSpPr>
            <a:spLocks noGrp="1"/>
          </p:cNvSpPr>
          <p:nvPr>
            <p:ph type="body" sz="quarter" idx="39" hasCustomPrompt="1"/>
          </p:nvPr>
        </p:nvSpPr>
        <p:spPr>
          <a:xfrm>
            <a:off x="6460706" y="4585062"/>
            <a:ext cx="5359510" cy="1402339"/>
          </a:xfrm>
          <a:prstGeom prst="rect">
            <a:avLst/>
          </a:prstGeom>
        </p:spPr>
        <p:txBody>
          <a:bodyPr anchor="t">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cap="none" spc="0" baseline="0">
                <a:solidFill>
                  <a:srgbClr val="FBFFFF"/>
                </a:solidFill>
                <a:latin typeface="+mn-lt"/>
              </a:defRPr>
            </a:lvl1pPr>
          </a:lstStyle>
          <a:p>
            <a:pPr lvl="0"/>
            <a:r>
              <a:rPr lang="en-GB" dirty="0"/>
              <a:t>Text</a:t>
            </a:r>
            <a:endParaRPr lang="en-US" dirty="0"/>
          </a:p>
        </p:txBody>
      </p:sp>
      <p:sp>
        <p:nvSpPr>
          <p:cNvPr id="22" name="Text Placeholder 2">
            <a:extLst>
              <a:ext uri="{FF2B5EF4-FFF2-40B4-BE49-F238E27FC236}">
                <a16:creationId xmlns:a16="http://schemas.microsoft.com/office/drawing/2014/main" id="{CE7564A9-65DF-644C-B8E1-FEF73FDA092F}"/>
              </a:ext>
            </a:extLst>
          </p:cNvPr>
          <p:cNvSpPr>
            <a:spLocks noGrp="1"/>
          </p:cNvSpPr>
          <p:nvPr>
            <p:ph type="body" idx="40" hasCustomPrompt="1"/>
          </p:nvPr>
        </p:nvSpPr>
        <p:spPr>
          <a:xfrm>
            <a:off x="6456256" y="3769650"/>
            <a:ext cx="5364243"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27" name="Text Placeholder 2">
            <a:extLst>
              <a:ext uri="{FF2B5EF4-FFF2-40B4-BE49-F238E27FC236}">
                <a16:creationId xmlns:a16="http://schemas.microsoft.com/office/drawing/2014/main" id="{92E59F9C-EE94-5E44-8A53-DD60E2FAA1E6}"/>
              </a:ext>
            </a:extLst>
          </p:cNvPr>
          <p:cNvSpPr>
            <a:spLocks noGrp="1"/>
          </p:cNvSpPr>
          <p:nvPr>
            <p:ph type="body" idx="41" hasCustomPrompt="1"/>
          </p:nvPr>
        </p:nvSpPr>
        <p:spPr>
          <a:xfrm>
            <a:off x="6456256" y="4021271"/>
            <a:ext cx="5364243" cy="459289"/>
          </a:xfrm>
          <a:prstGeom prst="rect">
            <a:avLst/>
          </a:prstGeom>
        </p:spPr>
        <p:txBody>
          <a:bodyPr anchor="ctr">
            <a:noAutofit/>
          </a:bodyPr>
          <a:lstStyle>
            <a:lvl1pPr marL="0" indent="0" algn="ctr">
              <a:buNone/>
              <a:defRPr sz="1800" cap="all" spc="20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cxnSp>
        <p:nvCxnSpPr>
          <p:cNvPr id="28" name="Straight Connector 27">
            <a:extLst>
              <a:ext uri="{FF2B5EF4-FFF2-40B4-BE49-F238E27FC236}">
                <a16:creationId xmlns:a16="http://schemas.microsoft.com/office/drawing/2014/main" id="{19C29456-A5E1-CE40-84B8-88F0778CD1DE}"/>
              </a:ext>
            </a:extLst>
          </p:cNvPr>
          <p:cNvCxnSpPr>
            <a:cxnSpLocks/>
          </p:cNvCxnSpPr>
          <p:nvPr userDrawn="1"/>
        </p:nvCxnSpPr>
        <p:spPr>
          <a:xfrm>
            <a:off x="6468941" y="3694700"/>
            <a:ext cx="537603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Slide Number Placeholder 2">
            <a:extLst>
              <a:ext uri="{FF2B5EF4-FFF2-40B4-BE49-F238E27FC236}">
                <a16:creationId xmlns:a16="http://schemas.microsoft.com/office/drawing/2014/main" id="{5547B2BC-3C41-4B88-8F25-EDA85252A30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30" name="Group 29">
            <a:extLst>
              <a:ext uri="{FF2B5EF4-FFF2-40B4-BE49-F238E27FC236}">
                <a16:creationId xmlns:a16="http://schemas.microsoft.com/office/drawing/2014/main" id="{5C01F3AB-3023-4021-8831-CD8FF91C97C7}"/>
              </a:ext>
            </a:extLst>
          </p:cNvPr>
          <p:cNvGrpSpPr/>
          <p:nvPr userDrawn="1"/>
        </p:nvGrpSpPr>
        <p:grpSpPr>
          <a:xfrm>
            <a:off x="11454056" y="6354160"/>
            <a:ext cx="369644" cy="226799"/>
            <a:chOff x="10171675" y="6328233"/>
            <a:chExt cx="731163" cy="454938"/>
          </a:xfrm>
          <a:solidFill>
            <a:schemeClr val="bg1"/>
          </a:solidFill>
        </p:grpSpPr>
        <p:sp>
          <p:nvSpPr>
            <p:cNvPr id="31" name="Freeform: Shape 30">
              <a:extLst>
                <a:ext uri="{FF2B5EF4-FFF2-40B4-BE49-F238E27FC236}">
                  <a16:creationId xmlns:a16="http://schemas.microsoft.com/office/drawing/2014/main" id="{D1D36D2A-0C65-413D-8196-CE1BB4FBEB9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2" name="Freeform: Shape 31">
              <a:extLst>
                <a:ext uri="{FF2B5EF4-FFF2-40B4-BE49-F238E27FC236}">
                  <a16:creationId xmlns:a16="http://schemas.microsoft.com/office/drawing/2014/main" id="{04F5C7F6-8474-44DD-88D1-FAA1D9280B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3" name="Group 32">
              <a:extLst>
                <a:ext uri="{FF2B5EF4-FFF2-40B4-BE49-F238E27FC236}">
                  <a16:creationId xmlns:a16="http://schemas.microsoft.com/office/drawing/2014/main" id="{41036DCE-FFBB-4ABA-994C-EA7739304A3E}"/>
                </a:ext>
              </a:extLst>
            </p:cNvPr>
            <p:cNvGrpSpPr/>
            <p:nvPr userDrawn="1"/>
          </p:nvGrpSpPr>
          <p:grpSpPr>
            <a:xfrm>
              <a:off x="10499754" y="6374995"/>
              <a:ext cx="74948" cy="362489"/>
              <a:chOff x="11458342" y="5807359"/>
              <a:chExt cx="74948" cy="362489"/>
            </a:xfrm>
            <a:grpFill/>
          </p:grpSpPr>
          <p:sp>
            <p:nvSpPr>
              <p:cNvPr id="34" name="Freeform: Shape 33">
                <a:extLst>
                  <a:ext uri="{FF2B5EF4-FFF2-40B4-BE49-F238E27FC236}">
                    <a16:creationId xmlns:a16="http://schemas.microsoft.com/office/drawing/2014/main" id="{FF5D2147-D866-49E3-ABA3-1642B38417F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93F98249-9289-46BA-A194-D08BF261A11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508500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imary layout_Image and text_double_2">
    <p:spTree>
      <p:nvGrpSpPr>
        <p:cNvPr id="1" name=""/>
        <p:cNvGrpSpPr/>
        <p:nvPr/>
      </p:nvGrpSpPr>
      <p:grpSpPr>
        <a:xfrm>
          <a:off x="0" y="0"/>
          <a:ext cx="0" cy="0"/>
          <a:chOff x="0" y="0"/>
          <a:chExt cx="0" cy="0"/>
        </a:xfrm>
      </p:grpSpPr>
      <p:sp>
        <p:nvSpPr>
          <p:cNvPr id="4" name="Picture Placeholder 22">
            <a:extLst>
              <a:ext uri="{FF2B5EF4-FFF2-40B4-BE49-F238E27FC236}">
                <a16:creationId xmlns:a16="http://schemas.microsoft.com/office/drawing/2014/main" id="{21427C3D-2FBD-5642-9D12-146C1E8ECD37}"/>
              </a:ext>
            </a:extLst>
          </p:cNvPr>
          <p:cNvSpPr>
            <a:spLocks noGrp="1"/>
          </p:cNvSpPr>
          <p:nvPr>
            <p:ph type="pic" sz="quarter" idx="34"/>
          </p:nvPr>
        </p:nvSpPr>
        <p:spPr>
          <a:xfrm>
            <a:off x="0" y="0"/>
            <a:ext cx="6096000" cy="3429000"/>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5" name="Picture Placeholder 22">
            <a:extLst>
              <a:ext uri="{FF2B5EF4-FFF2-40B4-BE49-F238E27FC236}">
                <a16:creationId xmlns:a16="http://schemas.microsoft.com/office/drawing/2014/main" id="{39E83780-69D8-0442-95E8-F7E85BFB2908}"/>
              </a:ext>
            </a:extLst>
          </p:cNvPr>
          <p:cNvSpPr>
            <a:spLocks noGrp="1"/>
          </p:cNvSpPr>
          <p:nvPr>
            <p:ph type="pic" sz="quarter" idx="35"/>
          </p:nvPr>
        </p:nvSpPr>
        <p:spPr>
          <a:xfrm>
            <a:off x="6096000" y="3430588"/>
            <a:ext cx="6096000" cy="3427412"/>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endParaRPr lang="en-US" dirty="0"/>
          </a:p>
        </p:txBody>
      </p:sp>
      <p:sp>
        <p:nvSpPr>
          <p:cNvPr id="6" name="Text Placeholder 8">
            <a:extLst>
              <a:ext uri="{FF2B5EF4-FFF2-40B4-BE49-F238E27FC236}">
                <a16:creationId xmlns:a16="http://schemas.microsoft.com/office/drawing/2014/main" id="{26357F99-56AF-6346-BA5D-184B7C230675}"/>
              </a:ext>
            </a:extLst>
          </p:cNvPr>
          <p:cNvSpPr>
            <a:spLocks noGrp="1"/>
          </p:cNvSpPr>
          <p:nvPr>
            <p:ph type="body" sz="quarter" idx="36"/>
          </p:nvPr>
        </p:nvSpPr>
        <p:spPr>
          <a:xfrm>
            <a:off x="6420229" y="374583"/>
            <a:ext cx="5447541" cy="2743201"/>
          </a:xfrm>
        </p:spPr>
        <p:txBody>
          <a:bodyPr>
            <a:noAutofit/>
          </a:bodyPr>
          <a:lstStyle>
            <a:lvl1pPr>
              <a:defRPr sz="2400" baseline="0">
                <a:latin typeface="+mn-lt"/>
              </a:defRPr>
            </a:lvl1pPr>
            <a:lvl2pPr>
              <a:defRPr sz="2400" baseline="0">
                <a:latin typeface="+mn-lt"/>
              </a:defRPr>
            </a:lvl2pPr>
            <a:lvl3pPr>
              <a:defRPr sz="2400" baseline="0">
                <a:latin typeface="+mn-lt"/>
              </a:defRPr>
            </a:lvl3pPr>
            <a:lvl4pPr>
              <a:defRPr sz="2400" baseline="0">
                <a:latin typeface="+mn-lt"/>
              </a:defRPr>
            </a:lvl4pPr>
            <a:lvl5pPr>
              <a:defRPr sz="24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C7F91591-0457-3642-80CA-04A68AD8786F}"/>
              </a:ext>
            </a:extLst>
          </p:cNvPr>
          <p:cNvSpPr>
            <a:spLocks noGrp="1"/>
          </p:cNvSpPr>
          <p:nvPr>
            <p:ph type="body" sz="quarter" idx="37"/>
          </p:nvPr>
        </p:nvSpPr>
        <p:spPr>
          <a:xfrm>
            <a:off x="360440" y="3920977"/>
            <a:ext cx="5375121" cy="2208362"/>
          </a:xfrm>
        </p:spPr>
        <p:txBody>
          <a:bodyPr>
            <a:noAutofit/>
          </a:bodyPr>
          <a:lstStyle>
            <a:lvl1pPr>
              <a:defRPr sz="2400" baseline="0">
                <a:latin typeface="+mn-lt"/>
              </a:defRPr>
            </a:lvl1pPr>
            <a:lvl2pPr>
              <a:defRPr sz="2400" baseline="0">
                <a:latin typeface="+mn-lt"/>
              </a:defRPr>
            </a:lvl2pPr>
            <a:lvl3pPr>
              <a:defRPr sz="2400" baseline="0">
                <a:latin typeface="+mn-lt"/>
              </a:defRPr>
            </a:lvl3pPr>
            <a:lvl4pPr>
              <a:defRPr sz="2400" baseline="0">
                <a:latin typeface="+mn-lt"/>
              </a:defRPr>
            </a:lvl4pPr>
            <a:lvl5pPr>
              <a:defRPr sz="24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2">
            <a:extLst>
              <a:ext uri="{FF2B5EF4-FFF2-40B4-BE49-F238E27FC236}">
                <a16:creationId xmlns:a16="http://schemas.microsoft.com/office/drawing/2014/main" id="{8280C228-D3CF-4911-8542-6A33FD65B9DF}"/>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3E946F3B-E358-4D16-A701-0A15CE665731}"/>
              </a:ext>
            </a:extLst>
          </p:cNvPr>
          <p:cNvGrpSpPr/>
          <p:nvPr userDrawn="1"/>
        </p:nvGrpSpPr>
        <p:grpSpPr>
          <a:xfrm>
            <a:off x="11454056" y="6354160"/>
            <a:ext cx="369644" cy="226799"/>
            <a:chOff x="10171675" y="6328233"/>
            <a:chExt cx="731163" cy="454938"/>
          </a:xfrm>
          <a:solidFill>
            <a:schemeClr val="bg1"/>
          </a:solidFill>
        </p:grpSpPr>
        <p:sp>
          <p:nvSpPr>
            <p:cNvPr id="14" name="Freeform: Shape 13">
              <a:extLst>
                <a:ext uri="{FF2B5EF4-FFF2-40B4-BE49-F238E27FC236}">
                  <a16:creationId xmlns:a16="http://schemas.microsoft.com/office/drawing/2014/main" id="{779A8E7E-7B5A-4D31-9CB1-99E5819D8CA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AD5AC3CF-99C5-4B21-B284-A53B206CEAC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D27420E6-53BA-445B-971C-1852CC381B31}"/>
                </a:ext>
              </a:extLst>
            </p:cNvPr>
            <p:cNvGrpSpPr/>
            <p:nvPr userDrawn="1"/>
          </p:nvGrpSpPr>
          <p:grpSpPr>
            <a:xfrm>
              <a:off x="10499754" y="6374995"/>
              <a:ext cx="74948" cy="362489"/>
              <a:chOff x="11458342" y="5807359"/>
              <a:chExt cx="74948" cy="362489"/>
            </a:xfrm>
            <a:grpFill/>
          </p:grpSpPr>
          <p:sp>
            <p:nvSpPr>
              <p:cNvPr id="17" name="Freeform: Shape 16">
                <a:extLst>
                  <a:ext uri="{FF2B5EF4-FFF2-40B4-BE49-F238E27FC236}">
                    <a16:creationId xmlns:a16="http://schemas.microsoft.com/office/drawing/2014/main" id="{BED7B52A-6407-4A88-B3E9-5E4330DD6F6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83750B2-7E57-4793-94C5-5C9EA84232F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766599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layout_Heading, double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172F0E-D1CE-FD49-8A8D-AB287A72D170}"/>
              </a:ext>
            </a:extLst>
          </p:cNvPr>
          <p:cNvSpPr/>
          <p:nvPr userDrawn="1"/>
        </p:nvSpPr>
        <p:spPr>
          <a:xfrm>
            <a:off x="0" y="0"/>
            <a:ext cx="4084169"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4" name="Text Placeholder 3">
            <a:extLst>
              <a:ext uri="{FF2B5EF4-FFF2-40B4-BE49-F238E27FC236}">
                <a16:creationId xmlns:a16="http://schemas.microsoft.com/office/drawing/2014/main" id="{E10DD856-203A-BE44-88A7-4E61A49C3B9C}"/>
              </a:ext>
            </a:extLst>
          </p:cNvPr>
          <p:cNvSpPr>
            <a:spLocks noGrp="1"/>
          </p:cNvSpPr>
          <p:nvPr>
            <p:ph type="body" sz="quarter" idx="20" hasCustomPrompt="1"/>
          </p:nvPr>
        </p:nvSpPr>
        <p:spPr>
          <a:xfrm>
            <a:off x="347663" y="2119313"/>
            <a:ext cx="3402012" cy="2619375"/>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000" cap="all" spc="500" baseline="0">
                <a:solidFill>
                  <a:schemeClr val="bg2"/>
                </a:solidFill>
                <a:latin typeface="+mj-lt"/>
              </a:defRPr>
            </a:lvl1pPr>
          </a:lstStyle>
          <a:p>
            <a:pPr lvl="0"/>
            <a:r>
              <a:rPr lang="en-US" dirty="0"/>
              <a:t>Headline</a:t>
            </a:r>
          </a:p>
        </p:txBody>
      </p:sp>
      <p:sp>
        <p:nvSpPr>
          <p:cNvPr id="3" name="Picture Placeholder 2">
            <a:extLst>
              <a:ext uri="{FF2B5EF4-FFF2-40B4-BE49-F238E27FC236}">
                <a16:creationId xmlns:a16="http://schemas.microsoft.com/office/drawing/2014/main" id="{4F48E143-CFEB-624A-8248-698540A15292}"/>
              </a:ext>
            </a:extLst>
          </p:cNvPr>
          <p:cNvSpPr>
            <a:spLocks noGrp="1"/>
          </p:cNvSpPr>
          <p:nvPr>
            <p:ph type="pic" sz="quarter" idx="13"/>
          </p:nvPr>
        </p:nvSpPr>
        <p:spPr>
          <a:xfrm>
            <a:off x="8168337" y="0"/>
            <a:ext cx="4023663" cy="6858000"/>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cxnSp>
        <p:nvCxnSpPr>
          <p:cNvPr id="29" name="Straight Connector 28">
            <a:extLst>
              <a:ext uri="{FF2B5EF4-FFF2-40B4-BE49-F238E27FC236}">
                <a16:creationId xmlns:a16="http://schemas.microsoft.com/office/drawing/2014/main" id="{ED8D3CD3-C47B-B24C-A602-571F21A9F431}"/>
              </a:ext>
            </a:extLst>
          </p:cNvPr>
          <p:cNvCxnSpPr>
            <a:cxnSpLocks/>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839E631-0D3A-594A-A543-042C22ABFC13}"/>
              </a:ext>
            </a:extLst>
          </p:cNvPr>
          <p:cNvCxnSpPr>
            <a:cxnSpLocks/>
          </p:cNvCxnSpPr>
          <p:nvPr userDrawn="1"/>
        </p:nvCxnSpPr>
        <p:spPr>
          <a:xfrm>
            <a:off x="347022" y="4738517"/>
            <a:ext cx="3402653"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5C6A4B5A-5BE7-1C42-BC65-198CE1352411}"/>
              </a:ext>
            </a:extLst>
          </p:cNvPr>
          <p:cNvSpPr>
            <a:spLocks noGrp="1"/>
          </p:cNvSpPr>
          <p:nvPr>
            <p:ph type="body" idx="19" hasCustomPrompt="1"/>
          </p:nvPr>
        </p:nvSpPr>
        <p:spPr>
          <a:xfrm>
            <a:off x="347023" y="319488"/>
            <a:ext cx="3403074" cy="239587"/>
          </a:xfrm>
          <a:prstGeom prst="rect">
            <a:avLst/>
          </a:prstGeom>
        </p:spPr>
        <p:txBody>
          <a:bodyPr>
            <a:noAutofit/>
          </a:bodyPr>
          <a:lstStyle>
            <a:lvl1pPr marL="0" indent="0" algn="l">
              <a:buNone/>
              <a:defRPr sz="2000" cap="all" spc="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5" name="Picture Placeholder 2">
            <a:extLst>
              <a:ext uri="{FF2B5EF4-FFF2-40B4-BE49-F238E27FC236}">
                <a16:creationId xmlns:a16="http://schemas.microsoft.com/office/drawing/2014/main" id="{FFEA8A6B-03B5-964A-94D2-065EF5FA489B}"/>
              </a:ext>
            </a:extLst>
          </p:cNvPr>
          <p:cNvSpPr>
            <a:spLocks noGrp="1"/>
          </p:cNvSpPr>
          <p:nvPr>
            <p:ph type="pic" sz="quarter" idx="14"/>
          </p:nvPr>
        </p:nvSpPr>
        <p:spPr>
          <a:xfrm>
            <a:off x="4084169" y="0"/>
            <a:ext cx="4084169" cy="6858000"/>
          </a:xfrm>
          <a:pattFill prst="pct90">
            <a:fgClr>
              <a:schemeClr val="accent4">
                <a:lumMod val="20000"/>
                <a:lumOff val="80000"/>
              </a:schemeClr>
            </a:fgClr>
            <a:bgClr>
              <a:schemeClr val="bg1"/>
            </a:bgClr>
          </a:pattFill>
        </p:spPr>
        <p:txBody>
          <a:bodyPr>
            <a:noAutofit/>
          </a:bodyPr>
          <a:lstStyle>
            <a:lvl1pPr>
              <a:defRPr sz="1600" baseline="0">
                <a:solidFill>
                  <a:schemeClr val="tx1"/>
                </a:solidFill>
              </a:defRPr>
            </a:lvl1pPr>
          </a:lstStyle>
          <a:p>
            <a:r>
              <a:rPr lang="en-US"/>
              <a:t>Click icon to add picture</a:t>
            </a:r>
            <a:endParaRPr lang="en-US" dirty="0"/>
          </a:p>
        </p:txBody>
      </p:sp>
      <p:sp>
        <p:nvSpPr>
          <p:cNvPr id="17" name="Slide Number Placeholder 2">
            <a:extLst>
              <a:ext uri="{FF2B5EF4-FFF2-40B4-BE49-F238E27FC236}">
                <a16:creationId xmlns:a16="http://schemas.microsoft.com/office/drawing/2014/main" id="{DB1AA26D-A3C5-4CAB-8E41-57F68BFEE13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8" name="Group 17">
            <a:extLst>
              <a:ext uri="{FF2B5EF4-FFF2-40B4-BE49-F238E27FC236}">
                <a16:creationId xmlns:a16="http://schemas.microsoft.com/office/drawing/2014/main" id="{36E217FA-FE7D-4303-874D-637FF83C29D1}"/>
              </a:ext>
            </a:extLst>
          </p:cNvPr>
          <p:cNvGrpSpPr/>
          <p:nvPr userDrawn="1"/>
        </p:nvGrpSpPr>
        <p:grpSpPr>
          <a:xfrm>
            <a:off x="11454056" y="6354160"/>
            <a:ext cx="369644" cy="226799"/>
            <a:chOff x="10171675" y="6328233"/>
            <a:chExt cx="731163" cy="454938"/>
          </a:xfrm>
          <a:solidFill>
            <a:schemeClr val="bg1"/>
          </a:solidFill>
        </p:grpSpPr>
        <p:sp>
          <p:nvSpPr>
            <p:cNvPr id="19" name="Freeform: Shape 18">
              <a:extLst>
                <a:ext uri="{FF2B5EF4-FFF2-40B4-BE49-F238E27FC236}">
                  <a16:creationId xmlns:a16="http://schemas.microsoft.com/office/drawing/2014/main" id="{10C31E05-C394-4746-BB3B-CF2C2811795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581D447F-C285-4DE7-84E5-05B95BE15FB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D6000582-90EB-4D7F-B671-E7FA13BA1446}"/>
                </a:ext>
              </a:extLst>
            </p:cNvPr>
            <p:cNvGrpSpPr/>
            <p:nvPr userDrawn="1"/>
          </p:nvGrpSpPr>
          <p:grpSpPr>
            <a:xfrm>
              <a:off x="10499754" y="6374995"/>
              <a:ext cx="74948" cy="362489"/>
              <a:chOff x="11458342" y="5807359"/>
              <a:chExt cx="74948" cy="362489"/>
            </a:xfrm>
            <a:grpFill/>
          </p:grpSpPr>
          <p:sp>
            <p:nvSpPr>
              <p:cNvPr id="22" name="Freeform: Shape 21">
                <a:extLst>
                  <a:ext uri="{FF2B5EF4-FFF2-40B4-BE49-F238E27FC236}">
                    <a16:creationId xmlns:a16="http://schemas.microsoft.com/office/drawing/2014/main" id="{8A5D385C-EBBE-4632-BAAF-FDE591E0752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74439069-0BF5-4205-A50F-57DEFFC2D47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637895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imary layout_Headline and image_brow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849FDB-34FE-884A-B271-669B0EFDF948}"/>
              </a:ext>
            </a:extLst>
          </p:cNvPr>
          <p:cNvSpPr/>
          <p:nvPr userDrawn="1"/>
        </p:nvSpPr>
        <p:spPr>
          <a:xfrm>
            <a:off x="0" y="0"/>
            <a:ext cx="4084169"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5" name="Content Placeholder 2">
            <a:extLst>
              <a:ext uri="{FF2B5EF4-FFF2-40B4-BE49-F238E27FC236}">
                <a16:creationId xmlns:a16="http://schemas.microsoft.com/office/drawing/2014/main" id="{988E3749-066C-7442-BAA1-C9CAE87F5FF5}"/>
              </a:ext>
            </a:extLst>
          </p:cNvPr>
          <p:cNvSpPr>
            <a:spLocks noGrp="1"/>
          </p:cNvSpPr>
          <p:nvPr>
            <p:ph idx="1" hasCustomPrompt="1"/>
          </p:nvPr>
        </p:nvSpPr>
        <p:spPr>
          <a:xfrm>
            <a:off x="4450081" y="1093996"/>
            <a:ext cx="7379129" cy="5035342"/>
          </a:xfrm>
          <a:prstGeom prst="rect">
            <a:avLst/>
          </a:prstGeom>
          <a:no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16" name="Straight Connector 15">
            <a:extLst>
              <a:ext uri="{FF2B5EF4-FFF2-40B4-BE49-F238E27FC236}">
                <a16:creationId xmlns:a16="http://schemas.microsoft.com/office/drawing/2014/main" id="{EC80059C-71E1-5644-AB54-CB7BBBF2AB8A}"/>
              </a:ext>
            </a:extLst>
          </p:cNvPr>
          <p:cNvCxnSpPr>
            <a:cxnSpLocks/>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35EE949-25EE-8440-8E0C-D29E4DCD47AF}"/>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79A94548-C8E5-8D4F-8655-9FEBF29FC543}"/>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19" name="Text Placeholder 21">
            <a:extLst>
              <a:ext uri="{FF2B5EF4-FFF2-40B4-BE49-F238E27FC236}">
                <a16:creationId xmlns:a16="http://schemas.microsoft.com/office/drawing/2014/main" id="{8CEB265D-9774-CA4B-A6F2-636E3DF4C82D}"/>
              </a:ext>
            </a:extLst>
          </p:cNvPr>
          <p:cNvSpPr>
            <a:spLocks noGrp="1"/>
          </p:cNvSpPr>
          <p:nvPr>
            <p:ph type="body" sz="quarter" idx="12" hasCustomPrompt="1"/>
          </p:nvPr>
        </p:nvSpPr>
        <p:spPr>
          <a:xfrm>
            <a:off x="347023" y="2286000"/>
            <a:ext cx="3264539" cy="3843338"/>
          </a:xfrm>
          <a:prstGeom prst="rect">
            <a:avLst/>
          </a:prstGeom>
          <a:noFill/>
          <a:ln>
            <a:noFill/>
          </a:ln>
        </p:spPr>
        <p:txBody>
          <a:bodyPr>
            <a:noAutofit/>
          </a:bodyPr>
          <a:lstStyle>
            <a:lvl1pPr marL="0" indent="0">
              <a:buNone/>
              <a:defRPr sz="2000" cap="none" spc="0" baseline="0">
                <a:solidFill>
                  <a:srgbClr val="FBFFFF"/>
                </a:solidFill>
              </a:defRPr>
            </a:lvl1pPr>
          </a:lstStyle>
          <a:p>
            <a:pPr lvl="0"/>
            <a:r>
              <a:rPr lang="en-US" dirty="0"/>
              <a:t>Text</a:t>
            </a:r>
          </a:p>
        </p:txBody>
      </p:sp>
      <p:sp>
        <p:nvSpPr>
          <p:cNvPr id="12" name="Text Placeholder 2">
            <a:extLst>
              <a:ext uri="{FF2B5EF4-FFF2-40B4-BE49-F238E27FC236}">
                <a16:creationId xmlns:a16="http://schemas.microsoft.com/office/drawing/2014/main" id="{01BD6BD4-7EB6-EC48-B37E-BE348ECCE095}"/>
              </a:ext>
            </a:extLst>
          </p:cNvPr>
          <p:cNvSpPr>
            <a:spLocks noGrp="1"/>
          </p:cNvSpPr>
          <p:nvPr>
            <p:ph type="body" idx="19" hasCustomPrompt="1"/>
          </p:nvPr>
        </p:nvSpPr>
        <p:spPr>
          <a:xfrm>
            <a:off x="347023" y="319488"/>
            <a:ext cx="3403074" cy="239587"/>
          </a:xfrm>
          <a:prstGeom prst="rect">
            <a:avLst/>
          </a:prstGeom>
        </p:spPr>
        <p:txBody>
          <a:bodyPr>
            <a:noAutofit/>
          </a:bodyPr>
          <a:lstStyle>
            <a:lvl1pPr marL="0" indent="0" algn="l">
              <a:buNone/>
              <a:defRPr sz="2000" cap="all" spc="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4" name="Slide Number Placeholder 2">
            <a:extLst>
              <a:ext uri="{FF2B5EF4-FFF2-40B4-BE49-F238E27FC236}">
                <a16:creationId xmlns:a16="http://schemas.microsoft.com/office/drawing/2014/main" id="{A6622254-3A4E-4C09-89C3-E45990EE839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2" name="Group 21">
            <a:extLst>
              <a:ext uri="{FF2B5EF4-FFF2-40B4-BE49-F238E27FC236}">
                <a16:creationId xmlns:a16="http://schemas.microsoft.com/office/drawing/2014/main" id="{B7C2116E-DC5B-443A-85D2-692F9490486F}"/>
              </a:ext>
            </a:extLst>
          </p:cNvPr>
          <p:cNvGrpSpPr/>
          <p:nvPr userDrawn="1"/>
        </p:nvGrpSpPr>
        <p:grpSpPr>
          <a:xfrm>
            <a:off x="11454056" y="6354160"/>
            <a:ext cx="369644" cy="226799"/>
            <a:chOff x="10171675" y="6328233"/>
            <a:chExt cx="731163" cy="454938"/>
          </a:xfrm>
        </p:grpSpPr>
        <p:sp>
          <p:nvSpPr>
            <p:cNvPr id="23" name="Freeform: Shape 22">
              <a:extLst>
                <a:ext uri="{FF2B5EF4-FFF2-40B4-BE49-F238E27FC236}">
                  <a16:creationId xmlns:a16="http://schemas.microsoft.com/office/drawing/2014/main" id="{5E75F29E-A261-4867-8C21-BFE620036D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4" name="Freeform: Shape 23">
              <a:extLst>
                <a:ext uri="{FF2B5EF4-FFF2-40B4-BE49-F238E27FC236}">
                  <a16:creationId xmlns:a16="http://schemas.microsoft.com/office/drawing/2014/main" id="{3C87D19B-8C39-46E8-8109-05107B362F3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5" name="Group 24">
              <a:extLst>
                <a:ext uri="{FF2B5EF4-FFF2-40B4-BE49-F238E27FC236}">
                  <a16:creationId xmlns:a16="http://schemas.microsoft.com/office/drawing/2014/main" id="{413A9ACD-8AB9-46FF-AF79-FC43D32A4D07}"/>
                </a:ext>
              </a:extLst>
            </p:cNvPr>
            <p:cNvGrpSpPr/>
            <p:nvPr userDrawn="1"/>
          </p:nvGrpSpPr>
          <p:grpSpPr>
            <a:xfrm>
              <a:off x="10499754" y="6374995"/>
              <a:ext cx="74948" cy="362489"/>
              <a:chOff x="11458342" y="5807359"/>
              <a:chExt cx="74948" cy="362489"/>
            </a:xfrm>
          </p:grpSpPr>
          <p:sp>
            <p:nvSpPr>
              <p:cNvPr id="26" name="Freeform: Shape 25">
                <a:extLst>
                  <a:ext uri="{FF2B5EF4-FFF2-40B4-BE49-F238E27FC236}">
                    <a16:creationId xmlns:a16="http://schemas.microsoft.com/office/drawing/2014/main" id="{C968A403-6B1D-43F8-BF4A-56A0C8F2D3F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8AB48145-AD93-4673-95D6-CE438B9DFC4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79212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layout_Headline and double image_brow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0E82DA-B9A0-D444-8209-E8EC49406373}"/>
              </a:ext>
            </a:extLst>
          </p:cNvPr>
          <p:cNvSpPr/>
          <p:nvPr userDrawn="1"/>
        </p:nvSpPr>
        <p:spPr>
          <a:xfrm>
            <a:off x="0" y="0"/>
            <a:ext cx="4084169"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7" name="Content Placeholder 2">
            <a:extLst>
              <a:ext uri="{FF2B5EF4-FFF2-40B4-BE49-F238E27FC236}">
                <a16:creationId xmlns:a16="http://schemas.microsoft.com/office/drawing/2014/main" id="{EACC3B85-D93F-2740-9503-41D6CC9BC6F3}"/>
              </a:ext>
            </a:extLst>
          </p:cNvPr>
          <p:cNvSpPr>
            <a:spLocks noGrp="1"/>
          </p:cNvSpPr>
          <p:nvPr>
            <p:ph idx="13" hasCustomPrompt="1"/>
          </p:nvPr>
        </p:nvSpPr>
        <p:spPr>
          <a:xfrm>
            <a:off x="4450080" y="1093998"/>
            <a:ext cx="3535971" cy="5035336"/>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8" name="Content Placeholder 2">
            <a:extLst>
              <a:ext uri="{FF2B5EF4-FFF2-40B4-BE49-F238E27FC236}">
                <a16:creationId xmlns:a16="http://schemas.microsoft.com/office/drawing/2014/main" id="{F9AE19EE-0DC5-9A43-96B4-CB9B5EBAA048}"/>
              </a:ext>
            </a:extLst>
          </p:cNvPr>
          <p:cNvSpPr>
            <a:spLocks noGrp="1"/>
          </p:cNvSpPr>
          <p:nvPr>
            <p:ph idx="14" hasCustomPrompt="1"/>
          </p:nvPr>
        </p:nvSpPr>
        <p:spPr>
          <a:xfrm>
            <a:off x="8317651" y="1093998"/>
            <a:ext cx="3484880" cy="5035336"/>
          </a:xfrm>
          <a:prstGeom prst="rect">
            <a:avLst/>
          </a:prstGeom>
          <a:pattFill prst="pct90">
            <a:fgClr>
              <a:srgbClr val="FBFFFF"/>
            </a:fgClr>
            <a:bgClr>
              <a:schemeClr val="bg1"/>
            </a:bgClr>
          </a:patt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12" name="Straight Connector 11">
            <a:extLst>
              <a:ext uri="{FF2B5EF4-FFF2-40B4-BE49-F238E27FC236}">
                <a16:creationId xmlns:a16="http://schemas.microsoft.com/office/drawing/2014/main" id="{BF93E2DC-ED56-634E-9C71-958BB366F7B4}"/>
              </a:ext>
            </a:extLst>
          </p:cNvPr>
          <p:cNvCxnSpPr>
            <a:cxnSpLocks/>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F0D33A-EE8D-A140-99C4-4CC567299A2E}"/>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FED4F9A4-472B-7042-94FF-1236A0FC170E}"/>
              </a:ext>
            </a:extLst>
          </p:cNvPr>
          <p:cNvSpPr>
            <a:spLocks noGrp="1"/>
          </p:cNvSpPr>
          <p:nvPr>
            <p:ph type="body" idx="19" hasCustomPrompt="1"/>
          </p:nvPr>
        </p:nvSpPr>
        <p:spPr>
          <a:xfrm>
            <a:off x="347023" y="319488"/>
            <a:ext cx="3403074" cy="239587"/>
          </a:xfrm>
          <a:prstGeom prst="rect">
            <a:avLst/>
          </a:prstGeom>
        </p:spPr>
        <p:txBody>
          <a:bodyPr>
            <a:noAutofit/>
          </a:bodyPr>
          <a:lstStyle>
            <a:lvl1pPr marL="0" indent="0" algn="l">
              <a:buNone/>
              <a:defRPr sz="2000" cap="all" spc="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3" name="Text Placeholder 21">
            <a:extLst>
              <a:ext uri="{FF2B5EF4-FFF2-40B4-BE49-F238E27FC236}">
                <a16:creationId xmlns:a16="http://schemas.microsoft.com/office/drawing/2014/main" id="{A61FED50-C9DB-AC45-ACA8-46CEF86D435E}"/>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24" name="Text Placeholder 21">
            <a:extLst>
              <a:ext uri="{FF2B5EF4-FFF2-40B4-BE49-F238E27FC236}">
                <a16:creationId xmlns:a16="http://schemas.microsoft.com/office/drawing/2014/main" id="{B9D2E924-CE3D-3C43-8B83-8723CA6108EC}"/>
              </a:ext>
            </a:extLst>
          </p:cNvPr>
          <p:cNvSpPr>
            <a:spLocks noGrp="1"/>
          </p:cNvSpPr>
          <p:nvPr>
            <p:ph type="body" sz="quarter" idx="12" hasCustomPrompt="1"/>
          </p:nvPr>
        </p:nvSpPr>
        <p:spPr>
          <a:xfrm>
            <a:off x="347023" y="2286000"/>
            <a:ext cx="3264539" cy="3843334"/>
          </a:xfrm>
          <a:prstGeom prst="rect">
            <a:avLst/>
          </a:prstGeom>
          <a:noFill/>
          <a:ln>
            <a:noFill/>
          </a:ln>
        </p:spPr>
        <p:txBody>
          <a:bodyPr>
            <a:noAutofit/>
          </a:bodyPr>
          <a:lstStyle>
            <a:lvl1pPr marL="0" indent="0">
              <a:buNone/>
              <a:defRPr sz="2000" cap="none" spc="0" baseline="0">
                <a:solidFill>
                  <a:srgbClr val="FBFFFF"/>
                </a:solidFill>
                <a:latin typeface="+mn-lt"/>
              </a:defRPr>
            </a:lvl1pPr>
          </a:lstStyle>
          <a:p>
            <a:pPr lvl="0"/>
            <a:r>
              <a:rPr lang="en-US" dirty="0"/>
              <a:t>Text</a:t>
            </a:r>
          </a:p>
        </p:txBody>
      </p:sp>
      <p:sp>
        <p:nvSpPr>
          <p:cNvPr id="20" name="Slide Number Placeholder 2">
            <a:extLst>
              <a:ext uri="{FF2B5EF4-FFF2-40B4-BE49-F238E27FC236}">
                <a16:creationId xmlns:a16="http://schemas.microsoft.com/office/drawing/2014/main" id="{37258F27-7F5E-45CC-A825-98F1C53D58EB}"/>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5" name="Group 24">
            <a:extLst>
              <a:ext uri="{FF2B5EF4-FFF2-40B4-BE49-F238E27FC236}">
                <a16:creationId xmlns:a16="http://schemas.microsoft.com/office/drawing/2014/main" id="{8BF29260-21A9-4AD2-936C-153807E98A95}"/>
              </a:ext>
            </a:extLst>
          </p:cNvPr>
          <p:cNvGrpSpPr/>
          <p:nvPr userDrawn="1"/>
        </p:nvGrpSpPr>
        <p:grpSpPr>
          <a:xfrm>
            <a:off x="11454056" y="6354160"/>
            <a:ext cx="369644" cy="226799"/>
            <a:chOff x="10171675" y="6328233"/>
            <a:chExt cx="731163" cy="454938"/>
          </a:xfrm>
        </p:grpSpPr>
        <p:sp>
          <p:nvSpPr>
            <p:cNvPr id="26" name="Freeform: Shape 25">
              <a:extLst>
                <a:ext uri="{FF2B5EF4-FFF2-40B4-BE49-F238E27FC236}">
                  <a16:creationId xmlns:a16="http://schemas.microsoft.com/office/drawing/2014/main" id="{EEF112B3-4130-46B2-8537-D3787772BD4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7" name="Freeform: Shape 26">
              <a:extLst>
                <a:ext uri="{FF2B5EF4-FFF2-40B4-BE49-F238E27FC236}">
                  <a16:creationId xmlns:a16="http://schemas.microsoft.com/office/drawing/2014/main" id="{2A2B75C8-CE1A-431B-9350-BB0D2D17FFA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8" name="Group 27">
              <a:extLst>
                <a:ext uri="{FF2B5EF4-FFF2-40B4-BE49-F238E27FC236}">
                  <a16:creationId xmlns:a16="http://schemas.microsoft.com/office/drawing/2014/main" id="{20ADDCDC-CFAD-4D18-9CDC-1B4FABB57D1D}"/>
                </a:ext>
              </a:extLst>
            </p:cNvPr>
            <p:cNvGrpSpPr/>
            <p:nvPr userDrawn="1"/>
          </p:nvGrpSpPr>
          <p:grpSpPr>
            <a:xfrm>
              <a:off x="10499754" y="6374995"/>
              <a:ext cx="74948" cy="362489"/>
              <a:chOff x="11458342" y="5807359"/>
              <a:chExt cx="74948" cy="362489"/>
            </a:xfrm>
          </p:grpSpPr>
          <p:sp>
            <p:nvSpPr>
              <p:cNvPr id="29" name="Freeform: Shape 28">
                <a:extLst>
                  <a:ext uri="{FF2B5EF4-FFF2-40B4-BE49-F238E27FC236}">
                    <a16:creationId xmlns:a16="http://schemas.microsoft.com/office/drawing/2014/main" id="{6A812473-529D-43CE-AC3A-6B2000E3F7B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D4879AA-31E8-4469-BB39-48C7A6B9FB4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647597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imary layout_Headline and double image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0" y="0"/>
            <a:ext cx="4084169"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5" name="Content Placeholder 2">
            <a:extLst>
              <a:ext uri="{FF2B5EF4-FFF2-40B4-BE49-F238E27FC236}">
                <a16:creationId xmlns:a16="http://schemas.microsoft.com/office/drawing/2014/main" id="{0E75A57A-F4E3-9E4D-8167-CCD1CFA06311}"/>
              </a:ext>
            </a:extLst>
          </p:cNvPr>
          <p:cNvSpPr>
            <a:spLocks noGrp="1"/>
          </p:cNvSpPr>
          <p:nvPr>
            <p:ph idx="1" hasCustomPrompt="1"/>
          </p:nvPr>
        </p:nvSpPr>
        <p:spPr>
          <a:xfrm>
            <a:off x="4450081" y="1093996"/>
            <a:ext cx="7379129" cy="5035342"/>
          </a:xfrm>
          <a:prstGeom prst="rect">
            <a:avLst/>
          </a:prstGeom>
          <a:no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1895E8B5-9E45-334F-80A2-A78691D91835}"/>
              </a:ext>
            </a:extLst>
          </p:cNvPr>
          <p:cNvSpPr>
            <a:spLocks noGrp="1"/>
          </p:cNvSpPr>
          <p:nvPr>
            <p:ph type="body" idx="19" hasCustomPrompt="1"/>
          </p:nvPr>
        </p:nvSpPr>
        <p:spPr>
          <a:xfrm>
            <a:off x="347023" y="319488"/>
            <a:ext cx="3403074"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0" name="Text Placeholder 21">
            <a:extLst>
              <a:ext uri="{FF2B5EF4-FFF2-40B4-BE49-F238E27FC236}">
                <a16:creationId xmlns:a16="http://schemas.microsoft.com/office/drawing/2014/main" id="{7BAF5545-4B4E-644E-ACD8-31F2F86B9608}"/>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21" name="Text Placeholder 21">
            <a:extLst>
              <a:ext uri="{FF2B5EF4-FFF2-40B4-BE49-F238E27FC236}">
                <a16:creationId xmlns:a16="http://schemas.microsoft.com/office/drawing/2014/main" id="{8E1E0E85-7AF0-E545-B688-E340E6321A3A}"/>
              </a:ext>
            </a:extLst>
          </p:cNvPr>
          <p:cNvSpPr>
            <a:spLocks noGrp="1"/>
          </p:cNvSpPr>
          <p:nvPr>
            <p:ph type="body" sz="quarter" idx="12" hasCustomPrompt="1"/>
          </p:nvPr>
        </p:nvSpPr>
        <p:spPr>
          <a:xfrm>
            <a:off x="347023" y="2286000"/>
            <a:ext cx="3264539" cy="3843338"/>
          </a:xfrm>
          <a:prstGeom prst="rect">
            <a:avLst/>
          </a:prstGeom>
          <a:noFill/>
          <a:ln>
            <a:noFill/>
          </a:ln>
        </p:spPr>
        <p:txBody>
          <a:bodyPr>
            <a:noAutofit/>
          </a:bodyPr>
          <a:lstStyle>
            <a:lvl1pPr marL="0" indent="0">
              <a:buNone/>
              <a:defRPr sz="2000" cap="none" spc="0" baseline="0">
                <a:solidFill>
                  <a:srgbClr val="FBFFFF"/>
                </a:solidFill>
              </a:defRPr>
            </a:lvl1pPr>
          </a:lstStyle>
          <a:p>
            <a:pPr lvl="0"/>
            <a:r>
              <a:rPr lang="en-US" dirty="0"/>
              <a:t>Text</a:t>
            </a:r>
          </a:p>
        </p:txBody>
      </p:sp>
      <p:sp>
        <p:nvSpPr>
          <p:cNvPr id="19" name="Slide Number Placeholder 2">
            <a:extLst>
              <a:ext uri="{FF2B5EF4-FFF2-40B4-BE49-F238E27FC236}">
                <a16:creationId xmlns:a16="http://schemas.microsoft.com/office/drawing/2014/main" id="{1739CB29-2230-45A4-8475-65B47B5B7565}"/>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3" name="Group 22">
            <a:extLst>
              <a:ext uri="{FF2B5EF4-FFF2-40B4-BE49-F238E27FC236}">
                <a16:creationId xmlns:a16="http://schemas.microsoft.com/office/drawing/2014/main" id="{CBA0D660-8646-47E9-A28B-66D98A051A75}"/>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760A8406-AD4B-47F1-B04F-B4B24683B01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5" name="Freeform: Shape 24">
              <a:extLst>
                <a:ext uri="{FF2B5EF4-FFF2-40B4-BE49-F238E27FC236}">
                  <a16:creationId xmlns:a16="http://schemas.microsoft.com/office/drawing/2014/main" id="{099FD217-1810-4C60-9218-3726C1E2040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6" name="Group 25">
              <a:extLst>
                <a:ext uri="{FF2B5EF4-FFF2-40B4-BE49-F238E27FC236}">
                  <a16:creationId xmlns:a16="http://schemas.microsoft.com/office/drawing/2014/main" id="{CFF71C0A-0A1B-4A3A-A7B8-9138096695D5}"/>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29CA160E-B595-4D6D-AC98-1EE0D845F1B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BF434DDB-85AF-4B07-A7A6-6EA92B53ED7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08934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41CB-402B-0F15-2C72-340A73AA8EBE}"/>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0F604EAE-71ED-0E31-0B70-1559FEBA2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7ECAF-2A35-CA42-34E4-563E584AA4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BDFA43F1-6072-8075-590E-33BDC32A9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CA1679-95F2-0B60-9C96-5DB9A5D202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F3ECB121-A3D7-EE1C-51A5-0F213A8C09D4}"/>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8" name="Footer Placeholder 7">
            <a:extLst>
              <a:ext uri="{FF2B5EF4-FFF2-40B4-BE49-F238E27FC236}">
                <a16:creationId xmlns:a16="http://schemas.microsoft.com/office/drawing/2014/main" id="{651F748C-A683-7380-6145-C8776F59D5D8}"/>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0F9FBB8E-D235-FAB5-5ACD-B04BA1D91AED}"/>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1739963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mary layout_Text and bottom imag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596255C-00C8-AD4B-9BB4-DE59A4D86C33}"/>
              </a:ext>
            </a:extLst>
          </p:cNvPr>
          <p:cNvSpPr>
            <a:spLocks noGrp="1"/>
          </p:cNvSpPr>
          <p:nvPr>
            <p:ph type="body" sz="quarter" idx="36"/>
          </p:nvPr>
        </p:nvSpPr>
        <p:spPr>
          <a:xfrm>
            <a:off x="337739" y="280408"/>
            <a:ext cx="11490725" cy="2743201"/>
          </a:xfrm>
        </p:spPr>
        <p:txBody>
          <a:bodyPr>
            <a:noAutofit/>
          </a:bodyPr>
          <a:lstStyle>
            <a:lvl1pPr>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22">
            <a:extLst>
              <a:ext uri="{FF2B5EF4-FFF2-40B4-BE49-F238E27FC236}">
                <a16:creationId xmlns:a16="http://schemas.microsoft.com/office/drawing/2014/main" id="{D44826F1-E958-B345-A02B-C97C497C33BA}"/>
              </a:ext>
            </a:extLst>
          </p:cNvPr>
          <p:cNvSpPr>
            <a:spLocks noGrp="1"/>
          </p:cNvSpPr>
          <p:nvPr>
            <p:ph type="pic" sz="quarter" idx="34"/>
          </p:nvPr>
        </p:nvSpPr>
        <p:spPr>
          <a:xfrm>
            <a:off x="0" y="3429000"/>
            <a:ext cx="12192000" cy="3429000"/>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10" name="Slide Number Placeholder 2">
            <a:extLst>
              <a:ext uri="{FF2B5EF4-FFF2-40B4-BE49-F238E27FC236}">
                <a16:creationId xmlns:a16="http://schemas.microsoft.com/office/drawing/2014/main" id="{1DF99129-EA95-4477-A542-C2A04C59F71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1" name="Group 10">
            <a:extLst>
              <a:ext uri="{FF2B5EF4-FFF2-40B4-BE49-F238E27FC236}">
                <a16:creationId xmlns:a16="http://schemas.microsoft.com/office/drawing/2014/main" id="{7810ED20-C3F8-4595-8348-3DD638F66EC0}"/>
              </a:ext>
            </a:extLst>
          </p:cNvPr>
          <p:cNvGrpSpPr/>
          <p:nvPr userDrawn="1"/>
        </p:nvGrpSpPr>
        <p:grpSpPr>
          <a:xfrm>
            <a:off x="11454056" y="6354160"/>
            <a:ext cx="369644" cy="226799"/>
            <a:chOff x="10171675" y="6328233"/>
            <a:chExt cx="731163" cy="454938"/>
          </a:xfrm>
          <a:solidFill>
            <a:schemeClr val="bg1"/>
          </a:solidFill>
        </p:grpSpPr>
        <p:sp>
          <p:nvSpPr>
            <p:cNvPr id="12" name="Freeform: Shape 11">
              <a:extLst>
                <a:ext uri="{FF2B5EF4-FFF2-40B4-BE49-F238E27FC236}">
                  <a16:creationId xmlns:a16="http://schemas.microsoft.com/office/drawing/2014/main" id="{20A75AC0-8365-425F-8016-8CB90DB7072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3" name="Freeform: Shape 12">
              <a:extLst>
                <a:ext uri="{FF2B5EF4-FFF2-40B4-BE49-F238E27FC236}">
                  <a16:creationId xmlns:a16="http://schemas.microsoft.com/office/drawing/2014/main" id="{379B0565-D88D-4221-BFDD-F9CE20724B7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4" name="Group 13">
              <a:extLst>
                <a:ext uri="{FF2B5EF4-FFF2-40B4-BE49-F238E27FC236}">
                  <a16:creationId xmlns:a16="http://schemas.microsoft.com/office/drawing/2014/main" id="{77C39241-864B-4D3F-9753-DCCC55BD7730}"/>
                </a:ext>
              </a:extLst>
            </p:cNvPr>
            <p:cNvGrpSpPr/>
            <p:nvPr userDrawn="1"/>
          </p:nvGrpSpPr>
          <p:grpSpPr>
            <a:xfrm>
              <a:off x="10499754" y="6374995"/>
              <a:ext cx="74948" cy="362489"/>
              <a:chOff x="11458342" y="5807359"/>
              <a:chExt cx="74948" cy="362489"/>
            </a:xfrm>
            <a:grpFill/>
          </p:grpSpPr>
          <p:sp>
            <p:nvSpPr>
              <p:cNvPr id="15" name="Freeform: Shape 14">
                <a:extLst>
                  <a:ext uri="{FF2B5EF4-FFF2-40B4-BE49-F238E27FC236}">
                    <a16:creationId xmlns:a16="http://schemas.microsoft.com/office/drawing/2014/main" id="{977D987F-84F9-4813-B445-07C86929668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82B3B65D-F12A-46DC-9BD3-7E4532A61D4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675052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imary layout_icon, text, image">
    <p:bg>
      <p:bgPr>
        <a:solidFill>
          <a:schemeClr val="bg1"/>
        </a:solidFill>
        <a:effectLst/>
      </p:bgPr>
    </p:bg>
    <p:spTree>
      <p:nvGrpSpPr>
        <p:cNvPr id="1" name=""/>
        <p:cNvGrpSpPr/>
        <p:nvPr/>
      </p:nvGrpSpPr>
      <p:grpSpPr>
        <a:xfrm>
          <a:off x="0" y="0"/>
          <a:ext cx="0" cy="0"/>
          <a:chOff x="0" y="0"/>
          <a:chExt cx="0" cy="0"/>
        </a:xfrm>
      </p:grpSpPr>
      <p:sp>
        <p:nvSpPr>
          <p:cNvPr id="5" name="Picture Placeholder 22">
            <a:extLst>
              <a:ext uri="{FF2B5EF4-FFF2-40B4-BE49-F238E27FC236}">
                <a16:creationId xmlns:a16="http://schemas.microsoft.com/office/drawing/2014/main" id="{02AC72E2-31D3-7844-8C7D-0F6BCF8A762C}"/>
              </a:ext>
            </a:extLst>
          </p:cNvPr>
          <p:cNvSpPr>
            <a:spLocks noGrp="1"/>
          </p:cNvSpPr>
          <p:nvPr>
            <p:ph type="pic" sz="quarter" idx="35"/>
          </p:nvPr>
        </p:nvSpPr>
        <p:spPr>
          <a:xfrm>
            <a:off x="4084168" y="3429000"/>
            <a:ext cx="8107832" cy="3429000"/>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4" name="Rectangle 3">
            <a:extLst>
              <a:ext uri="{FF2B5EF4-FFF2-40B4-BE49-F238E27FC236}">
                <a16:creationId xmlns:a16="http://schemas.microsoft.com/office/drawing/2014/main" id="{F3BFFCEE-BDEE-4147-9E99-0F1A771A15F0}"/>
              </a:ext>
            </a:extLst>
          </p:cNvPr>
          <p:cNvSpPr/>
          <p:nvPr userDrawn="1"/>
        </p:nvSpPr>
        <p:spPr>
          <a:xfrm>
            <a:off x="0" y="0"/>
            <a:ext cx="4084169"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6" name="Text Placeholder 8">
            <a:extLst>
              <a:ext uri="{FF2B5EF4-FFF2-40B4-BE49-F238E27FC236}">
                <a16:creationId xmlns:a16="http://schemas.microsoft.com/office/drawing/2014/main" id="{8934CAAF-77F3-4F45-83C0-2C3C92DDC5FF}"/>
              </a:ext>
            </a:extLst>
          </p:cNvPr>
          <p:cNvSpPr>
            <a:spLocks noGrp="1"/>
          </p:cNvSpPr>
          <p:nvPr>
            <p:ph type="body" sz="quarter" idx="36"/>
          </p:nvPr>
        </p:nvSpPr>
        <p:spPr>
          <a:xfrm>
            <a:off x="4273826" y="280408"/>
            <a:ext cx="7554638" cy="2900114"/>
          </a:xfrm>
        </p:spPr>
        <p:txBody>
          <a:bodyPr>
            <a:noAutofit/>
          </a:bodyPr>
          <a:lstStyle>
            <a:lvl1pPr>
              <a:defRPr sz="3000" baseline="0"/>
            </a:lvl1pPr>
            <a:lvl2pPr>
              <a:defRPr sz="3000" baseline="0"/>
            </a:lvl2pPr>
            <a:lvl3pPr>
              <a:defRPr sz="3000" baseline="0">
                <a:latin typeface="+mn-lt"/>
              </a:defRPr>
            </a:lvl3pPr>
            <a:lvl4pPr>
              <a:defRPr sz="3000" baseline="0"/>
            </a:lvl4pPr>
            <a:lvl5pPr>
              <a:defRPr sz="3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2">
            <a:extLst>
              <a:ext uri="{FF2B5EF4-FFF2-40B4-BE49-F238E27FC236}">
                <a16:creationId xmlns:a16="http://schemas.microsoft.com/office/drawing/2014/main" id="{6821B273-0F6E-8A43-9669-77B8905305C5}"/>
              </a:ext>
            </a:extLst>
          </p:cNvPr>
          <p:cNvSpPr>
            <a:spLocks noGrp="1"/>
          </p:cNvSpPr>
          <p:nvPr>
            <p:ph type="pic" sz="quarter" idx="37" hasCustomPrompt="1"/>
          </p:nvPr>
        </p:nvSpPr>
        <p:spPr>
          <a:xfrm>
            <a:off x="648382" y="1714500"/>
            <a:ext cx="2787403" cy="3429000"/>
          </a:xfrm>
          <a:noFill/>
        </p:spPr>
        <p:txBody>
          <a:bodyPr>
            <a:noAutofit/>
          </a:bodyPr>
          <a:lstStyle>
            <a:lvl1pPr>
              <a:defRPr sz="1600" baseline="0">
                <a:solidFill>
                  <a:schemeClr val="bg2"/>
                </a:solidFill>
              </a:defRPr>
            </a:lvl1pPr>
          </a:lstStyle>
          <a:p>
            <a:r>
              <a:rPr lang="en-US" dirty="0"/>
              <a:t>Icon</a:t>
            </a:r>
          </a:p>
        </p:txBody>
      </p:sp>
      <p:sp>
        <p:nvSpPr>
          <p:cNvPr id="13" name="Slide Number Placeholder 2">
            <a:extLst>
              <a:ext uri="{FF2B5EF4-FFF2-40B4-BE49-F238E27FC236}">
                <a16:creationId xmlns:a16="http://schemas.microsoft.com/office/drawing/2014/main" id="{684ACE9B-7296-4D70-B41B-C09171D472A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5388689D-5D31-446E-BBBB-54C802AFDB7B}"/>
              </a:ext>
            </a:extLst>
          </p:cNvPr>
          <p:cNvGrpSpPr/>
          <p:nvPr userDrawn="1"/>
        </p:nvGrpSpPr>
        <p:grpSpPr>
          <a:xfrm>
            <a:off x="11454056" y="6354160"/>
            <a:ext cx="369644" cy="226799"/>
            <a:chOff x="10171675" y="6328233"/>
            <a:chExt cx="731163" cy="454938"/>
          </a:xfrm>
          <a:solidFill>
            <a:schemeClr val="bg1"/>
          </a:solidFill>
        </p:grpSpPr>
        <p:sp>
          <p:nvSpPr>
            <p:cNvPr id="15" name="Freeform: Shape 14">
              <a:extLst>
                <a:ext uri="{FF2B5EF4-FFF2-40B4-BE49-F238E27FC236}">
                  <a16:creationId xmlns:a16="http://schemas.microsoft.com/office/drawing/2014/main" id="{78ACD860-D6A0-4353-8395-C00A64FBD3D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4B9255C5-C953-410F-BB5C-6FF5C65626E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52215BFF-B054-42ED-9EF8-D906E03A7D59}"/>
                </a:ext>
              </a:extLst>
            </p:cNvPr>
            <p:cNvGrpSpPr/>
            <p:nvPr userDrawn="1"/>
          </p:nvGrpSpPr>
          <p:grpSpPr>
            <a:xfrm>
              <a:off x="10499754" y="6374995"/>
              <a:ext cx="74948" cy="362489"/>
              <a:chOff x="11458342" y="5807359"/>
              <a:chExt cx="74948" cy="362489"/>
            </a:xfrm>
            <a:grpFill/>
          </p:grpSpPr>
          <p:sp>
            <p:nvSpPr>
              <p:cNvPr id="18" name="Freeform: Shape 17">
                <a:extLst>
                  <a:ext uri="{FF2B5EF4-FFF2-40B4-BE49-F238E27FC236}">
                    <a16:creationId xmlns:a16="http://schemas.microsoft.com/office/drawing/2014/main" id="{DBB047BD-3326-47F2-A62C-BE55A6BDC83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51F17B66-0093-4DD7-A6B5-4842DCB97AE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75422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imary layout_Text and full image">
    <p:spTree>
      <p:nvGrpSpPr>
        <p:cNvPr id="1" name=""/>
        <p:cNvGrpSpPr/>
        <p:nvPr/>
      </p:nvGrpSpPr>
      <p:grpSpPr>
        <a:xfrm>
          <a:off x="0" y="0"/>
          <a:ext cx="0" cy="0"/>
          <a:chOff x="0" y="0"/>
          <a:chExt cx="0" cy="0"/>
        </a:xfrm>
      </p:grpSpPr>
      <p:sp>
        <p:nvSpPr>
          <p:cNvPr id="7" name="Picture Placeholder 22">
            <a:extLst>
              <a:ext uri="{FF2B5EF4-FFF2-40B4-BE49-F238E27FC236}">
                <a16:creationId xmlns:a16="http://schemas.microsoft.com/office/drawing/2014/main" id="{EB510647-8F06-5547-869A-002CD7B1EDB3}"/>
              </a:ext>
            </a:extLst>
          </p:cNvPr>
          <p:cNvSpPr>
            <a:spLocks noGrp="1"/>
          </p:cNvSpPr>
          <p:nvPr>
            <p:ph type="pic" sz="quarter" idx="35"/>
          </p:nvPr>
        </p:nvSpPr>
        <p:spPr>
          <a:xfrm>
            <a:off x="0" y="0"/>
            <a:ext cx="12192000" cy="6858000"/>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9" name="Text Placeholder 8">
            <a:extLst>
              <a:ext uri="{FF2B5EF4-FFF2-40B4-BE49-F238E27FC236}">
                <a16:creationId xmlns:a16="http://schemas.microsoft.com/office/drawing/2014/main" id="{3FE418A9-FC37-A749-9E5E-683437CA0FCF}"/>
              </a:ext>
            </a:extLst>
          </p:cNvPr>
          <p:cNvSpPr>
            <a:spLocks noGrp="1"/>
          </p:cNvSpPr>
          <p:nvPr>
            <p:ph type="body" sz="quarter" idx="36"/>
          </p:nvPr>
        </p:nvSpPr>
        <p:spPr>
          <a:xfrm>
            <a:off x="347023" y="361949"/>
            <a:ext cx="4920716" cy="6219825"/>
          </a:xfrm>
          <a:solidFill>
            <a:schemeClr val="tx1"/>
          </a:solidFill>
        </p:spPr>
        <p:txBody>
          <a:bodyPr lIns="108000" tIns="108000" rIns="108000" bIns="108000">
            <a:noAutofit/>
          </a:bodyPr>
          <a:lstStyle>
            <a:lvl1pPr>
              <a:defRPr sz="3000" baseline="0">
                <a:solidFill>
                  <a:schemeClr val="bg2"/>
                </a:solidFill>
              </a:defRPr>
            </a:lvl1pPr>
            <a:lvl2pPr>
              <a:defRPr sz="3000" baseline="0">
                <a:solidFill>
                  <a:schemeClr val="bg2"/>
                </a:solidFill>
                <a:latin typeface="+mn-lt"/>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2">
            <a:extLst>
              <a:ext uri="{FF2B5EF4-FFF2-40B4-BE49-F238E27FC236}">
                <a16:creationId xmlns:a16="http://schemas.microsoft.com/office/drawing/2014/main" id="{5510385F-AA1A-4A9F-ABD3-A9550CE50D3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6F594405-484E-4BAC-94A2-E330EAE3B824}"/>
              </a:ext>
            </a:extLst>
          </p:cNvPr>
          <p:cNvGrpSpPr/>
          <p:nvPr userDrawn="1"/>
        </p:nvGrpSpPr>
        <p:grpSpPr>
          <a:xfrm>
            <a:off x="11454056" y="6354160"/>
            <a:ext cx="369644" cy="226799"/>
            <a:chOff x="10171675" y="6328233"/>
            <a:chExt cx="731163" cy="454938"/>
          </a:xfrm>
          <a:solidFill>
            <a:schemeClr val="bg1"/>
          </a:solidFill>
        </p:grpSpPr>
        <p:sp>
          <p:nvSpPr>
            <p:cNvPr id="14" name="Freeform: Shape 13">
              <a:extLst>
                <a:ext uri="{FF2B5EF4-FFF2-40B4-BE49-F238E27FC236}">
                  <a16:creationId xmlns:a16="http://schemas.microsoft.com/office/drawing/2014/main" id="{144DC292-6ED1-47CF-9CCF-B60FFF3BAD2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D09B1584-4FF3-4010-8B4E-5019432C2C0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65324B94-BDFA-44EC-AA2F-F7CB11F344B9}"/>
                </a:ext>
              </a:extLst>
            </p:cNvPr>
            <p:cNvGrpSpPr/>
            <p:nvPr userDrawn="1"/>
          </p:nvGrpSpPr>
          <p:grpSpPr>
            <a:xfrm>
              <a:off x="10499754" y="6374995"/>
              <a:ext cx="74948" cy="362489"/>
              <a:chOff x="11458342" y="5807359"/>
              <a:chExt cx="74948" cy="362489"/>
            </a:xfrm>
            <a:grpFill/>
          </p:grpSpPr>
          <p:sp>
            <p:nvSpPr>
              <p:cNvPr id="17" name="Freeform: Shape 16">
                <a:extLst>
                  <a:ext uri="{FF2B5EF4-FFF2-40B4-BE49-F238E27FC236}">
                    <a16:creationId xmlns:a16="http://schemas.microsoft.com/office/drawing/2014/main" id="{5D79B441-6FCE-440E-AEA3-24B9605AA60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879D2F1-978A-4DF5-AEBC-32556EA29CB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94684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imary layout_Top image and double text">
    <p:bg>
      <p:bgPr>
        <a:solidFill>
          <a:schemeClr val="bg1"/>
        </a:solidFill>
        <a:effectLst/>
      </p:bgPr>
    </p:bg>
    <p:spTree>
      <p:nvGrpSpPr>
        <p:cNvPr id="1" name=""/>
        <p:cNvGrpSpPr/>
        <p:nvPr/>
      </p:nvGrpSpPr>
      <p:grpSpPr>
        <a:xfrm>
          <a:off x="0" y="0"/>
          <a:ext cx="0" cy="0"/>
          <a:chOff x="0" y="0"/>
          <a:chExt cx="0" cy="0"/>
        </a:xfrm>
      </p:grpSpPr>
      <p:sp>
        <p:nvSpPr>
          <p:cNvPr id="8" name="Picture Placeholder 22">
            <a:extLst>
              <a:ext uri="{FF2B5EF4-FFF2-40B4-BE49-F238E27FC236}">
                <a16:creationId xmlns:a16="http://schemas.microsoft.com/office/drawing/2014/main" id="{70689CC4-785D-CA4C-AFDC-616C0DB7CEE3}"/>
              </a:ext>
            </a:extLst>
          </p:cNvPr>
          <p:cNvSpPr>
            <a:spLocks noGrp="1"/>
          </p:cNvSpPr>
          <p:nvPr>
            <p:ph type="pic" sz="quarter" idx="35"/>
          </p:nvPr>
        </p:nvSpPr>
        <p:spPr>
          <a:xfrm>
            <a:off x="0" y="0"/>
            <a:ext cx="12192000" cy="3429000"/>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12" name="Text Placeholder 8">
            <a:extLst>
              <a:ext uri="{FF2B5EF4-FFF2-40B4-BE49-F238E27FC236}">
                <a16:creationId xmlns:a16="http://schemas.microsoft.com/office/drawing/2014/main" id="{931C9656-CBD5-A34A-9CF0-1C98F9FCAFCB}"/>
              </a:ext>
            </a:extLst>
          </p:cNvPr>
          <p:cNvSpPr>
            <a:spLocks noGrp="1"/>
          </p:cNvSpPr>
          <p:nvPr>
            <p:ph type="body" sz="quarter" idx="37"/>
          </p:nvPr>
        </p:nvSpPr>
        <p:spPr>
          <a:xfrm>
            <a:off x="347024" y="3752023"/>
            <a:ext cx="5342502" cy="2191578"/>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3000" baseline="0"/>
            </a:lvl4pPr>
            <a:lvl5pPr>
              <a:defRPr sz="3000" baseline="0"/>
            </a:lvl5pPr>
          </a:lstStyle>
          <a:p>
            <a:pPr lvl="0"/>
            <a:r>
              <a:rPr lang="en-US"/>
              <a:t>Click to edit Master text styles</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CD0653CB-6E75-3D42-B606-A0FE2FBF3F6B}"/>
              </a:ext>
            </a:extLst>
          </p:cNvPr>
          <p:cNvSpPr>
            <a:spLocks noGrp="1"/>
          </p:cNvSpPr>
          <p:nvPr>
            <p:ph type="body" sz="quarter" idx="38"/>
          </p:nvPr>
        </p:nvSpPr>
        <p:spPr>
          <a:xfrm>
            <a:off x="6154644" y="3752023"/>
            <a:ext cx="5660059" cy="2191578"/>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3000" baseline="0"/>
            </a:lvl4pPr>
            <a:lvl5pPr>
              <a:defRPr sz="3000" baseline="0"/>
            </a:lvl5pPr>
          </a:lstStyle>
          <a:p>
            <a:pPr lvl="0"/>
            <a:r>
              <a:rPr lang="en-US"/>
              <a:t>Click to edit Master text styles</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AB1775CA-DD39-514B-979D-776FE79B50C0}"/>
              </a:ext>
            </a:extLst>
          </p:cNvPr>
          <p:cNvCxnSpPr/>
          <p:nvPr userDrawn="1"/>
        </p:nvCxnSpPr>
        <p:spPr>
          <a:xfrm>
            <a:off x="5922084" y="3752023"/>
            <a:ext cx="0" cy="2191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2">
            <a:extLst>
              <a:ext uri="{FF2B5EF4-FFF2-40B4-BE49-F238E27FC236}">
                <a16:creationId xmlns:a16="http://schemas.microsoft.com/office/drawing/2014/main" id="{D8CC3661-ACD8-433D-9235-ED307B07C2C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7" name="Group 16">
            <a:extLst>
              <a:ext uri="{FF2B5EF4-FFF2-40B4-BE49-F238E27FC236}">
                <a16:creationId xmlns:a16="http://schemas.microsoft.com/office/drawing/2014/main" id="{BBE52CA0-6D30-45A9-B700-38F2FE413C3E}"/>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70B4A6A6-A43D-4D02-9E15-F47E7F5FC6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F49E96E9-B82A-48C6-AC90-5C8242DFE17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0" name="Group 19">
              <a:extLst>
                <a:ext uri="{FF2B5EF4-FFF2-40B4-BE49-F238E27FC236}">
                  <a16:creationId xmlns:a16="http://schemas.microsoft.com/office/drawing/2014/main" id="{18CD228D-7629-49E7-8958-F6CE5F09DF3B}"/>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760A4FAC-2D49-4961-B487-22CB2AFE7EC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594BC6F3-3DE8-43D2-8A8A-AA630A3F76C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818332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imary layout_Plain text and image">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A52AB39A-C42A-FB42-927F-CD346981B67A}"/>
              </a:ext>
            </a:extLst>
          </p:cNvPr>
          <p:cNvSpPr>
            <a:spLocks noGrp="1"/>
          </p:cNvSpPr>
          <p:nvPr>
            <p:ph type="body" sz="quarter" idx="32" hasCustomPrompt="1"/>
          </p:nvPr>
        </p:nvSpPr>
        <p:spPr>
          <a:xfrm>
            <a:off x="341313" y="702047"/>
            <a:ext cx="4947151" cy="1212380"/>
          </a:xfrm>
        </p:spPr>
        <p:txBody>
          <a:bodyPr anchor="ctr">
            <a:noAutofit/>
          </a:bodyPr>
          <a:lstStyle>
            <a:lvl1pPr>
              <a:defRPr sz="3000" cap="all" spc="500" baseline="0">
                <a:latin typeface="+mj-lt"/>
              </a:defRPr>
            </a:lvl1pPr>
          </a:lstStyle>
          <a:p>
            <a:pPr lvl="0"/>
            <a:r>
              <a:rPr lang="en-GB" dirty="0"/>
              <a:t>Headline</a:t>
            </a:r>
            <a:endParaRPr lang="en-US" dirty="0"/>
          </a:p>
        </p:txBody>
      </p:sp>
      <p:sp>
        <p:nvSpPr>
          <p:cNvPr id="6" name="Content Placeholder 2">
            <a:extLst>
              <a:ext uri="{FF2B5EF4-FFF2-40B4-BE49-F238E27FC236}">
                <a16:creationId xmlns:a16="http://schemas.microsoft.com/office/drawing/2014/main" id="{CD79A208-D389-D740-899C-21608411BC91}"/>
              </a:ext>
            </a:extLst>
          </p:cNvPr>
          <p:cNvSpPr>
            <a:spLocks noGrp="1"/>
          </p:cNvSpPr>
          <p:nvPr>
            <p:ph idx="1" hasCustomPrompt="1"/>
          </p:nvPr>
        </p:nvSpPr>
        <p:spPr>
          <a:xfrm>
            <a:off x="6019800" y="0"/>
            <a:ext cx="6172200" cy="6858000"/>
          </a:xfrm>
          <a:prstGeom prst="rect">
            <a:avLst/>
          </a:prstGeom>
          <a:solidFill>
            <a:schemeClr val="bg1"/>
          </a:solid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7" name="Text Placeholder 3">
            <a:extLst>
              <a:ext uri="{FF2B5EF4-FFF2-40B4-BE49-F238E27FC236}">
                <a16:creationId xmlns:a16="http://schemas.microsoft.com/office/drawing/2014/main" id="{1BE17CD9-3925-A04C-AE1C-7E69B0A65A33}"/>
              </a:ext>
            </a:extLst>
          </p:cNvPr>
          <p:cNvSpPr>
            <a:spLocks noGrp="1"/>
          </p:cNvSpPr>
          <p:nvPr>
            <p:ph type="body" sz="half" idx="2"/>
          </p:nvPr>
        </p:nvSpPr>
        <p:spPr>
          <a:xfrm>
            <a:off x="347023" y="2057400"/>
            <a:ext cx="4928362" cy="4071938"/>
          </a:xfrm>
          <a:prstGeom prst="rect">
            <a:avLst/>
          </a:prstGeom>
        </p:spPr>
        <p:txBody>
          <a:bodyPr>
            <a:no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0" name="Straight Connector 19">
            <a:extLst>
              <a:ext uri="{FF2B5EF4-FFF2-40B4-BE49-F238E27FC236}">
                <a16:creationId xmlns:a16="http://schemas.microsoft.com/office/drawing/2014/main" id="{FB287080-1E92-DE4B-99FB-3806051F3D7F}"/>
              </a:ext>
            </a:extLst>
          </p:cNvPr>
          <p:cNvCxnSpPr>
            <a:cxnSpLocks/>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5D5B10F9-CFAD-445B-AC93-24D5FD31999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29D65193-8A24-4572-97C6-7C4E1FD7EB03}"/>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FFA2E91D-736F-4E10-89F5-882B7B6CA92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C1395F86-C724-4CCF-939F-8B70D3047A5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78C6531A-B88F-4440-AD8C-B990CBF8CE2D}"/>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2B4BFCE-4FF6-4230-942D-9D821E25F12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B0C77FA-8134-405D-A077-DEC66437A24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630696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pic slide_Plain big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DB3375-F123-1B49-8C8A-510E0706D94D}"/>
              </a:ext>
            </a:extLst>
          </p:cNvPr>
          <p:cNvSpPr/>
          <p:nvPr userDrawn="1"/>
        </p:nvSpPr>
        <p:spPr>
          <a:xfrm>
            <a:off x="0" y="1515984"/>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Text Placeholder 53">
            <a:extLst>
              <a:ext uri="{FF2B5EF4-FFF2-40B4-BE49-F238E27FC236}">
                <a16:creationId xmlns:a16="http://schemas.microsoft.com/office/drawing/2014/main" id="{D83C2DC4-D7B2-1B4B-813B-2BCE9018F0EB}"/>
              </a:ext>
            </a:extLst>
          </p:cNvPr>
          <p:cNvSpPr>
            <a:spLocks noGrp="1"/>
          </p:cNvSpPr>
          <p:nvPr>
            <p:ph type="body" sz="quarter" idx="14" hasCustomPrompt="1"/>
          </p:nvPr>
        </p:nvSpPr>
        <p:spPr>
          <a:xfrm>
            <a:off x="341830" y="4758706"/>
            <a:ext cx="11481870" cy="117335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lvl="0"/>
            <a:r>
              <a:rPr lang="en-US" dirty="0"/>
              <a:t>Body text</a:t>
            </a:r>
          </a:p>
        </p:txBody>
      </p:sp>
      <p:sp>
        <p:nvSpPr>
          <p:cNvPr id="15" name="Text Placeholder 59">
            <a:extLst>
              <a:ext uri="{FF2B5EF4-FFF2-40B4-BE49-F238E27FC236}">
                <a16:creationId xmlns:a16="http://schemas.microsoft.com/office/drawing/2014/main" id="{F82C0958-C3BD-9644-83D1-5CDB06B84761}"/>
              </a:ext>
            </a:extLst>
          </p:cNvPr>
          <p:cNvSpPr>
            <a:spLocks noGrp="1"/>
          </p:cNvSpPr>
          <p:nvPr>
            <p:ph type="body" sz="quarter" idx="29" hasCustomPrompt="1"/>
          </p:nvPr>
        </p:nvSpPr>
        <p:spPr>
          <a:xfrm>
            <a:off x="341830" y="1779820"/>
            <a:ext cx="11478993" cy="2833030"/>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11" name="Text Placeholder 4">
            <a:extLst>
              <a:ext uri="{FF2B5EF4-FFF2-40B4-BE49-F238E27FC236}">
                <a16:creationId xmlns:a16="http://schemas.microsoft.com/office/drawing/2014/main" id="{96D89887-E6E7-D348-96D8-C8150460EE24}"/>
              </a:ext>
            </a:extLst>
          </p:cNvPr>
          <p:cNvSpPr>
            <a:spLocks noGrp="1"/>
          </p:cNvSpPr>
          <p:nvPr>
            <p:ph type="body" sz="quarter" idx="38" hasCustomPrompt="1"/>
          </p:nvPr>
        </p:nvSpPr>
        <p:spPr>
          <a:xfrm>
            <a:off x="310950"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2" name="Straight Connector 11">
            <a:extLst>
              <a:ext uri="{FF2B5EF4-FFF2-40B4-BE49-F238E27FC236}">
                <a16:creationId xmlns:a16="http://schemas.microsoft.com/office/drawing/2014/main" id="{FF3D0546-433E-244A-B3A9-63CB900D8DB0}"/>
              </a:ext>
            </a:extLst>
          </p:cNvPr>
          <p:cNvCxnSpPr>
            <a:cxnSpLocks/>
          </p:cNvCxnSpPr>
          <p:nvPr userDrawn="1"/>
        </p:nvCxnSpPr>
        <p:spPr>
          <a:xfrm>
            <a:off x="314671"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2E7B31-50DB-334D-B2FF-D341316F634C}"/>
              </a:ext>
            </a:extLst>
          </p:cNvPr>
          <p:cNvSpPr>
            <a:spLocks noGrp="1"/>
          </p:cNvSpPr>
          <p:nvPr>
            <p:ph type="body" idx="39" hasCustomPrompt="1"/>
          </p:nvPr>
        </p:nvSpPr>
        <p:spPr>
          <a:xfrm>
            <a:off x="314671"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8" name="Slide Number Placeholder 2">
            <a:extLst>
              <a:ext uri="{FF2B5EF4-FFF2-40B4-BE49-F238E27FC236}">
                <a16:creationId xmlns:a16="http://schemas.microsoft.com/office/drawing/2014/main" id="{16D2EC67-29C2-4727-86EF-E542CC92C2A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1" name="Group 20">
            <a:extLst>
              <a:ext uri="{FF2B5EF4-FFF2-40B4-BE49-F238E27FC236}">
                <a16:creationId xmlns:a16="http://schemas.microsoft.com/office/drawing/2014/main" id="{50550D31-13FF-4A38-89F5-88F45DB893E3}"/>
              </a:ext>
            </a:extLst>
          </p:cNvPr>
          <p:cNvGrpSpPr/>
          <p:nvPr userDrawn="1"/>
        </p:nvGrpSpPr>
        <p:grpSpPr>
          <a:xfrm>
            <a:off x="11454056" y="6354160"/>
            <a:ext cx="369644" cy="226799"/>
            <a:chOff x="10171675" y="6328233"/>
            <a:chExt cx="731163" cy="454938"/>
          </a:xfrm>
        </p:grpSpPr>
        <p:sp>
          <p:nvSpPr>
            <p:cNvPr id="22" name="Freeform: Shape 21">
              <a:extLst>
                <a:ext uri="{FF2B5EF4-FFF2-40B4-BE49-F238E27FC236}">
                  <a16:creationId xmlns:a16="http://schemas.microsoft.com/office/drawing/2014/main" id="{B3F11276-6F55-4B34-9E26-6F1CB91B123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Freeform: Shape 22">
              <a:extLst>
                <a:ext uri="{FF2B5EF4-FFF2-40B4-BE49-F238E27FC236}">
                  <a16:creationId xmlns:a16="http://schemas.microsoft.com/office/drawing/2014/main" id="{A72282C8-931F-4675-BC00-A2A25734742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4" name="Group 23">
              <a:extLst>
                <a:ext uri="{FF2B5EF4-FFF2-40B4-BE49-F238E27FC236}">
                  <a16:creationId xmlns:a16="http://schemas.microsoft.com/office/drawing/2014/main" id="{9601E1DA-2910-4353-BDB4-2D622488DEF8}"/>
                </a:ext>
              </a:extLst>
            </p:cNvPr>
            <p:cNvGrpSpPr/>
            <p:nvPr userDrawn="1"/>
          </p:nvGrpSpPr>
          <p:grpSpPr>
            <a:xfrm>
              <a:off x="10499754" y="6374995"/>
              <a:ext cx="74948" cy="362489"/>
              <a:chOff x="11458342" y="5807359"/>
              <a:chExt cx="74948" cy="362489"/>
            </a:xfrm>
          </p:grpSpPr>
          <p:sp>
            <p:nvSpPr>
              <p:cNvPr id="25" name="Freeform: Shape 24">
                <a:extLst>
                  <a:ext uri="{FF2B5EF4-FFF2-40B4-BE49-F238E27FC236}">
                    <a16:creationId xmlns:a16="http://schemas.microsoft.com/office/drawing/2014/main" id="{9B1645EC-849D-44FE-B9F1-8BFDA70D7C9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53D07AE-55DD-451F-92FC-89FE5925C76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132096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pic slide_Plain big text_dou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479B1D-0230-6F41-B50E-4871338A78FB}"/>
              </a:ext>
            </a:extLst>
          </p:cNvPr>
          <p:cNvSpPr/>
          <p:nvPr userDrawn="1"/>
        </p:nvSpPr>
        <p:spPr>
          <a:xfrm>
            <a:off x="0" y="1515983"/>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3E8515B-5D1A-BE49-84BF-36DF6D103B00}"/>
              </a:ext>
            </a:extLst>
          </p:cNvPr>
          <p:cNvCxnSpPr>
            <a:cxnSpLocks/>
          </p:cNvCxnSpPr>
          <p:nvPr userDrawn="1"/>
        </p:nvCxnSpPr>
        <p:spPr>
          <a:xfrm>
            <a:off x="3336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3D181F-3C70-754C-8028-974597BB8D06}"/>
              </a:ext>
            </a:extLst>
          </p:cNvPr>
          <p:cNvCxnSpPr>
            <a:cxnSpLocks/>
          </p:cNvCxnSpPr>
          <p:nvPr userDrawn="1"/>
        </p:nvCxnSpPr>
        <p:spPr>
          <a:xfrm>
            <a:off x="333636"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6019E0-C0E4-194E-86A6-1F5AA1A3E592}"/>
              </a:ext>
            </a:extLst>
          </p:cNvPr>
          <p:cNvCxnSpPr>
            <a:cxnSpLocks/>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056ABE-BA08-924A-AF2D-AFEEA27B73D6}"/>
              </a:ext>
            </a:extLst>
          </p:cNvPr>
          <p:cNvCxnSpPr>
            <a:cxnSpLocks/>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a:extLst>
              <a:ext uri="{FF2B5EF4-FFF2-40B4-BE49-F238E27FC236}">
                <a16:creationId xmlns:a16="http://schemas.microsoft.com/office/drawing/2014/main" id="{CB158571-6D27-7B4D-85E7-C63EB4EE03D4}"/>
              </a:ext>
            </a:extLst>
          </p:cNvPr>
          <p:cNvSpPr>
            <a:spLocks noGrp="1"/>
          </p:cNvSpPr>
          <p:nvPr>
            <p:ph type="body" sz="quarter" idx="29" hasCustomPrompt="1"/>
          </p:nvPr>
        </p:nvSpPr>
        <p:spPr>
          <a:xfrm>
            <a:off x="333636" y="2188483"/>
            <a:ext cx="5324521"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cxnSp>
        <p:nvCxnSpPr>
          <p:cNvPr id="20" name="Straight Connector 19">
            <a:extLst>
              <a:ext uri="{FF2B5EF4-FFF2-40B4-BE49-F238E27FC236}">
                <a16:creationId xmlns:a16="http://schemas.microsoft.com/office/drawing/2014/main" id="{AB15E262-DDDD-564B-B44F-DD04C0F47CEA}"/>
              </a:ext>
            </a:extLst>
          </p:cNvPr>
          <p:cNvCxnSpPr>
            <a:cxnSpLocks/>
          </p:cNvCxnSpPr>
          <p:nvPr userDrawn="1"/>
        </p:nvCxnSpPr>
        <p:spPr>
          <a:xfrm>
            <a:off x="3336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a:extLst>
              <a:ext uri="{FF2B5EF4-FFF2-40B4-BE49-F238E27FC236}">
                <a16:creationId xmlns:a16="http://schemas.microsoft.com/office/drawing/2014/main" id="{BD77F91A-EB5C-384E-9CB7-E5EE6DEB6466}"/>
              </a:ext>
            </a:extLst>
          </p:cNvPr>
          <p:cNvSpPr>
            <a:spLocks noGrp="1"/>
          </p:cNvSpPr>
          <p:nvPr>
            <p:ph type="body" sz="quarter" idx="30" hasCustomPrompt="1"/>
          </p:nvPr>
        </p:nvSpPr>
        <p:spPr>
          <a:xfrm>
            <a:off x="6517933"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22" name="Text Placeholder 4">
            <a:extLst>
              <a:ext uri="{FF2B5EF4-FFF2-40B4-BE49-F238E27FC236}">
                <a16:creationId xmlns:a16="http://schemas.microsoft.com/office/drawing/2014/main" id="{EFFAEEEE-4CAD-4773-972F-70342C8ADE40}"/>
              </a:ext>
            </a:extLst>
          </p:cNvPr>
          <p:cNvSpPr>
            <a:spLocks noGrp="1"/>
          </p:cNvSpPr>
          <p:nvPr>
            <p:ph type="body" sz="quarter" idx="38" hasCustomPrompt="1"/>
          </p:nvPr>
        </p:nvSpPr>
        <p:spPr>
          <a:xfrm>
            <a:off x="334964" y="656790"/>
            <a:ext cx="11474386"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3" name="Straight Connector 22">
            <a:extLst>
              <a:ext uri="{FF2B5EF4-FFF2-40B4-BE49-F238E27FC236}">
                <a16:creationId xmlns:a16="http://schemas.microsoft.com/office/drawing/2014/main" id="{7C786F53-C01D-4090-B981-3432A9C84FA2}"/>
              </a:ext>
            </a:extLst>
          </p:cNvPr>
          <p:cNvCxnSpPr>
            <a:cxnSpLocks/>
          </p:cNvCxnSpPr>
          <p:nvPr userDrawn="1"/>
        </p:nvCxnSpPr>
        <p:spPr>
          <a:xfrm>
            <a:off x="314671"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34A67B65-B45D-49E7-BC5F-B93E5C2DBD4F}"/>
              </a:ext>
            </a:extLst>
          </p:cNvPr>
          <p:cNvSpPr>
            <a:spLocks noGrp="1"/>
          </p:cNvSpPr>
          <p:nvPr>
            <p:ph type="body" idx="39" hasCustomPrompt="1"/>
          </p:nvPr>
        </p:nvSpPr>
        <p:spPr>
          <a:xfrm>
            <a:off x="337739" y="308490"/>
            <a:ext cx="11475325"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8" name="Slide Number Placeholder 2">
            <a:extLst>
              <a:ext uri="{FF2B5EF4-FFF2-40B4-BE49-F238E27FC236}">
                <a16:creationId xmlns:a16="http://schemas.microsoft.com/office/drawing/2014/main" id="{6E22F8E5-4C81-4179-A1D6-05DA32869F6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55" name="Group 54">
            <a:extLst>
              <a:ext uri="{FF2B5EF4-FFF2-40B4-BE49-F238E27FC236}">
                <a16:creationId xmlns:a16="http://schemas.microsoft.com/office/drawing/2014/main" id="{97044508-BA53-4F67-89F7-B1CEF6FA06F6}"/>
              </a:ext>
            </a:extLst>
          </p:cNvPr>
          <p:cNvGrpSpPr/>
          <p:nvPr userDrawn="1"/>
        </p:nvGrpSpPr>
        <p:grpSpPr>
          <a:xfrm>
            <a:off x="11454056" y="6354160"/>
            <a:ext cx="369644" cy="226799"/>
            <a:chOff x="10171675" y="6328233"/>
            <a:chExt cx="731163" cy="454938"/>
          </a:xfrm>
        </p:grpSpPr>
        <p:sp>
          <p:nvSpPr>
            <p:cNvPr id="56" name="Freeform: Shape 55">
              <a:extLst>
                <a:ext uri="{FF2B5EF4-FFF2-40B4-BE49-F238E27FC236}">
                  <a16:creationId xmlns:a16="http://schemas.microsoft.com/office/drawing/2014/main" id="{8DD669D4-7A63-4FFB-BAAD-DBAE5D18634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7" name="Freeform: Shape 56">
              <a:extLst>
                <a:ext uri="{FF2B5EF4-FFF2-40B4-BE49-F238E27FC236}">
                  <a16:creationId xmlns:a16="http://schemas.microsoft.com/office/drawing/2014/main" id="{80097DC7-57C5-4C44-9DD1-F7FC2929486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8" name="Group 57">
              <a:extLst>
                <a:ext uri="{FF2B5EF4-FFF2-40B4-BE49-F238E27FC236}">
                  <a16:creationId xmlns:a16="http://schemas.microsoft.com/office/drawing/2014/main" id="{5275CFAC-7A66-4104-AE48-91105CE627F4}"/>
                </a:ext>
              </a:extLst>
            </p:cNvPr>
            <p:cNvGrpSpPr/>
            <p:nvPr userDrawn="1"/>
          </p:nvGrpSpPr>
          <p:grpSpPr>
            <a:xfrm>
              <a:off x="10499754" y="6374995"/>
              <a:ext cx="74948" cy="362489"/>
              <a:chOff x="11458342" y="5807359"/>
              <a:chExt cx="74948" cy="362489"/>
            </a:xfrm>
          </p:grpSpPr>
          <p:sp>
            <p:nvSpPr>
              <p:cNvPr id="59" name="Freeform: Shape 58">
                <a:extLst>
                  <a:ext uri="{FF2B5EF4-FFF2-40B4-BE49-F238E27FC236}">
                    <a16:creationId xmlns:a16="http://schemas.microsoft.com/office/drawing/2014/main" id="{F518AB61-88E8-4FB4-A0D1-5EF1C8ECE7A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3A840021-E9E2-4EEA-8916-CC550AADDDB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04993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pic slide_Big text_double_invers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479B1D-0230-6F41-B50E-4871338A78FB}"/>
              </a:ext>
            </a:extLst>
          </p:cNvPr>
          <p:cNvSpPr/>
          <p:nvPr userDrawn="1"/>
        </p:nvSpPr>
        <p:spPr>
          <a:xfrm>
            <a:off x="0"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3E8515B-5D1A-BE49-84BF-36DF6D103B00}"/>
              </a:ext>
            </a:extLst>
          </p:cNvPr>
          <p:cNvCxnSpPr>
            <a:cxnSpLocks/>
          </p:cNvCxnSpPr>
          <p:nvPr userDrawn="1"/>
        </p:nvCxnSpPr>
        <p:spPr>
          <a:xfrm>
            <a:off x="350217"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3D181F-3C70-754C-8028-974597BB8D06}"/>
              </a:ext>
            </a:extLst>
          </p:cNvPr>
          <p:cNvCxnSpPr>
            <a:cxnSpLocks/>
          </p:cNvCxnSpPr>
          <p:nvPr userDrawn="1"/>
        </p:nvCxnSpPr>
        <p:spPr>
          <a:xfrm>
            <a:off x="350217"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6019E0-C0E4-194E-86A6-1F5AA1A3E592}"/>
              </a:ext>
            </a:extLst>
          </p:cNvPr>
          <p:cNvCxnSpPr>
            <a:cxnSpLocks/>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056ABE-BA08-924A-AF2D-AFEEA27B73D6}"/>
              </a:ext>
            </a:extLst>
          </p:cNvPr>
          <p:cNvCxnSpPr>
            <a:cxnSpLocks/>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a:extLst>
              <a:ext uri="{FF2B5EF4-FFF2-40B4-BE49-F238E27FC236}">
                <a16:creationId xmlns:a16="http://schemas.microsoft.com/office/drawing/2014/main" id="{CB158571-6D27-7B4D-85E7-C63EB4EE03D4}"/>
              </a:ext>
            </a:extLst>
          </p:cNvPr>
          <p:cNvSpPr>
            <a:spLocks noGrp="1"/>
          </p:cNvSpPr>
          <p:nvPr>
            <p:ph type="body" sz="quarter" idx="29" hasCustomPrompt="1"/>
          </p:nvPr>
        </p:nvSpPr>
        <p:spPr>
          <a:xfrm>
            <a:off x="350215"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cxnSp>
        <p:nvCxnSpPr>
          <p:cNvPr id="20" name="Straight Connector 19">
            <a:extLst>
              <a:ext uri="{FF2B5EF4-FFF2-40B4-BE49-F238E27FC236}">
                <a16:creationId xmlns:a16="http://schemas.microsoft.com/office/drawing/2014/main" id="{AB15E262-DDDD-564B-B44F-DD04C0F47CEA}"/>
              </a:ext>
            </a:extLst>
          </p:cNvPr>
          <p:cNvCxnSpPr>
            <a:cxnSpLocks/>
          </p:cNvCxnSpPr>
          <p:nvPr userDrawn="1"/>
        </p:nvCxnSpPr>
        <p:spPr>
          <a:xfrm>
            <a:off x="3082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a:extLst>
              <a:ext uri="{FF2B5EF4-FFF2-40B4-BE49-F238E27FC236}">
                <a16:creationId xmlns:a16="http://schemas.microsoft.com/office/drawing/2014/main" id="{BD77F91A-EB5C-384E-9CB7-E5EE6DEB6466}"/>
              </a:ext>
            </a:extLst>
          </p:cNvPr>
          <p:cNvSpPr>
            <a:spLocks noGrp="1"/>
          </p:cNvSpPr>
          <p:nvPr>
            <p:ph type="body" sz="quarter" idx="30" hasCustomPrompt="1"/>
          </p:nvPr>
        </p:nvSpPr>
        <p:spPr>
          <a:xfrm>
            <a:off x="6517933" y="2188484"/>
            <a:ext cx="5312045" cy="330519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solidFill>
                  <a:schemeClr val="tx1"/>
                </a:solidFill>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17" name="Text Placeholder 4">
            <a:extLst>
              <a:ext uri="{FF2B5EF4-FFF2-40B4-BE49-F238E27FC236}">
                <a16:creationId xmlns:a16="http://schemas.microsoft.com/office/drawing/2014/main" id="{B8D11D6D-A27A-E441-B2A7-2D2C1A26312B}"/>
              </a:ext>
            </a:extLst>
          </p:cNvPr>
          <p:cNvSpPr>
            <a:spLocks noGrp="1"/>
          </p:cNvSpPr>
          <p:nvPr>
            <p:ph type="body" sz="quarter" idx="38" hasCustomPrompt="1"/>
          </p:nvPr>
        </p:nvSpPr>
        <p:spPr>
          <a:xfrm>
            <a:off x="338109" y="602472"/>
            <a:ext cx="5324151"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8" name="Straight Connector 17">
            <a:extLst>
              <a:ext uri="{FF2B5EF4-FFF2-40B4-BE49-F238E27FC236}">
                <a16:creationId xmlns:a16="http://schemas.microsoft.com/office/drawing/2014/main" id="{F73CF0BB-E7D8-E14D-B2CC-FABFB175D728}"/>
              </a:ext>
            </a:extLst>
          </p:cNvPr>
          <p:cNvCxnSpPr>
            <a:cxnSpLocks/>
          </p:cNvCxnSpPr>
          <p:nvPr userDrawn="1"/>
        </p:nvCxnSpPr>
        <p:spPr>
          <a:xfrm>
            <a:off x="341830" y="1221684"/>
            <a:ext cx="5320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72427F04-75C2-9041-B052-D9CBA37063CA}"/>
              </a:ext>
            </a:extLst>
          </p:cNvPr>
          <p:cNvSpPr>
            <a:spLocks noGrp="1"/>
          </p:cNvSpPr>
          <p:nvPr>
            <p:ph type="body" sz="quarter" idx="40" hasCustomPrompt="1"/>
          </p:nvPr>
        </p:nvSpPr>
        <p:spPr>
          <a:xfrm>
            <a:off x="6520248" y="602472"/>
            <a:ext cx="5324151" cy="615600"/>
          </a:xfrm>
        </p:spPr>
        <p:txBody>
          <a:bodyPr anchor="ctr"/>
          <a:lstStyle>
            <a:lvl1pPr>
              <a:defRPr sz="4000" cap="all" spc="500" baseline="0">
                <a:solidFill>
                  <a:schemeClr val="tx1"/>
                </a:solidFill>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4" name="Straight Connector 23">
            <a:extLst>
              <a:ext uri="{FF2B5EF4-FFF2-40B4-BE49-F238E27FC236}">
                <a16:creationId xmlns:a16="http://schemas.microsoft.com/office/drawing/2014/main" id="{8016C141-8AD0-FA4D-9A6D-D8FAAB34042B}"/>
              </a:ext>
            </a:extLst>
          </p:cNvPr>
          <p:cNvCxnSpPr>
            <a:cxnSpLocks/>
          </p:cNvCxnSpPr>
          <p:nvPr userDrawn="1"/>
        </p:nvCxnSpPr>
        <p:spPr>
          <a:xfrm>
            <a:off x="6504091" y="1221684"/>
            <a:ext cx="5320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2">
            <a:extLst>
              <a:ext uri="{FF2B5EF4-FFF2-40B4-BE49-F238E27FC236}">
                <a16:creationId xmlns:a16="http://schemas.microsoft.com/office/drawing/2014/main" id="{B497F8A9-77F2-4BF5-95DD-46FD6DEAE19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6" name="Group 25">
            <a:extLst>
              <a:ext uri="{FF2B5EF4-FFF2-40B4-BE49-F238E27FC236}">
                <a16:creationId xmlns:a16="http://schemas.microsoft.com/office/drawing/2014/main" id="{A883E1FA-A401-41F7-940B-13D2D13AAD18}"/>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0E4CFC1C-F55C-4466-BB0B-C4E9F2B3779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52B459A5-2BD2-4B83-9088-453BFCBDEA1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768F71EA-2B78-4D0E-9EF3-D9A866D45C78}"/>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F7D895C1-B160-4C66-AC2D-FCA6B819696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86ACC23-D754-4E43-A4C7-1377D74C8B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794472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pic slide_ Plain big text_triple">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577DD23-E2B2-6B44-ABCC-1C874C483B7D}"/>
              </a:ext>
            </a:extLst>
          </p:cNvPr>
          <p:cNvSpPr/>
          <p:nvPr userDrawn="1"/>
        </p:nvSpPr>
        <p:spPr>
          <a:xfrm>
            <a:off x="0" y="1515984"/>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ext Placeholder 59">
            <a:extLst>
              <a:ext uri="{FF2B5EF4-FFF2-40B4-BE49-F238E27FC236}">
                <a16:creationId xmlns:a16="http://schemas.microsoft.com/office/drawing/2014/main" id="{D947D037-5869-4946-B527-AFFEE230882B}"/>
              </a:ext>
            </a:extLst>
          </p:cNvPr>
          <p:cNvSpPr>
            <a:spLocks noGrp="1"/>
          </p:cNvSpPr>
          <p:nvPr>
            <p:ph type="body" sz="quarter" idx="17" hasCustomPrompt="1"/>
          </p:nvPr>
        </p:nvSpPr>
        <p:spPr>
          <a:xfrm>
            <a:off x="350216" y="2188484"/>
            <a:ext cx="3647626"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48" name="Text Placeholder 53">
            <a:extLst>
              <a:ext uri="{FF2B5EF4-FFF2-40B4-BE49-F238E27FC236}">
                <a16:creationId xmlns:a16="http://schemas.microsoft.com/office/drawing/2014/main" id="{3ACE9A3F-6106-2046-A29A-B0E1A960158C}"/>
              </a:ext>
            </a:extLst>
          </p:cNvPr>
          <p:cNvSpPr>
            <a:spLocks noGrp="1"/>
          </p:cNvSpPr>
          <p:nvPr>
            <p:ph type="body" sz="quarter" idx="14" hasCustomPrompt="1"/>
          </p:nvPr>
        </p:nvSpPr>
        <p:spPr>
          <a:xfrm>
            <a:off x="350216" y="4897256"/>
            <a:ext cx="3647625"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Name/Body text</a:t>
            </a:r>
          </a:p>
        </p:txBody>
      </p:sp>
      <p:cxnSp>
        <p:nvCxnSpPr>
          <p:cNvPr id="51" name="Straight Connector 50">
            <a:extLst>
              <a:ext uri="{FF2B5EF4-FFF2-40B4-BE49-F238E27FC236}">
                <a16:creationId xmlns:a16="http://schemas.microsoft.com/office/drawing/2014/main" id="{2FAA1B52-0452-1B48-80BE-9A356B2FDE76}"/>
              </a:ext>
            </a:extLst>
          </p:cNvPr>
          <p:cNvCxnSpPr>
            <a:cxnSpLocks/>
          </p:cNvCxnSpPr>
          <p:nvPr userDrawn="1"/>
        </p:nvCxnSpPr>
        <p:spPr>
          <a:xfrm>
            <a:off x="350217" y="21790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C0C281-DF65-1E43-9919-4123EF48F942}"/>
              </a:ext>
            </a:extLst>
          </p:cNvPr>
          <p:cNvCxnSpPr>
            <a:cxnSpLocks/>
          </p:cNvCxnSpPr>
          <p:nvPr userDrawn="1"/>
        </p:nvCxnSpPr>
        <p:spPr>
          <a:xfrm>
            <a:off x="350217" y="54937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59">
            <a:extLst>
              <a:ext uri="{FF2B5EF4-FFF2-40B4-BE49-F238E27FC236}">
                <a16:creationId xmlns:a16="http://schemas.microsoft.com/office/drawing/2014/main" id="{11B77FA4-EC98-C24C-8DE0-09C29D81B25C}"/>
              </a:ext>
            </a:extLst>
          </p:cNvPr>
          <p:cNvSpPr>
            <a:spLocks noGrp="1"/>
          </p:cNvSpPr>
          <p:nvPr>
            <p:ph type="body" sz="quarter" idx="27" hasCustomPrompt="1"/>
          </p:nvPr>
        </p:nvSpPr>
        <p:spPr>
          <a:xfrm>
            <a:off x="4273629" y="2188484"/>
            <a:ext cx="3647626"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58" name="Text Placeholder 53">
            <a:extLst>
              <a:ext uri="{FF2B5EF4-FFF2-40B4-BE49-F238E27FC236}">
                <a16:creationId xmlns:a16="http://schemas.microsoft.com/office/drawing/2014/main" id="{A898A26E-055C-724C-B1DC-D3EE9C9122B3}"/>
              </a:ext>
            </a:extLst>
          </p:cNvPr>
          <p:cNvSpPr>
            <a:spLocks noGrp="1"/>
          </p:cNvSpPr>
          <p:nvPr>
            <p:ph type="body" sz="quarter" idx="28" hasCustomPrompt="1"/>
          </p:nvPr>
        </p:nvSpPr>
        <p:spPr>
          <a:xfrm>
            <a:off x="4273629" y="4897256"/>
            <a:ext cx="3647625"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Name/Body text</a:t>
            </a:r>
          </a:p>
        </p:txBody>
      </p:sp>
      <p:cxnSp>
        <p:nvCxnSpPr>
          <p:cNvPr id="59" name="Straight Connector 58">
            <a:extLst>
              <a:ext uri="{FF2B5EF4-FFF2-40B4-BE49-F238E27FC236}">
                <a16:creationId xmlns:a16="http://schemas.microsoft.com/office/drawing/2014/main" id="{808FF20B-F664-0C45-BD7A-9DFCC29AC809}"/>
              </a:ext>
            </a:extLst>
          </p:cNvPr>
          <p:cNvCxnSpPr>
            <a:cxnSpLocks/>
          </p:cNvCxnSpPr>
          <p:nvPr userDrawn="1"/>
        </p:nvCxnSpPr>
        <p:spPr>
          <a:xfrm>
            <a:off x="4273630" y="21790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EF62D64-D9AA-C84F-A1B5-C2932ACA19F7}"/>
              </a:ext>
            </a:extLst>
          </p:cNvPr>
          <p:cNvCxnSpPr>
            <a:cxnSpLocks/>
          </p:cNvCxnSpPr>
          <p:nvPr userDrawn="1"/>
        </p:nvCxnSpPr>
        <p:spPr>
          <a:xfrm>
            <a:off x="4273630" y="54937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 Placeholder 59">
            <a:extLst>
              <a:ext uri="{FF2B5EF4-FFF2-40B4-BE49-F238E27FC236}">
                <a16:creationId xmlns:a16="http://schemas.microsoft.com/office/drawing/2014/main" id="{98D6C114-41D0-C049-8E95-1FF87DE87A28}"/>
              </a:ext>
            </a:extLst>
          </p:cNvPr>
          <p:cNvSpPr>
            <a:spLocks noGrp="1"/>
          </p:cNvSpPr>
          <p:nvPr>
            <p:ph type="body" sz="quarter" idx="29" hasCustomPrompt="1"/>
          </p:nvPr>
        </p:nvSpPr>
        <p:spPr>
          <a:xfrm>
            <a:off x="8197043" y="2215270"/>
            <a:ext cx="3626657"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86" name="Text Placeholder 53">
            <a:extLst>
              <a:ext uri="{FF2B5EF4-FFF2-40B4-BE49-F238E27FC236}">
                <a16:creationId xmlns:a16="http://schemas.microsoft.com/office/drawing/2014/main" id="{F3E4308A-8CA9-7D4A-8E39-AB962DDDCA16}"/>
              </a:ext>
            </a:extLst>
          </p:cNvPr>
          <p:cNvSpPr>
            <a:spLocks noGrp="1"/>
          </p:cNvSpPr>
          <p:nvPr>
            <p:ph type="body" sz="quarter" idx="30" hasCustomPrompt="1"/>
          </p:nvPr>
        </p:nvSpPr>
        <p:spPr>
          <a:xfrm>
            <a:off x="8197043" y="4924042"/>
            <a:ext cx="3626657"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Name/Body text</a:t>
            </a:r>
          </a:p>
        </p:txBody>
      </p:sp>
      <p:cxnSp>
        <p:nvCxnSpPr>
          <p:cNvPr id="87" name="Straight Connector 86">
            <a:extLst>
              <a:ext uri="{FF2B5EF4-FFF2-40B4-BE49-F238E27FC236}">
                <a16:creationId xmlns:a16="http://schemas.microsoft.com/office/drawing/2014/main" id="{2627EA08-EADD-524C-A3FB-9B4DD5CCD65F}"/>
              </a:ext>
            </a:extLst>
          </p:cNvPr>
          <p:cNvCxnSpPr>
            <a:cxnSpLocks/>
          </p:cNvCxnSpPr>
          <p:nvPr userDrawn="1"/>
        </p:nvCxnSpPr>
        <p:spPr>
          <a:xfrm>
            <a:off x="8197044" y="2205786"/>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65A1FCE-F8BD-C049-91D9-46B5DC6F8260}"/>
              </a:ext>
            </a:extLst>
          </p:cNvPr>
          <p:cNvCxnSpPr>
            <a:cxnSpLocks/>
          </p:cNvCxnSpPr>
          <p:nvPr userDrawn="1"/>
        </p:nvCxnSpPr>
        <p:spPr>
          <a:xfrm>
            <a:off x="8197044" y="5520486"/>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3096B95B-9FAB-4D00-93FF-C6A708FE4B82}"/>
              </a:ext>
            </a:extLst>
          </p:cNvPr>
          <p:cNvSpPr>
            <a:spLocks noGrp="1"/>
          </p:cNvSpPr>
          <p:nvPr>
            <p:ph type="body" sz="quarter" idx="38" hasCustomPrompt="1"/>
          </p:nvPr>
        </p:nvSpPr>
        <p:spPr>
          <a:xfrm>
            <a:off x="310950"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5" name="Straight Connector 24">
            <a:extLst>
              <a:ext uri="{FF2B5EF4-FFF2-40B4-BE49-F238E27FC236}">
                <a16:creationId xmlns:a16="http://schemas.microsoft.com/office/drawing/2014/main" id="{72BF2ADC-7288-450B-A655-1A175B309F07}"/>
              </a:ext>
            </a:extLst>
          </p:cNvPr>
          <p:cNvCxnSpPr>
            <a:cxnSpLocks/>
          </p:cNvCxnSpPr>
          <p:nvPr userDrawn="1"/>
        </p:nvCxnSpPr>
        <p:spPr>
          <a:xfrm>
            <a:off x="314671"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E79CEB00-CFDD-4D2A-B3F6-CAD7698A7DD7}"/>
              </a:ext>
            </a:extLst>
          </p:cNvPr>
          <p:cNvSpPr>
            <a:spLocks noGrp="1"/>
          </p:cNvSpPr>
          <p:nvPr>
            <p:ph type="body" idx="39" hasCustomPrompt="1"/>
          </p:nvPr>
        </p:nvSpPr>
        <p:spPr>
          <a:xfrm>
            <a:off x="314671"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2" name="Slide Number Placeholder 2">
            <a:extLst>
              <a:ext uri="{FF2B5EF4-FFF2-40B4-BE49-F238E27FC236}">
                <a16:creationId xmlns:a16="http://schemas.microsoft.com/office/drawing/2014/main" id="{83C906AD-591C-4154-ACC3-78E7E5957FE5}"/>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3" name="Group 22">
            <a:extLst>
              <a:ext uri="{FF2B5EF4-FFF2-40B4-BE49-F238E27FC236}">
                <a16:creationId xmlns:a16="http://schemas.microsoft.com/office/drawing/2014/main" id="{88A2C82E-2FF7-4316-BA27-0CBEA66B5273}"/>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44056D12-9CAF-4ABF-9BCA-9800490BF71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6F11033D-63FF-4A44-9C8E-6E956E11B61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A2E63EE5-7D8D-49DC-B2E0-B61F7D3CB72D}"/>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EA6F28B4-A48A-4F72-8365-AFC13013E04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91D39E17-C87B-4B63-8AF6-BA55CDB8068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796620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pic slide_presenter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A07-4917-414C-93D3-2A36CD2ECDD9}"/>
              </a:ext>
            </a:extLst>
          </p:cNvPr>
          <p:cNvSpPr>
            <a:spLocks noGrp="1"/>
          </p:cNvSpPr>
          <p:nvPr>
            <p:ph type="title" hasCustomPrompt="1"/>
          </p:nvPr>
        </p:nvSpPr>
        <p:spPr>
          <a:xfrm>
            <a:off x="347023" y="1163335"/>
            <a:ext cx="6291805" cy="2815003"/>
          </a:xfrm>
          <a:prstGeom prst="rect">
            <a:avLst/>
          </a:prstGeom>
        </p:spPr>
        <p:txBody>
          <a:bodyPr tIns="0" rIns="0" bIns="0" anchor="ctr">
            <a:noAutofit/>
          </a:bodyPr>
          <a:lstStyle>
            <a:lvl1pPr>
              <a:lnSpc>
                <a:spcPct val="100000"/>
              </a:lnSpc>
              <a:defRPr sz="5000" baseline="0">
                <a:latin typeface="+mj-lt"/>
              </a:defRPr>
            </a:lvl1pPr>
          </a:lstStyle>
          <a:p>
            <a:r>
              <a:rPr lang="en-GB" dirty="0"/>
              <a:t>Headline</a:t>
            </a:r>
            <a:endParaRPr lang="en-US" dirty="0"/>
          </a:p>
        </p:txBody>
      </p:sp>
      <p:sp>
        <p:nvSpPr>
          <p:cNvPr id="29" name="Text Placeholder 3">
            <a:extLst>
              <a:ext uri="{FF2B5EF4-FFF2-40B4-BE49-F238E27FC236}">
                <a16:creationId xmlns:a16="http://schemas.microsoft.com/office/drawing/2014/main" id="{525D04D8-68CD-6F4C-A780-E17DB607498C}"/>
              </a:ext>
            </a:extLst>
          </p:cNvPr>
          <p:cNvSpPr>
            <a:spLocks noGrp="1"/>
          </p:cNvSpPr>
          <p:nvPr>
            <p:ph type="body" sz="half" idx="2" hasCustomPrompt="1"/>
          </p:nvPr>
        </p:nvSpPr>
        <p:spPr>
          <a:xfrm>
            <a:off x="347023" y="4395861"/>
            <a:ext cx="3932237" cy="277000"/>
          </a:xfrm>
          <a:prstGeom prst="rect">
            <a:avLst/>
          </a:prstGeom>
        </p:spPr>
        <p:txBody>
          <a:bodyPr>
            <a:noAutofit/>
          </a:bodyPr>
          <a:lstStyle>
            <a:lvl1pPr marL="0" indent="0">
              <a:buNone/>
              <a:defRPr sz="2000" cap="all"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presentor</a:t>
            </a:r>
            <a:endParaRPr lang="en-GB" dirty="0"/>
          </a:p>
        </p:txBody>
      </p:sp>
      <p:sp>
        <p:nvSpPr>
          <p:cNvPr id="33" name="Picture Placeholder 2">
            <a:extLst>
              <a:ext uri="{FF2B5EF4-FFF2-40B4-BE49-F238E27FC236}">
                <a16:creationId xmlns:a16="http://schemas.microsoft.com/office/drawing/2014/main" id="{B2BCB9DC-BA99-DD4F-BFD6-0533B3CE1622}"/>
              </a:ext>
            </a:extLst>
          </p:cNvPr>
          <p:cNvSpPr>
            <a:spLocks noGrp="1"/>
          </p:cNvSpPr>
          <p:nvPr>
            <p:ph type="pic" idx="1" hasCustomPrompt="1"/>
          </p:nvPr>
        </p:nvSpPr>
        <p:spPr>
          <a:xfrm>
            <a:off x="7010399" y="1163335"/>
            <a:ext cx="4813301" cy="4961303"/>
          </a:xfrm>
          <a:prstGeom prst="rect">
            <a:avLst/>
          </a:prstGeom>
          <a:noFill/>
        </p:spPr>
        <p:txBody>
          <a:bodyPr anchor="ctr">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Portrait image goes here</a:t>
            </a:r>
          </a:p>
        </p:txBody>
      </p:sp>
      <p:sp>
        <p:nvSpPr>
          <p:cNvPr id="34" name="Text Placeholder 3">
            <a:extLst>
              <a:ext uri="{FF2B5EF4-FFF2-40B4-BE49-F238E27FC236}">
                <a16:creationId xmlns:a16="http://schemas.microsoft.com/office/drawing/2014/main" id="{68BF093B-1BC3-3E4F-BBED-DE5C3F121405}"/>
              </a:ext>
            </a:extLst>
          </p:cNvPr>
          <p:cNvSpPr>
            <a:spLocks noGrp="1"/>
          </p:cNvSpPr>
          <p:nvPr>
            <p:ph type="body" sz="half" idx="14" hasCustomPrompt="1"/>
          </p:nvPr>
        </p:nvSpPr>
        <p:spPr>
          <a:xfrm>
            <a:off x="347023" y="5077602"/>
            <a:ext cx="3932237" cy="297242"/>
          </a:xfrm>
          <a:prstGeom prst="rect">
            <a:avLst/>
          </a:prstGeom>
        </p:spPr>
        <p:txBody>
          <a:bodyPr>
            <a:noAutofit/>
          </a:bodyPr>
          <a:lstStyle>
            <a:lvl1pPr marL="0" indent="0">
              <a:buNone/>
              <a:defRPr sz="2000" cap="none" baseline="0">
                <a:solidFill>
                  <a:schemeClr val="accent4"/>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Location</a:t>
            </a:r>
          </a:p>
        </p:txBody>
      </p:sp>
      <p:cxnSp>
        <p:nvCxnSpPr>
          <p:cNvPr id="11" name="Straight Connector 10">
            <a:extLst>
              <a:ext uri="{FF2B5EF4-FFF2-40B4-BE49-F238E27FC236}">
                <a16:creationId xmlns:a16="http://schemas.microsoft.com/office/drawing/2014/main" id="{A972ACA2-D096-5940-A88B-511EB95C0BC0}"/>
              </a:ext>
            </a:extLst>
          </p:cNvPr>
          <p:cNvCxnSpPr>
            <a:cxnSpLocks/>
          </p:cNvCxnSpPr>
          <p:nvPr userDrawn="1"/>
        </p:nvCxnSpPr>
        <p:spPr>
          <a:xfrm>
            <a:off x="331076" y="6133702"/>
            <a:ext cx="1149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4D5A352C-7F67-4BBC-A505-1D28F1362B9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31D7375A-33FC-4364-8EAB-F2B6715B32BC}"/>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FC6F3C36-745B-4DFE-B71A-FCD1A2B669C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0C9219A8-E69B-4E05-832A-4F3CB222D59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644B6B5D-682B-4DD9-9AD2-1C509E07ED94}"/>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49FD254C-1A0B-42F0-B112-E4A8E971A3D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824C1AF-C861-4794-A642-FBE88325F24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4566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C14-B4BC-6B8B-494A-FE3212DA103A}"/>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4214C059-8499-8C3B-C2D4-F2BE84749825}"/>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4" name="Footer Placeholder 3">
            <a:extLst>
              <a:ext uri="{FF2B5EF4-FFF2-40B4-BE49-F238E27FC236}">
                <a16:creationId xmlns:a16="http://schemas.microsoft.com/office/drawing/2014/main" id="{8D6C47A0-5E1F-B1EB-ED70-6A635191D2F6}"/>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5AA3B6EC-B4E1-5ED2-42D5-4C6BFA9430C4}"/>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4182423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pic slide_Section hea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77706-A1EC-6C4E-AB9E-707EF6BD1FD4}"/>
              </a:ext>
            </a:extLst>
          </p:cNvPr>
          <p:cNvSpPr>
            <a:spLocks noGrp="1"/>
          </p:cNvSpPr>
          <p:nvPr>
            <p:ph type="title" hasCustomPrompt="1"/>
          </p:nvPr>
        </p:nvSpPr>
        <p:spPr>
          <a:xfrm>
            <a:off x="347023" y="1924700"/>
            <a:ext cx="11482187" cy="3008598"/>
          </a:xfrm>
          <a:prstGeom prst="rect">
            <a:avLst/>
          </a:prstGeom>
        </p:spPr>
        <p:txBody>
          <a:bodyPr tIns="0" rIns="0" bIns="0" anchor="ctr">
            <a:noAutofit/>
          </a:bodyPr>
          <a:lstStyle>
            <a:lvl1pPr algn="ctr">
              <a:lnSpc>
                <a:spcPct val="150000"/>
              </a:lnSpc>
              <a:defRPr sz="5000" baseline="0">
                <a:latin typeface="+mj-lt"/>
              </a:defRPr>
            </a:lvl1pPr>
          </a:lstStyle>
          <a:p>
            <a:r>
              <a:rPr lang="en-GB" dirty="0"/>
              <a:t>Section headline</a:t>
            </a:r>
            <a:endParaRPr lang="en-US" dirty="0"/>
          </a:p>
        </p:txBody>
      </p:sp>
      <p:sp>
        <p:nvSpPr>
          <p:cNvPr id="7" name="Text Placeholder 2">
            <a:extLst>
              <a:ext uri="{FF2B5EF4-FFF2-40B4-BE49-F238E27FC236}">
                <a16:creationId xmlns:a16="http://schemas.microsoft.com/office/drawing/2014/main" id="{BF9C69B9-FD6C-B54C-ADD0-D4F3393775A1}"/>
              </a:ext>
            </a:extLst>
          </p:cNvPr>
          <p:cNvSpPr>
            <a:spLocks noGrp="1"/>
          </p:cNvSpPr>
          <p:nvPr>
            <p:ph type="body" idx="1" hasCustomPrompt="1"/>
          </p:nvPr>
        </p:nvSpPr>
        <p:spPr>
          <a:xfrm>
            <a:off x="347023" y="1445525"/>
            <a:ext cx="11482187" cy="367509"/>
          </a:xfrm>
          <a:prstGeom prst="rect">
            <a:avLst/>
          </a:prstGeom>
        </p:spPr>
        <p:txBody>
          <a:bodyPr>
            <a:noAutofit/>
          </a:bodyPr>
          <a:lstStyle>
            <a:lvl1pPr marL="0" indent="0" algn="ctr">
              <a:buNone/>
              <a:defRPr sz="20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of presentation</a:t>
            </a:r>
          </a:p>
        </p:txBody>
      </p:sp>
      <p:cxnSp>
        <p:nvCxnSpPr>
          <p:cNvPr id="11" name="Straight Connector 10">
            <a:extLst>
              <a:ext uri="{FF2B5EF4-FFF2-40B4-BE49-F238E27FC236}">
                <a16:creationId xmlns:a16="http://schemas.microsoft.com/office/drawing/2014/main" id="{99EFECDD-C955-6348-9B72-7EF3BADB51D1}"/>
              </a:ext>
            </a:extLst>
          </p:cNvPr>
          <p:cNvCxnSpPr>
            <a:cxnSpLocks/>
          </p:cNvCxnSpPr>
          <p:nvPr userDrawn="1"/>
        </p:nvCxnSpPr>
        <p:spPr>
          <a:xfrm>
            <a:off x="347023" y="1924700"/>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D14214-6A4F-E84A-9590-6EDB9508A6B8}"/>
              </a:ext>
            </a:extLst>
          </p:cNvPr>
          <p:cNvCxnSpPr>
            <a:cxnSpLocks/>
          </p:cNvCxnSpPr>
          <p:nvPr userDrawn="1"/>
        </p:nvCxnSpPr>
        <p:spPr>
          <a:xfrm>
            <a:off x="347023" y="4933300"/>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4E1C973-CD1D-4A55-8969-2EAF165CF232}"/>
              </a:ext>
            </a:extLst>
          </p:cNvPr>
          <p:cNvGrpSpPr/>
          <p:nvPr userDrawn="1"/>
        </p:nvGrpSpPr>
        <p:grpSpPr>
          <a:xfrm>
            <a:off x="11454056" y="6354160"/>
            <a:ext cx="369644" cy="226799"/>
            <a:chOff x="10171675" y="6328233"/>
            <a:chExt cx="731163" cy="454938"/>
          </a:xfrm>
        </p:grpSpPr>
        <p:sp>
          <p:nvSpPr>
            <p:cNvPr id="13" name="Freeform: Shape 12">
              <a:extLst>
                <a:ext uri="{FF2B5EF4-FFF2-40B4-BE49-F238E27FC236}">
                  <a16:creationId xmlns:a16="http://schemas.microsoft.com/office/drawing/2014/main" id="{5EE49875-C4A2-4AB6-B2E0-EE60C32071E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Freeform: Shape 13">
              <a:extLst>
                <a:ext uri="{FF2B5EF4-FFF2-40B4-BE49-F238E27FC236}">
                  <a16:creationId xmlns:a16="http://schemas.microsoft.com/office/drawing/2014/main" id="{3A75FE98-6FC3-404D-BE9B-34821ED26CB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5" name="Group 14">
              <a:extLst>
                <a:ext uri="{FF2B5EF4-FFF2-40B4-BE49-F238E27FC236}">
                  <a16:creationId xmlns:a16="http://schemas.microsoft.com/office/drawing/2014/main" id="{622159CC-CA73-49AB-BDF4-A410C22E3427}"/>
                </a:ext>
              </a:extLst>
            </p:cNvPr>
            <p:cNvGrpSpPr/>
            <p:nvPr userDrawn="1"/>
          </p:nvGrpSpPr>
          <p:grpSpPr>
            <a:xfrm>
              <a:off x="10499754" y="6374995"/>
              <a:ext cx="74948" cy="362489"/>
              <a:chOff x="11458342" y="5807359"/>
              <a:chExt cx="74948" cy="362489"/>
            </a:xfrm>
          </p:grpSpPr>
          <p:sp>
            <p:nvSpPr>
              <p:cNvPr id="16" name="Freeform: Shape 15">
                <a:extLst>
                  <a:ext uri="{FF2B5EF4-FFF2-40B4-BE49-F238E27FC236}">
                    <a16:creationId xmlns:a16="http://schemas.microsoft.com/office/drawing/2014/main" id="{F2851E80-260A-42E0-AF32-BC100030DC3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F8320ECE-417D-4FFD-B3A7-666336CB0E9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248612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pic slide_Section heading with sub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C34D42-9D0F-4241-AE7D-1E721B0A69D9}"/>
              </a:ext>
            </a:extLst>
          </p:cNvPr>
          <p:cNvSpPr>
            <a:spLocks noGrp="1"/>
          </p:cNvSpPr>
          <p:nvPr>
            <p:ph type="title" hasCustomPrompt="1"/>
          </p:nvPr>
        </p:nvSpPr>
        <p:spPr>
          <a:xfrm>
            <a:off x="334963" y="1924700"/>
            <a:ext cx="11494248" cy="2192174"/>
          </a:xfrm>
          <a:prstGeom prst="rect">
            <a:avLst/>
          </a:prstGeom>
        </p:spPr>
        <p:txBody>
          <a:bodyPr tIns="0" rIns="0" bIns="0">
            <a:noAutofit/>
          </a:bodyPr>
          <a:lstStyle>
            <a:lvl1pPr algn="ctr">
              <a:lnSpc>
                <a:spcPct val="150000"/>
              </a:lnSpc>
              <a:defRPr sz="5000" baseline="0">
                <a:latin typeface="+mj-lt"/>
              </a:defRPr>
            </a:lvl1pPr>
          </a:lstStyle>
          <a:p>
            <a:r>
              <a:rPr lang="en-GB" dirty="0"/>
              <a:t>Section headline</a:t>
            </a:r>
            <a:endParaRPr lang="en-US" dirty="0"/>
          </a:p>
        </p:txBody>
      </p:sp>
      <p:sp>
        <p:nvSpPr>
          <p:cNvPr id="29" name="Text Placeholder 2">
            <a:extLst>
              <a:ext uri="{FF2B5EF4-FFF2-40B4-BE49-F238E27FC236}">
                <a16:creationId xmlns:a16="http://schemas.microsoft.com/office/drawing/2014/main" id="{DB993246-F3C0-174F-80E7-B9DAB0A2A15A}"/>
              </a:ext>
            </a:extLst>
          </p:cNvPr>
          <p:cNvSpPr>
            <a:spLocks noGrp="1"/>
          </p:cNvSpPr>
          <p:nvPr>
            <p:ph type="body" idx="1" hasCustomPrompt="1"/>
          </p:nvPr>
        </p:nvSpPr>
        <p:spPr>
          <a:xfrm>
            <a:off x="334208" y="4148235"/>
            <a:ext cx="11480495" cy="773126"/>
          </a:xfrm>
          <a:prstGeom prst="rect">
            <a:avLst/>
          </a:prstGeom>
        </p:spPr>
        <p:txBody>
          <a:bodyPr anchor="ctr">
            <a:noAutofit/>
          </a:bodyPr>
          <a:lstStyle>
            <a:lvl1pPr marL="0" indent="0" algn="ctr">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Subtext</a:t>
            </a:r>
          </a:p>
        </p:txBody>
      </p:sp>
      <p:sp>
        <p:nvSpPr>
          <p:cNvPr id="16" name="Text Placeholder 2">
            <a:extLst>
              <a:ext uri="{FF2B5EF4-FFF2-40B4-BE49-F238E27FC236}">
                <a16:creationId xmlns:a16="http://schemas.microsoft.com/office/drawing/2014/main" id="{80CF24C0-BF1D-1E49-ABC8-283B474C304C}"/>
              </a:ext>
            </a:extLst>
          </p:cNvPr>
          <p:cNvSpPr>
            <a:spLocks noGrp="1"/>
          </p:cNvSpPr>
          <p:nvPr>
            <p:ph type="body" idx="11" hasCustomPrompt="1"/>
          </p:nvPr>
        </p:nvSpPr>
        <p:spPr>
          <a:xfrm>
            <a:off x="337739" y="1445525"/>
            <a:ext cx="11491471" cy="367509"/>
          </a:xfrm>
          <a:prstGeom prst="rect">
            <a:avLst/>
          </a:prstGeom>
        </p:spPr>
        <p:txBody>
          <a:bodyPr anchor="ctr" anchorCtr="0">
            <a:noAutofit/>
          </a:bodyPr>
          <a:lstStyle>
            <a:lvl1pPr marL="0" indent="0" algn="ctr">
              <a:buNone/>
              <a:defRPr sz="20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of presentation</a:t>
            </a:r>
          </a:p>
        </p:txBody>
      </p:sp>
      <p:cxnSp>
        <p:nvCxnSpPr>
          <p:cNvPr id="21" name="Straight Connector 20">
            <a:extLst>
              <a:ext uri="{FF2B5EF4-FFF2-40B4-BE49-F238E27FC236}">
                <a16:creationId xmlns:a16="http://schemas.microsoft.com/office/drawing/2014/main" id="{C64EA481-F8C4-6643-B3F2-16C129C8A92E}"/>
              </a:ext>
            </a:extLst>
          </p:cNvPr>
          <p:cNvCxnSpPr/>
          <p:nvPr userDrawn="1"/>
        </p:nvCxnSpPr>
        <p:spPr>
          <a:xfrm>
            <a:off x="334207" y="1924700"/>
            <a:ext cx="114950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8C8C2F-90FE-8D4C-98CC-585E50051881}"/>
              </a:ext>
            </a:extLst>
          </p:cNvPr>
          <p:cNvCxnSpPr>
            <a:cxnSpLocks/>
          </p:cNvCxnSpPr>
          <p:nvPr userDrawn="1"/>
        </p:nvCxnSpPr>
        <p:spPr>
          <a:xfrm>
            <a:off x="334207" y="4933300"/>
            <a:ext cx="114950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3C6F641-6449-42B9-9A24-C6739B794A73}"/>
              </a:ext>
            </a:extLst>
          </p:cNvPr>
          <p:cNvGrpSpPr/>
          <p:nvPr userDrawn="1"/>
        </p:nvGrpSpPr>
        <p:grpSpPr>
          <a:xfrm>
            <a:off x="11454056" y="6354160"/>
            <a:ext cx="369644" cy="226799"/>
            <a:chOff x="10171675" y="6328233"/>
            <a:chExt cx="731163" cy="454938"/>
          </a:xfrm>
        </p:grpSpPr>
        <p:sp>
          <p:nvSpPr>
            <p:cNvPr id="12" name="Freeform: Shape 11">
              <a:extLst>
                <a:ext uri="{FF2B5EF4-FFF2-40B4-BE49-F238E27FC236}">
                  <a16:creationId xmlns:a16="http://schemas.microsoft.com/office/drawing/2014/main" id="{2EB45F31-5F8A-4C35-A96F-B1C91216C60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3" name="Freeform: Shape 12">
              <a:extLst>
                <a:ext uri="{FF2B5EF4-FFF2-40B4-BE49-F238E27FC236}">
                  <a16:creationId xmlns:a16="http://schemas.microsoft.com/office/drawing/2014/main" id="{10B1E264-0514-46E6-A97E-6B3C9B5186C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4" name="Group 13">
              <a:extLst>
                <a:ext uri="{FF2B5EF4-FFF2-40B4-BE49-F238E27FC236}">
                  <a16:creationId xmlns:a16="http://schemas.microsoft.com/office/drawing/2014/main" id="{87CE9164-DACD-4CCC-B079-2F8A744BC038}"/>
                </a:ext>
              </a:extLst>
            </p:cNvPr>
            <p:cNvGrpSpPr/>
            <p:nvPr userDrawn="1"/>
          </p:nvGrpSpPr>
          <p:grpSpPr>
            <a:xfrm>
              <a:off x="10499754" y="6374995"/>
              <a:ext cx="74948" cy="362489"/>
              <a:chOff x="11458342" y="5807359"/>
              <a:chExt cx="74948" cy="362489"/>
            </a:xfrm>
          </p:grpSpPr>
          <p:sp>
            <p:nvSpPr>
              <p:cNvPr id="15" name="Freeform: Shape 14">
                <a:extLst>
                  <a:ext uri="{FF2B5EF4-FFF2-40B4-BE49-F238E27FC236}">
                    <a16:creationId xmlns:a16="http://schemas.microsoft.com/office/drawing/2014/main" id="{5E08C64B-C4CD-45A1-BD4A-CDD99158C5B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8634E30A-A459-4286-9393-185AA7B3E3D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7383064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_Numbered and triple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5E16115-F85E-804D-9850-BDD21AC16708}"/>
              </a:ext>
            </a:extLst>
          </p:cNvPr>
          <p:cNvCxnSpPr>
            <a:cxnSpLocks/>
          </p:cNvCxnSpPr>
          <p:nvPr userDrawn="1"/>
        </p:nvCxnSpPr>
        <p:spPr>
          <a:xfrm>
            <a:off x="675531"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793929F-BA14-0D48-9C02-8DCCF9DD6B33}"/>
              </a:ext>
            </a:extLst>
          </p:cNvPr>
          <p:cNvSpPr>
            <a:spLocks noGrp="1"/>
          </p:cNvSpPr>
          <p:nvPr>
            <p:ph type="body" idx="68" hasCustomPrompt="1"/>
          </p:nvPr>
        </p:nvSpPr>
        <p:spPr>
          <a:xfrm>
            <a:off x="675532" y="4260277"/>
            <a:ext cx="3343844" cy="1695937"/>
          </a:xfrm>
        </p:spPr>
        <p:txBody>
          <a:bodyPr anchor="t">
            <a:noAutofit/>
          </a:bodyPr>
          <a:lstStyle>
            <a:lvl1pPr marL="0" indent="0" algn="l">
              <a:lnSpc>
                <a:spcPct val="100000"/>
              </a:lnSpc>
              <a:buNone/>
              <a:defRPr sz="20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 name="Text Placeholder 2">
            <a:extLst>
              <a:ext uri="{FF2B5EF4-FFF2-40B4-BE49-F238E27FC236}">
                <a16:creationId xmlns:a16="http://schemas.microsoft.com/office/drawing/2014/main" id="{F0FEA39A-9010-7644-8D83-ACED14E611E4}"/>
              </a:ext>
            </a:extLst>
          </p:cNvPr>
          <p:cNvSpPr>
            <a:spLocks noGrp="1"/>
          </p:cNvSpPr>
          <p:nvPr>
            <p:ph type="body" idx="69" hasCustomPrompt="1"/>
          </p:nvPr>
        </p:nvSpPr>
        <p:spPr>
          <a:xfrm>
            <a:off x="4333132" y="4260277"/>
            <a:ext cx="3343844" cy="1695937"/>
          </a:xfrm>
        </p:spPr>
        <p:txBody>
          <a:bodyPr anchor="t">
            <a:noAutofit/>
          </a:bodyPr>
          <a:lstStyle>
            <a:lvl1pPr marL="0" indent="0" algn="l">
              <a:lnSpc>
                <a:spcPct val="100000"/>
              </a:lnSpc>
              <a:buNone/>
              <a:defRPr sz="20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a:extLst>
              <a:ext uri="{FF2B5EF4-FFF2-40B4-BE49-F238E27FC236}">
                <a16:creationId xmlns:a16="http://schemas.microsoft.com/office/drawing/2014/main" id="{4AF163B6-8797-9C44-A62E-40E483F1EDF8}"/>
              </a:ext>
            </a:extLst>
          </p:cNvPr>
          <p:cNvSpPr>
            <a:spLocks noGrp="1"/>
          </p:cNvSpPr>
          <p:nvPr>
            <p:ph type="body" idx="70" hasCustomPrompt="1"/>
          </p:nvPr>
        </p:nvSpPr>
        <p:spPr>
          <a:xfrm>
            <a:off x="8038859" y="4260277"/>
            <a:ext cx="3343844" cy="1695937"/>
          </a:xfrm>
        </p:spPr>
        <p:txBody>
          <a:bodyPr anchor="t">
            <a:noAutofit/>
          </a:bodyPr>
          <a:lstStyle>
            <a:lvl1pPr marL="0" indent="0" algn="l">
              <a:lnSpc>
                <a:spcPct val="100000"/>
              </a:lnSpc>
              <a:buNone/>
              <a:defRPr sz="20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7" name="Title 1">
            <a:extLst>
              <a:ext uri="{FF2B5EF4-FFF2-40B4-BE49-F238E27FC236}">
                <a16:creationId xmlns:a16="http://schemas.microsoft.com/office/drawing/2014/main" id="{4171C8F0-02F2-2D41-8128-15B2DDDFAEFD}"/>
              </a:ext>
            </a:extLst>
          </p:cNvPr>
          <p:cNvSpPr>
            <a:spLocks noGrp="1"/>
          </p:cNvSpPr>
          <p:nvPr>
            <p:ph type="title" hasCustomPrompt="1"/>
          </p:nvPr>
        </p:nvSpPr>
        <p:spPr>
          <a:xfrm>
            <a:off x="341163" y="577205"/>
            <a:ext cx="11495199" cy="615238"/>
          </a:xfrm>
          <a:prstGeom prst="rect">
            <a:avLst/>
          </a:prstGeom>
        </p:spPr>
        <p:txBody>
          <a:bodyPr>
            <a:noAutofit/>
          </a:bodyPr>
          <a:lstStyle>
            <a:lvl1pPr>
              <a:defRPr sz="4000" baseline="0">
                <a:solidFill>
                  <a:schemeClr val="tx1"/>
                </a:solidFill>
                <a:latin typeface="+mj-lt"/>
              </a:defRPr>
            </a:lvl1pPr>
          </a:lstStyle>
          <a:p>
            <a:r>
              <a:rPr lang="en-GB" dirty="0"/>
              <a:t>Headline</a:t>
            </a:r>
            <a:endParaRPr lang="en-US" dirty="0"/>
          </a:p>
        </p:txBody>
      </p:sp>
      <p:cxnSp>
        <p:nvCxnSpPr>
          <p:cNvPr id="18" name="Straight Connector 17">
            <a:extLst>
              <a:ext uri="{FF2B5EF4-FFF2-40B4-BE49-F238E27FC236}">
                <a16:creationId xmlns:a16="http://schemas.microsoft.com/office/drawing/2014/main" id="{7F3D4EB6-0A93-5741-B0D7-DD2742716222}"/>
              </a:ext>
            </a:extLst>
          </p:cNvPr>
          <p:cNvCxnSpPr>
            <a:cxnSpLocks/>
          </p:cNvCxnSpPr>
          <p:nvPr userDrawn="1"/>
        </p:nvCxnSpPr>
        <p:spPr>
          <a:xfrm>
            <a:off x="332777" y="1208209"/>
            <a:ext cx="115073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C8A6121-9CB6-F443-A7C9-0BE230E65D3E}"/>
              </a:ext>
            </a:extLst>
          </p:cNvPr>
          <p:cNvSpPr>
            <a:spLocks noGrp="1"/>
          </p:cNvSpPr>
          <p:nvPr>
            <p:ph type="body" idx="13" hasCustomPrompt="1"/>
          </p:nvPr>
        </p:nvSpPr>
        <p:spPr>
          <a:xfrm>
            <a:off x="337970" y="310435"/>
            <a:ext cx="11476734"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4" name="Text Placeholder 2">
            <a:extLst>
              <a:ext uri="{FF2B5EF4-FFF2-40B4-BE49-F238E27FC236}">
                <a16:creationId xmlns:a16="http://schemas.microsoft.com/office/drawing/2014/main" id="{D6559D55-6964-3840-8705-7F76D2C7ABB6}"/>
              </a:ext>
            </a:extLst>
          </p:cNvPr>
          <p:cNvSpPr>
            <a:spLocks noGrp="1"/>
          </p:cNvSpPr>
          <p:nvPr>
            <p:ph type="body" idx="71" hasCustomPrompt="1"/>
          </p:nvPr>
        </p:nvSpPr>
        <p:spPr>
          <a:xfrm>
            <a:off x="5149164" y="1662367"/>
            <a:ext cx="2527811" cy="2066245"/>
          </a:xfrm>
        </p:spPr>
        <p:txBody>
          <a:bodyPr anchor="ctr">
            <a:noAutofit/>
          </a:bodyPr>
          <a:lstStyle>
            <a:lvl1pPr marL="0" indent="0" algn="ctr">
              <a:lnSpc>
                <a:spcPct val="100000"/>
              </a:lnSpc>
              <a:buNone/>
              <a:defRPr sz="20000" cap="none" spc="0"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1</a:t>
            </a:r>
            <a:endParaRPr lang="en-GB" dirty="0"/>
          </a:p>
        </p:txBody>
      </p:sp>
      <p:cxnSp>
        <p:nvCxnSpPr>
          <p:cNvPr id="20" name="Straight Connector 19">
            <a:extLst>
              <a:ext uri="{FF2B5EF4-FFF2-40B4-BE49-F238E27FC236}">
                <a16:creationId xmlns:a16="http://schemas.microsoft.com/office/drawing/2014/main" id="{B7F8391D-2345-174E-A7D3-E4C6589830E2}"/>
              </a:ext>
            </a:extLst>
          </p:cNvPr>
          <p:cNvCxnSpPr>
            <a:cxnSpLocks/>
          </p:cNvCxnSpPr>
          <p:nvPr userDrawn="1"/>
        </p:nvCxnSpPr>
        <p:spPr>
          <a:xfrm>
            <a:off x="4333132"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30BB4C3-94B7-9047-BFCB-A644708347A3}"/>
              </a:ext>
            </a:extLst>
          </p:cNvPr>
          <p:cNvCxnSpPr>
            <a:cxnSpLocks/>
          </p:cNvCxnSpPr>
          <p:nvPr userDrawn="1"/>
        </p:nvCxnSpPr>
        <p:spPr>
          <a:xfrm>
            <a:off x="8038859"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2">
            <a:extLst>
              <a:ext uri="{FF2B5EF4-FFF2-40B4-BE49-F238E27FC236}">
                <a16:creationId xmlns:a16="http://schemas.microsoft.com/office/drawing/2014/main" id="{0FE5BEB6-0820-427A-8D1A-4384FE111F2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4" name="Group 23">
            <a:extLst>
              <a:ext uri="{FF2B5EF4-FFF2-40B4-BE49-F238E27FC236}">
                <a16:creationId xmlns:a16="http://schemas.microsoft.com/office/drawing/2014/main" id="{B11BD8F9-24B6-4DD7-B653-42BDF74A8274}"/>
              </a:ext>
            </a:extLst>
          </p:cNvPr>
          <p:cNvGrpSpPr/>
          <p:nvPr userDrawn="1"/>
        </p:nvGrpSpPr>
        <p:grpSpPr>
          <a:xfrm>
            <a:off x="11454056" y="6354160"/>
            <a:ext cx="369644" cy="226799"/>
            <a:chOff x="10171675" y="6328233"/>
            <a:chExt cx="731163" cy="454938"/>
          </a:xfrm>
        </p:grpSpPr>
        <p:sp>
          <p:nvSpPr>
            <p:cNvPr id="25" name="Freeform: Shape 24">
              <a:extLst>
                <a:ext uri="{FF2B5EF4-FFF2-40B4-BE49-F238E27FC236}">
                  <a16:creationId xmlns:a16="http://schemas.microsoft.com/office/drawing/2014/main" id="{F11D9760-6BCD-4D68-BFD7-D7D2EB7EB34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6" name="Freeform: Shape 25">
              <a:extLst>
                <a:ext uri="{FF2B5EF4-FFF2-40B4-BE49-F238E27FC236}">
                  <a16:creationId xmlns:a16="http://schemas.microsoft.com/office/drawing/2014/main" id="{7D59AE28-66C0-430A-967F-BFCB10957EB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7" name="Group 26">
              <a:extLst>
                <a:ext uri="{FF2B5EF4-FFF2-40B4-BE49-F238E27FC236}">
                  <a16:creationId xmlns:a16="http://schemas.microsoft.com/office/drawing/2014/main" id="{BBABD280-92AA-4BF0-A93B-361CBD2D49EF}"/>
                </a:ext>
              </a:extLst>
            </p:cNvPr>
            <p:cNvGrpSpPr/>
            <p:nvPr userDrawn="1"/>
          </p:nvGrpSpPr>
          <p:grpSpPr>
            <a:xfrm>
              <a:off x="10499754" y="6374995"/>
              <a:ext cx="74948" cy="362489"/>
              <a:chOff x="11458342" y="5807359"/>
              <a:chExt cx="74948" cy="362489"/>
            </a:xfrm>
          </p:grpSpPr>
          <p:sp>
            <p:nvSpPr>
              <p:cNvPr id="28" name="Freeform: Shape 27">
                <a:extLst>
                  <a:ext uri="{FF2B5EF4-FFF2-40B4-BE49-F238E27FC236}">
                    <a16:creationId xmlns:a16="http://schemas.microsoft.com/office/drawing/2014/main" id="{5AD1524A-8BFD-4D0F-8765-70A0CC2B404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2BFEDDCC-5D4A-4919-8E4A-3E35EA4D381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666583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slide_title and text_dar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17F49-991F-6744-A0F7-4779C0036421}"/>
              </a:ext>
            </a:extLst>
          </p:cNvPr>
          <p:cNvSpPr/>
          <p:nvPr userDrawn="1"/>
        </p:nvSpPr>
        <p:spPr>
          <a:xfrm>
            <a:off x="0" y="0"/>
            <a:ext cx="12192000" cy="4389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latin typeface="+mj-lt"/>
            </a:endParaRPr>
          </a:p>
        </p:txBody>
      </p:sp>
      <p:sp>
        <p:nvSpPr>
          <p:cNvPr id="2" name="Title 1">
            <a:extLst>
              <a:ext uri="{FF2B5EF4-FFF2-40B4-BE49-F238E27FC236}">
                <a16:creationId xmlns:a16="http://schemas.microsoft.com/office/drawing/2014/main" id="{95AECE87-F5B5-4944-B812-DBAEFEDAE64C}"/>
              </a:ext>
            </a:extLst>
          </p:cNvPr>
          <p:cNvSpPr>
            <a:spLocks noGrp="1"/>
          </p:cNvSpPr>
          <p:nvPr>
            <p:ph type="title" hasCustomPrompt="1"/>
          </p:nvPr>
        </p:nvSpPr>
        <p:spPr>
          <a:xfrm>
            <a:off x="347023" y="1419228"/>
            <a:ext cx="11482188" cy="2076446"/>
          </a:xfrm>
          <a:prstGeom prst="rect">
            <a:avLst/>
          </a:prstGeom>
        </p:spPr>
        <p:txBody>
          <a:bodyPr>
            <a:noAutofit/>
          </a:bodyPr>
          <a:lstStyle>
            <a:lvl1pPr>
              <a:defRPr sz="5000" baseline="0">
                <a:solidFill>
                  <a:srgbClr val="FBFFFF"/>
                </a:solidFill>
                <a:latin typeface="+mj-lt"/>
              </a:defRPr>
            </a:lvl1pPr>
          </a:lstStyle>
          <a:p>
            <a:r>
              <a:rPr lang="en-GB" dirty="0"/>
              <a:t>Heading goes here</a:t>
            </a:r>
            <a:endParaRPr lang="en-US" dirty="0"/>
          </a:p>
        </p:txBody>
      </p:sp>
      <p:sp>
        <p:nvSpPr>
          <p:cNvPr id="6" name="Text Placeholder 5">
            <a:extLst>
              <a:ext uri="{FF2B5EF4-FFF2-40B4-BE49-F238E27FC236}">
                <a16:creationId xmlns:a16="http://schemas.microsoft.com/office/drawing/2014/main" id="{2E6E964B-D2E5-0D40-B7E5-EA42899A8E3B}"/>
              </a:ext>
            </a:extLst>
          </p:cNvPr>
          <p:cNvSpPr>
            <a:spLocks noGrp="1"/>
          </p:cNvSpPr>
          <p:nvPr>
            <p:ph type="body" sz="quarter" idx="14"/>
          </p:nvPr>
        </p:nvSpPr>
        <p:spPr>
          <a:xfrm>
            <a:off x="347022" y="4754243"/>
            <a:ext cx="11482190" cy="1097281"/>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marL="1371600" indent="0">
              <a:buNone/>
              <a:defRPr sz="1500" baseline="0"/>
            </a:lvl4pPr>
            <a:lvl5pPr>
              <a:defRPr sz="1500" baseline="0"/>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613BB971-C3D9-C344-80C6-257B5608E000}"/>
              </a:ext>
            </a:extLst>
          </p:cNvPr>
          <p:cNvSpPr>
            <a:spLocks noGrp="1"/>
          </p:cNvSpPr>
          <p:nvPr>
            <p:ph type="body" idx="37" hasCustomPrompt="1"/>
          </p:nvPr>
        </p:nvSpPr>
        <p:spPr>
          <a:xfrm>
            <a:off x="347022" y="337594"/>
            <a:ext cx="11498393" cy="239587"/>
          </a:xfrm>
          <a:prstGeom prst="rect">
            <a:avLst/>
          </a:prstGeom>
        </p:spPr>
        <p:txBody>
          <a:bodyPr anchor="ctr"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cxnSp>
        <p:nvCxnSpPr>
          <p:cNvPr id="9" name="Straight Connector 8">
            <a:extLst>
              <a:ext uri="{FF2B5EF4-FFF2-40B4-BE49-F238E27FC236}">
                <a16:creationId xmlns:a16="http://schemas.microsoft.com/office/drawing/2014/main" id="{F8C3C0BC-28E9-407B-AFD8-EC639E12FB37}"/>
              </a:ext>
            </a:extLst>
          </p:cNvPr>
          <p:cNvCxnSpPr/>
          <p:nvPr userDrawn="1"/>
        </p:nvCxnSpPr>
        <p:spPr>
          <a:xfrm>
            <a:off x="333632" y="1256993"/>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C6726-08E1-408A-A5AB-C44FC73DEEC7}"/>
              </a:ext>
            </a:extLst>
          </p:cNvPr>
          <p:cNvCxnSpPr>
            <a:cxnSpLocks/>
          </p:cNvCxnSpPr>
          <p:nvPr userDrawn="1"/>
        </p:nvCxnSpPr>
        <p:spPr>
          <a:xfrm>
            <a:off x="333632" y="3659214"/>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2">
            <a:extLst>
              <a:ext uri="{FF2B5EF4-FFF2-40B4-BE49-F238E27FC236}">
                <a16:creationId xmlns:a16="http://schemas.microsoft.com/office/drawing/2014/main" id="{3DB42C44-8DB8-45F6-9823-B54F439C153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E3D75C55-382B-43B1-B3F2-1D8E50321A2C}"/>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7405C785-AB80-4D84-AEE1-A392CFD40BC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A3AFBEEF-392E-423F-A497-EBADC7BBCB1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421662FB-28A4-42A7-95AB-EAA6EEAE9785}"/>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65179A9-3122-41FE-B708-1C8F5FF612D1}"/>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66932B7-87EC-48D4-9DE1-28F18D05508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806986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_Headline and text_dark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4E7DF3-CC53-204B-BA87-36AA79F5BC66}"/>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10" name="Title 1">
            <a:extLst>
              <a:ext uri="{FF2B5EF4-FFF2-40B4-BE49-F238E27FC236}">
                <a16:creationId xmlns:a16="http://schemas.microsoft.com/office/drawing/2014/main" id="{4B0065B0-6CE8-C440-A9F0-29B70C8F96CF}"/>
              </a:ext>
            </a:extLst>
          </p:cNvPr>
          <p:cNvSpPr>
            <a:spLocks noGrp="1"/>
          </p:cNvSpPr>
          <p:nvPr>
            <p:ph type="title" hasCustomPrompt="1"/>
          </p:nvPr>
        </p:nvSpPr>
        <p:spPr>
          <a:xfrm>
            <a:off x="347022" y="2266951"/>
            <a:ext cx="3403075" cy="2324095"/>
          </a:xfrm>
          <a:prstGeom prst="rect">
            <a:avLst/>
          </a:prstGeom>
        </p:spPr>
        <p:txBody>
          <a:bodyPr>
            <a:noAutofit/>
          </a:bodyPr>
          <a:lstStyle>
            <a:lvl1pPr>
              <a:lnSpc>
                <a:spcPct val="150000"/>
              </a:lnSpc>
              <a:defRPr sz="3000" baseline="0">
                <a:solidFill>
                  <a:srgbClr val="FBFFFF"/>
                </a:solidFill>
                <a:latin typeface="+mj-lt"/>
              </a:defRPr>
            </a:lvl1pPr>
          </a:lstStyle>
          <a:p>
            <a:r>
              <a:rPr lang="en-GB" dirty="0"/>
              <a:t>Headline</a:t>
            </a:r>
            <a:br>
              <a:rPr lang="en-GB" dirty="0"/>
            </a:br>
            <a:r>
              <a:rPr lang="en-GB" dirty="0"/>
              <a:t>goes </a:t>
            </a:r>
            <a:br>
              <a:rPr lang="en-GB" dirty="0"/>
            </a:br>
            <a:r>
              <a:rPr lang="en-GB" dirty="0"/>
              <a:t>here</a:t>
            </a:r>
            <a:endParaRPr lang="en-US" dirty="0"/>
          </a:p>
        </p:txBody>
      </p:sp>
      <p:sp>
        <p:nvSpPr>
          <p:cNvPr id="15" name="Content Placeholder 14">
            <a:extLst>
              <a:ext uri="{FF2B5EF4-FFF2-40B4-BE49-F238E27FC236}">
                <a16:creationId xmlns:a16="http://schemas.microsoft.com/office/drawing/2014/main" id="{DA19EAD5-67B1-6848-AD00-AA7D4F0D7241}"/>
              </a:ext>
            </a:extLst>
          </p:cNvPr>
          <p:cNvSpPr>
            <a:spLocks noGrp="1"/>
          </p:cNvSpPr>
          <p:nvPr>
            <p:ph sz="quarter" idx="11"/>
          </p:nvPr>
        </p:nvSpPr>
        <p:spPr>
          <a:xfrm>
            <a:off x="4520731" y="976907"/>
            <a:ext cx="7308479" cy="4904186"/>
          </a:xfrm>
          <a:noFill/>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CDB85D8D-43FD-614B-9C4D-EC7856ED96DB}"/>
              </a:ext>
            </a:extLst>
          </p:cNvPr>
          <p:cNvCxnSpPr>
            <a:cxnSpLocks/>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E598AF-F010-3E4E-9CD7-679B71567CFB}"/>
              </a:ext>
            </a:extLst>
          </p:cNvPr>
          <p:cNvCxnSpPr>
            <a:cxnSpLocks/>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F9D040AF-7553-8B46-A034-630E1E344D01}"/>
              </a:ext>
            </a:extLst>
          </p:cNvPr>
          <p:cNvSpPr>
            <a:spLocks noGrp="1"/>
          </p:cNvSpPr>
          <p:nvPr>
            <p:ph type="body" idx="13" hasCustomPrompt="1"/>
          </p:nvPr>
        </p:nvSpPr>
        <p:spPr>
          <a:xfrm>
            <a:off x="347023" y="337594"/>
            <a:ext cx="3403074" cy="239587"/>
          </a:xfrm>
          <a:prstGeom prst="rect">
            <a:avLst/>
          </a:prstGeom>
        </p:spPr>
        <p:txBody>
          <a:bodyPr anchor="ctr"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4" name="Slide Number Placeholder 2">
            <a:extLst>
              <a:ext uri="{FF2B5EF4-FFF2-40B4-BE49-F238E27FC236}">
                <a16:creationId xmlns:a16="http://schemas.microsoft.com/office/drawing/2014/main" id="{07F3685F-5EA0-4EB6-882A-FCB957BA8410}"/>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8" name="Group 17">
            <a:extLst>
              <a:ext uri="{FF2B5EF4-FFF2-40B4-BE49-F238E27FC236}">
                <a16:creationId xmlns:a16="http://schemas.microsoft.com/office/drawing/2014/main" id="{C69C30D8-C2B9-4333-BA1E-A337D85A09D8}"/>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E4FE6C5B-4CAC-4514-BF56-A273A04FE12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8AC3AE4D-D4CB-4008-9670-8EA1D32AF31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4A1272A5-049E-4768-A039-A76EC4A241A8}"/>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58DC9D8D-7AAB-4013-98B3-F7D518407FF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7989F0F6-EBE0-4DE6-98E3-D3719B12FBB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74706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_Headline and image_dark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575DF73-32C5-F74B-BF75-FD0347BEE0AF}"/>
              </a:ext>
            </a:extLst>
          </p:cNvPr>
          <p:cNvSpPr>
            <a:spLocks noGrp="1"/>
          </p:cNvSpPr>
          <p:nvPr>
            <p:ph type="pic" sz="quarter" idx="12"/>
          </p:nvPr>
        </p:nvSpPr>
        <p:spPr>
          <a:xfrm>
            <a:off x="4084638" y="0"/>
            <a:ext cx="8107362" cy="6858000"/>
          </a:xfrm>
          <a:pattFill prst="pct90">
            <a:fgClr>
              <a:schemeClr val="accent4">
                <a:lumMod val="20000"/>
                <a:lumOff val="80000"/>
              </a:schemeClr>
            </a:fgClr>
            <a:bgClr>
              <a:schemeClr val="bg1"/>
            </a:bgClr>
          </a:pattFill>
        </p:spPr>
        <p:txBody>
          <a:bodyPr anchor="ctr" anchorCtr="0">
            <a:noAutofit/>
          </a:bodyPr>
          <a:lstStyle>
            <a:lvl1pPr algn="ctr">
              <a:defRPr sz="1600" baseline="0"/>
            </a:lvl1pPr>
          </a:lstStyle>
          <a:p>
            <a:r>
              <a:rPr lang="en-US"/>
              <a:t>Click icon to add picture</a:t>
            </a:r>
            <a:endParaRPr lang="en-US" dirty="0"/>
          </a:p>
        </p:txBody>
      </p:sp>
      <p:sp>
        <p:nvSpPr>
          <p:cNvPr id="14" name="Rectangle 13">
            <a:extLst>
              <a:ext uri="{FF2B5EF4-FFF2-40B4-BE49-F238E27FC236}">
                <a16:creationId xmlns:a16="http://schemas.microsoft.com/office/drawing/2014/main" id="{950D7B19-A224-DB4A-966E-F8327DF9F05A}"/>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13" name="Text Placeholder 2">
            <a:extLst>
              <a:ext uri="{FF2B5EF4-FFF2-40B4-BE49-F238E27FC236}">
                <a16:creationId xmlns:a16="http://schemas.microsoft.com/office/drawing/2014/main" id="{194B4C58-C0CD-3E42-91F9-92CA39D8BB4C}"/>
              </a:ext>
            </a:extLst>
          </p:cNvPr>
          <p:cNvSpPr>
            <a:spLocks noGrp="1"/>
          </p:cNvSpPr>
          <p:nvPr>
            <p:ph type="body" idx="37" hasCustomPrompt="1"/>
          </p:nvPr>
        </p:nvSpPr>
        <p:spPr>
          <a:xfrm>
            <a:off x="347023" y="337594"/>
            <a:ext cx="3403074" cy="239587"/>
          </a:xfrm>
          <a:prstGeom prst="rect">
            <a:avLst/>
          </a:prstGeom>
        </p:spPr>
        <p:txBody>
          <a:bodyPr anchor="ctr"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9" name="Title 1">
            <a:extLst>
              <a:ext uri="{FF2B5EF4-FFF2-40B4-BE49-F238E27FC236}">
                <a16:creationId xmlns:a16="http://schemas.microsoft.com/office/drawing/2014/main" id="{C36D644E-FDD1-4F5E-BA6F-C926EF495E11}"/>
              </a:ext>
            </a:extLst>
          </p:cNvPr>
          <p:cNvSpPr>
            <a:spLocks noGrp="1"/>
          </p:cNvSpPr>
          <p:nvPr>
            <p:ph type="title" hasCustomPrompt="1"/>
          </p:nvPr>
        </p:nvSpPr>
        <p:spPr>
          <a:xfrm>
            <a:off x="347022" y="2266951"/>
            <a:ext cx="3403075" cy="2324095"/>
          </a:xfrm>
          <a:prstGeom prst="rect">
            <a:avLst/>
          </a:prstGeom>
        </p:spPr>
        <p:txBody>
          <a:bodyPr>
            <a:noAutofit/>
          </a:bodyPr>
          <a:lstStyle>
            <a:lvl1pPr>
              <a:lnSpc>
                <a:spcPct val="150000"/>
              </a:lnSpc>
              <a:defRPr sz="3000" baseline="0">
                <a:solidFill>
                  <a:srgbClr val="FBFFFF"/>
                </a:solidFill>
                <a:latin typeface="+mj-lt"/>
              </a:defRPr>
            </a:lvl1pPr>
          </a:lstStyle>
          <a:p>
            <a:r>
              <a:rPr lang="en-GB" dirty="0"/>
              <a:t>Headline</a:t>
            </a:r>
            <a:br>
              <a:rPr lang="en-GB" dirty="0"/>
            </a:br>
            <a:r>
              <a:rPr lang="en-GB" dirty="0"/>
              <a:t>goes </a:t>
            </a:r>
            <a:br>
              <a:rPr lang="en-GB" dirty="0"/>
            </a:br>
            <a:r>
              <a:rPr lang="en-GB" dirty="0"/>
              <a:t>here</a:t>
            </a:r>
            <a:endParaRPr lang="en-US" dirty="0"/>
          </a:p>
        </p:txBody>
      </p:sp>
      <p:cxnSp>
        <p:nvCxnSpPr>
          <p:cNvPr id="20" name="Straight Connector 19">
            <a:extLst>
              <a:ext uri="{FF2B5EF4-FFF2-40B4-BE49-F238E27FC236}">
                <a16:creationId xmlns:a16="http://schemas.microsoft.com/office/drawing/2014/main" id="{FAF07692-3EBB-4A17-B421-3B0B10F2EF51}"/>
              </a:ext>
            </a:extLst>
          </p:cNvPr>
          <p:cNvCxnSpPr>
            <a:cxnSpLocks/>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0D087C-35E2-43A4-8F05-A73E8A836832}"/>
              </a:ext>
            </a:extLst>
          </p:cNvPr>
          <p:cNvCxnSpPr>
            <a:cxnSpLocks/>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3" name="Slide Number Placeholder 2">
            <a:extLst>
              <a:ext uri="{FF2B5EF4-FFF2-40B4-BE49-F238E27FC236}">
                <a16:creationId xmlns:a16="http://schemas.microsoft.com/office/drawing/2014/main" id="{EF8C37AA-1D5C-4D05-8340-6FB769620698}"/>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4" name="Group 23">
            <a:extLst>
              <a:ext uri="{FF2B5EF4-FFF2-40B4-BE49-F238E27FC236}">
                <a16:creationId xmlns:a16="http://schemas.microsoft.com/office/drawing/2014/main" id="{818E89CD-5401-4C24-AACC-8BA75F3D65CC}"/>
              </a:ext>
            </a:extLst>
          </p:cNvPr>
          <p:cNvGrpSpPr/>
          <p:nvPr userDrawn="1"/>
        </p:nvGrpSpPr>
        <p:grpSpPr>
          <a:xfrm>
            <a:off x="11454056" y="6354160"/>
            <a:ext cx="369644" cy="226799"/>
            <a:chOff x="10171675" y="6328233"/>
            <a:chExt cx="731163" cy="454938"/>
          </a:xfrm>
          <a:solidFill>
            <a:schemeClr val="bg1"/>
          </a:solidFill>
        </p:grpSpPr>
        <p:sp>
          <p:nvSpPr>
            <p:cNvPr id="25" name="Freeform: Shape 24">
              <a:extLst>
                <a:ext uri="{FF2B5EF4-FFF2-40B4-BE49-F238E27FC236}">
                  <a16:creationId xmlns:a16="http://schemas.microsoft.com/office/drawing/2014/main" id="{D59B339E-DEC4-4E68-9114-61D9357F36D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6" name="Freeform: Shape 25">
              <a:extLst>
                <a:ext uri="{FF2B5EF4-FFF2-40B4-BE49-F238E27FC236}">
                  <a16:creationId xmlns:a16="http://schemas.microsoft.com/office/drawing/2014/main" id="{AEBEA1CE-6925-4DAD-84DA-AB9EE775F79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7" name="Group 26">
              <a:extLst>
                <a:ext uri="{FF2B5EF4-FFF2-40B4-BE49-F238E27FC236}">
                  <a16:creationId xmlns:a16="http://schemas.microsoft.com/office/drawing/2014/main" id="{9C69C995-F2D4-4816-939E-4CB39AF3458A}"/>
                </a:ext>
              </a:extLst>
            </p:cNvPr>
            <p:cNvGrpSpPr/>
            <p:nvPr userDrawn="1"/>
          </p:nvGrpSpPr>
          <p:grpSpPr>
            <a:xfrm>
              <a:off x="10499754" y="6374995"/>
              <a:ext cx="74948" cy="362489"/>
              <a:chOff x="11458342" y="5807359"/>
              <a:chExt cx="74948" cy="362489"/>
            </a:xfrm>
            <a:grpFill/>
          </p:grpSpPr>
          <p:sp>
            <p:nvSpPr>
              <p:cNvPr id="28" name="Freeform: Shape 27">
                <a:extLst>
                  <a:ext uri="{FF2B5EF4-FFF2-40B4-BE49-F238E27FC236}">
                    <a16:creationId xmlns:a16="http://schemas.microsoft.com/office/drawing/2014/main" id="{ABB5C0CB-EB1D-46AA-A78C-D5F9C4145E1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0CEA2763-AADD-4EB9-980D-3355CC44C3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2836316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_Basic heavy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5220-208E-7540-A00E-511591DAC053}"/>
              </a:ext>
            </a:extLst>
          </p:cNvPr>
          <p:cNvSpPr>
            <a:spLocks noGrp="1"/>
          </p:cNvSpPr>
          <p:nvPr>
            <p:ph type="title" hasCustomPrompt="1"/>
          </p:nvPr>
        </p:nvSpPr>
        <p:spPr>
          <a:xfrm>
            <a:off x="350217" y="1455548"/>
            <a:ext cx="11473484" cy="4660838"/>
          </a:xfrm>
          <a:prstGeom prst="rect">
            <a:avLst/>
          </a:prstGeom>
        </p:spPr>
        <p:txBody>
          <a:bodyPr tIns="180000" anchor="ctr">
            <a:noAutofit/>
          </a:bodyPr>
          <a:lstStyle>
            <a:lvl1pPr>
              <a:lnSpc>
                <a:spcPct val="100000"/>
              </a:lnSpc>
              <a:defRPr sz="3000" cap="none" spc="0" baseline="0">
                <a:latin typeface="+mn-lt"/>
              </a:defRPr>
            </a:lvl1pPr>
          </a:lstStyle>
          <a:p>
            <a:r>
              <a:rPr lang="en-GB" dirty="0"/>
              <a:t>Heavy headline goes here</a:t>
            </a:r>
            <a:endParaRPr lang="en-US" dirty="0"/>
          </a:p>
        </p:txBody>
      </p:sp>
      <p:cxnSp>
        <p:nvCxnSpPr>
          <p:cNvPr id="9" name="Straight Connector 8">
            <a:extLst>
              <a:ext uri="{FF2B5EF4-FFF2-40B4-BE49-F238E27FC236}">
                <a16:creationId xmlns:a16="http://schemas.microsoft.com/office/drawing/2014/main" id="{1393F08D-54F5-684B-9B1F-34D4F95A1A12}"/>
              </a:ext>
            </a:extLst>
          </p:cNvPr>
          <p:cNvCxnSpPr>
            <a:cxnSpLocks/>
          </p:cNvCxnSpPr>
          <p:nvPr userDrawn="1"/>
        </p:nvCxnSpPr>
        <p:spPr>
          <a:xfrm>
            <a:off x="350216" y="6120010"/>
            <a:ext cx="114951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4E7597-5680-1048-8822-9D9C64BF661B}"/>
              </a:ext>
            </a:extLst>
          </p:cNvPr>
          <p:cNvCxnSpPr>
            <a:cxnSpLocks/>
          </p:cNvCxnSpPr>
          <p:nvPr userDrawn="1"/>
        </p:nvCxnSpPr>
        <p:spPr>
          <a:xfrm>
            <a:off x="341830" y="1276002"/>
            <a:ext cx="1150730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F1CA3B22-5E5C-6B4B-BA7C-ABEB3752A29B}"/>
              </a:ext>
            </a:extLst>
          </p:cNvPr>
          <p:cNvSpPr>
            <a:spLocks noGrp="1"/>
          </p:cNvSpPr>
          <p:nvPr>
            <p:ph type="body" idx="37" hasCustomPrompt="1"/>
          </p:nvPr>
        </p:nvSpPr>
        <p:spPr>
          <a:xfrm>
            <a:off x="341830"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 name="Text Placeholder 4">
            <a:extLst>
              <a:ext uri="{FF2B5EF4-FFF2-40B4-BE49-F238E27FC236}">
                <a16:creationId xmlns:a16="http://schemas.microsoft.com/office/drawing/2014/main" id="{587B9805-BEBC-2D43-A6F8-6A0ACBDBFD31}"/>
              </a:ext>
            </a:extLst>
          </p:cNvPr>
          <p:cNvSpPr>
            <a:spLocks noGrp="1"/>
          </p:cNvSpPr>
          <p:nvPr>
            <p:ph type="body" sz="quarter" idx="38" hasCustomPrompt="1"/>
          </p:nvPr>
        </p:nvSpPr>
        <p:spPr>
          <a:xfrm>
            <a:off x="338109" y="656790"/>
            <a:ext cx="11498400" cy="615600"/>
          </a:xfrm>
        </p:spPr>
        <p:txBody>
          <a:bodyPr tIns="0" rIns="0" bIns="0"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12" name="Slide Number Placeholder 2">
            <a:extLst>
              <a:ext uri="{FF2B5EF4-FFF2-40B4-BE49-F238E27FC236}">
                <a16:creationId xmlns:a16="http://schemas.microsoft.com/office/drawing/2014/main" id="{0917E8F1-6FBD-41B5-95B2-98EB7642340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4981485F-1018-4A02-BCAE-6ECB8DA40A12}"/>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65156123-40A5-478E-BEAC-1A9B6FC3E0E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E8171287-2DFB-4591-82C9-4A7D882C302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FD8367BB-EFBC-4F40-9333-88FBF03C229A}"/>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6AE26AA5-2DB1-44F1-8214-E8731CDBD3F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94BF497-7960-4013-A1A9-08E0D67F850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218468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_heading only">
    <p:bg>
      <p:bgPr>
        <a:solidFill>
          <a:schemeClr val="bg1"/>
        </a:solid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CEEB8E5-2268-B84D-946F-5CD31BFF0787}"/>
              </a:ext>
            </a:extLst>
          </p:cNvPr>
          <p:cNvSpPr>
            <a:spLocks noGrp="1"/>
          </p:cNvSpPr>
          <p:nvPr>
            <p:ph type="body" sz="quarter" idx="38" hasCustomPrompt="1"/>
          </p:nvPr>
        </p:nvSpPr>
        <p:spPr>
          <a:xfrm>
            <a:off x="338109" y="656790"/>
            <a:ext cx="11472873"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8" name="Straight Connector 7">
            <a:extLst>
              <a:ext uri="{FF2B5EF4-FFF2-40B4-BE49-F238E27FC236}">
                <a16:creationId xmlns:a16="http://schemas.microsoft.com/office/drawing/2014/main" id="{A53478E5-676C-4A41-99B7-4F9433E30FC6}"/>
              </a:ext>
            </a:extLst>
          </p:cNvPr>
          <p:cNvCxnSpPr>
            <a:cxnSpLocks/>
          </p:cNvCxnSpPr>
          <p:nvPr userDrawn="1"/>
        </p:nvCxnSpPr>
        <p:spPr>
          <a:xfrm>
            <a:off x="341830"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341830" y="308490"/>
            <a:ext cx="1147287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2" name="Slide Number Placeholder 2">
            <a:extLst>
              <a:ext uri="{FF2B5EF4-FFF2-40B4-BE49-F238E27FC236}">
                <a16:creationId xmlns:a16="http://schemas.microsoft.com/office/drawing/2014/main" id="{3BADA016-6330-4311-9270-C2B1FBF5F3C3}"/>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101490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_Basic">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E3C0F-1974-6047-BA66-63982E196770}"/>
              </a:ext>
            </a:extLst>
          </p:cNvPr>
          <p:cNvSpPr>
            <a:spLocks noGrp="1"/>
          </p:cNvSpPr>
          <p:nvPr>
            <p:ph idx="1"/>
          </p:nvPr>
        </p:nvSpPr>
        <p:spPr>
          <a:xfrm>
            <a:off x="341830" y="1473600"/>
            <a:ext cx="11487382" cy="4635105"/>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9DBC1858-59F6-4DAC-9E67-82CB751F96CD}"/>
              </a:ext>
            </a:extLst>
          </p:cNvPr>
          <p:cNvSpPr>
            <a:spLocks noGrp="1"/>
          </p:cNvSpPr>
          <p:nvPr>
            <p:ph type="body" sz="quarter" idx="38" hasCustomPrompt="1"/>
          </p:nvPr>
        </p:nvSpPr>
        <p:spPr>
          <a:xfrm>
            <a:off x="338109" y="656790"/>
            <a:ext cx="11472873"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2" name="Straight Connector 11">
            <a:extLst>
              <a:ext uri="{FF2B5EF4-FFF2-40B4-BE49-F238E27FC236}">
                <a16:creationId xmlns:a16="http://schemas.microsoft.com/office/drawing/2014/main" id="{3AF545A4-F3DC-4878-AF71-E4A3F51F7439}"/>
              </a:ext>
            </a:extLst>
          </p:cNvPr>
          <p:cNvCxnSpPr>
            <a:cxnSpLocks/>
          </p:cNvCxnSpPr>
          <p:nvPr userDrawn="1"/>
        </p:nvCxnSpPr>
        <p:spPr>
          <a:xfrm>
            <a:off x="341830"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66DFE3B-4473-48E1-BA6B-18D680DA332F}"/>
              </a:ext>
            </a:extLst>
          </p:cNvPr>
          <p:cNvSpPr>
            <a:spLocks noGrp="1"/>
          </p:cNvSpPr>
          <p:nvPr>
            <p:ph type="body" idx="37" hasCustomPrompt="1"/>
          </p:nvPr>
        </p:nvSpPr>
        <p:spPr>
          <a:xfrm>
            <a:off x="341830" y="308490"/>
            <a:ext cx="1147287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0" name="Slide Number Placeholder 2">
            <a:extLst>
              <a:ext uri="{FF2B5EF4-FFF2-40B4-BE49-F238E27FC236}">
                <a16:creationId xmlns:a16="http://schemas.microsoft.com/office/drawing/2014/main" id="{8B589930-D7E9-4AB0-B20E-47D05B358AE6}"/>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88D5B55A-9300-4414-AF71-DCC3FBF82133}"/>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9419884A-BF7D-47AF-A53C-B6D16A8F685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A77943C1-E439-409C-845B-F08BF771D72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11C3DAF8-1697-4B22-A894-CCB4B627245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42531744-6343-4E06-842F-0C672A10D88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8E2AEFDF-C2C6-405A-8525-18CFD972D91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00111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slide_Basic_double">
    <p:bg>
      <p:bgPr>
        <a:solidFill>
          <a:schemeClr val="bg1"/>
        </a:solidFill>
        <a:effectLst/>
      </p:bgPr>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894E86FA-4980-2041-A4D1-96DE80B79937}"/>
              </a:ext>
            </a:extLst>
          </p:cNvPr>
          <p:cNvSpPr>
            <a:spLocks noGrp="1"/>
          </p:cNvSpPr>
          <p:nvPr>
            <p:ph idx="1"/>
          </p:nvPr>
        </p:nvSpPr>
        <p:spPr>
          <a:xfrm>
            <a:off x="350217" y="1469986"/>
            <a:ext cx="5625030" cy="4659352"/>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1F3B591B-EE38-3545-A130-FE9649183762}"/>
              </a:ext>
            </a:extLst>
          </p:cNvPr>
          <p:cNvSpPr>
            <a:spLocks noGrp="1"/>
          </p:cNvSpPr>
          <p:nvPr>
            <p:ph idx="21"/>
          </p:nvPr>
        </p:nvSpPr>
        <p:spPr>
          <a:xfrm>
            <a:off x="6230815" y="1469986"/>
            <a:ext cx="5583888" cy="4659352"/>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74640D1A-2FEF-4722-9E03-F4BC49B482B1}"/>
              </a:ext>
            </a:extLst>
          </p:cNvPr>
          <p:cNvSpPr>
            <a:spLocks noGrp="1"/>
          </p:cNvSpPr>
          <p:nvPr>
            <p:ph type="body" sz="quarter" idx="38" hasCustomPrompt="1"/>
          </p:nvPr>
        </p:nvSpPr>
        <p:spPr>
          <a:xfrm>
            <a:off x="338109" y="656790"/>
            <a:ext cx="11472873"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3" name="Straight Connector 12">
            <a:extLst>
              <a:ext uri="{FF2B5EF4-FFF2-40B4-BE49-F238E27FC236}">
                <a16:creationId xmlns:a16="http://schemas.microsoft.com/office/drawing/2014/main" id="{B46C2474-45CB-4D7B-86C0-ADCEF1225A78}"/>
              </a:ext>
            </a:extLst>
          </p:cNvPr>
          <p:cNvCxnSpPr>
            <a:cxnSpLocks/>
          </p:cNvCxnSpPr>
          <p:nvPr userDrawn="1"/>
        </p:nvCxnSpPr>
        <p:spPr>
          <a:xfrm>
            <a:off x="341830" y="114537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7E2A0DF-EB54-49B6-B98B-12F496C94213}"/>
              </a:ext>
            </a:extLst>
          </p:cNvPr>
          <p:cNvSpPr>
            <a:spLocks noGrp="1"/>
          </p:cNvSpPr>
          <p:nvPr>
            <p:ph type="body" idx="37" hasCustomPrompt="1"/>
          </p:nvPr>
        </p:nvSpPr>
        <p:spPr>
          <a:xfrm>
            <a:off x="341830" y="308490"/>
            <a:ext cx="1147287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4" name="Slide Number Placeholder 2">
            <a:extLst>
              <a:ext uri="{FF2B5EF4-FFF2-40B4-BE49-F238E27FC236}">
                <a16:creationId xmlns:a16="http://schemas.microsoft.com/office/drawing/2014/main" id="{F43BE3FE-07BC-4211-ABFE-C83D6325B6C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6" name="Group 15">
            <a:extLst>
              <a:ext uri="{FF2B5EF4-FFF2-40B4-BE49-F238E27FC236}">
                <a16:creationId xmlns:a16="http://schemas.microsoft.com/office/drawing/2014/main" id="{46E36054-7B85-4276-8954-B024ABC4849B}"/>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A6830FCC-EA60-4FAF-BD28-7A13BAD0684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503135F5-C711-4F78-BD6C-91102CBD708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F4702FA9-B5E9-434E-A6AC-144A66C8EED0}"/>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42733170-5EB6-4AA7-8352-29EB4F93E66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E737AB10-F49E-49B4-B50A-8A1F3449E44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5260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84C02-8C2B-2D3E-0130-06ACD6778CA3}"/>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3" name="Footer Placeholder 2">
            <a:extLst>
              <a:ext uri="{FF2B5EF4-FFF2-40B4-BE49-F238E27FC236}">
                <a16:creationId xmlns:a16="http://schemas.microsoft.com/office/drawing/2014/main" id="{1561B6BC-7A4D-36D1-1373-A5D2DCB54CAF}"/>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99F5F3D6-BE81-72CE-2DE9-FF901C54F976}"/>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23888270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slide_Basic_Quad">
    <p:bg>
      <p:bgPr>
        <a:solidFill>
          <a:schemeClr val="bg1"/>
        </a:solid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4D86A1D7-89F3-9243-9002-A774F712CDCA}"/>
              </a:ext>
            </a:extLst>
          </p:cNvPr>
          <p:cNvSpPr>
            <a:spLocks noGrp="1"/>
          </p:cNvSpPr>
          <p:nvPr>
            <p:ph type="body" sz="quarter" idx="22"/>
          </p:nvPr>
        </p:nvSpPr>
        <p:spPr>
          <a:xfrm>
            <a:off x="341830" y="1435099"/>
            <a:ext cx="5633520" cy="2104511"/>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96A3AF6D-544E-8943-8CD6-0026FA5F8C23}"/>
              </a:ext>
            </a:extLst>
          </p:cNvPr>
          <p:cNvSpPr>
            <a:spLocks noGrp="1"/>
          </p:cNvSpPr>
          <p:nvPr>
            <p:ph type="body" sz="quarter" idx="23"/>
          </p:nvPr>
        </p:nvSpPr>
        <p:spPr>
          <a:xfrm>
            <a:off x="6253879" y="1435099"/>
            <a:ext cx="5575327" cy="2104511"/>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a:extLst>
              <a:ext uri="{FF2B5EF4-FFF2-40B4-BE49-F238E27FC236}">
                <a16:creationId xmlns:a16="http://schemas.microsoft.com/office/drawing/2014/main" id="{10D308C2-3088-4A42-BF27-FE170ACD9F04}"/>
              </a:ext>
            </a:extLst>
          </p:cNvPr>
          <p:cNvSpPr>
            <a:spLocks noGrp="1"/>
          </p:cNvSpPr>
          <p:nvPr>
            <p:ph type="body" sz="quarter" idx="24"/>
          </p:nvPr>
        </p:nvSpPr>
        <p:spPr>
          <a:xfrm>
            <a:off x="341830" y="3882893"/>
            <a:ext cx="5633520" cy="2104511"/>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AFCCF2E6-9125-CA4E-90CF-21C9906B93A5}"/>
              </a:ext>
            </a:extLst>
          </p:cNvPr>
          <p:cNvSpPr>
            <a:spLocks noGrp="1"/>
          </p:cNvSpPr>
          <p:nvPr>
            <p:ph type="body" sz="quarter" idx="25"/>
          </p:nvPr>
        </p:nvSpPr>
        <p:spPr>
          <a:xfrm>
            <a:off x="6253879" y="3882893"/>
            <a:ext cx="5575327" cy="2104511"/>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Straight Connector 27">
            <a:extLst>
              <a:ext uri="{FF2B5EF4-FFF2-40B4-BE49-F238E27FC236}">
                <a16:creationId xmlns:a16="http://schemas.microsoft.com/office/drawing/2014/main" id="{FA25B2B4-5232-4641-B84E-18B192C15F4D}"/>
              </a:ext>
            </a:extLst>
          </p:cNvPr>
          <p:cNvCxnSpPr>
            <a:cxnSpLocks/>
          </p:cNvCxnSpPr>
          <p:nvPr userDrawn="1"/>
        </p:nvCxnSpPr>
        <p:spPr>
          <a:xfrm>
            <a:off x="350216" y="3716594"/>
            <a:ext cx="11495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2D8330-0DF3-3C48-9103-9464AFCEA82D}"/>
              </a:ext>
            </a:extLst>
          </p:cNvPr>
          <p:cNvCxnSpPr/>
          <p:nvPr userDrawn="1"/>
        </p:nvCxnSpPr>
        <p:spPr>
          <a:xfrm>
            <a:off x="6096000" y="1440441"/>
            <a:ext cx="0" cy="45523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13FE0747-E6D4-4C29-A624-355A837EB592}"/>
              </a:ext>
            </a:extLst>
          </p:cNvPr>
          <p:cNvSpPr>
            <a:spLocks noGrp="1"/>
          </p:cNvSpPr>
          <p:nvPr>
            <p:ph type="body" sz="quarter" idx="38" hasCustomPrompt="1"/>
          </p:nvPr>
        </p:nvSpPr>
        <p:spPr>
          <a:xfrm>
            <a:off x="338109" y="656790"/>
            <a:ext cx="11472873"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2" name="Straight Connector 21">
            <a:extLst>
              <a:ext uri="{FF2B5EF4-FFF2-40B4-BE49-F238E27FC236}">
                <a16:creationId xmlns:a16="http://schemas.microsoft.com/office/drawing/2014/main" id="{401D39F7-477B-4D54-AD28-20D47FEF4409}"/>
              </a:ext>
            </a:extLst>
          </p:cNvPr>
          <p:cNvCxnSpPr>
            <a:cxnSpLocks/>
          </p:cNvCxnSpPr>
          <p:nvPr userDrawn="1"/>
        </p:nvCxnSpPr>
        <p:spPr>
          <a:xfrm>
            <a:off x="341830"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DB1AA8CD-53CF-4C38-B690-8185B5B06320}"/>
              </a:ext>
            </a:extLst>
          </p:cNvPr>
          <p:cNvSpPr>
            <a:spLocks noGrp="1"/>
          </p:cNvSpPr>
          <p:nvPr>
            <p:ph type="body" idx="37" hasCustomPrompt="1"/>
          </p:nvPr>
        </p:nvSpPr>
        <p:spPr>
          <a:xfrm>
            <a:off x="341830" y="308490"/>
            <a:ext cx="1147287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9" name="Slide Number Placeholder 2">
            <a:extLst>
              <a:ext uri="{FF2B5EF4-FFF2-40B4-BE49-F238E27FC236}">
                <a16:creationId xmlns:a16="http://schemas.microsoft.com/office/drawing/2014/main" id="{578EEFDF-1DB2-42D0-9F74-C417DF222771}"/>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0" name="Group 19">
            <a:extLst>
              <a:ext uri="{FF2B5EF4-FFF2-40B4-BE49-F238E27FC236}">
                <a16:creationId xmlns:a16="http://schemas.microsoft.com/office/drawing/2014/main" id="{56560AA0-6FF8-4A53-9641-6FEE915E7C98}"/>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884C5642-189F-451F-8BD8-05B3548912B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6" name="Freeform: Shape 25">
              <a:extLst>
                <a:ext uri="{FF2B5EF4-FFF2-40B4-BE49-F238E27FC236}">
                  <a16:creationId xmlns:a16="http://schemas.microsoft.com/office/drawing/2014/main" id="{FABC2B73-024D-48D6-8191-2AD913DAE68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7" name="Group 26">
              <a:extLst>
                <a:ext uri="{FF2B5EF4-FFF2-40B4-BE49-F238E27FC236}">
                  <a16:creationId xmlns:a16="http://schemas.microsoft.com/office/drawing/2014/main" id="{E7C41FBB-AFFF-4B7D-8F90-B631258F480A}"/>
                </a:ext>
              </a:extLst>
            </p:cNvPr>
            <p:cNvGrpSpPr/>
            <p:nvPr userDrawn="1"/>
          </p:nvGrpSpPr>
          <p:grpSpPr>
            <a:xfrm>
              <a:off x="10499754" y="6374995"/>
              <a:ext cx="74948" cy="362489"/>
              <a:chOff x="11458342" y="5807359"/>
              <a:chExt cx="74948" cy="362489"/>
            </a:xfrm>
          </p:grpSpPr>
          <p:sp>
            <p:nvSpPr>
              <p:cNvPr id="29" name="Freeform: Shape 28">
                <a:extLst>
                  <a:ext uri="{FF2B5EF4-FFF2-40B4-BE49-F238E27FC236}">
                    <a16:creationId xmlns:a16="http://schemas.microsoft.com/office/drawing/2014/main" id="{2BAB2F09-234C-4114-8CD0-21AB6B4836A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38EC9EC-F76B-4059-A313-6483F2F0492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345492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slide_8 text section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87B5F8F-B606-224B-84B8-FD9B1F741B4B}"/>
              </a:ext>
            </a:extLst>
          </p:cNvPr>
          <p:cNvCxnSpPr>
            <a:cxnSpLocks/>
          </p:cNvCxnSpPr>
          <p:nvPr userDrawn="1"/>
        </p:nvCxnSpPr>
        <p:spPr>
          <a:xfrm>
            <a:off x="350216" y="3716594"/>
            <a:ext cx="11464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ED2E5E-9A0F-7446-BCD2-845DAA1B3516}"/>
              </a:ext>
            </a:extLst>
          </p:cNvPr>
          <p:cNvCxnSpPr/>
          <p:nvPr userDrawn="1"/>
        </p:nvCxnSpPr>
        <p:spPr>
          <a:xfrm>
            <a:off x="6063863"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1">
            <a:extLst>
              <a:ext uri="{FF2B5EF4-FFF2-40B4-BE49-F238E27FC236}">
                <a16:creationId xmlns:a16="http://schemas.microsoft.com/office/drawing/2014/main" id="{36C6EF90-1E8B-9440-B4BB-F8C1104BCF44}"/>
              </a:ext>
            </a:extLst>
          </p:cNvPr>
          <p:cNvSpPr>
            <a:spLocks noGrp="1"/>
          </p:cNvSpPr>
          <p:nvPr>
            <p:ph type="body" sz="quarter" idx="27" hasCustomPrompt="1"/>
          </p:nvPr>
        </p:nvSpPr>
        <p:spPr>
          <a:xfrm>
            <a:off x="6209638" y="1435099"/>
            <a:ext cx="2660057" cy="2104511"/>
          </a:xfrm>
        </p:spPr>
        <p:txBody>
          <a:bodyPr>
            <a:noAutofit/>
          </a:bodyPr>
          <a:lstStyle>
            <a:lvl1pPr>
              <a:defRPr sz="2000" baseline="0">
                <a:latin typeface="+mn-lt"/>
              </a:defRPr>
            </a:lvl1pPr>
          </a:lstStyle>
          <a:p>
            <a:pPr lvl="0"/>
            <a:r>
              <a:rPr lang="en-GB" dirty="0"/>
              <a:t>Text</a:t>
            </a:r>
            <a:endParaRPr lang="en-US" dirty="0"/>
          </a:p>
        </p:txBody>
      </p:sp>
      <p:sp>
        <p:nvSpPr>
          <p:cNvPr id="17" name="Text Placeholder 11">
            <a:extLst>
              <a:ext uri="{FF2B5EF4-FFF2-40B4-BE49-F238E27FC236}">
                <a16:creationId xmlns:a16="http://schemas.microsoft.com/office/drawing/2014/main" id="{397B31D2-2900-B14F-A4B8-1E13360680B8}"/>
              </a:ext>
            </a:extLst>
          </p:cNvPr>
          <p:cNvSpPr>
            <a:spLocks noGrp="1"/>
          </p:cNvSpPr>
          <p:nvPr>
            <p:ph type="body" sz="quarter" idx="28" hasCustomPrompt="1"/>
          </p:nvPr>
        </p:nvSpPr>
        <p:spPr>
          <a:xfrm>
            <a:off x="9146344" y="1435099"/>
            <a:ext cx="2660057" cy="2104511"/>
          </a:xfrm>
        </p:spPr>
        <p:txBody>
          <a:bodyPr>
            <a:noAutofit/>
          </a:bodyPr>
          <a:lstStyle>
            <a:lvl1pPr>
              <a:defRPr sz="2000" baseline="0">
                <a:latin typeface="+mn-lt"/>
              </a:defRPr>
            </a:lvl1pPr>
          </a:lstStyle>
          <a:p>
            <a:pPr lvl="0"/>
            <a:r>
              <a:rPr lang="en-GB" dirty="0"/>
              <a:t>Text</a:t>
            </a:r>
            <a:endParaRPr lang="en-US" dirty="0"/>
          </a:p>
        </p:txBody>
      </p:sp>
      <p:sp>
        <p:nvSpPr>
          <p:cNvPr id="20" name="Text Placeholder 11">
            <a:extLst>
              <a:ext uri="{FF2B5EF4-FFF2-40B4-BE49-F238E27FC236}">
                <a16:creationId xmlns:a16="http://schemas.microsoft.com/office/drawing/2014/main" id="{164BC452-A62F-7147-940A-09E4E49186EF}"/>
              </a:ext>
            </a:extLst>
          </p:cNvPr>
          <p:cNvSpPr>
            <a:spLocks noGrp="1"/>
          </p:cNvSpPr>
          <p:nvPr>
            <p:ph type="body" sz="quarter" idx="31" hasCustomPrompt="1"/>
          </p:nvPr>
        </p:nvSpPr>
        <p:spPr>
          <a:xfrm>
            <a:off x="6209638" y="3883331"/>
            <a:ext cx="2660057" cy="2104511"/>
          </a:xfrm>
        </p:spPr>
        <p:txBody>
          <a:bodyPr>
            <a:noAutofit/>
          </a:bodyPr>
          <a:lstStyle>
            <a:lvl1pPr>
              <a:defRPr sz="2000" baseline="0">
                <a:latin typeface="+mn-lt"/>
              </a:defRPr>
            </a:lvl1pPr>
          </a:lstStyle>
          <a:p>
            <a:pPr lvl="0"/>
            <a:r>
              <a:rPr lang="en-GB" dirty="0"/>
              <a:t>Text</a:t>
            </a:r>
            <a:endParaRPr lang="en-US" dirty="0"/>
          </a:p>
        </p:txBody>
      </p:sp>
      <p:sp>
        <p:nvSpPr>
          <p:cNvPr id="21" name="Text Placeholder 11">
            <a:extLst>
              <a:ext uri="{FF2B5EF4-FFF2-40B4-BE49-F238E27FC236}">
                <a16:creationId xmlns:a16="http://schemas.microsoft.com/office/drawing/2014/main" id="{7C8AAD38-8673-7B4B-924B-FA81F2F6BA2F}"/>
              </a:ext>
            </a:extLst>
          </p:cNvPr>
          <p:cNvSpPr>
            <a:spLocks noGrp="1"/>
          </p:cNvSpPr>
          <p:nvPr>
            <p:ph type="body" sz="quarter" idx="32" hasCustomPrompt="1"/>
          </p:nvPr>
        </p:nvSpPr>
        <p:spPr>
          <a:xfrm>
            <a:off x="9146344" y="3883331"/>
            <a:ext cx="2660057" cy="2104511"/>
          </a:xfrm>
        </p:spPr>
        <p:txBody>
          <a:bodyPr>
            <a:noAutofit/>
          </a:bodyPr>
          <a:lstStyle>
            <a:lvl1pPr>
              <a:defRPr sz="2000" baseline="0">
                <a:latin typeface="+mn-lt"/>
              </a:defRPr>
            </a:lvl1pPr>
          </a:lstStyle>
          <a:p>
            <a:pPr lvl="0"/>
            <a:r>
              <a:rPr lang="en-GB" dirty="0"/>
              <a:t>Text</a:t>
            </a:r>
            <a:endParaRPr lang="en-US" dirty="0"/>
          </a:p>
        </p:txBody>
      </p:sp>
      <p:sp>
        <p:nvSpPr>
          <p:cNvPr id="33" name="Text Placeholder 11">
            <a:extLst>
              <a:ext uri="{FF2B5EF4-FFF2-40B4-BE49-F238E27FC236}">
                <a16:creationId xmlns:a16="http://schemas.microsoft.com/office/drawing/2014/main" id="{B729333B-02E6-2844-A270-5AACF65793EF}"/>
              </a:ext>
            </a:extLst>
          </p:cNvPr>
          <p:cNvSpPr>
            <a:spLocks noGrp="1"/>
          </p:cNvSpPr>
          <p:nvPr>
            <p:ph type="body" sz="quarter" idx="34" hasCustomPrompt="1"/>
          </p:nvPr>
        </p:nvSpPr>
        <p:spPr>
          <a:xfrm>
            <a:off x="336224" y="1435099"/>
            <a:ext cx="2660057" cy="2104511"/>
          </a:xfrm>
        </p:spPr>
        <p:txBody>
          <a:bodyPr>
            <a:noAutofit/>
          </a:bodyPr>
          <a:lstStyle>
            <a:lvl1pPr>
              <a:defRPr sz="2000" baseline="0">
                <a:latin typeface="+mn-lt"/>
              </a:defRPr>
            </a:lvl1pPr>
          </a:lstStyle>
          <a:p>
            <a:pPr lvl="0"/>
            <a:r>
              <a:rPr lang="en-GB" dirty="0"/>
              <a:t>Text</a:t>
            </a:r>
            <a:endParaRPr lang="en-US" dirty="0"/>
          </a:p>
        </p:txBody>
      </p:sp>
      <p:sp>
        <p:nvSpPr>
          <p:cNvPr id="34" name="Text Placeholder 11">
            <a:extLst>
              <a:ext uri="{FF2B5EF4-FFF2-40B4-BE49-F238E27FC236}">
                <a16:creationId xmlns:a16="http://schemas.microsoft.com/office/drawing/2014/main" id="{9A0ACC8D-4B47-9B4F-BD00-24986ED710C3}"/>
              </a:ext>
            </a:extLst>
          </p:cNvPr>
          <p:cNvSpPr>
            <a:spLocks noGrp="1"/>
          </p:cNvSpPr>
          <p:nvPr>
            <p:ph type="body" sz="quarter" idx="35" hasCustomPrompt="1"/>
          </p:nvPr>
        </p:nvSpPr>
        <p:spPr>
          <a:xfrm>
            <a:off x="3272931" y="1435099"/>
            <a:ext cx="2660057" cy="2104511"/>
          </a:xfrm>
        </p:spPr>
        <p:txBody>
          <a:bodyPr>
            <a:noAutofit/>
          </a:bodyPr>
          <a:lstStyle>
            <a:lvl1pPr>
              <a:defRPr sz="2000" baseline="0">
                <a:latin typeface="+mn-lt"/>
              </a:defRPr>
            </a:lvl1pPr>
          </a:lstStyle>
          <a:p>
            <a:pPr lvl="0"/>
            <a:r>
              <a:rPr lang="en-GB" dirty="0"/>
              <a:t>Text</a:t>
            </a:r>
            <a:endParaRPr lang="en-US" dirty="0"/>
          </a:p>
        </p:txBody>
      </p:sp>
      <p:sp>
        <p:nvSpPr>
          <p:cNvPr id="35" name="Text Placeholder 11">
            <a:extLst>
              <a:ext uri="{FF2B5EF4-FFF2-40B4-BE49-F238E27FC236}">
                <a16:creationId xmlns:a16="http://schemas.microsoft.com/office/drawing/2014/main" id="{3D2F51A2-BB29-6D4A-BF2D-22155CBFC283}"/>
              </a:ext>
            </a:extLst>
          </p:cNvPr>
          <p:cNvSpPr>
            <a:spLocks noGrp="1"/>
          </p:cNvSpPr>
          <p:nvPr>
            <p:ph type="body" sz="quarter" idx="36" hasCustomPrompt="1"/>
          </p:nvPr>
        </p:nvSpPr>
        <p:spPr>
          <a:xfrm>
            <a:off x="336224" y="3883331"/>
            <a:ext cx="2660057" cy="2104511"/>
          </a:xfrm>
        </p:spPr>
        <p:txBody>
          <a:bodyPr>
            <a:noAutofit/>
          </a:bodyPr>
          <a:lstStyle>
            <a:lvl1pPr>
              <a:defRPr sz="2000" baseline="0">
                <a:latin typeface="+mn-lt"/>
              </a:defRPr>
            </a:lvl1pPr>
          </a:lstStyle>
          <a:p>
            <a:pPr lvl="0"/>
            <a:r>
              <a:rPr lang="en-GB" dirty="0"/>
              <a:t>Text</a:t>
            </a:r>
            <a:endParaRPr lang="en-US" dirty="0"/>
          </a:p>
        </p:txBody>
      </p:sp>
      <p:sp>
        <p:nvSpPr>
          <p:cNvPr id="36" name="Text Placeholder 11">
            <a:extLst>
              <a:ext uri="{FF2B5EF4-FFF2-40B4-BE49-F238E27FC236}">
                <a16:creationId xmlns:a16="http://schemas.microsoft.com/office/drawing/2014/main" id="{C0E3165E-2124-8343-86A1-037D3DB89370}"/>
              </a:ext>
            </a:extLst>
          </p:cNvPr>
          <p:cNvSpPr>
            <a:spLocks noGrp="1"/>
          </p:cNvSpPr>
          <p:nvPr>
            <p:ph type="body" sz="quarter" idx="37" hasCustomPrompt="1"/>
          </p:nvPr>
        </p:nvSpPr>
        <p:spPr>
          <a:xfrm>
            <a:off x="3272931" y="3883331"/>
            <a:ext cx="2660057" cy="2104511"/>
          </a:xfrm>
        </p:spPr>
        <p:txBody>
          <a:bodyPr>
            <a:noAutofit/>
          </a:bodyPr>
          <a:lstStyle>
            <a:lvl1pPr>
              <a:defRPr sz="2000" baseline="0">
                <a:latin typeface="+mn-lt"/>
              </a:defRPr>
            </a:lvl1pPr>
          </a:lstStyle>
          <a:p>
            <a:pPr lvl="0"/>
            <a:r>
              <a:rPr lang="en-GB" dirty="0"/>
              <a:t>Text</a:t>
            </a:r>
            <a:endParaRPr lang="en-US" dirty="0"/>
          </a:p>
        </p:txBody>
      </p:sp>
      <p:cxnSp>
        <p:nvCxnSpPr>
          <p:cNvPr id="42" name="Straight Connector 41">
            <a:extLst>
              <a:ext uri="{FF2B5EF4-FFF2-40B4-BE49-F238E27FC236}">
                <a16:creationId xmlns:a16="http://schemas.microsoft.com/office/drawing/2014/main" id="{7B397AF5-A7A6-5549-AEFA-1E92D8545651}"/>
              </a:ext>
            </a:extLst>
          </p:cNvPr>
          <p:cNvCxnSpPr/>
          <p:nvPr userDrawn="1"/>
        </p:nvCxnSpPr>
        <p:spPr>
          <a:xfrm>
            <a:off x="3133093"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B38EAA-0577-B746-BBF2-9994B7A0DEB3}"/>
              </a:ext>
            </a:extLst>
          </p:cNvPr>
          <p:cNvCxnSpPr/>
          <p:nvPr userDrawn="1"/>
        </p:nvCxnSpPr>
        <p:spPr>
          <a:xfrm>
            <a:off x="9006355"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9424399A-27F5-4271-B8D4-857D1F9E1096}"/>
              </a:ext>
            </a:extLst>
          </p:cNvPr>
          <p:cNvSpPr>
            <a:spLocks noGrp="1"/>
          </p:cNvSpPr>
          <p:nvPr>
            <p:ph type="body" sz="quarter" idx="38" hasCustomPrompt="1"/>
          </p:nvPr>
        </p:nvSpPr>
        <p:spPr>
          <a:xfrm>
            <a:off x="338109" y="656790"/>
            <a:ext cx="11472873"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6" name="Straight Connector 25">
            <a:extLst>
              <a:ext uri="{FF2B5EF4-FFF2-40B4-BE49-F238E27FC236}">
                <a16:creationId xmlns:a16="http://schemas.microsoft.com/office/drawing/2014/main" id="{F7981C8C-6755-4B47-B830-310EE076A795}"/>
              </a:ext>
            </a:extLst>
          </p:cNvPr>
          <p:cNvCxnSpPr>
            <a:cxnSpLocks/>
          </p:cNvCxnSpPr>
          <p:nvPr userDrawn="1"/>
        </p:nvCxnSpPr>
        <p:spPr>
          <a:xfrm>
            <a:off x="341830"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20A4CCAB-7433-4F79-94D9-65A8857655E9}"/>
              </a:ext>
            </a:extLst>
          </p:cNvPr>
          <p:cNvSpPr>
            <a:spLocks noGrp="1"/>
          </p:cNvSpPr>
          <p:nvPr>
            <p:ph type="body" idx="39" hasCustomPrompt="1"/>
          </p:nvPr>
        </p:nvSpPr>
        <p:spPr>
          <a:xfrm>
            <a:off x="341830" y="308490"/>
            <a:ext cx="1147287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3" name="Slide Number Placeholder 2">
            <a:extLst>
              <a:ext uri="{FF2B5EF4-FFF2-40B4-BE49-F238E27FC236}">
                <a16:creationId xmlns:a16="http://schemas.microsoft.com/office/drawing/2014/main" id="{B68D9AD8-3586-47E6-8272-6834D722576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4" name="Group 23">
            <a:extLst>
              <a:ext uri="{FF2B5EF4-FFF2-40B4-BE49-F238E27FC236}">
                <a16:creationId xmlns:a16="http://schemas.microsoft.com/office/drawing/2014/main" id="{6D184C96-994C-4F05-BE49-34E37D279DC3}"/>
              </a:ext>
            </a:extLst>
          </p:cNvPr>
          <p:cNvGrpSpPr/>
          <p:nvPr userDrawn="1"/>
        </p:nvGrpSpPr>
        <p:grpSpPr>
          <a:xfrm>
            <a:off x="11454056" y="6354160"/>
            <a:ext cx="369644" cy="226799"/>
            <a:chOff x="10171675" y="6328233"/>
            <a:chExt cx="731163" cy="454938"/>
          </a:xfrm>
        </p:grpSpPr>
        <p:sp>
          <p:nvSpPr>
            <p:cNvPr id="28" name="Freeform: Shape 27">
              <a:extLst>
                <a:ext uri="{FF2B5EF4-FFF2-40B4-BE49-F238E27FC236}">
                  <a16:creationId xmlns:a16="http://schemas.microsoft.com/office/drawing/2014/main" id="{B7AD86F5-D62A-4728-9516-153B160A827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9" name="Freeform: Shape 28">
              <a:extLst>
                <a:ext uri="{FF2B5EF4-FFF2-40B4-BE49-F238E27FC236}">
                  <a16:creationId xmlns:a16="http://schemas.microsoft.com/office/drawing/2014/main" id="{B154F477-C783-43FF-AF94-7F35C4CCBA0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0" name="Group 29">
              <a:extLst>
                <a:ext uri="{FF2B5EF4-FFF2-40B4-BE49-F238E27FC236}">
                  <a16:creationId xmlns:a16="http://schemas.microsoft.com/office/drawing/2014/main" id="{29761C79-86D3-463C-B373-753E39A4FEA0}"/>
                </a:ext>
              </a:extLst>
            </p:cNvPr>
            <p:cNvGrpSpPr/>
            <p:nvPr userDrawn="1"/>
          </p:nvGrpSpPr>
          <p:grpSpPr>
            <a:xfrm>
              <a:off x="10499754" y="6374995"/>
              <a:ext cx="74948" cy="362489"/>
              <a:chOff x="11458342" y="5807359"/>
              <a:chExt cx="74948" cy="362489"/>
            </a:xfrm>
          </p:grpSpPr>
          <p:sp>
            <p:nvSpPr>
              <p:cNvPr id="31" name="Freeform: Shape 30">
                <a:extLst>
                  <a:ext uri="{FF2B5EF4-FFF2-40B4-BE49-F238E27FC236}">
                    <a16:creationId xmlns:a16="http://schemas.microsoft.com/office/drawing/2014/main" id="{214C9D95-A129-4B5D-8A72-5F68DE50D6B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C293778-E688-40FD-8B34-55BD8046C1C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870059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slide_Double text insert_1">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F2E0E974-BC8B-9748-9956-991E849675BC}"/>
              </a:ext>
            </a:extLst>
          </p:cNvPr>
          <p:cNvSpPr>
            <a:spLocks noGrp="1"/>
          </p:cNvSpPr>
          <p:nvPr>
            <p:ph type="body" sz="quarter" idx="31" hasCustomPrompt="1"/>
          </p:nvPr>
        </p:nvSpPr>
        <p:spPr>
          <a:xfrm>
            <a:off x="7246619" y="1273625"/>
            <a:ext cx="4582592" cy="4855713"/>
          </a:xfrm>
          <a:prstGeom prst="rect">
            <a:avLst/>
          </a:prstGeom>
          <a:solidFill>
            <a:schemeClr val="bg2"/>
          </a:solidFill>
        </p:spPr>
        <p:txBody>
          <a:bodyPr tIns="108000" anchor="ctr">
            <a:normAutofit/>
          </a:bodyPr>
          <a:lstStyle>
            <a:lvl1pPr marL="0" indent="0">
              <a:lnSpc>
                <a:spcPct val="100000"/>
              </a:lnSpc>
              <a:buNone/>
              <a:defRPr sz="1400" cap="all" spc="0" baseline="0">
                <a:solidFill>
                  <a:schemeClr val="bg2"/>
                </a:solidFill>
                <a:latin typeface="+mn-lt"/>
              </a:defRPr>
            </a:lvl1pPr>
          </a:lstStyle>
          <a:p>
            <a:pPr lvl="0"/>
            <a:r>
              <a:rPr lang="en-GB" dirty="0"/>
              <a:t> </a:t>
            </a:r>
          </a:p>
        </p:txBody>
      </p:sp>
      <p:sp>
        <p:nvSpPr>
          <p:cNvPr id="28" name="Text Placeholder 9">
            <a:extLst>
              <a:ext uri="{FF2B5EF4-FFF2-40B4-BE49-F238E27FC236}">
                <a16:creationId xmlns:a16="http://schemas.microsoft.com/office/drawing/2014/main" id="{45DD1151-491C-FB4D-9866-4410FE7DCA7D}"/>
              </a:ext>
            </a:extLst>
          </p:cNvPr>
          <p:cNvSpPr>
            <a:spLocks noGrp="1"/>
          </p:cNvSpPr>
          <p:nvPr>
            <p:ph type="body" sz="quarter" idx="14"/>
          </p:nvPr>
        </p:nvSpPr>
        <p:spPr>
          <a:xfrm>
            <a:off x="7444753" y="1426562"/>
            <a:ext cx="4203296" cy="4494404"/>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2">
            <a:extLst>
              <a:ext uri="{FF2B5EF4-FFF2-40B4-BE49-F238E27FC236}">
                <a16:creationId xmlns:a16="http://schemas.microsoft.com/office/drawing/2014/main" id="{4809CE33-055C-8845-AB4E-D35BAFD8F47F}"/>
              </a:ext>
            </a:extLst>
          </p:cNvPr>
          <p:cNvSpPr>
            <a:spLocks noGrp="1"/>
          </p:cNvSpPr>
          <p:nvPr>
            <p:ph idx="1"/>
          </p:nvPr>
        </p:nvSpPr>
        <p:spPr>
          <a:xfrm>
            <a:off x="341830" y="1432852"/>
            <a:ext cx="6706656" cy="4696486"/>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324022AA-37BD-4C17-A622-A63612C2876F}"/>
              </a:ext>
            </a:extLst>
          </p:cNvPr>
          <p:cNvSpPr>
            <a:spLocks noGrp="1"/>
          </p:cNvSpPr>
          <p:nvPr>
            <p:ph type="body" sz="quarter" idx="38" hasCustomPrompt="1"/>
          </p:nvPr>
        </p:nvSpPr>
        <p:spPr>
          <a:xfrm>
            <a:off x="338109" y="656790"/>
            <a:ext cx="11472873"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F754170C-1104-4702-8009-C7C537943FFF}"/>
              </a:ext>
            </a:extLst>
          </p:cNvPr>
          <p:cNvCxnSpPr>
            <a:cxnSpLocks/>
          </p:cNvCxnSpPr>
          <p:nvPr userDrawn="1"/>
        </p:nvCxnSpPr>
        <p:spPr>
          <a:xfrm>
            <a:off x="341830"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A771D9D3-8E72-446E-BF84-AC71E4663492}"/>
              </a:ext>
            </a:extLst>
          </p:cNvPr>
          <p:cNvSpPr>
            <a:spLocks noGrp="1"/>
          </p:cNvSpPr>
          <p:nvPr>
            <p:ph type="body" idx="37" hasCustomPrompt="1"/>
          </p:nvPr>
        </p:nvSpPr>
        <p:spPr>
          <a:xfrm>
            <a:off x="341830" y="308490"/>
            <a:ext cx="1147287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3" name="Slide Number Placeholder 2">
            <a:extLst>
              <a:ext uri="{FF2B5EF4-FFF2-40B4-BE49-F238E27FC236}">
                <a16:creationId xmlns:a16="http://schemas.microsoft.com/office/drawing/2014/main" id="{81BE59F9-4248-43DE-BAA5-C357CE5ADB5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C6F6302C-C41C-4AFE-8E00-277B720031A9}"/>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2323EDE5-8439-4FDB-8EFC-88F80BAAD83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CA7B87CC-55D5-4F36-8DBB-011474101FC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A1E05F85-7B48-46DE-9014-E868B1676CCB}"/>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8D2DF9BC-AC4F-42C0-BFBB-C827CFAA382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4184037C-6A1D-4789-A425-E99D939739D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039817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slide_Double text insert_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09E3CC8-9B33-2048-A81F-24FDFFD2259E}"/>
              </a:ext>
            </a:extLst>
          </p:cNvPr>
          <p:cNvSpPr>
            <a:spLocks noGrp="1"/>
          </p:cNvSpPr>
          <p:nvPr>
            <p:ph type="body" sz="quarter" idx="31" hasCustomPrompt="1"/>
          </p:nvPr>
        </p:nvSpPr>
        <p:spPr>
          <a:xfrm>
            <a:off x="341830" y="1263337"/>
            <a:ext cx="4582592" cy="4865998"/>
          </a:xfrm>
          <a:prstGeom prst="rect">
            <a:avLst/>
          </a:prstGeom>
          <a:solidFill>
            <a:schemeClr val="bg2"/>
          </a:solidFill>
        </p:spPr>
        <p:txBody>
          <a:bodyPr tIns="108000" anchor="ctr">
            <a:normAutofit/>
          </a:bodyPr>
          <a:lstStyle>
            <a:lvl1pPr marL="0" indent="0">
              <a:lnSpc>
                <a:spcPct val="100000"/>
              </a:lnSpc>
              <a:buNone/>
              <a:defRPr sz="1400" cap="all" spc="0" baseline="0">
                <a:solidFill>
                  <a:schemeClr val="bg2"/>
                </a:solidFill>
                <a:latin typeface="+mn-lt"/>
              </a:defRPr>
            </a:lvl1pPr>
          </a:lstStyle>
          <a:p>
            <a:pPr lvl="0"/>
            <a:r>
              <a:rPr lang="en-GB" dirty="0"/>
              <a:t> </a:t>
            </a:r>
          </a:p>
        </p:txBody>
      </p:sp>
      <p:sp>
        <p:nvSpPr>
          <p:cNvPr id="23" name="Text Placeholder 9">
            <a:extLst>
              <a:ext uri="{FF2B5EF4-FFF2-40B4-BE49-F238E27FC236}">
                <a16:creationId xmlns:a16="http://schemas.microsoft.com/office/drawing/2014/main" id="{F7D3C851-3B1C-794E-9EF0-2C795A03466C}"/>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a:extLst>
              <a:ext uri="{FF2B5EF4-FFF2-40B4-BE49-F238E27FC236}">
                <a16:creationId xmlns:a16="http://schemas.microsoft.com/office/drawing/2014/main" id="{7702CD48-E22B-174A-A44A-67E75739210A}"/>
              </a:ext>
            </a:extLst>
          </p:cNvPr>
          <p:cNvSpPr>
            <a:spLocks noGrp="1"/>
          </p:cNvSpPr>
          <p:nvPr>
            <p:ph idx="1"/>
          </p:nvPr>
        </p:nvSpPr>
        <p:spPr>
          <a:xfrm>
            <a:off x="5138759" y="1432852"/>
            <a:ext cx="6684941" cy="4696486"/>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3EEC8D5B-B8D4-49B3-9082-1C8E9E7BF62F}"/>
              </a:ext>
            </a:extLst>
          </p:cNvPr>
          <p:cNvSpPr>
            <a:spLocks noGrp="1"/>
          </p:cNvSpPr>
          <p:nvPr>
            <p:ph type="body" sz="quarter" idx="38" hasCustomPrompt="1"/>
          </p:nvPr>
        </p:nvSpPr>
        <p:spPr>
          <a:xfrm>
            <a:off x="338109" y="656790"/>
            <a:ext cx="11472873" cy="615600"/>
          </a:xfrm>
        </p:spPr>
        <p:txBody>
          <a:bodyPr anchor="ct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5" name="Straight Connector 14">
            <a:extLst>
              <a:ext uri="{FF2B5EF4-FFF2-40B4-BE49-F238E27FC236}">
                <a16:creationId xmlns:a16="http://schemas.microsoft.com/office/drawing/2014/main" id="{40F7A35F-0E22-45D0-ABC4-4C18CD97E3C1}"/>
              </a:ext>
            </a:extLst>
          </p:cNvPr>
          <p:cNvCxnSpPr>
            <a:cxnSpLocks/>
          </p:cNvCxnSpPr>
          <p:nvPr userDrawn="1"/>
        </p:nvCxnSpPr>
        <p:spPr>
          <a:xfrm>
            <a:off x="341830" y="1276002"/>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853AB5DD-9E3A-48E5-B71C-3BA911A5374B}"/>
              </a:ext>
            </a:extLst>
          </p:cNvPr>
          <p:cNvSpPr>
            <a:spLocks noGrp="1"/>
          </p:cNvSpPr>
          <p:nvPr>
            <p:ph type="body" idx="37" hasCustomPrompt="1"/>
          </p:nvPr>
        </p:nvSpPr>
        <p:spPr>
          <a:xfrm>
            <a:off x="341830" y="308490"/>
            <a:ext cx="1147287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3" name="Slide Number Placeholder 2">
            <a:extLst>
              <a:ext uri="{FF2B5EF4-FFF2-40B4-BE49-F238E27FC236}">
                <a16:creationId xmlns:a16="http://schemas.microsoft.com/office/drawing/2014/main" id="{6BC125C3-04E1-46FA-AAA3-0D3BA3431318}"/>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6" name="Group 15">
            <a:extLst>
              <a:ext uri="{FF2B5EF4-FFF2-40B4-BE49-F238E27FC236}">
                <a16:creationId xmlns:a16="http://schemas.microsoft.com/office/drawing/2014/main" id="{31F9317B-E60B-4F5B-9393-27F0E6965F67}"/>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818089D1-BDE2-47D0-8A9D-1845C0549F2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3862AD07-0828-46CD-ABD5-6E5DDCBCC57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AF70E606-0956-40E4-822A-0E6401BC2911}"/>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49C234DD-DBF0-4EFA-84F3-3A5E06D4C6F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2B8F557D-A880-4FE4-960C-46269A209AF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061513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slide_Basic text with image">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AA83F40B-F137-714A-A1C6-B201A66D0657}"/>
              </a:ext>
            </a:extLst>
          </p:cNvPr>
          <p:cNvSpPr>
            <a:spLocks noGrp="1"/>
          </p:cNvSpPr>
          <p:nvPr>
            <p:ph type="body" sz="quarter" idx="27" hasCustomPrompt="1"/>
          </p:nvPr>
        </p:nvSpPr>
        <p:spPr>
          <a:xfrm>
            <a:off x="341313" y="694909"/>
            <a:ext cx="4934072" cy="1226652"/>
          </a:xfrm>
        </p:spPr>
        <p:txBody>
          <a:bodyPr anchor="ctr">
            <a:normAutofit/>
          </a:bodyPr>
          <a:lstStyle>
            <a:lvl1pPr>
              <a:defRPr sz="4000" cap="all" spc="500" baseline="0">
                <a:latin typeface="+mj-lt"/>
              </a:defRPr>
            </a:lvl1pPr>
          </a:lstStyle>
          <a:p>
            <a:pPr lvl="0"/>
            <a:r>
              <a:rPr lang="en-GB" dirty="0"/>
              <a:t>Headline</a:t>
            </a:r>
            <a:endParaRPr lang="en-US" dirty="0"/>
          </a:p>
        </p:txBody>
      </p:sp>
      <p:sp>
        <p:nvSpPr>
          <p:cNvPr id="5" name="Text Placeholder 3">
            <a:extLst>
              <a:ext uri="{FF2B5EF4-FFF2-40B4-BE49-F238E27FC236}">
                <a16:creationId xmlns:a16="http://schemas.microsoft.com/office/drawing/2014/main" id="{C24527C5-A3FF-CB41-A5E7-D116D73D266A}"/>
              </a:ext>
            </a:extLst>
          </p:cNvPr>
          <p:cNvSpPr>
            <a:spLocks noGrp="1"/>
          </p:cNvSpPr>
          <p:nvPr>
            <p:ph type="body" sz="half" idx="2"/>
          </p:nvPr>
        </p:nvSpPr>
        <p:spPr>
          <a:xfrm>
            <a:off x="347023" y="2057399"/>
            <a:ext cx="4928362" cy="4071933"/>
          </a:xfrm>
          <a:prstGeom prst="rect">
            <a:avLst/>
          </a:prstGeom>
        </p:spPr>
        <p:txBody>
          <a:bodyPr>
            <a:noAutofit/>
          </a:bodyPr>
          <a:lstStyle>
            <a:lvl1pPr marL="0" indent="0">
              <a:buNone/>
              <a:defRPr sz="2000" baseline="0">
                <a:latin typeface="+mn-lt"/>
              </a:defRPr>
            </a:lvl1pPr>
            <a:lvl2pPr marL="800100" indent="-342900">
              <a:buFont typeface="Arial" panose="020B0604020202020204" pitchFamily="34" charset="0"/>
              <a:buChar char="•"/>
              <a:defRPr sz="2000">
                <a:latin typeface="+mn-lt"/>
              </a:defRPr>
            </a:lvl2pPr>
            <a:lvl3pPr marL="1257300" indent="-342900">
              <a:buFont typeface="Arial" panose="020B0604020202020204" pitchFamily="34" charset="0"/>
              <a:buChar char="•"/>
              <a:defRPr sz="2000">
                <a:latin typeface="+mn-lt"/>
              </a:defRPr>
            </a:lvl3pPr>
            <a:lvl4pPr marL="1714500" indent="-342900">
              <a:buFont typeface="Arial" panose="020B0604020202020204" pitchFamily="34" charset="0"/>
              <a:buChar char="•"/>
              <a:defRPr sz="2000">
                <a:latin typeface="+mn-lt"/>
              </a:defRPr>
            </a:lvl4pPr>
            <a:lvl5pPr marL="2171700" indent="-342900">
              <a:buFont typeface="Arial" panose="020B0604020202020204" pitchFamily="34" charset="0"/>
              <a:buChar char="•"/>
              <a:defRPr sz="2000">
                <a:latin typeface="+mn-lt"/>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7D15F6CB-294B-034C-83FD-1321EEB77A37}"/>
              </a:ext>
            </a:extLst>
          </p:cNvPr>
          <p:cNvSpPr>
            <a:spLocks noGrp="1"/>
          </p:cNvSpPr>
          <p:nvPr>
            <p:ph idx="14" hasCustomPrompt="1"/>
          </p:nvPr>
        </p:nvSpPr>
        <p:spPr>
          <a:xfrm>
            <a:off x="6019800" y="0"/>
            <a:ext cx="6172200" cy="6870033"/>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9" name="Straight Connector 8">
            <a:extLst>
              <a:ext uri="{FF2B5EF4-FFF2-40B4-BE49-F238E27FC236}">
                <a16:creationId xmlns:a16="http://schemas.microsoft.com/office/drawing/2014/main" id="{B7082F73-BF5D-D84A-AFF0-BFD4B2B47CFD}"/>
              </a:ext>
            </a:extLst>
          </p:cNvPr>
          <p:cNvCxnSpPr>
            <a:cxnSpLocks/>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288EC89-DE4C-2040-9E78-356684069D4E}"/>
              </a:ext>
            </a:extLst>
          </p:cNvPr>
          <p:cNvSpPr>
            <a:spLocks noGrp="1"/>
          </p:cNvSpPr>
          <p:nvPr>
            <p:ph type="body" idx="37" hasCustomPrompt="1"/>
          </p:nvPr>
        </p:nvSpPr>
        <p:spPr>
          <a:xfrm>
            <a:off x="337970" y="310435"/>
            <a:ext cx="4950122"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5" name="Slide Number Placeholder 2">
            <a:extLst>
              <a:ext uri="{FF2B5EF4-FFF2-40B4-BE49-F238E27FC236}">
                <a16:creationId xmlns:a16="http://schemas.microsoft.com/office/drawing/2014/main" id="{42FD50A9-0279-42A8-B455-9482D1F4CBB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6" name="Group 15">
            <a:extLst>
              <a:ext uri="{FF2B5EF4-FFF2-40B4-BE49-F238E27FC236}">
                <a16:creationId xmlns:a16="http://schemas.microsoft.com/office/drawing/2014/main" id="{68A0FB76-4D42-4C50-91F3-7541B852C47B}"/>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D0573781-1243-4416-84E0-44ED4B32816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D903798A-8CD4-4F43-84AD-14CA3C9F0A4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29C6B70D-1518-4B7F-8FD1-0DAEBFCC53AF}"/>
                </a:ext>
              </a:extLst>
            </p:cNvPr>
            <p:cNvGrpSpPr/>
            <p:nvPr userDrawn="1"/>
          </p:nvGrpSpPr>
          <p:grpSpPr>
            <a:xfrm>
              <a:off x="10499754" y="6374995"/>
              <a:ext cx="74948" cy="362489"/>
              <a:chOff x="11458342" y="5807359"/>
              <a:chExt cx="74948" cy="362489"/>
            </a:xfrm>
          </p:grpSpPr>
          <p:sp>
            <p:nvSpPr>
              <p:cNvPr id="20" name="Freeform: Shape 19">
                <a:extLst>
                  <a:ext uri="{FF2B5EF4-FFF2-40B4-BE49-F238E27FC236}">
                    <a16:creationId xmlns:a16="http://schemas.microsoft.com/office/drawing/2014/main" id="{2D3FC969-5AD8-44E9-A8F0-4EB447493C7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366E71D-4F1B-4FCB-8075-628908D4599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7267023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CEE332D-FE5E-D947-B2DC-0D100BCB8943}"/>
              </a:ext>
            </a:extLst>
          </p:cNvPr>
          <p:cNvSpPr>
            <a:spLocks noGrp="1"/>
          </p:cNvSpPr>
          <p:nvPr>
            <p:ph idx="1" hasCustomPrompt="1"/>
          </p:nvPr>
        </p:nvSpPr>
        <p:spPr>
          <a:xfrm>
            <a:off x="6019800" y="668"/>
            <a:ext cx="6172200" cy="3420000"/>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8" name="Content Placeholder 2">
            <a:extLst>
              <a:ext uri="{FF2B5EF4-FFF2-40B4-BE49-F238E27FC236}">
                <a16:creationId xmlns:a16="http://schemas.microsoft.com/office/drawing/2014/main" id="{D107FD3D-FCB3-4C4B-A4F5-3909F622AA7E}"/>
              </a:ext>
            </a:extLst>
          </p:cNvPr>
          <p:cNvSpPr>
            <a:spLocks noGrp="1"/>
          </p:cNvSpPr>
          <p:nvPr>
            <p:ph idx="14" hasCustomPrompt="1"/>
          </p:nvPr>
        </p:nvSpPr>
        <p:spPr>
          <a:xfrm>
            <a:off x="6019800" y="3441698"/>
            <a:ext cx="6172200" cy="3420000"/>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1" name="Text Placeholder 3">
            <a:extLst>
              <a:ext uri="{FF2B5EF4-FFF2-40B4-BE49-F238E27FC236}">
                <a16:creationId xmlns:a16="http://schemas.microsoft.com/office/drawing/2014/main" id="{D8C9BD69-2620-4F49-8181-74F617233300}"/>
              </a:ext>
            </a:extLst>
          </p:cNvPr>
          <p:cNvSpPr>
            <a:spLocks noGrp="1"/>
          </p:cNvSpPr>
          <p:nvPr>
            <p:ph type="body" sz="half" idx="2"/>
          </p:nvPr>
        </p:nvSpPr>
        <p:spPr>
          <a:xfrm>
            <a:off x="347023" y="2057400"/>
            <a:ext cx="4928362" cy="4071938"/>
          </a:xfrm>
          <a:prstGeom prst="rect">
            <a:avLst/>
          </a:prstGeom>
        </p:spPr>
        <p:txBody>
          <a:bodyPr>
            <a:noAutofit/>
          </a:bodyPr>
          <a:lstStyle>
            <a:lvl1pPr marL="0" indent="0">
              <a:buNone/>
              <a:defRPr sz="2000" baseline="0">
                <a:latin typeface="+mn-lt"/>
              </a:defRPr>
            </a:lvl1pPr>
            <a:lvl2pPr marL="800100" indent="-342900">
              <a:buFont typeface="Arial" panose="020B0604020202020204" pitchFamily="34" charset="0"/>
              <a:buChar char="•"/>
              <a:defRPr sz="2000">
                <a:latin typeface="+mn-lt"/>
              </a:defRPr>
            </a:lvl2pPr>
            <a:lvl3pPr marL="1257300" indent="-342900">
              <a:buFont typeface="Arial" panose="020B0604020202020204" pitchFamily="34" charset="0"/>
              <a:buChar char="•"/>
              <a:defRPr sz="2000">
                <a:latin typeface="+mn-lt"/>
              </a:defRPr>
            </a:lvl3pPr>
            <a:lvl4pPr marL="1714500" indent="-342900">
              <a:buFont typeface="Arial" panose="020B0604020202020204" pitchFamily="34" charset="0"/>
              <a:buChar char="•"/>
              <a:defRPr sz="2000">
                <a:latin typeface="+mn-lt"/>
              </a:defRPr>
            </a:lvl4pPr>
            <a:lvl5pPr marL="2171700" indent="-342900">
              <a:buFont typeface="Arial" panose="020B0604020202020204" pitchFamily="34" charset="0"/>
              <a:buChar char="•"/>
              <a:defRPr sz="2000">
                <a:latin typeface="+mn-lt"/>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4FB43548-89D4-4D3C-8C02-041B2231D362}"/>
              </a:ext>
            </a:extLst>
          </p:cNvPr>
          <p:cNvSpPr>
            <a:spLocks noGrp="1"/>
          </p:cNvSpPr>
          <p:nvPr>
            <p:ph type="body" sz="quarter" idx="27" hasCustomPrompt="1"/>
          </p:nvPr>
        </p:nvSpPr>
        <p:spPr>
          <a:xfrm>
            <a:off x="341313" y="694909"/>
            <a:ext cx="4934072" cy="1226652"/>
          </a:xfrm>
        </p:spPr>
        <p:txBody>
          <a:bodyPr anchor="ctr">
            <a:normAutofit/>
          </a:bodyPr>
          <a:lstStyle>
            <a:lvl1pPr>
              <a:defRPr sz="4000" cap="all" spc="500" baseline="0">
                <a:latin typeface="+mj-lt"/>
              </a:defRPr>
            </a:lvl1pPr>
          </a:lstStyle>
          <a:p>
            <a:pPr lvl="0"/>
            <a:r>
              <a:rPr lang="en-GB" dirty="0"/>
              <a:t>Headline</a:t>
            </a:r>
            <a:endParaRPr lang="en-US" dirty="0"/>
          </a:p>
        </p:txBody>
      </p:sp>
      <p:cxnSp>
        <p:nvCxnSpPr>
          <p:cNvPr id="14" name="Straight Connector 13">
            <a:extLst>
              <a:ext uri="{FF2B5EF4-FFF2-40B4-BE49-F238E27FC236}">
                <a16:creationId xmlns:a16="http://schemas.microsoft.com/office/drawing/2014/main" id="{90238CE5-65BD-4776-8066-255424E340FA}"/>
              </a:ext>
            </a:extLst>
          </p:cNvPr>
          <p:cNvCxnSpPr>
            <a:cxnSpLocks/>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12AD681-0796-47EC-A819-AFFA0FFAC3E2}"/>
              </a:ext>
            </a:extLst>
          </p:cNvPr>
          <p:cNvSpPr>
            <a:spLocks noGrp="1"/>
          </p:cNvSpPr>
          <p:nvPr>
            <p:ph type="body" idx="37" hasCustomPrompt="1"/>
          </p:nvPr>
        </p:nvSpPr>
        <p:spPr>
          <a:xfrm>
            <a:off x="337970" y="310435"/>
            <a:ext cx="4950122"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9" name="Slide Number Placeholder 2">
            <a:extLst>
              <a:ext uri="{FF2B5EF4-FFF2-40B4-BE49-F238E27FC236}">
                <a16:creationId xmlns:a16="http://schemas.microsoft.com/office/drawing/2014/main" id="{452E5BFC-DCA3-4F1D-8DCC-A513CF9119C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0" name="Group 19">
            <a:extLst>
              <a:ext uri="{FF2B5EF4-FFF2-40B4-BE49-F238E27FC236}">
                <a16:creationId xmlns:a16="http://schemas.microsoft.com/office/drawing/2014/main" id="{6FF1D57E-3E67-4BA1-B9ED-AF65A18243F8}"/>
              </a:ext>
            </a:extLst>
          </p:cNvPr>
          <p:cNvGrpSpPr/>
          <p:nvPr userDrawn="1"/>
        </p:nvGrpSpPr>
        <p:grpSpPr>
          <a:xfrm>
            <a:off x="11454056" y="6354160"/>
            <a:ext cx="369644" cy="226799"/>
            <a:chOff x="10171675" y="6328233"/>
            <a:chExt cx="731163" cy="454938"/>
          </a:xfrm>
        </p:grpSpPr>
        <p:sp>
          <p:nvSpPr>
            <p:cNvPr id="22" name="Freeform: Shape 21">
              <a:extLst>
                <a:ext uri="{FF2B5EF4-FFF2-40B4-BE49-F238E27FC236}">
                  <a16:creationId xmlns:a16="http://schemas.microsoft.com/office/drawing/2014/main" id="{D83A7F6C-73D9-431B-8ABA-3CC30256D59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Freeform: Shape 22">
              <a:extLst>
                <a:ext uri="{FF2B5EF4-FFF2-40B4-BE49-F238E27FC236}">
                  <a16:creationId xmlns:a16="http://schemas.microsoft.com/office/drawing/2014/main" id="{875F09F5-F7BB-4769-AB8E-37E97DBD894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4" name="Group 23">
              <a:extLst>
                <a:ext uri="{FF2B5EF4-FFF2-40B4-BE49-F238E27FC236}">
                  <a16:creationId xmlns:a16="http://schemas.microsoft.com/office/drawing/2014/main" id="{5B17B74A-8E81-4943-A1F8-4415E044D5B4}"/>
                </a:ext>
              </a:extLst>
            </p:cNvPr>
            <p:cNvGrpSpPr/>
            <p:nvPr userDrawn="1"/>
          </p:nvGrpSpPr>
          <p:grpSpPr>
            <a:xfrm>
              <a:off x="10499754" y="6374995"/>
              <a:ext cx="74948" cy="362489"/>
              <a:chOff x="11458342" y="5807359"/>
              <a:chExt cx="74948" cy="362489"/>
            </a:xfrm>
          </p:grpSpPr>
          <p:sp>
            <p:nvSpPr>
              <p:cNvPr id="25" name="Freeform: Shape 24">
                <a:extLst>
                  <a:ext uri="{FF2B5EF4-FFF2-40B4-BE49-F238E27FC236}">
                    <a16:creationId xmlns:a16="http://schemas.microsoft.com/office/drawing/2014/main" id="{AA75A6EE-68F1-4F23-AB7C-CB585B1E25A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6CDBF35E-298E-4FE3-BD8F-9BFFF96B4E4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280779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_dar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155688-4B45-2746-8A7E-BD90F4E43F1F}"/>
              </a:ext>
            </a:extLst>
          </p:cNvPr>
          <p:cNvSpPr/>
          <p:nvPr userDrawn="1"/>
        </p:nvSpPr>
        <p:spPr>
          <a:xfrm>
            <a:off x="0" y="0"/>
            <a:ext cx="60198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672E43AC-55A6-474F-B82F-935ADBB2471A}"/>
              </a:ext>
            </a:extLst>
          </p:cNvPr>
          <p:cNvSpPr>
            <a:spLocks noGrp="1"/>
          </p:cNvSpPr>
          <p:nvPr>
            <p:ph type="body" sz="quarter" idx="27" hasCustomPrompt="1"/>
          </p:nvPr>
        </p:nvSpPr>
        <p:spPr>
          <a:xfrm>
            <a:off x="341313" y="694909"/>
            <a:ext cx="4934072" cy="1226652"/>
          </a:xfrm>
        </p:spPr>
        <p:txBody>
          <a:bodyPr anchor="ctr">
            <a:noAutofit/>
          </a:bodyPr>
          <a:lstStyle>
            <a:lvl1pPr>
              <a:defRPr sz="4000" cap="all" spc="500" baseline="0">
                <a:solidFill>
                  <a:schemeClr val="bg2"/>
                </a:solidFill>
                <a:latin typeface="+mj-lt"/>
              </a:defRPr>
            </a:lvl1pPr>
          </a:lstStyle>
          <a:p>
            <a:pPr lvl="0"/>
            <a:r>
              <a:rPr lang="en-GB" dirty="0"/>
              <a:t>Headline</a:t>
            </a:r>
            <a:endParaRPr lang="en-US" dirty="0"/>
          </a:p>
        </p:txBody>
      </p:sp>
      <p:sp>
        <p:nvSpPr>
          <p:cNvPr id="18" name="Text Placeholder 2">
            <a:extLst>
              <a:ext uri="{FF2B5EF4-FFF2-40B4-BE49-F238E27FC236}">
                <a16:creationId xmlns:a16="http://schemas.microsoft.com/office/drawing/2014/main" id="{ADB14BF8-A481-6A49-9C36-0BF69F0997FA}"/>
              </a:ext>
            </a:extLst>
          </p:cNvPr>
          <p:cNvSpPr>
            <a:spLocks noGrp="1"/>
          </p:cNvSpPr>
          <p:nvPr>
            <p:ph type="body" idx="37" hasCustomPrompt="1"/>
          </p:nvPr>
        </p:nvSpPr>
        <p:spPr>
          <a:xfrm>
            <a:off x="347023" y="310435"/>
            <a:ext cx="4950122"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 name="Content Placeholder 2">
            <a:extLst>
              <a:ext uri="{FF2B5EF4-FFF2-40B4-BE49-F238E27FC236}">
                <a16:creationId xmlns:a16="http://schemas.microsoft.com/office/drawing/2014/main" id="{C2E9412D-899E-F74E-BB4D-8688EC418D69}"/>
              </a:ext>
            </a:extLst>
          </p:cNvPr>
          <p:cNvSpPr>
            <a:spLocks noGrp="1"/>
          </p:cNvSpPr>
          <p:nvPr>
            <p:ph idx="1" hasCustomPrompt="1"/>
          </p:nvPr>
        </p:nvSpPr>
        <p:spPr>
          <a:xfrm>
            <a:off x="6019800" y="-12032"/>
            <a:ext cx="6172200" cy="3428999"/>
          </a:xfrm>
          <a:prstGeom prst="rect">
            <a:avLst/>
          </a:prstGeom>
          <a:solidFill>
            <a:schemeClr val="bg1"/>
          </a:solid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2" name="Content Placeholder 2">
            <a:extLst>
              <a:ext uri="{FF2B5EF4-FFF2-40B4-BE49-F238E27FC236}">
                <a16:creationId xmlns:a16="http://schemas.microsoft.com/office/drawing/2014/main" id="{46A0FBF6-BEF8-2449-AD3F-0B1A43C4C978}"/>
              </a:ext>
            </a:extLst>
          </p:cNvPr>
          <p:cNvSpPr>
            <a:spLocks noGrp="1"/>
          </p:cNvSpPr>
          <p:nvPr>
            <p:ph idx="14" hasCustomPrompt="1"/>
          </p:nvPr>
        </p:nvSpPr>
        <p:spPr>
          <a:xfrm>
            <a:off x="6019800" y="3441033"/>
            <a:ext cx="6172200" cy="3429000"/>
          </a:xfrm>
          <a:prstGeom prst="rect">
            <a:avLst/>
          </a:prstGeom>
          <a:solidFill>
            <a:schemeClr val="bg1"/>
          </a:solid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20" name="Straight Connector 19">
            <a:extLst>
              <a:ext uri="{FF2B5EF4-FFF2-40B4-BE49-F238E27FC236}">
                <a16:creationId xmlns:a16="http://schemas.microsoft.com/office/drawing/2014/main" id="{399BEC37-CD72-BE41-BB5F-2E84F47BE30F}"/>
              </a:ext>
            </a:extLst>
          </p:cNvPr>
          <p:cNvCxnSpPr>
            <a:cxnSpLocks/>
          </p:cNvCxnSpPr>
          <p:nvPr userDrawn="1"/>
        </p:nvCxnSpPr>
        <p:spPr>
          <a:xfrm>
            <a:off x="338342" y="1921565"/>
            <a:ext cx="49501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29BCC330-B05A-C440-B2EF-0C9C7E9375A2}"/>
              </a:ext>
            </a:extLst>
          </p:cNvPr>
          <p:cNvSpPr>
            <a:spLocks noGrp="1"/>
          </p:cNvSpPr>
          <p:nvPr>
            <p:ph type="body" sz="half" idx="2"/>
          </p:nvPr>
        </p:nvSpPr>
        <p:spPr>
          <a:xfrm>
            <a:off x="347023" y="2057399"/>
            <a:ext cx="4928362" cy="4071933"/>
          </a:xfrm>
          <a:prstGeom prst="rect">
            <a:avLst/>
          </a:prstGeom>
        </p:spPr>
        <p:txBody>
          <a:bodyPr>
            <a:noAutofit/>
          </a:bodyPr>
          <a:lstStyle>
            <a:lvl1pPr marL="0" indent="0">
              <a:buNone/>
              <a:defRPr sz="2000" baseline="0">
                <a:solidFill>
                  <a:schemeClr val="bg2"/>
                </a:solidFill>
              </a:defRPr>
            </a:lvl1pPr>
            <a:lvl2pPr marL="800100" indent="-342900">
              <a:buFont typeface="Arial" panose="020B0604020202020204" pitchFamily="34" charset="0"/>
              <a:buChar char="•"/>
              <a:defRPr sz="2000">
                <a:solidFill>
                  <a:schemeClr val="bg2"/>
                </a:solidFill>
              </a:defRPr>
            </a:lvl2pPr>
            <a:lvl3pPr marL="1257300" indent="-342900">
              <a:buFont typeface="Arial" panose="020B0604020202020204" pitchFamily="34" charset="0"/>
              <a:buChar char="•"/>
              <a:defRPr sz="2000">
                <a:solidFill>
                  <a:schemeClr val="bg2"/>
                </a:solidFill>
                <a:latin typeface="+mn-lt"/>
              </a:defRPr>
            </a:lvl3pPr>
            <a:lvl4pPr marL="1714500" indent="-342900">
              <a:buFont typeface="Arial" panose="020B0604020202020204" pitchFamily="34" charset="0"/>
              <a:buChar char="•"/>
              <a:defRPr sz="2000">
                <a:solidFill>
                  <a:schemeClr val="bg2"/>
                </a:solidFill>
                <a:latin typeface="+mn-lt"/>
              </a:defRPr>
            </a:lvl4pPr>
            <a:lvl5pPr marL="2171700" indent="-342900">
              <a:buFont typeface="Arial" panose="020B0604020202020204" pitchFamily="34" charset="0"/>
              <a:buChar char="•"/>
              <a:defRPr sz="2000">
                <a:solidFill>
                  <a:schemeClr val="bg2"/>
                </a:solidFill>
                <a:latin typeface="+mn-lt"/>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2">
            <a:extLst>
              <a:ext uri="{FF2B5EF4-FFF2-40B4-BE49-F238E27FC236}">
                <a16:creationId xmlns:a16="http://schemas.microsoft.com/office/drawing/2014/main" id="{85290FF7-26C8-4AC3-8671-FF5366FBE6ED}"/>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9" name="Group 18">
            <a:extLst>
              <a:ext uri="{FF2B5EF4-FFF2-40B4-BE49-F238E27FC236}">
                <a16:creationId xmlns:a16="http://schemas.microsoft.com/office/drawing/2014/main" id="{1C0BB040-6BE9-4BDE-9217-BCDAA44B457E}"/>
              </a:ext>
            </a:extLst>
          </p:cNvPr>
          <p:cNvGrpSpPr/>
          <p:nvPr userDrawn="1"/>
        </p:nvGrpSpPr>
        <p:grpSpPr>
          <a:xfrm>
            <a:off x="11454056" y="6354160"/>
            <a:ext cx="369644" cy="226799"/>
            <a:chOff x="10171675" y="6328233"/>
            <a:chExt cx="731163" cy="454938"/>
          </a:xfrm>
        </p:grpSpPr>
        <p:sp>
          <p:nvSpPr>
            <p:cNvPr id="21" name="Freeform: Shape 20">
              <a:extLst>
                <a:ext uri="{FF2B5EF4-FFF2-40B4-BE49-F238E27FC236}">
                  <a16:creationId xmlns:a16="http://schemas.microsoft.com/office/drawing/2014/main" id="{2DAA3955-7AD6-4FD0-AFC6-3FC15701D48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25F8EEEF-2E50-42BF-ADE4-E36E31E3E0A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EED5E208-65E8-4F1F-84B3-C56859FC11D9}"/>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643F9C50-A4A8-4A7E-B24C-F0935E82841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1F439B9-6E40-4434-927B-BF084EFDE7F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124914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_light">
    <p:bg>
      <p:bgPr>
        <a:solidFill>
          <a:schemeClr val="bg2"/>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DEC8F08-1630-EA42-9F8B-8BAD2291751D}"/>
              </a:ext>
            </a:extLst>
          </p:cNvPr>
          <p:cNvSpPr>
            <a:spLocks noGrp="1"/>
          </p:cNvSpPr>
          <p:nvPr>
            <p:ph type="body" sz="half" idx="2"/>
          </p:nvPr>
        </p:nvSpPr>
        <p:spPr>
          <a:xfrm>
            <a:off x="347023" y="2057400"/>
            <a:ext cx="4928362" cy="4012096"/>
          </a:xfrm>
          <a:prstGeom prst="rect">
            <a:avLst/>
          </a:prstGeom>
        </p:spPr>
        <p:txBody>
          <a:bodyPr>
            <a:noAutofit/>
          </a:bodyPr>
          <a:lstStyle>
            <a:lvl1pPr marL="0" indent="0">
              <a:buNone/>
              <a:defRPr sz="20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0" name="Picture 19" descr="A picture containing circle&#10;&#10;Description automatically generated">
            <a:extLst>
              <a:ext uri="{FF2B5EF4-FFF2-40B4-BE49-F238E27FC236}">
                <a16:creationId xmlns:a16="http://schemas.microsoft.com/office/drawing/2014/main" id="{22554899-178F-A049-935F-AB6DE91E55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0319" y="6212468"/>
            <a:ext cx="598892" cy="365124"/>
          </a:xfrm>
          <a:prstGeom prst="rect">
            <a:avLst/>
          </a:prstGeom>
        </p:spPr>
      </p:pic>
      <p:sp>
        <p:nvSpPr>
          <p:cNvPr id="10" name="Content Placeholder 2">
            <a:extLst>
              <a:ext uri="{FF2B5EF4-FFF2-40B4-BE49-F238E27FC236}">
                <a16:creationId xmlns:a16="http://schemas.microsoft.com/office/drawing/2014/main" id="{009E155B-66A4-8B43-9CB8-BA07965FC1BC}"/>
              </a:ext>
            </a:extLst>
          </p:cNvPr>
          <p:cNvSpPr>
            <a:spLocks noGrp="1"/>
          </p:cNvSpPr>
          <p:nvPr>
            <p:ph idx="1" hasCustomPrompt="1"/>
          </p:nvPr>
        </p:nvSpPr>
        <p:spPr>
          <a:xfrm>
            <a:off x="6019800" y="-12032"/>
            <a:ext cx="6172200" cy="3428999"/>
          </a:xfrm>
          <a:prstGeom prst="rect">
            <a:avLst/>
          </a:prstGeom>
          <a:pattFill prst="pct90">
            <a:fgClr>
              <a:srgbClr val="FBFFFF"/>
            </a:fgClr>
            <a:bgClr>
              <a:schemeClr val="tx1"/>
            </a:bgClr>
          </a:pattFill>
        </p:spPr>
        <p:txBody>
          <a:bodyPr>
            <a:noAutofit/>
          </a:bodyPr>
          <a:lstStyle>
            <a:lvl1pPr marL="0" indent="0">
              <a:buNone/>
              <a:defRPr sz="1600" baseline="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1" name="Content Placeholder 2">
            <a:extLst>
              <a:ext uri="{FF2B5EF4-FFF2-40B4-BE49-F238E27FC236}">
                <a16:creationId xmlns:a16="http://schemas.microsoft.com/office/drawing/2014/main" id="{CBAE4DFD-678C-1E49-9C2B-A0DFC1BE8E96}"/>
              </a:ext>
            </a:extLst>
          </p:cNvPr>
          <p:cNvSpPr>
            <a:spLocks noGrp="1"/>
          </p:cNvSpPr>
          <p:nvPr>
            <p:ph idx="14" hasCustomPrompt="1"/>
          </p:nvPr>
        </p:nvSpPr>
        <p:spPr>
          <a:xfrm>
            <a:off x="6019800" y="3441033"/>
            <a:ext cx="6172200" cy="3429000"/>
          </a:xfrm>
          <a:prstGeom prst="rect">
            <a:avLst/>
          </a:prstGeom>
          <a:pattFill prst="pct90">
            <a:fgClr>
              <a:srgbClr val="FBFFFF"/>
            </a:fgClr>
            <a:bgClr>
              <a:schemeClr val="tx1"/>
            </a:bgClr>
          </a:pattFill>
        </p:spPr>
        <p:txBody>
          <a:bodyPr>
            <a:noAutofit/>
          </a:bodyPr>
          <a:lstStyle>
            <a:lvl1pPr marL="0" indent="0">
              <a:buNone/>
              <a:defRPr sz="1600" baseline="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22" name="Text Placeholder 3">
            <a:extLst>
              <a:ext uri="{FF2B5EF4-FFF2-40B4-BE49-F238E27FC236}">
                <a16:creationId xmlns:a16="http://schemas.microsoft.com/office/drawing/2014/main" id="{4298B2DA-71FA-472C-BABF-92371DA7E03C}"/>
              </a:ext>
            </a:extLst>
          </p:cNvPr>
          <p:cNvSpPr txBox="1">
            <a:spLocks/>
          </p:cNvSpPr>
          <p:nvPr userDrawn="1"/>
        </p:nvSpPr>
        <p:spPr>
          <a:xfrm>
            <a:off x="341313" y="694909"/>
            <a:ext cx="4934072" cy="1226652"/>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4000" kern="1200" cap="all" spc="500" baseline="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000" b="0" i="0" u="none" strike="noStrike" kern="1200" cap="all" spc="500" normalizeH="0" baseline="0" noProof="0">
                <a:ln>
                  <a:noFill/>
                </a:ln>
                <a:solidFill>
                  <a:srgbClr val="24282B"/>
                </a:solidFill>
                <a:effectLst/>
                <a:uLnTx/>
                <a:uFillTx/>
                <a:latin typeface="+mj-lt"/>
                <a:ea typeface="+mn-ea"/>
                <a:cs typeface="+mn-cs"/>
              </a:rPr>
              <a:t>Headline</a:t>
            </a:r>
            <a:endParaRPr kumimoji="0" lang="en-US" sz="4000" b="0" i="0" u="none" strike="noStrike" kern="1200" cap="all" spc="500" normalizeH="0" baseline="0" noProof="0" dirty="0">
              <a:ln>
                <a:noFill/>
              </a:ln>
              <a:solidFill>
                <a:srgbClr val="24282B"/>
              </a:solidFill>
              <a:effectLst/>
              <a:uLnTx/>
              <a:uFillTx/>
              <a:latin typeface="+mj-lt"/>
              <a:ea typeface="+mn-ea"/>
              <a:cs typeface="+mn-cs"/>
            </a:endParaRPr>
          </a:p>
        </p:txBody>
      </p:sp>
      <p:cxnSp>
        <p:nvCxnSpPr>
          <p:cNvPr id="23" name="Straight Connector 22">
            <a:extLst>
              <a:ext uri="{FF2B5EF4-FFF2-40B4-BE49-F238E27FC236}">
                <a16:creationId xmlns:a16="http://schemas.microsoft.com/office/drawing/2014/main" id="{E5DE9726-61BB-411F-A39B-91B943C4B8CA}"/>
              </a:ext>
            </a:extLst>
          </p:cNvPr>
          <p:cNvCxnSpPr>
            <a:cxnSpLocks/>
          </p:cNvCxnSpPr>
          <p:nvPr userDrawn="1"/>
        </p:nvCxnSpPr>
        <p:spPr>
          <a:xfrm>
            <a:off x="338342" y="1921565"/>
            <a:ext cx="4950122" cy="0"/>
          </a:xfrm>
          <a:prstGeom prst="line">
            <a:avLst/>
          </a:prstGeom>
          <a:noFill/>
          <a:ln w="19050" cap="flat" cmpd="sng" algn="ctr">
            <a:solidFill>
              <a:srgbClr val="24282B"/>
            </a:solidFill>
            <a:prstDash val="solid"/>
            <a:miter lim="800000"/>
          </a:ln>
          <a:effectLst/>
        </p:spPr>
      </p:cxnSp>
      <p:sp>
        <p:nvSpPr>
          <p:cNvPr id="24" name="Text Placeholder 2">
            <a:extLst>
              <a:ext uri="{FF2B5EF4-FFF2-40B4-BE49-F238E27FC236}">
                <a16:creationId xmlns:a16="http://schemas.microsoft.com/office/drawing/2014/main" id="{9C22EAF0-9B8E-4D68-BC47-08938D710047}"/>
              </a:ext>
            </a:extLst>
          </p:cNvPr>
          <p:cNvSpPr txBox="1">
            <a:spLocks/>
          </p:cNvSpPr>
          <p:nvPr userDrawn="1"/>
        </p:nvSpPr>
        <p:spPr>
          <a:xfrm>
            <a:off x="337970" y="310435"/>
            <a:ext cx="4950122" cy="2395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cap="all" spc="0" baseline="0">
                <a:solidFill>
                  <a:srgbClr val="7E694F"/>
                </a:solidFill>
                <a:latin typeface="Trebuchet MS" panose="020B0703020202090204" pitchFamily="34" charset="0"/>
                <a:ea typeface="+mn-ea"/>
                <a:cs typeface="+mn-cs"/>
              </a:defRPr>
            </a:lvl1pPr>
            <a:lvl2pPr marL="4572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2000" kern="1200" baseline="0">
                <a:solidFill>
                  <a:schemeClr val="tx1">
                    <a:tint val="75000"/>
                  </a:schemeClr>
                </a:solidFill>
                <a:latin typeface="Trebuchet MS" panose="020B0703020202090204" pitchFamily="34" charset="0"/>
                <a:ea typeface="+mn-ea"/>
                <a:cs typeface="+mn-cs"/>
              </a:defRPr>
            </a:lvl2pPr>
            <a:lvl3pPr marL="9144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800" kern="1200" baseline="0">
                <a:solidFill>
                  <a:schemeClr val="tx1">
                    <a:tint val="75000"/>
                  </a:schemeClr>
                </a:solidFill>
                <a:latin typeface="Trebuchet MS" panose="020B070302020209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600" kern="1200" baseline="0">
                <a:solidFill>
                  <a:schemeClr val="tx1">
                    <a:tint val="75000"/>
                  </a:schemeClr>
                </a:solidFill>
                <a:latin typeface="Trebuchet MS" panose="020B070302020209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600" kern="1200" baseline="0">
                <a:solidFill>
                  <a:schemeClr val="tx1">
                    <a:tint val="75000"/>
                  </a:schemeClr>
                </a:solidFill>
                <a:latin typeface="Trebuchet MS" panose="020B070302020209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altLang="ko-KR" sz="2000" b="0" i="0" u="none" strike="noStrike" kern="1200" cap="all" spc="0" normalizeH="0" baseline="0" noProof="0">
                <a:ln>
                  <a:noFill/>
                </a:ln>
                <a:solidFill>
                  <a:srgbClr val="7E694F"/>
                </a:solidFill>
                <a:effectLst/>
                <a:uLnTx/>
                <a:uFillTx/>
                <a:latin typeface="+mj-lt"/>
                <a:cs typeface="+mn-cs"/>
              </a:rPr>
              <a:t>Title of section</a:t>
            </a:r>
            <a:endParaRPr kumimoji="0" lang="en-GB" sz="2000" b="0" i="0" u="none" strike="noStrike" kern="1200" cap="all" spc="0" normalizeH="0" baseline="0" noProof="0" dirty="0">
              <a:ln>
                <a:noFill/>
              </a:ln>
              <a:solidFill>
                <a:srgbClr val="7E694F"/>
              </a:solidFill>
              <a:effectLst/>
              <a:uLnTx/>
              <a:uFillTx/>
              <a:latin typeface="+mj-lt"/>
              <a:ea typeface="+mn-ea"/>
              <a:cs typeface="+mn-cs"/>
            </a:endParaRPr>
          </a:p>
        </p:txBody>
      </p:sp>
      <p:sp>
        <p:nvSpPr>
          <p:cNvPr id="13" name="Slide Number Placeholder 2">
            <a:extLst>
              <a:ext uri="{FF2B5EF4-FFF2-40B4-BE49-F238E27FC236}">
                <a16:creationId xmlns:a16="http://schemas.microsoft.com/office/drawing/2014/main" id="{A5CF1EC5-1623-4843-B57E-FE8547C71055}"/>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bg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0885B3B2-8A60-4035-9E27-9D00361C37D1}"/>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FF3E4268-DA86-40DA-BFC5-0A7175D081F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FDF798A7-EFDD-4037-9851-365C8B6539C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73C5AA2C-DBE9-4F2B-AFE4-3EE84A707928}"/>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910ECB35-18FE-4A52-A1DC-FDEFC0B7AC1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60AAA87-9156-477E-94A2-5BFFE1DABB9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777134164"/>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slide_Headline, subcopy, double tex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55545F-8ADD-0D4A-BB0A-B5190BEC5D46}"/>
              </a:ext>
            </a:extLst>
          </p:cNvPr>
          <p:cNvSpPr>
            <a:spLocks noGrp="1"/>
          </p:cNvSpPr>
          <p:nvPr>
            <p:ph type="body" idx="1" hasCustomPrompt="1"/>
          </p:nvPr>
        </p:nvSpPr>
        <p:spPr>
          <a:xfrm>
            <a:off x="347014" y="1474796"/>
            <a:ext cx="11489496" cy="796440"/>
          </a:xfrm>
          <a:prstGeom prst="rect">
            <a:avLst/>
          </a:prstGeom>
        </p:spPr>
        <p:txBody>
          <a:bodyPr anchor="ctr">
            <a:noAutofit/>
          </a:bodyPr>
          <a:lstStyle>
            <a:lvl1pPr marL="0" indent="0">
              <a:buNone/>
              <a:defRPr lang="en-GB" sz="2200" baseline="0" smtClean="0">
                <a:solidFill>
                  <a:schemeClr val="accent6"/>
                </a:solidFill>
                <a:effectLst/>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solidFill>
                  <a:srgbClr val="211D1E"/>
                </a:solidFill>
                <a:effectLst/>
                <a:latin typeface="Trebuchet MS" panose="020B0703020202090204" pitchFamily="34" charset="0"/>
              </a:rPr>
              <a:t>Sub copy or quote </a:t>
            </a:r>
          </a:p>
        </p:txBody>
      </p:sp>
      <p:sp>
        <p:nvSpPr>
          <p:cNvPr id="17" name="Text Placeholder 4">
            <a:extLst>
              <a:ext uri="{FF2B5EF4-FFF2-40B4-BE49-F238E27FC236}">
                <a16:creationId xmlns:a16="http://schemas.microsoft.com/office/drawing/2014/main" id="{9F4CF15C-C0FE-8547-918C-91779283A8E2}"/>
              </a:ext>
            </a:extLst>
          </p:cNvPr>
          <p:cNvSpPr>
            <a:spLocks noGrp="1"/>
          </p:cNvSpPr>
          <p:nvPr>
            <p:ph type="body" sz="quarter" idx="38" hasCustomPrompt="1"/>
          </p:nvPr>
        </p:nvSpPr>
        <p:spPr>
          <a:xfrm>
            <a:off x="338109"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4" name="Content Placeholder 3">
            <a:extLst>
              <a:ext uri="{FF2B5EF4-FFF2-40B4-BE49-F238E27FC236}">
                <a16:creationId xmlns:a16="http://schemas.microsoft.com/office/drawing/2014/main" id="{02AA9976-90FB-F543-943B-8DB1713C9010}"/>
              </a:ext>
            </a:extLst>
          </p:cNvPr>
          <p:cNvSpPr>
            <a:spLocks noGrp="1"/>
          </p:cNvSpPr>
          <p:nvPr>
            <p:ph sz="half" idx="2"/>
          </p:nvPr>
        </p:nvSpPr>
        <p:spPr>
          <a:xfrm>
            <a:off x="333578" y="2473643"/>
            <a:ext cx="5663998" cy="3655694"/>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D22A1D2-C553-6147-912F-529F679DD976}"/>
              </a:ext>
            </a:extLst>
          </p:cNvPr>
          <p:cNvSpPr>
            <a:spLocks noGrp="1"/>
          </p:cNvSpPr>
          <p:nvPr>
            <p:ph sz="quarter" idx="4"/>
          </p:nvPr>
        </p:nvSpPr>
        <p:spPr>
          <a:xfrm>
            <a:off x="6172199" y="2473643"/>
            <a:ext cx="5657011" cy="3655694"/>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FFE3F83A-4C96-7749-B38E-D3D621ACC6E2}"/>
              </a:ext>
            </a:extLst>
          </p:cNvPr>
          <p:cNvCxnSpPr>
            <a:cxnSpLocks/>
          </p:cNvCxnSpPr>
          <p:nvPr userDrawn="1"/>
        </p:nvCxnSpPr>
        <p:spPr>
          <a:xfrm>
            <a:off x="341830" y="2371504"/>
            <a:ext cx="114983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3687DE-9E85-8248-8E92-50F2689BF1A6}"/>
              </a:ext>
            </a:extLst>
          </p:cNvPr>
          <p:cNvCxnSpPr>
            <a:cxnSpLocks/>
          </p:cNvCxnSpPr>
          <p:nvPr userDrawn="1"/>
        </p:nvCxnSpPr>
        <p:spPr>
          <a:xfrm>
            <a:off x="341830" y="1276002"/>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41EB5E08-8CDD-AD4C-8789-97087BAC8082}"/>
              </a:ext>
            </a:extLst>
          </p:cNvPr>
          <p:cNvSpPr>
            <a:spLocks noGrp="1"/>
          </p:cNvSpPr>
          <p:nvPr>
            <p:ph type="body" idx="37" hasCustomPrompt="1"/>
          </p:nvPr>
        </p:nvSpPr>
        <p:spPr>
          <a:xfrm>
            <a:off x="341830"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6" name="Slide Number Placeholder 2">
            <a:extLst>
              <a:ext uri="{FF2B5EF4-FFF2-40B4-BE49-F238E27FC236}">
                <a16:creationId xmlns:a16="http://schemas.microsoft.com/office/drawing/2014/main" id="{E3659FAC-FD43-48D4-BE0D-8E06D273147F}"/>
              </a:ext>
            </a:extLst>
          </p:cNvPr>
          <p:cNvSpPr>
            <a:spLocks noGrp="1"/>
          </p:cNvSpPr>
          <p:nvPr>
            <p:ph type="sldNum" sz="quarter" idx="39"/>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8" name="Group 17">
            <a:extLst>
              <a:ext uri="{FF2B5EF4-FFF2-40B4-BE49-F238E27FC236}">
                <a16:creationId xmlns:a16="http://schemas.microsoft.com/office/drawing/2014/main" id="{AB33EE0C-DA88-4391-8FD7-B25FB2B54104}"/>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6EAB0E65-3714-49A7-AC7A-555D241C13A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73A886D3-9E2B-41FB-9A78-0FF6013144F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F912393D-3FED-4D11-8FC4-3A5936518D0D}"/>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FD67E640-C074-4162-A7A3-8ED9657E75C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ADE1F9E7-7DE8-4655-9A40-A9D14DDE32C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1256017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_Headline, double subcopy, double tex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5984E8D-433E-974D-9E99-EB2B081BE2C9}"/>
              </a:ext>
            </a:extLst>
          </p:cNvPr>
          <p:cNvSpPr>
            <a:spLocks noGrp="1"/>
          </p:cNvSpPr>
          <p:nvPr>
            <p:ph type="body" idx="1" hasCustomPrompt="1"/>
          </p:nvPr>
        </p:nvSpPr>
        <p:spPr>
          <a:xfrm>
            <a:off x="350216" y="1460185"/>
            <a:ext cx="5647359" cy="821789"/>
          </a:xfrm>
          <a:prstGeom prst="rect">
            <a:avLst/>
          </a:prstGeom>
        </p:spPr>
        <p:txBody>
          <a:bodyPr anchor="ctr">
            <a:noAutofit/>
          </a:bodyPr>
          <a:lstStyle>
            <a:lvl1pPr marL="0" indent="0">
              <a:buNone/>
              <a:defRPr lang="en-GB" sz="2200" baseline="0" smtClean="0">
                <a:effectLst/>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solidFill>
                  <a:srgbClr val="211D1E"/>
                </a:solidFill>
                <a:effectLst/>
                <a:latin typeface="Trebuchet MS" panose="020B0703020202090204" pitchFamily="34" charset="0"/>
              </a:rPr>
              <a:t>Sub copy or quote </a:t>
            </a:r>
          </a:p>
        </p:txBody>
      </p:sp>
      <p:sp>
        <p:nvSpPr>
          <p:cNvPr id="5" name="Content Placeholder 3">
            <a:extLst>
              <a:ext uri="{FF2B5EF4-FFF2-40B4-BE49-F238E27FC236}">
                <a16:creationId xmlns:a16="http://schemas.microsoft.com/office/drawing/2014/main" id="{2410C6D3-EC75-DC4B-A713-C5BE7D8D4390}"/>
              </a:ext>
            </a:extLst>
          </p:cNvPr>
          <p:cNvSpPr>
            <a:spLocks noGrp="1"/>
          </p:cNvSpPr>
          <p:nvPr>
            <p:ph sz="half" idx="2"/>
          </p:nvPr>
        </p:nvSpPr>
        <p:spPr>
          <a:xfrm>
            <a:off x="350216" y="2301766"/>
            <a:ext cx="5647359" cy="3827571"/>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3A507C99-9FA1-9242-9297-2E495AC8799F}"/>
              </a:ext>
            </a:extLst>
          </p:cNvPr>
          <p:cNvSpPr>
            <a:spLocks noGrp="1"/>
          </p:cNvSpPr>
          <p:nvPr>
            <p:ph type="body" sz="quarter" idx="3" hasCustomPrompt="1"/>
          </p:nvPr>
        </p:nvSpPr>
        <p:spPr>
          <a:xfrm>
            <a:off x="6172199" y="1460184"/>
            <a:ext cx="5657011" cy="821790"/>
          </a:xfrm>
          <a:prstGeom prst="rect">
            <a:avLst/>
          </a:prstGeom>
        </p:spPr>
        <p:txBody>
          <a:bodyPr anchor="ctr">
            <a:noAutofit/>
          </a:bodyPr>
          <a:lstStyle>
            <a:lvl1pPr marL="0" indent="0">
              <a:buNone/>
              <a:defRPr lang="en-GB" sz="2200" baseline="0" smtClean="0">
                <a:effectLst/>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solidFill>
                  <a:srgbClr val="211D1E"/>
                </a:solidFill>
                <a:effectLst/>
                <a:latin typeface="Trebuchet MS" panose="020B0703020202090204" pitchFamily="34" charset="0"/>
              </a:rPr>
              <a:t>Sub copy or quote </a:t>
            </a:r>
          </a:p>
        </p:txBody>
      </p:sp>
      <p:sp>
        <p:nvSpPr>
          <p:cNvPr id="7" name="Content Placeholder 5">
            <a:extLst>
              <a:ext uri="{FF2B5EF4-FFF2-40B4-BE49-F238E27FC236}">
                <a16:creationId xmlns:a16="http://schemas.microsoft.com/office/drawing/2014/main" id="{EBDA6824-88B4-E043-A92C-EB0391479512}"/>
              </a:ext>
            </a:extLst>
          </p:cNvPr>
          <p:cNvSpPr>
            <a:spLocks noGrp="1"/>
          </p:cNvSpPr>
          <p:nvPr>
            <p:ph sz="quarter" idx="4"/>
          </p:nvPr>
        </p:nvSpPr>
        <p:spPr>
          <a:xfrm>
            <a:off x="6172199" y="2301766"/>
            <a:ext cx="5657011" cy="3827571"/>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1D33BFF-AB47-4EBA-BDAD-C46597D00E76}"/>
              </a:ext>
            </a:extLst>
          </p:cNvPr>
          <p:cNvSpPr>
            <a:spLocks noGrp="1"/>
          </p:cNvSpPr>
          <p:nvPr>
            <p:ph type="body" sz="quarter" idx="38" hasCustomPrompt="1"/>
          </p:nvPr>
        </p:nvSpPr>
        <p:spPr>
          <a:xfrm>
            <a:off x="338109"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894667A7-4710-4FC5-B8C8-46D2BEAB5D7B}"/>
              </a:ext>
            </a:extLst>
          </p:cNvPr>
          <p:cNvCxnSpPr>
            <a:cxnSpLocks/>
          </p:cNvCxnSpPr>
          <p:nvPr userDrawn="1"/>
        </p:nvCxnSpPr>
        <p:spPr>
          <a:xfrm>
            <a:off x="341830" y="1276002"/>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B7979409-7E4B-4946-A344-40482253083E}"/>
              </a:ext>
            </a:extLst>
          </p:cNvPr>
          <p:cNvSpPr>
            <a:spLocks noGrp="1"/>
          </p:cNvSpPr>
          <p:nvPr>
            <p:ph type="body" idx="37" hasCustomPrompt="1"/>
          </p:nvPr>
        </p:nvSpPr>
        <p:spPr>
          <a:xfrm>
            <a:off x="341830"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4" name="Slide Number Placeholder 2">
            <a:extLst>
              <a:ext uri="{FF2B5EF4-FFF2-40B4-BE49-F238E27FC236}">
                <a16:creationId xmlns:a16="http://schemas.microsoft.com/office/drawing/2014/main" id="{4E9FC825-BB31-45C0-B4A5-181E3421A7DE}"/>
              </a:ext>
            </a:extLst>
          </p:cNvPr>
          <p:cNvSpPr>
            <a:spLocks noGrp="1"/>
          </p:cNvSpPr>
          <p:nvPr>
            <p:ph type="sldNum" sz="quarter" idx="39"/>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E1855263-3E7D-45E6-BEDF-10C96359EB95}"/>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3FC3DB24-B5DA-435A-8216-2A0101EBA69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3D0CA223-893E-48F5-B0C3-45056CFA458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372883F4-7FD7-49EB-9022-6C72B606D6C8}"/>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F6D57BE3-443B-4B2C-8EC0-3A079A116EF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7040678-519E-4CF1-A722-75A21F303CF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63246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BDE3-36A7-A6B7-8893-532C31120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29FD0B32-BD9C-2C4B-75B8-5EE6BD214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FF0B1A9C-75EF-28FA-741F-A68419346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325A0-6899-7652-4F10-56867311C43F}"/>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6" name="Footer Placeholder 5">
            <a:extLst>
              <a:ext uri="{FF2B5EF4-FFF2-40B4-BE49-F238E27FC236}">
                <a16:creationId xmlns:a16="http://schemas.microsoft.com/office/drawing/2014/main" id="{EC0513B7-5C37-6A15-963B-BA454AE89ED9}"/>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A972C269-DD51-9E6F-C4DC-C18726EBA6B3}"/>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9766532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slide_triple text boxes">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AFC44A-6A3A-DA4A-975A-CA7BF3A3D7FC}"/>
              </a:ext>
            </a:extLst>
          </p:cNvPr>
          <p:cNvSpPr>
            <a:spLocks noGrp="1"/>
          </p:cNvSpPr>
          <p:nvPr>
            <p:ph type="title" hasCustomPrompt="1"/>
          </p:nvPr>
        </p:nvSpPr>
        <p:spPr>
          <a:xfrm>
            <a:off x="338109" y="1462048"/>
            <a:ext cx="3376534" cy="671793"/>
          </a:xfrm>
          <a:prstGeom prst="rect">
            <a:avLst/>
          </a:prstGeom>
          <a:solidFill>
            <a:schemeClr val="accent4"/>
          </a:solidFill>
        </p:spPr>
        <p:txBody>
          <a:bodyPr lIns="108000" anchor="ctr">
            <a:noAutofit/>
          </a:bodyPr>
          <a:lstStyle>
            <a:lvl1pPr>
              <a:lnSpc>
                <a:spcPct val="100000"/>
              </a:lnSpc>
              <a:defRPr sz="2200" spc="0" baseline="0">
                <a:solidFill>
                  <a:schemeClr val="bg1"/>
                </a:solidFill>
                <a:latin typeface="+mj-lt"/>
              </a:defRPr>
            </a:lvl1pPr>
          </a:lstStyle>
          <a:p>
            <a:r>
              <a:rPr lang="en-GB" dirty="0"/>
              <a:t>Headline</a:t>
            </a:r>
            <a:endParaRPr lang="en-US" dirty="0"/>
          </a:p>
        </p:txBody>
      </p:sp>
      <p:sp>
        <p:nvSpPr>
          <p:cNvPr id="12" name="Text Placeholder 8">
            <a:extLst>
              <a:ext uri="{FF2B5EF4-FFF2-40B4-BE49-F238E27FC236}">
                <a16:creationId xmlns:a16="http://schemas.microsoft.com/office/drawing/2014/main" id="{3FB2AC7C-6288-5B44-91D9-41D75F1053B8}"/>
              </a:ext>
            </a:extLst>
          </p:cNvPr>
          <p:cNvSpPr>
            <a:spLocks noGrp="1"/>
          </p:cNvSpPr>
          <p:nvPr>
            <p:ph type="body" sz="quarter" idx="13" hasCustomPrompt="1"/>
          </p:nvPr>
        </p:nvSpPr>
        <p:spPr>
          <a:xfrm>
            <a:off x="338109" y="2284272"/>
            <a:ext cx="3376534" cy="3844925"/>
          </a:xfrm>
          <a:prstGeom prst="rect">
            <a:avLst/>
          </a:prstGeom>
        </p:spPr>
        <p:txBody>
          <a:bodyPr lIns="108000" tIns="108000" anchor="t">
            <a:noAutofit/>
          </a:bodyPr>
          <a:lstStyle>
            <a:lvl1pPr marL="0" indent="0">
              <a:lnSpc>
                <a:spcPct val="100000"/>
              </a:lnSpc>
              <a:buNone/>
              <a:defRPr sz="2000" cap="none" spc="0" baseline="0">
                <a:solidFill>
                  <a:schemeClr val="tx1"/>
                </a:solidFill>
                <a:latin typeface="+mn-lt"/>
              </a:defRPr>
            </a:lvl1pPr>
          </a:lstStyle>
          <a:p>
            <a:pPr lvl="0"/>
            <a:r>
              <a:rPr lang="en-GB" dirty="0"/>
              <a:t>Text goes here</a:t>
            </a:r>
            <a:endParaRPr lang="en-US" dirty="0"/>
          </a:p>
        </p:txBody>
      </p:sp>
      <p:sp>
        <p:nvSpPr>
          <p:cNvPr id="14" name="Text Placeholder 8">
            <a:extLst>
              <a:ext uri="{FF2B5EF4-FFF2-40B4-BE49-F238E27FC236}">
                <a16:creationId xmlns:a16="http://schemas.microsoft.com/office/drawing/2014/main" id="{C631C41B-BE19-954B-ABF0-80C354A99FB4}"/>
              </a:ext>
            </a:extLst>
          </p:cNvPr>
          <p:cNvSpPr>
            <a:spLocks noGrp="1"/>
          </p:cNvSpPr>
          <p:nvPr>
            <p:ph type="body" sz="quarter" idx="14" hasCustomPrompt="1"/>
          </p:nvPr>
        </p:nvSpPr>
        <p:spPr>
          <a:xfrm>
            <a:off x="4416477" y="2280653"/>
            <a:ext cx="3391525" cy="3848684"/>
          </a:xfrm>
          <a:prstGeom prst="rect">
            <a:avLst/>
          </a:prstGeom>
        </p:spPr>
        <p:txBody>
          <a:bodyPr lIns="108000" tIns="108000" anchor="t">
            <a:noAutofit/>
          </a:bodyPr>
          <a:lstStyle>
            <a:lvl1pPr marL="0" indent="0">
              <a:lnSpc>
                <a:spcPct val="100000"/>
              </a:lnSpc>
              <a:buNone/>
              <a:defRPr sz="2000" cap="none" spc="0" baseline="0">
                <a:solidFill>
                  <a:schemeClr val="tx1"/>
                </a:solidFill>
                <a:latin typeface="+mn-lt"/>
              </a:defRPr>
            </a:lvl1pPr>
          </a:lstStyle>
          <a:p>
            <a:pPr lvl="0"/>
            <a:r>
              <a:rPr lang="en-GB" dirty="0"/>
              <a:t>Text goes here</a:t>
            </a:r>
            <a:endParaRPr lang="en-US" dirty="0"/>
          </a:p>
        </p:txBody>
      </p:sp>
      <p:sp>
        <p:nvSpPr>
          <p:cNvPr id="15" name="Text Placeholder 8">
            <a:extLst>
              <a:ext uri="{FF2B5EF4-FFF2-40B4-BE49-F238E27FC236}">
                <a16:creationId xmlns:a16="http://schemas.microsoft.com/office/drawing/2014/main" id="{08664627-B424-3F4F-859F-9F058593CA9D}"/>
              </a:ext>
            </a:extLst>
          </p:cNvPr>
          <p:cNvSpPr>
            <a:spLocks noGrp="1"/>
          </p:cNvSpPr>
          <p:nvPr>
            <p:ph type="body" sz="quarter" idx="15" hasCustomPrompt="1"/>
          </p:nvPr>
        </p:nvSpPr>
        <p:spPr>
          <a:xfrm>
            <a:off x="8444985" y="2280652"/>
            <a:ext cx="3387894" cy="3848685"/>
          </a:xfrm>
          <a:prstGeom prst="rect">
            <a:avLst/>
          </a:prstGeom>
        </p:spPr>
        <p:txBody>
          <a:bodyPr lIns="108000" tIns="108000" anchor="t">
            <a:noAutofit/>
          </a:bodyPr>
          <a:lstStyle>
            <a:lvl1pPr marL="0" indent="0">
              <a:lnSpc>
                <a:spcPct val="100000"/>
              </a:lnSpc>
              <a:buNone/>
              <a:defRPr sz="2000" cap="none" spc="0" baseline="0">
                <a:solidFill>
                  <a:schemeClr val="tx1"/>
                </a:solidFill>
                <a:latin typeface="+mn-lt"/>
              </a:defRPr>
            </a:lvl1pPr>
          </a:lstStyle>
          <a:p>
            <a:pPr lvl="0"/>
            <a:r>
              <a:rPr lang="en-GB" dirty="0"/>
              <a:t>Text goes here</a:t>
            </a:r>
            <a:endParaRPr lang="en-US" dirty="0"/>
          </a:p>
        </p:txBody>
      </p:sp>
      <p:cxnSp>
        <p:nvCxnSpPr>
          <p:cNvPr id="18" name="Straight Connector 17">
            <a:extLst>
              <a:ext uri="{FF2B5EF4-FFF2-40B4-BE49-F238E27FC236}">
                <a16:creationId xmlns:a16="http://schemas.microsoft.com/office/drawing/2014/main" id="{87972F31-7A18-3249-88C0-63E18AA2606D}"/>
              </a:ext>
            </a:extLst>
          </p:cNvPr>
          <p:cNvCxnSpPr>
            <a:cxnSpLocks/>
          </p:cNvCxnSpPr>
          <p:nvPr userDrawn="1"/>
        </p:nvCxnSpPr>
        <p:spPr>
          <a:xfrm>
            <a:off x="8142657"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E4AA6-D06A-2A49-AFAC-346D71120AC6}"/>
              </a:ext>
            </a:extLst>
          </p:cNvPr>
          <p:cNvCxnSpPr>
            <a:cxnSpLocks/>
          </p:cNvCxnSpPr>
          <p:nvPr userDrawn="1"/>
        </p:nvCxnSpPr>
        <p:spPr>
          <a:xfrm>
            <a:off x="4060514"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86E08782-4DFE-334E-8AB4-ADE589F63B83}"/>
              </a:ext>
            </a:extLst>
          </p:cNvPr>
          <p:cNvSpPr>
            <a:spLocks noGrp="1"/>
          </p:cNvSpPr>
          <p:nvPr>
            <p:ph type="body" sz="quarter" idx="39" hasCustomPrompt="1"/>
          </p:nvPr>
        </p:nvSpPr>
        <p:spPr>
          <a:xfrm>
            <a:off x="4413280" y="1462088"/>
            <a:ext cx="3376612" cy="671512"/>
          </a:xfrm>
          <a:solidFill>
            <a:schemeClr val="accent4"/>
          </a:solidFill>
        </p:spPr>
        <p:txBody>
          <a:bodyPr lIns="108000" tIns="108000" rIns="108000" bIns="108000" anchor="ctr" anchorCtr="0"/>
          <a:lstStyle>
            <a:lvl1pPr>
              <a:defRPr sz="2200" cap="all" baseline="0">
                <a:solidFill>
                  <a:schemeClr val="bg1"/>
                </a:solidFill>
                <a:latin typeface="+mj-lt"/>
              </a:defRPr>
            </a:lvl1pPr>
          </a:lstStyle>
          <a:p>
            <a:pPr lvl="0"/>
            <a:r>
              <a:rPr lang="en-GB" dirty="0"/>
              <a:t>Headline</a:t>
            </a:r>
            <a:endParaRPr lang="en-US" dirty="0"/>
          </a:p>
        </p:txBody>
      </p:sp>
      <p:sp>
        <p:nvSpPr>
          <p:cNvPr id="21" name="Text Placeholder 2">
            <a:extLst>
              <a:ext uri="{FF2B5EF4-FFF2-40B4-BE49-F238E27FC236}">
                <a16:creationId xmlns:a16="http://schemas.microsoft.com/office/drawing/2014/main" id="{5DB92045-D41A-2646-A734-6EDB64048E82}"/>
              </a:ext>
            </a:extLst>
          </p:cNvPr>
          <p:cNvSpPr>
            <a:spLocks noGrp="1"/>
          </p:cNvSpPr>
          <p:nvPr>
            <p:ph type="body" sz="quarter" idx="40" hasCustomPrompt="1"/>
          </p:nvPr>
        </p:nvSpPr>
        <p:spPr>
          <a:xfrm>
            <a:off x="8438091" y="1462088"/>
            <a:ext cx="3376612" cy="671512"/>
          </a:xfrm>
          <a:solidFill>
            <a:schemeClr val="accent4"/>
          </a:solidFill>
        </p:spPr>
        <p:txBody>
          <a:bodyPr lIns="108000" tIns="108000" rIns="108000" bIns="108000" anchor="ctr" anchorCtr="0"/>
          <a:lstStyle>
            <a:lvl1pPr>
              <a:defRPr sz="2200" cap="all" baseline="0">
                <a:solidFill>
                  <a:schemeClr val="bg1"/>
                </a:solidFill>
                <a:latin typeface="+mj-lt"/>
              </a:defRPr>
            </a:lvl1pPr>
          </a:lstStyle>
          <a:p>
            <a:pPr lvl="0"/>
            <a:r>
              <a:rPr lang="en-GB" dirty="0"/>
              <a:t>Headline</a:t>
            </a:r>
            <a:endParaRPr lang="en-US" dirty="0"/>
          </a:p>
        </p:txBody>
      </p:sp>
      <p:sp>
        <p:nvSpPr>
          <p:cNvPr id="24" name="Text Placeholder 4">
            <a:extLst>
              <a:ext uri="{FF2B5EF4-FFF2-40B4-BE49-F238E27FC236}">
                <a16:creationId xmlns:a16="http://schemas.microsoft.com/office/drawing/2014/main" id="{CBD3A055-05B2-4D0E-B5B2-E0DB7F1E9D3C}"/>
              </a:ext>
            </a:extLst>
          </p:cNvPr>
          <p:cNvSpPr>
            <a:spLocks noGrp="1"/>
          </p:cNvSpPr>
          <p:nvPr>
            <p:ph type="body" sz="quarter" idx="38" hasCustomPrompt="1"/>
          </p:nvPr>
        </p:nvSpPr>
        <p:spPr>
          <a:xfrm>
            <a:off x="338109"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5" name="Straight Connector 24">
            <a:extLst>
              <a:ext uri="{FF2B5EF4-FFF2-40B4-BE49-F238E27FC236}">
                <a16:creationId xmlns:a16="http://schemas.microsoft.com/office/drawing/2014/main" id="{CE15A4F8-A6B8-4B74-968A-FEC955D24191}"/>
              </a:ext>
            </a:extLst>
          </p:cNvPr>
          <p:cNvCxnSpPr>
            <a:cxnSpLocks/>
          </p:cNvCxnSpPr>
          <p:nvPr userDrawn="1"/>
        </p:nvCxnSpPr>
        <p:spPr>
          <a:xfrm>
            <a:off x="341830" y="1276002"/>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4C7F808B-0F1F-412B-8200-FD75B1F4A8C6}"/>
              </a:ext>
            </a:extLst>
          </p:cNvPr>
          <p:cNvSpPr>
            <a:spLocks noGrp="1"/>
          </p:cNvSpPr>
          <p:nvPr>
            <p:ph type="body" idx="37" hasCustomPrompt="1"/>
          </p:nvPr>
        </p:nvSpPr>
        <p:spPr>
          <a:xfrm>
            <a:off x="341830"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9" name="Slide Number Placeholder 2">
            <a:extLst>
              <a:ext uri="{FF2B5EF4-FFF2-40B4-BE49-F238E27FC236}">
                <a16:creationId xmlns:a16="http://schemas.microsoft.com/office/drawing/2014/main" id="{1F84BC57-6F80-4C82-89F8-FEE099A79788}"/>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0" name="Group 19">
            <a:extLst>
              <a:ext uri="{FF2B5EF4-FFF2-40B4-BE49-F238E27FC236}">
                <a16:creationId xmlns:a16="http://schemas.microsoft.com/office/drawing/2014/main" id="{147903F8-67C8-44F0-8CA4-0B248D8BAEBB}"/>
              </a:ext>
            </a:extLst>
          </p:cNvPr>
          <p:cNvGrpSpPr/>
          <p:nvPr userDrawn="1"/>
        </p:nvGrpSpPr>
        <p:grpSpPr>
          <a:xfrm>
            <a:off x="11454056" y="6354160"/>
            <a:ext cx="369644" cy="226799"/>
            <a:chOff x="10171675" y="6328233"/>
            <a:chExt cx="731163" cy="454938"/>
          </a:xfrm>
        </p:grpSpPr>
        <p:sp>
          <p:nvSpPr>
            <p:cNvPr id="22" name="Freeform: Shape 21">
              <a:extLst>
                <a:ext uri="{FF2B5EF4-FFF2-40B4-BE49-F238E27FC236}">
                  <a16:creationId xmlns:a16="http://schemas.microsoft.com/office/drawing/2014/main" id="{DBCCF1C3-A50D-4ADC-BB31-5FAE56EC951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D4F71698-1EEB-4F18-81B1-C440FA2F387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4A02CEED-87D6-4A05-8682-8EC10D1718D8}"/>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EFA58944-A633-4EE1-8AE1-6CE2A8CEBB3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C962CD87-9F13-43C2-941A-4E5FA412BA6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428289278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lide_doubl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7E5247-36D7-264E-872C-C7680C062230}"/>
              </a:ext>
            </a:extLst>
          </p:cNvPr>
          <p:cNvSpPr>
            <a:spLocks noGrp="1"/>
          </p:cNvSpPr>
          <p:nvPr>
            <p:ph type="title" hasCustomPrompt="1"/>
          </p:nvPr>
        </p:nvSpPr>
        <p:spPr>
          <a:xfrm>
            <a:off x="338109" y="1462049"/>
            <a:ext cx="5663551" cy="619414"/>
          </a:xfrm>
          <a:prstGeom prst="rect">
            <a:avLst/>
          </a:prstGeom>
          <a:solidFill>
            <a:schemeClr val="accent4"/>
          </a:solidFill>
        </p:spPr>
        <p:txBody>
          <a:bodyPr lIns="108000" tIns="108000" rIns="108000" bIns="108000" anchor="ctr">
            <a:noAutofit/>
          </a:bodyPr>
          <a:lstStyle>
            <a:lvl1pPr>
              <a:lnSpc>
                <a:spcPct val="100000"/>
              </a:lnSpc>
              <a:defRPr sz="2200" spc="0" baseline="0">
                <a:solidFill>
                  <a:schemeClr val="bg1"/>
                </a:solidFill>
                <a:latin typeface="+mj-lt"/>
              </a:defRPr>
            </a:lvl1pPr>
          </a:lstStyle>
          <a:p>
            <a:r>
              <a:rPr lang="en-GB" dirty="0"/>
              <a:t>Headline</a:t>
            </a:r>
            <a:endParaRPr lang="en-US" dirty="0"/>
          </a:p>
        </p:txBody>
      </p:sp>
      <p:sp>
        <p:nvSpPr>
          <p:cNvPr id="5" name="Text Placeholder 8">
            <a:extLst>
              <a:ext uri="{FF2B5EF4-FFF2-40B4-BE49-F238E27FC236}">
                <a16:creationId xmlns:a16="http://schemas.microsoft.com/office/drawing/2014/main" id="{A03A7A02-0609-FE4D-8CDC-978F46BB237C}"/>
              </a:ext>
            </a:extLst>
          </p:cNvPr>
          <p:cNvSpPr>
            <a:spLocks noGrp="1"/>
          </p:cNvSpPr>
          <p:nvPr>
            <p:ph type="body" sz="quarter" idx="13" hasCustomPrompt="1"/>
          </p:nvPr>
        </p:nvSpPr>
        <p:spPr>
          <a:xfrm>
            <a:off x="334963" y="2199273"/>
            <a:ext cx="5666697" cy="3939589"/>
          </a:xfrm>
          <a:prstGeom prst="rect">
            <a:avLst/>
          </a:prstGeom>
          <a:solidFill>
            <a:schemeClr val="bg2"/>
          </a:solidFill>
        </p:spPr>
        <p:txBody>
          <a:bodyPr lIns="108000" tIns="108000" rIns="108000" bIns="108000" anchor="t">
            <a:noAutofit/>
          </a:bodyPr>
          <a:lstStyle>
            <a:lvl1pPr marL="0" indent="0">
              <a:lnSpc>
                <a:spcPct val="100000"/>
              </a:lnSpc>
              <a:buNone/>
              <a:defRPr sz="2000" cap="none" spc="0" baseline="0">
                <a:solidFill>
                  <a:schemeClr val="tx1"/>
                </a:solidFill>
                <a:latin typeface="+mn-lt"/>
              </a:defRPr>
            </a:lvl1pPr>
          </a:lstStyle>
          <a:p>
            <a:pPr lvl="0"/>
            <a:r>
              <a:rPr lang="en-GB" dirty="0"/>
              <a:t>Text goes here</a:t>
            </a:r>
            <a:endParaRPr lang="en-US" dirty="0"/>
          </a:p>
        </p:txBody>
      </p:sp>
      <p:sp>
        <p:nvSpPr>
          <p:cNvPr id="14" name="Text Placeholder 8">
            <a:extLst>
              <a:ext uri="{FF2B5EF4-FFF2-40B4-BE49-F238E27FC236}">
                <a16:creationId xmlns:a16="http://schemas.microsoft.com/office/drawing/2014/main" id="{0D613AFA-79D2-614F-9530-41467DD4C1E5}"/>
              </a:ext>
            </a:extLst>
          </p:cNvPr>
          <p:cNvSpPr>
            <a:spLocks noGrp="1"/>
          </p:cNvSpPr>
          <p:nvPr>
            <p:ph type="body" sz="quarter" idx="28" hasCustomPrompt="1"/>
          </p:nvPr>
        </p:nvSpPr>
        <p:spPr>
          <a:xfrm>
            <a:off x="6175686" y="2199273"/>
            <a:ext cx="5639017" cy="3939589"/>
          </a:xfrm>
          <a:prstGeom prst="rect">
            <a:avLst/>
          </a:prstGeom>
          <a:solidFill>
            <a:schemeClr val="bg2"/>
          </a:solidFill>
        </p:spPr>
        <p:txBody>
          <a:bodyPr lIns="108000" tIns="108000" rIns="108000" bIns="108000" anchor="t">
            <a:noAutofit/>
          </a:bodyPr>
          <a:lstStyle>
            <a:lvl1pPr marL="0" indent="0">
              <a:lnSpc>
                <a:spcPct val="100000"/>
              </a:lnSpc>
              <a:buNone/>
              <a:defRPr sz="2000" cap="none" spc="0" baseline="0">
                <a:solidFill>
                  <a:schemeClr val="tx1"/>
                </a:solidFill>
                <a:latin typeface="+mn-lt"/>
              </a:defRPr>
            </a:lvl1pPr>
          </a:lstStyle>
          <a:p>
            <a:pPr lvl="0"/>
            <a:r>
              <a:rPr lang="en-GB" dirty="0"/>
              <a:t>Text goes here</a:t>
            </a:r>
            <a:endParaRPr lang="en-US" dirty="0"/>
          </a:p>
        </p:txBody>
      </p:sp>
      <p:sp>
        <p:nvSpPr>
          <p:cNvPr id="19" name="Picture Placeholder 19">
            <a:extLst>
              <a:ext uri="{FF2B5EF4-FFF2-40B4-BE49-F238E27FC236}">
                <a16:creationId xmlns:a16="http://schemas.microsoft.com/office/drawing/2014/main" id="{1A30830B-0CBE-5049-B5BF-8512C6B4D8B9}"/>
              </a:ext>
            </a:extLst>
          </p:cNvPr>
          <p:cNvSpPr>
            <a:spLocks noGrp="1"/>
          </p:cNvSpPr>
          <p:nvPr>
            <p:ph type="pic" sz="quarter" idx="41" hasCustomPrompt="1"/>
          </p:nvPr>
        </p:nvSpPr>
        <p:spPr>
          <a:xfrm>
            <a:off x="5383082" y="1461699"/>
            <a:ext cx="615404" cy="61912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baseline="0">
                <a:solidFill>
                  <a:schemeClr val="bg2"/>
                </a:solidFill>
                <a:latin typeface="+mj-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16" name="Text Placeholder 4">
            <a:extLst>
              <a:ext uri="{FF2B5EF4-FFF2-40B4-BE49-F238E27FC236}">
                <a16:creationId xmlns:a16="http://schemas.microsoft.com/office/drawing/2014/main" id="{70EAA0ED-E483-4679-8EA5-B731A1E78BBD}"/>
              </a:ext>
            </a:extLst>
          </p:cNvPr>
          <p:cNvSpPr>
            <a:spLocks noGrp="1"/>
          </p:cNvSpPr>
          <p:nvPr>
            <p:ph type="body" sz="quarter" idx="38" hasCustomPrompt="1"/>
          </p:nvPr>
        </p:nvSpPr>
        <p:spPr>
          <a:xfrm>
            <a:off x="338109"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1" name="Straight Connector 20">
            <a:extLst>
              <a:ext uri="{FF2B5EF4-FFF2-40B4-BE49-F238E27FC236}">
                <a16:creationId xmlns:a16="http://schemas.microsoft.com/office/drawing/2014/main" id="{0684A435-A184-440E-8C99-0BD16DB33A5D}"/>
              </a:ext>
            </a:extLst>
          </p:cNvPr>
          <p:cNvCxnSpPr>
            <a:cxnSpLocks/>
          </p:cNvCxnSpPr>
          <p:nvPr userDrawn="1"/>
        </p:nvCxnSpPr>
        <p:spPr>
          <a:xfrm>
            <a:off x="341830" y="1276002"/>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0EDDD48E-3F37-42F8-8C87-3494890E9E45}"/>
              </a:ext>
            </a:extLst>
          </p:cNvPr>
          <p:cNvSpPr>
            <a:spLocks noGrp="1"/>
          </p:cNvSpPr>
          <p:nvPr>
            <p:ph type="body" idx="37" hasCustomPrompt="1"/>
          </p:nvPr>
        </p:nvSpPr>
        <p:spPr>
          <a:xfrm>
            <a:off x="341830"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7" name="Title 1">
            <a:extLst>
              <a:ext uri="{FF2B5EF4-FFF2-40B4-BE49-F238E27FC236}">
                <a16:creationId xmlns:a16="http://schemas.microsoft.com/office/drawing/2014/main" id="{E4E16981-51A3-465A-BC2A-DCE9AB22A452}"/>
              </a:ext>
            </a:extLst>
          </p:cNvPr>
          <p:cNvSpPr txBox="1">
            <a:spLocks/>
          </p:cNvSpPr>
          <p:nvPr userDrawn="1"/>
        </p:nvSpPr>
        <p:spPr>
          <a:xfrm>
            <a:off x="6182855" y="1462049"/>
            <a:ext cx="5663551" cy="619414"/>
          </a:xfrm>
          <a:prstGeom prst="rect">
            <a:avLst/>
          </a:prstGeom>
          <a:solidFill>
            <a:schemeClr val="accent4"/>
          </a:solidFill>
        </p:spPr>
        <p:txBody>
          <a:bodyPr vert="horz" lIns="108000" tIns="108000" rIns="108000" bIns="108000" rtlCol="0" anchor="ctr">
            <a:noAutofit/>
          </a:bodyPr>
          <a:lstStyle>
            <a:lvl1pPr algn="l" defTabSz="914400" rtl="0" eaLnBrk="1" latinLnBrk="0" hangingPunct="1">
              <a:lnSpc>
                <a:spcPct val="100000"/>
              </a:lnSpc>
              <a:spcBef>
                <a:spcPct val="0"/>
              </a:spcBef>
              <a:buNone/>
              <a:defRPr sz="2200" kern="1200" cap="all" spc="0" baseline="0">
                <a:solidFill>
                  <a:schemeClr val="bg1"/>
                </a:solidFill>
                <a:latin typeface="+mj-lt"/>
                <a:ea typeface="+mj-ea"/>
                <a:cs typeface="+mj-cs"/>
              </a:defRPr>
            </a:lvl1pPr>
          </a:lstStyle>
          <a:p>
            <a:r>
              <a:rPr lang="en-GB">
                <a:latin typeface="+mj-lt"/>
              </a:rPr>
              <a:t>Headline</a:t>
            </a:r>
            <a:endParaRPr lang="en-US" dirty="0">
              <a:latin typeface="+mj-lt"/>
            </a:endParaRPr>
          </a:p>
        </p:txBody>
      </p:sp>
      <p:sp>
        <p:nvSpPr>
          <p:cNvPr id="18" name="Picture Placeholder 19">
            <a:extLst>
              <a:ext uri="{FF2B5EF4-FFF2-40B4-BE49-F238E27FC236}">
                <a16:creationId xmlns:a16="http://schemas.microsoft.com/office/drawing/2014/main" id="{A43F730A-D025-419A-A339-1739A6B3A5A1}"/>
              </a:ext>
            </a:extLst>
          </p:cNvPr>
          <p:cNvSpPr>
            <a:spLocks noGrp="1"/>
          </p:cNvSpPr>
          <p:nvPr>
            <p:ph type="pic" sz="quarter" idx="42" hasCustomPrompt="1"/>
          </p:nvPr>
        </p:nvSpPr>
        <p:spPr>
          <a:xfrm>
            <a:off x="11227828" y="1461699"/>
            <a:ext cx="615404" cy="619124"/>
          </a:xfr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baseline="0">
                <a:solidFill>
                  <a:schemeClr val="bg2"/>
                </a:solidFill>
                <a:latin typeface="+mj-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4" name="Slide Number Placeholder 2">
            <a:extLst>
              <a:ext uri="{FF2B5EF4-FFF2-40B4-BE49-F238E27FC236}">
                <a16:creationId xmlns:a16="http://schemas.microsoft.com/office/drawing/2014/main" id="{37835FFB-E3D5-4D94-BE0F-F1F0AA36E72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5" name="Group 24">
            <a:extLst>
              <a:ext uri="{FF2B5EF4-FFF2-40B4-BE49-F238E27FC236}">
                <a16:creationId xmlns:a16="http://schemas.microsoft.com/office/drawing/2014/main" id="{76925C64-99A2-42AF-841E-4E191F461F54}"/>
              </a:ext>
            </a:extLst>
          </p:cNvPr>
          <p:cNvGrpSpPr/>
          <p:nvPr userDrawn="1"/>
        </p:nvGrpSpPr>
        <p:grpSpPr>
          <a:xfrm>
            <a:off x="11454056" y="6354160"/>
            <a:ext cx="369644" cy="226799"/>
            <a:chOff x="10171675" y="6328233"/>
            <a:chExt cx="731163" cy="454938"/>
          </a:xfrm>
        </p:grpSpPr>
        <p:sp>
          <p:nvSpPr>
            <p:cNvPr id="26" name="Freeform: Shape 25">
              <a:extLst>
                <a:ext uri="{FF2B5EF4-FFF2-40B4-BE49-F238E27FC236}">
                  <a16:creationId xmlns:a16="http://schemas.microsoft.com/office/drawing/2014/main" id="{5C75D456-E6FE-449E-9313-5E62CF44F0B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7" name="Freeform: Shape 26">
              <a:extLst>
                <a:ext uri="{FF2B5EF4-FFF2-40B4-BE49-F238E27FC236}">
                  <a16:creationId xmlns:a16="http://schemas.microsoft.com/office/drawing/2014/main" id="{FF7B22BC-6DAF-4DFD-9818-28BF2875858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8" name="Group 27">
              <a:extLst>
                <a:ext uri="{FF2B5EF4-FFF2-40B4-BE49-F238E27FC236}">
                  <a16:creationId xmlns:a16="http://schemas.microsoft.com/office/drawing/2014/main" id="{F7D25845-CAB0-4D11-902F-BBE785395C32}"/>
                </a:ext>
              </a:extLst>
            </p:cNvPr>
            <p:cNvGrpSpPr/>
            <p:nvPr userDrawn="1"/>
          </p:nvGrpSpPr>
          <p:grpSpPr>
            <a:xfrm>
              <a:off x="10499754" y="6374995"/>
              <a:ext cx="74948" cy="362489"/>
              <a:chOff x="11458342" y="5807359"/>
              <a:chExt cx="74948" cy="362489"/>
            </a:xfrm>
          </p:grpSpPr>
          <p:sp>
            <p:nvSpPr>
              <p:cNvPr id="29" name="Freeform: Shape 28">
                <a:extLst>
                  <a:ext uri="{FF2B5EF4-FFF2-40B4-BE49-F238E27FC236}">
                    <a16:creationId xmlns:a16="http://schemas.microsoft.com/office/drawing/2014/main" id="{947859FE-C94B-4F1F-9789-938CD691B2B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3F59DEC-C15E-46B2-B229-9378BBF1382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6042404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slide with room for graphic">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BB86DEA-A740-47AD-A728-9FB37F400F23}"/>
              </a:ext>
            </a:extLst>
          </p:cNvPr>
          <p:cNvSpPr>
            <a:spLocks noGrp="1"/>
          </p:cNvSpPr>
          <p:nvPr>
            <p:ph type="pic" sz="quarter" idx="15" hasCustomPrompt="1"/>
          </p:nvPr>
        </p:nvSpPr>
        <p:spPr>
          <a:xfrm>
            <a:off x="0" y="1055688"/>
            <a:ext cx="4819650" cy="5816452"/>
          </a:xfrm>
          <a:noFill/>
        </p:spPr>
        <p:txBody>
          <a:bodyPr/>
          <a:lstStyle>
            <a:lvl1pPr>
              <a:defRPr/>
            </a:lvl1pPr>
          </a:lstStyle>
          <a:p>
            <a:r>
              <a:rPr lang="en-AU" dirty="0"/>
              <a:t>Insert icon here</a:t>
            </a:r>
          </a:p>
        </p:txBody>
      </p:sp>
      <p:sp>
        <p:nvSpPr>
          <p:cNvPr id="2" name="Title 1">
            <a:extLst>
              <a:ext uri="{FF2B5EF4-FFF2-40B4-BE49-F238E27FC236}">
                <a16:creationId xmlns:a16="http://schemas.microsoft.com/office/drawing/2014/main" id="{617EA092-4EA3-7749-91CE-87FA385508D6}"/>
              </a:ext>
            </a:extLst>
          </p:cNvPr>
          <p:cNvSpPr>
            <a:spLocks noGrp="1"/>
          </p:cNvSpPr>
          <p:nvPr>
            <p:ph type="title" hasCustomPrompt="1"/>
          </p:nvPr>
        </p:nvSpPr>
        <p:spPr>
          <a:xfrm>
            <a:off x="4819106" y="1884001"/>
            <a:ext cx="7001356" cy="2315448"/>
          </a:xfrm>
          <a:prstGeom prst="rect">
            <a:avLst/>
          </a:prstGeom>
        </p:spPr>
        <p:txBody>
          <a:bodyPr>
            <a:noAutofit/>
          </a:bodyPr>
          <a:lstStyle>
            <a:lvl1pPr>
              <a:lnSpc>
                <a:spcPct val="100000"/>
              </a:lnSpc>
              <a:defRPr sz="5000" spc="600" baseline="0">
                <a:latin typeface="+mj-lt"/>
              </a:defRPr>
            </a:lvl1pPr>
          </a:lstStyle>
          <a:p>
            <a:r>
              <a:rPr lang="en-GB" dirty="0"/>
              <a:t>Headline goes here</a:t>
            </a:r>
            <a:endParaRPr lang="en-US" dirty="0"/>
          </a:p>
        </p:txBody>
      </p:sp>
      <p:sp>
        <p:nvSpPr>
          <p:cNvPr id="4" name="Text Placeholder 2">
            <a:extLst>
              <a:ext uri="{FF2B5EF4-FFF2-40B4-BE49-F238E27FC236}">
                <a16:creationId xmlns:a16="http://schemas.microsoft.com/office/drawing/2014/main" id="{84F96100-59D6-BF44-AA2A-D31C5099E59B}"/>
              </a:ext>
            </a:extLst>
          </p:cNvPr>
          <p:cNvSpPr>
            <a:spLocks noGrp="1"/>
          </p:cNvSpPr>
          <p:nvPr>
            <p:ph type="body" idx="13" hasCustomPrompt="1"/>
          </p:nvPr>
        </p:nvSpPr>
        <p:spPr>
          <a:xfrm>
            <a:off x="4819106" y="4199449"/>
            <a:ext cx="7001356" cy="652031"/>
          </a:xfrm>
          <a:prstGeom prst="rect">
            <a:avLst/>
          </a:prstGeom>
        </p:spPr>
        <p:txBody>
          <a:bodyPr anchor="ctr">
            <a:noAutofit/>
          </a:bodyPr>
          <a:lstStyle>
            <a:lvl1pPr marL="0" indent="0" algn="l">
              <a:buNone/>
              <a:defRPr sz="2000" cap="none" spc="2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Sub-title goes here</a:t>
            </a:r>
            <a:endParaRPr lang="en-GB" dirty="0"/>
          </a:p>
        </p:txBody>
      </p:sp>
      <p:cxnSp>
        <p:nvCxnSpPr>
          <p:cNvPr id="8" name="Straight Connector 7">
            <a:extLst>
              <a:ext uri="{FF2B5EF4-FFF2-40B4-BE49-F238E27FC236}">
                <a16:creationId xmlns:a16="http://schemas.microsoft.com/office/drawing/2014/main" id="{75F0EC6D-0B4F-F542-958A-92F5AAF40A94}"/>
              </a:ext>
            </a:extLst>
          </p:cNvPr>
          <p:cNvCxnSpPr>
            <a:cxnSpLocks/>
          </p:cNvCxnSpPr>
          <p:nvPr userDrawn="1"/>
        </p:nvCxnSpPr>
        <p:spPr>
          <a:xfrm>
            <a:off x="4819106" y="1884001"/>
            <a:ext cx="7001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6954D8-DCDB-5349-B2DD-F32E4D2DD902}"/>
              </a:ext>
            </a:extLst>
          </p:cNvPr>
          <p:cNvCxnSpPr>
            <a:cxnSpLocks/>
          </p:cNvCxnSpPr>
          <p:nvPr userDrawn="1"/>
        </p:nvCxnSpPr>
        <p:spPr>
          <a:xfrm>
            <a:off x="4819106" y="4851488"/>
            <a:ext cx="7001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53774FA-9793-214D-A09A-426A58F52AD7}"/>
              </a:ext>
            </a:extLst>
          </p:cNvPr>
          <p:cNvSpPr>
            <a:spLocks noGrp="1"/>
          </p:cNvSpPr>
          <p:nvPr>
            <p:ph type="body" idx="14" hasCustomPrompt="1"/>
          </p:nvPr>
        </p:nvSpPr>
        <p:spPr>
          <a:xfrm>
            <a:off x="334665" y="333407"/>
            <a:ext cx="11498393" cy="239587"/>
          </a:xfrm>
          <a:prstGeom prst="rect">
            <a:avLst/>
          </a:prstGeom>
        </p:spPr>
        <p:txBody>
          <a:bodyPr anchor="ctr"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3" name="Slide Number Placeholder 2">
            <a:extLst>
              <a:ext uri="{FF2B5EF4-FFF2-40B4-BE49-F238E27FC236}">
                <a16:creationId xmlns:a16="http://schemas.microsoft.com/office/drawing/2014/main" id="{D418808F-BFFC-4D50-97E6-F2FD6EDF3CF2}"/>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02214A04-9A91-4E20-923C-5B8C107C8A73}"/>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378C1054-FBB8-45F3-81B1-299F7D8542C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2551DDBF-334C-4038-8B4E-CB0F87D789F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26A017E0-7319-4280-9740-101AA75AC8F7}"/>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755977A6-E787-4594-9019-FBA835577C0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EDC8C3C-8CA2-433F-BDA9-BE069EA2058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39272315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slide_triple text boxes and ic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38014C5-BB2C-124F-B225-92665A8B9384}"/>
              </a:ext>
            </a:extLst>
          </p:cNvPr>
          <p:cNvSpPr>
            <a:spLocks noGrp="1"/>
          </p:cNvSpPr>
          <p:nvPr>
            <p:ph type="body" sz="quarter" idx="13" hasCustomPrompt="1"/>
          </p:nvPr>
        </p:nvSpPr>
        <p:spPr>
          <a:xfrm>
            <a:off x="343291" y="4238399"/>
            <a:ext cx="3376534" cy="1890939"/>
          </a:xfrm>
          <a:prstGeom prst="rect">
            <a:avLst/>
          </a:prstGeom>
        </p:spPr>
        <p:txBody>
          <a:bodyPr tIns="0" anchor="t">
            <a:noAutofit/>
          </a:bodyPr>
          <a:lstStyle>
            <a:lvl1pPr marL="0" indent="0" algn="ctr">
              <a:lnSpc>
                <a:spcPct val="150000"/>
              </a:lnSpc>
              <a:buNone/>
              <a:defRPr sz="1600" cap="none" spc="0" baseline="0">
                <a:latin typeface="+mn-lt"/>
              </a:defRPr>
            </a:lvl1pPr>
          </a:lstStyle>
          <a:p>
            <a:pPr lvl="0"/>
            <a:r>
              <a:rPr lang="en-GB" dirty="0"/>
              <a:t>Text</a:t>
            </a:r>
            <a:endParaRPr lang="en-US" dirty="0"/>
          </a:p>
        </p:txBody>
      </p:sp>
      <p:sp>
        <p:nvSpPr>
          <p:cNvPr id="10" name="Text Placeholder 8">
            <a:extLst>
              <a:ext uri="{FF2B5EF4-FFF2-40B4-BE49-F238E27FC236}">
                <a16:creationId xmlns:a16="http://schemas.microsoft.com/office/drawing/2014/main" id="{26F8BD9F-C7A4-7143-9CD8-4F0D260C9A7B}"/>
              </a:ext>
            </a:extLst>
          </p:cNvPr>
          <p:cNvSpPr>
            <a:spLocks noGrp="1"/>
          </p:cNvSpPr>
          <p:nvPr>
            <p:ph type="body" sz="quarter" idx="14" hasCustomPrompt="1"/>
          </p:nvPr>
        </p:nvSpPr>
        <p:spPr>
          <a:xfrm>
            <a:off x="4407732" y="4238399"/>
            <a:ext cx="3391525" cy="1890939"/>
          </a:xfrm>
          <a:prstGeom prst="rect">
            <a:avLst/>
          </a:prstGeom>
        </p:spPr>
        <p:txBody>
          <a:bodyPr tIns="0" anchor="t">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cap="none" spc="0" baseline="0">
                <a:latin typeface="+mn-lt"/>
              </a:defRPr>
            </a:lvl1pPr>
          </a:lstStyle>
          <a:p>
            <a:pPr lvl="0"/>
            <a:r>
              <a:rPr lang="en-GB" dirty="0"/>
              <a:t>Text</a:t>
            </a:r>
            <a:endParaRPr lang="en-US" dirty="0"/>
          </a:p>
        </p:txBody>
      </p:sp>
      <p:sp>
        <p:nvSpPr>
          <p:cNvPr id="11" name="Text Placeholder 8">
            <a:extLst>
              <a:ext uri="{FF2B5EF4-FFF2-40B4-BE49-F238E27FC236}">
                <a16:creationId xmlns:a16="http://schemas.microsoft.com/office/drawing/2014/main" id="{F1EC9AF5-66DE-FB4F-8922-575865788BD6}"/>
              </a:ext>
            </a:extLst>
          </p:cNvPr>
          <p:cNvSpPr>
            <a:spLocks noGrp="1"/>
          </p:cNvSpPr>
          <p:nvPr>
            <p:ph type="body" sz="quarter" idx="15" hasCustomPrompt="1"/>
          </p:nvPr>
        </p:nvSpPr>
        <p:spPr>
          <a:xfrm>
            <a:off x="8421185" y="4238399"/>
            <a:ext cx="3391525" cy="1890939"/>
          </a:xfrm>
          <a:prstGeom prst="rect">
            <a:avLst/>
          </a:prstGeom>
        </p:spPr>
        <p:txBody>
          <a:bodyPr tIns="0" anchor="t">
            <a:noAutofit/>
          </a:bodyPr>
          <a:lstStyle>
            <a:lvl1pPr marL="0" indent="0" algn="ctr">
              <a:lnSpc>
                <a:spcPct val="150000"/>
              </a:lnSpc>
              <a:buNone/>
              <a:defRPr sz="1600" cap="none" spc="0" baseline="0">
                <a:latin typeface="+mn-lt"/>
              </a:defRPr>
            </a:lvl1pPr>
          </a:lstStyle>
          <a:p>
            <a:pPr lvl="0"/>
            <a:r>
              <a:rPr lang="en-GB" dirty="0"/>
              <a:t>Text</a:t>
            </a:r>
            <a:endParaRPr lang="en-US" dirty="0"/>
          </a:p>
        </p:txBody>
      </p:sp>
      <p:sp>
        <p:nvSpPr>
          <p:cNvPr id="14" name="Text Placeholder 2">
            <a:extLst>
              <a:ext uri="{FF2B5EF4-FFF2-40B4-BE49-F238E27FC236}">
                <a16:creationId xmlns:a16="http://schemas.microsoft.com/office/drawing/2014/main" id="{6ADAC607-F418-C842-A539-E84A54C21175}"/>
              </a:ext>
            </a:extLst>
          </p:cNvPr>
          <p:cNvSpPr>
            <a:spLocks noGrp="1"/>
          </p:cNvSpPr>
          <p:nvPr>
            <p:ph type="body" idx="28" hasCustomPrompt="1"/>
          </p:nvPr>
        </p:nvSpPr>
        <p:spPr>
          <a:xfrm>
            <a:off x="343291" y="3094847"/>
            <a:ext cx="3376534"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Copy</a:t>
            </a:r>
          </a:p>
        </p:txBody>
      </p:sp>
      <p:sp>
        <p:nvSpPr>
          <p:cNvPr id="15" name="Text Placeholder 2">
            <a:extLst>
              <a:ext uri="{FF2B5EF4-FFF2-40B4-BE49-F238E27FC236}">
                <a16:creationId xmlns:a16="http://schemas.microsoft.com/office/drawing/2014/main" id="{2296BB0C-C745-C344-9486-2D9A3B16F898}"/>
              </a:ext>
            </a:extLst>
          </p:cNvPr>
          <p:cNvSpPr>
            <a:spLocks noGrp="1"/>
          </p:cNvSpPr>
          <p:nvPr>
            <p:ph type="body" idx="29" hasCustomPrompt="1"/>
          </p:nvPr>
        </p:nvSpPr>
        <p:spPr>
          <a:xfrm>
            <a:off x="343291" y="3436585"/>
            <a:ext cx="3376534" cy="707946"/>
          </a:xfrm>
          <a:prstGeom prst="rect">
            <a:avLst/>
          </a:prstGeom>
        </p:spPr>
        <p:txBody>
          <a:bodyPr anchor="ctr">
            <a:noAutofit/>
          </a:bodyPr>
          <a:lstStyle>
            <a:lvl1pPr marL="0" indent="0" algn="ctr">
              <a:buNone/>
              <a:defRPr sz="2000" cap="all" spc="2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sp>
        <p:nvSpPr>
          <p:cNvPr id="16" name="Text Placeholder 2">
            <a:extLst>
              <a:ext uri="{FF2B5EF4-FFF2-40B4-BE49-F238E27FC236}">
                <a16:creationId xmlns:a16="http://schemas.microsoft.com/office/drawing/2014/main" id="{2ED368FC-1C46-344B-BB6F-47870D9CEB03}"/>
              </a:ext>
            </a:extLst>
          </p:cNvPr>
          <p:cNvSpPr>
            <a:spLocks noGrp="1"/>
          </p:cNvSpPr>
          <p:nvPr>
            <p:ph type="body" idx="30" hasCustomPrompt="1"/>
          </p:nvPr>
        </p:nvSpPr>
        <p:spPr>
          <a:xfrm>
            <a:off x="4403579" y="3094847"/>
            <a:ext cx="3376534"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Copy</a:t>
            </a:r>
          </a:p>
        </p:txBody>
      </p:sp>
      <p:sp>
        <p:nvSpPr>
          <p:cNvPr id="17" name="Text Placeholder 2">
            <a:extLst>
              <a:ext uri="{FF2B5EF4-FFF2-40B4-BE49-F238E27FC236}">
                <a16:creationId xmlns:a16="http://schemas.microsoft.com/office/drawing/2014/main" id="{0B63F123-45F3-FE4A-908A-82BD6C47AD49}"/>
              </a:ext>
            </a:extLst>
          </p:cNvPr>
          <p:cNvSpPr>
            <a:spLocks noGrp="1"/>
          </p:cNvSpPr>
          <p:nvPr>
            <p:ph type="body" idx="31" hasCustomPrompt="1"/>
          </p:nvPr>
        </p:nvSpPr>
        <p:spPr>
          <a:xfrm>
            <a:off x="4403579" y="3436585"/>
            <a:ext cx="3376534" cy="707946"/>
          </a:xfrm>
          <a:prstGeom prst="rect">
            <a:avLst/>
          </a:prstGeom>
        </p:spPr>
        <p:txBody>
          <a:bodyPr anchor="ctr">
            <a:noAutofit/>
          </a:bodyPr>
          <a:lstStyle>
            <a:lvl1pPr marL="0" indent="0" algn="ctr">
              <a:buNone/>
              <a:defRPr sz="2000" cap="all" spc="2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sp>
        <p:nvSpPr>
          <p:cNvPr id="18" name="Text Placeholder 2">
            <a:extLst>
              <a:ext uri="{FF2B5EF4-FFF2-40B4-BE49-F238E27FC236}">
                <a16:creationId xmlns:a16="http://schemas.microsoft.com/office/drawing/2014/main" id="{43AC697B-845E-6743-96B9-D7D4FCB5A8A1}"/>
              </a:ext>
            </a:extLst>
          </p:cNvPr>
          <p:cNvSpPr>
            <a:spLocks noGrp="1"/>
          </p:cNvSpPr>
          <p:nvPr>
            <p:ph type="body" idx="32" hasCustomPrompt="1"/>
          </p:nvPr>
        </p:nvSpPr>
        <p:spPr>
          <a:xfrm>
            <a:off x="8411392" y="3094847"/>
            <a:ext cx="3412307"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Copy</a:t>
            </a:r>
          </a:p>
        </p:txBody>
      </p:sp>
      <p:sp>
        <p:nvSpPr>
          <p:cNvPr id="19" name="Text Placeholder 2">
            <a:extLst>
              <a:ext uri="{FF2B5EF4-FFF2-40B4-BE49-F238E27FC236}">
                <a16:creationId xmlns:a16="http://schemas.microsoft.com/office/drawing/2014/main" id="{B446C4A2-C355-8E41-AB88-218FEEC51A1C}"/>
              </a:ext>
            </a:extLst>
          </p:cNvPr>
          <p:cNvSpPr>
            <a:spLocks noGrp="1"/>
          </p:cNvSpPr>
          <p:nvPr>
            <p:ph type="body" idx="33" hasCustomPrompt="1"/>
          </p:nvPr>
        </p:nvSpPr>
        <p:spPr>
          <a:xfrm>
            <a:off x="8411392" y="3436585"/>
            <a:ext cx="3412307" cy="707946"/>
          </a:xfrm>
          <a:prstGeom prst="rect">
            <a:avLst/>
          </a:prstGeom>
        </p:spPr>
        <p:txBody>
          <a:bodyPr anchor="ctr">
            <a:noAutofit/>
          </a:bodyPr>
          <a:lstStyle>
            <a:lvl1pPr marL="0" indent="0" algn="ctr">
              <a:buNone/>
              <a:defRPr sz="2000" cap="all" spc="2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sp>
        <p:nvSpPr>
          <p:cNvPr id="21" name="Picture Placeholder 20">
            <a:extLst>
              <a:ext uri="{FF2B5EF4-FFF2-40B4-BE49-F238E27FC236}">
                <a16:creationId xmlns:a16="http://schemas.microsoft.com/office/drawing/2014/main" id="{148B7D37-6FA5-2B42-8834-31833ED71E54}"/>
              </a:ext>
            </a:extLst>
          </p:cNvPr>
          <p:cNvSpPr>
            <a:spLocks noGrp="1"/>
          </p:cNvSpPr>
          <p:nvPr>
            <p:ph type="pic" sz="quarter" idx="34" hasCustomPrompt="1"/>
          </p:nvPr>
        </p:nvSpPr>
        <p:spPr>
          <a:xfrm>
            <a:off x="1469159"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22" name="Picture Placeholder 20">
            <a:extLst>
              <a:ext uri="{FF2B5EF4-FFF2-40B4-BE49-F238E27FC236}">
                <a16:creationId xmlns:a16="http://schemas.microsoft.com/office/drawing/2014/main" id="{DC5F0D21-349A-5949-8C65-E9CD6266E042}"/>
              </a:ext>
            </a:extLst>
          </p:cNvPr>
          <p:cNvSpPr>
            <a:spLocks noGrp="1"/>
          </p:cNvSpPr>
          <p:nvPr>
            <p:ph type="pic" sz="quarter" idx="35" hasCustomPrompt="1"/>
          </p:nvPr>
        </p:nvSpPr>
        <p:spPr>
          <a:xfrm>
            <a:off x="5505096"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23" name="Picture Placeholder 20">
            <a:extLst>
              <a:ext uri="{FF2B5EF4-FFF2-40B4-BE49-F238E27FC236}">
                <a16:creationId xmlns:a16="http://schemas.microsoft.com/office/drawing/2014/main" id="{4D3B1D22-F468-5443-9A0D-982BA93A2074}"/>
              </a:ext>
            </a:extLst>
          </p:cNvPr>
          <p:cNvSpPr>
            <a:spLocks noGrp="1"/>
          </p:cNvSpPr>
          <p:nvPr>
            <p:ph type="pic" sz="quarter" idx="36" hasCustomPrompt="1"/>
          </p:nvPr>
        </p:nvSpPr>
        <p:spPr>
          <a:xfrm>
            <a:off x="9501262"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27" name="Text Placeholder 4">
            <a:extLst>
              <a:ext uri="{FF2B5EF4-FFF2-40B4-BE49-F238E27FC236}">
                <a16:creationId xmlns:a16="http://schemas.microsoft.com/office/drawing/2014/main" id="{DF244CAF-9714-4A04-A087-B4F8D247BB4B}"/>
              </a:ext>
            </a:extLst>
          </p:cNvPr>
          <p:cNvSpPr>
            <a:spLocks noGrp="1"/>
          </p:cNvSpPr>
          <p:nvPr>
            <p:ph type="body" sz="quarter" idx="38" hasCustomPrompt="1"/>
          </p:nvPr>
        </p:nvSpPr>
        <p:spPr>
          <a:xfrm>
            <a:off x="338109"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29" name="Straight Connector 28">
            <a:extLst>
              <a:ext uri="{FF2B5EF4-FFF2-40B4-BE49-F238E27FC236}">
                <a16:creationId xmlns:a16="http://schemas.microsoft.com/office/drawing/2014/main" id="{ADF9904F-3B08-4EBF-98B0-26109CA4067F}"/>
              </a:ext>
            </a:extLst>
          </p:cNvPr>
          <p:cNvCxnSpPr>
            <a:cxnSpLocks/>
          </p:cNvCxnSpPr>
          <p:nvPr userDrawn="1"/>
        </p:nvCxnSpPr>
        <p:spPr>
          <a:xfrm>
            <a:off x="341830" y="1276002"/>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5A0124AD-9F5A-4A5C-83BF-A545F34E82BB}"/>
              </a:ext>
            </a:extLst>
          </p:cNvPr>
          <p:cNvSpPr>
            <a:spLocks noGrp="1"/>
          </p:cNvSpPr>
          <p:nvPr>
            <p:ph type="body" idx="37" hasCustomPrompt="1"/>
          </p:nvPr>
        </p:nvSpPr>
        <p:spPr>
          <a:xfrm>
            <a:off x="341830"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4" name="Slide Number Placeholder 2">
            <a:extLst>
              <a:ext uri="{FF2B5EF4-FFF2-40B4-BE49-F238E27FC236}">
                <a16:creationId xmlns:a16="http://schemas.microsoft.com/office/drawing/2014/main" id="{914D26D4-5A32-43AA-8762-5E755E966F1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5" name="Group 24">
            <a:extLst>
              <a:ext uri="{FF2B5EF4-FFF2-40B4-BE49-F238E27FC236}">
                <a16:creationId xmlns:a16="http://schemas.microsoft.com/office/drawing/2014/main" id="{D3AA285F-9974-4CDE-BC0C-5FB5CC63B585}"/>
              </a:ext>
            </a:extLst>
          </p:cNvPr>
          <p:cNvGrpSpPr/>
          <p:nvPr userDrawn="1"/>
        </p:nvGrpSpPr>
        <p:grpSpPr>
          <a:xfrm>
            <a:off x="11454056" y="6354160"/>
            <a:ext cx="369644" cy="226799"/>
            <a:chOff x="10171675" y="6328233"/>
            <a:chExt cx="731163" cy="454938"/>
          </a:xfrm>
        </p:grpSpPr>
        <p:sp>
          <p:nvSpPr>
            <p:cNvPr id="28" name="Freeform: Shape 27">
              <a:extLst>
                <a:ext uri="{FF2B5EF4-FFF2-40B4-BE49-F238E27FC236}">
                  <a16:creationId xmlns:a16="http://schemas.microsoft.com/office/drawing/2014/main" id="{BBC46638-3479-4C47-80D9-F1B007268DF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1" name="Freeform: Shape 30">
              <a:extLst>
                <a:ext uri="{FF2B5EF4-FFF2-40B4-BE49-F238E27FC236}">
                  <a16:creationId xmlns:a16="http://schemas.microsoft.com/office/drawing/2014/main" id="{B49A9866-CC04-4E0A-BDFF-553DFDEDC8D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3" name="Group 32">
              <a:extLst>
                <a:ext uri="{FF2B5EF4-FFF2-40B4-BE49-F238E27FC236}">
                  <a16:creationId xmlns:a16="http://schemas.microsoft.com/office/drawing/2014/main" id="{F10A0208-878E-4E6B-8AF0-43B16A7524B8}"/>
                </a:ext>
              </a:extLst>
            </p:cNvPr>
            <p:cNvGrpSpPr/>
            <p:nvPr userDrawn="1"/>
          </p:nvGrpSpPr>
          <p:grpSpPr>
            <a:xfrm>
              <a:off x="10499754" y="6374995"/>
              <a:ext cx="74948" cy="362489"/>
              <a:chOff x="11458342" y="5807359"/>
              <a:chExt cx="74948" cy="362489"/>
            </a:xfrm>
          </p:grpSpPr>
          <p:sp>
            <p:nvSpPr>
              <p:cNvPr id="34" name="Freeform: Shape 33">
                <a:extLst>
                  <a:ext uri="{FF2B5EF4-FFF2-40B4-BE49-F238E27FC236}">
                    <a16:creationId xmlns:a16="http://schemas.microsoft.com/office/drawing/2014/main" id="{65C13252-DB0A-442A-93D3-9E20CB5BD95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779D7BE7-10D9-4D2E-B48B-9B93E3E7284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760048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slide_Numbered text sections x 6">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F0EE690-A3D2-5C4C-94DC-EB518FD54EE5}"/>
              </a:ext>
            </a:extLst>
          </p:cNvPr>
          <p:cNvCxnSpPr>
            <a:cxnSpLocks/>
          </p:cNvCxnSpPr>
          <p:nvPr userDrawn="1"/>
        </p:nvCxnSpPr>
        <p:spPr>
          <a:xfrm>
            <a:off x="463138" y="3037749"/>
            <a:ext cx="113822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DC1F0F-9400-8A4B-B96D-25DADBD58F55}"/>
              </a:ext>
            </a:extLst>
          </p:cNvPr>
          <p:cNvCxnSpPr>
            <a:cxnSpLocks/>
          </p:cNvCxnSpPr>
          <p:nvPr userDrawn="1"/>
        </p:nvCxnSpPr>
        <p:spPr>
          <a:xfrm>
            <a:off x="350216" y="4351741"/>
            <a:ext cx="1147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B7053A-DE1E-FF4D-8991-769C9BAE6588}"/>
              </a:ext>
            </a:extLst>
          </p:cNvPr>
          <p:cNvCxnSpPr>
            <a:cxnSpLocks/>
          </p:cNvCxnSpPr>
          <p:nvPr userDrawn="1"/>
        </p:nvCxnSpPr>
        <p:spPr>
          <a:xfrm>
            <a:off x="3367344" y="1683700"/>
            <a:ext cx="0" cy="4067908"/>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4EB29D5-3295-D247-B838-F3F13C3D87E1}"/>
              </a:ext>
            </a:extLst>
          </p:cNvPr>
          <p:cNvCxnSpPr>
            <a:cxnSpLocks/>
          </p:cNvCxnSpPr>
          <p:nvPr userDrawn="1"/>
        </p:nvCxnSpPr>
        <p:spPr>
          <a:xfrm>
            <a:off x="6051927" y="1683700"/>
            <a:ext cx="0" cy="4067908"/>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C409832-5162-1440-8EFF-8FD315BC82E8}"/>
              </a:ext>
            </a:extLst>
          </p:cNvPr>
          <p:cNvCxnSpPr>
            <a:cxnSpLocks/>
          </p:cNvCxnSpPr>
          <p:nvPr userDrawn="1"/>
        </p:nvCxnSpPr>
        <p:spPr>
          <a:xfrm>
            <a:off x="8748235" y="1683700"/>
            <a:ext cx="0" cy="4067908"/>
          </a:xfrm>
          <a:prstGeom prst="line">
            <a:avLst/>
          </a:prstGeom>
          <a:ln w="19050"/>
        </p:spPr>
        <p:style>
          <a:lnRef idx="1">
            <a:schemeClr val="dk1"/>
          </a:lnRef>
          <a:fillRef idx="0">
            <a:schemeClr val="dk1"/>
          </a:fillRef>
          <a:effectRef idx="0">
            <a:schemeClr val="dk1"/>
          </a:effectRef>
          <a:fontRef idx="minor">
            <a:schemeClr val="tx1"/>
          </a:fontRef>
        </p:style>
      </p:cxnSp>
      <p:sp>
        <p:nvSpPr>
          <p:cNvPr id="27" name="Text Placeholder 2">
            <a:extLst>
              <a:ext uri="{FF2B5EF4-FFF2-40B4-BE49-F238E27FC236}">
                <a16:creationId xmlns:a16="http://schemas.microsoft.com/office/drawing/2014/main" id="{4660E255-8B33-0246-BAAC-51D0732584A3}"/>
              </a:ext>
            </a:extLst>
          </p:cNvPr>
          <p:cNvSpPr>
            <a:spLocks noGrp="1"/>
          </p:cNvSpPr>
          <p:nvPr>
            <p:ph type="body" idx="13" hasCustomPrompt="1"/>
          </p:nvPr>
        </p:nvSpPr>
        <p:spPr>
          <a:xfrm>
            <a:off x="704788" y="1822065"/>
            <a:ext cx="664134" cy="1017852"/>
          </a:xfrm>
          <a:prstGeom prst="rect">
            <a:avLst/>
          </a:prstGeom>
        </p:spPr>
        <p:txBody>
          <a:bodyPr>
            <a:noAutofit/>
          </a:bodyPr>
          <a:lstStyle>
            <a:lvl1pPr marL="0" indent="0" algn="ctr">
              <a:buNone/>
              <a:defRPr sz="8000" cap="all"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28" name="Text Placeholder 2">
            <a:extLst>
              <a:ext uri="{FF2B5EF4-FFF2-40B4-BE49-F238E27FC236}">
                <a16:creationId xmlns:a16="http://schemas.microsoft.com/office/drawing/2014/main" id="{E68AB746-CCD3-AD47-A83B-42671A8711E0}"/>
              </a:ext>
            </a:extLst>
          </p:cNvPr>
          <p:cNvSpPr>
            <a:spLocks noGrp="1"/>
          </p:cNvSpPr>
          <p:nvPr>
            <p:ph type="body" idx="26" hasCustomPrompt="1"/>
          </p:nvPr>
        </p:nvSpPr>
        <p:spPr>
          <a:xfrm>
            <a:off x="1394322" y="2346250"/>
            <a:ext cx="1831476" cy="493667"/>
          </a:xfrm>
          <a:prstGeom prst="rect">
            <a:avLst/>
          </a:prstGeom>
        </p:spPr>
        <p:txBody>
          <a:bodyPr anchor="ctr">
            <a:noAutofit/>
          </a:bodyPr>
          <a:lstStyle>
            <a:lvl1pPr marL="0" indent="0" algn="l">
              <a:lnSpc>
                <a:spcPct val="15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39" name="Text Placeholder 2">
            <a:extLst>
              <a:ext uri="{FF2B5EF4-FFF2-40B4-BE49-F238E27FC236}">
                <a16:creationId xmlns:a16="http://schemas.microsoft.com/office/drawing/2014/main" id="{DAB2E47D-AD17-244B-8031-5A1EE0E0D6B9}"/>
              </a:ext>
            </a:extLst>
          </p:cNvPr>
          <p:cNvSpPr>
            <a:spLocks noGrp="1"/>
          </p:cNvSpPr>
          <p:nvPr>
            <p:ph type="body" idx="27" hasCustomPrompt="1"/>
          </p:nvPr>
        </p:nvSpPr>
        <p:spPr>
          <a:xfrm>
            <a:off x="6132572" y="1822065"/>
            <a:ext cx="664134" cy="1017852"/>
          </a:xfrm>
          <a:prstGeom prst="rect">
            <a:avLst/>
          </a:prstGeom>
        </p:spPr>
        <p:txBody>
          <a:bodyPr>
            <a:noAutofit/>
          </a:bodyPr>
          <a:lstStyle>
            <a:lvl1pPr marL="0" indent="0" algn="ctr">
              <a:buNone/>
              <a:defRPr sz="8000" cap="all"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40" name="Text Placeholder 2">
            <a:extLst>
              <a:ext uri="{FF2B5EF4-FFF2-40B4-BE49-F238E27FC236}">
                <a16:creationId xmlns:a16="http://schemas.microsoft.com/office/drawing/2014/main" id="{DD7E6DD8-87FA-0E4C-AE71-F758BCC5DA89}"/>
              </a:ext>
            </a:extLst>
          </p:cNvPr>
          <p:cNvSpPr>
            <a:spLocks noGrp="1"/>
          </p:cNvSpPr>
          <p:nvPr>
            <p:ph type="body" idx="28" hasCustomPrompt="1"/>
          </p:nvPr>
        </p:nvSpPr>
        <p:spPr>
          <a:xfrm>
            <a:off x="6834806" y="2346250"/>
            <a:ext cx="1831476" cy="493667"/>
          </a:xfrm>
          <a:prstGeom prst="rect">
            <a:avLst/>
          </a:prstGeom>
        </p:spPr>
        <p:txBody>
          <a:bodyPr anchor="ctr">
            <a:noAutofit/>
          </a:bodyPr>
          <a:lstStyle>
            <a:lvl1pPr marL="0" indent="0" algn="l">
              <a:lnSpc>
                <a:spcPct val="15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1" name="Text Placeholder 2">
            <a:extLst>
              <a:ext uri="{FF2B5EF4-FFF2-40B4-BE49-F238E27FC236}">
                <a16:creationId xmlns:a16="http://schemas.microsoft.com/office/drawing/2014/main" id="{69D13A94-D307-CA4B-9040-84E1A488C377}"/>
              </a:ext>
            </a:extLst>
          </p:cNvPr>
          <p:cNvSpPr>
            <a:spLocks noGrp="1"/>
          </p:cNvSpPr>
          <p:nvPr>
            <p:ph type="body" idx="29" hasCustomPrompt="1"/>
          </p:nvPr>
        </p:nvSpPr>
        <p:spPr>
          <a:xfrm>
            <a:off x="3471434" y="3193665"/>
            <a:ext cx="664134" cy="1017852"/>
          </a:xfrm>
          <a:prstGeom prst="rect">
            <a:avLst/>
          </a:prstGeom>
        </p:spPr>
        <p:txBody>
          <a:bodyPr>
            <a:noAutofit/>
          </a:bodyPr>
          <a:lstStyle>
            <a:lvl1pPr marL="0" indent="0" algn="ctr">
              <a:buNone/>
              <a:defRPr sz="8000" cap="all"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42" name="Text Placeholder 2">
            <a:extLst>
              <a:ext uri="{FF2B5EF4-FFF2-40B4-BE49-F238E27FC236}">
                <a16:creationId xmlns:a16="http://schemas.microsoft.com/office/drawing/2014/main" id="{76F6A1CA-BA04-3149-BB07-E3DACD0EC50D}"/>
              </a:ext>
            </a:extLst>
          </p:cNvPr>
          <p:cNvSpPr>
            <a:spLocks noGrp="1"/>
          </p:cNvSpPr>
          <p:nvPr>
            <p:ph type="body" idx="30" hasCustomPrompt="1"/>
          </p:nvPr>
        </p:nvSpPr>
        <p:spPr>
          <a:xfrm>
            <a:off x="4166032" y="3717850"/>
            <a:ext cx="1686712" cy="493667"/>
          </a:xfrm>
          <a:prstGeom prst="rect">
            <a:avLst/>
          </a:prstGeom>
        </p:spPr>
        <p:txBody>
          <a:bodyPr anchor="ctr">
            <a:noAutofit/>
          </a:bodyPr>
          <a:lstStyle>
            <a:lvl1pPr marL="0" indent="0" algn="l">
              <a:lnSpc>
                <a:spcPct val="150000"/>
              </a:lnSpc>
              <a:buNone/>
              <a:defRPr sz="22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3" name="Text Placeholder 2">
            <a:extLst>
              <a:ext uri="{FF2B5EF4-FFF2-40B4-BE49-F238E27FC236}">
                <a16:creationId xmlns:a16="http://schemas.microsoft.com/office/drawing/2014/main" id="{E8341629-1A99-F84A-8FF0-55D00ADF35C3}"/>
              </a:ext>
            </a:extLst>
          </p:cNvPr>
          <p:cNvSpPr>
            <a:spLocks noGrp="1"/>
          </p:cNvSpPr>
          <p:nvPr>
            <p:ph type="body" idx="31" hasCustomPrompt="1"/>
          </p:nvPr>
        </p:nvSpPr>
        <p:spPr>
          <a:xfrm>
            <a:off x="8887496" y="3193665"/>
            <a:ext cx="664134" cy="1017852"/>
          </a:xfrm>
          <a:prstGeom prst="rect">
            <a:avLst/>
          </a:prstGeom>
        </p:spPr>
        <p:txBody>
          <a:bodyPr>
            <a:noAutofit/>
          </a:bodyPr>
          <a:lstStyle>
            <a:lvl1pPr marL="0" indent="0" algn="ctr">
              <a:buNone/>
              <a:defRPr sz="8000" cap="all"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44" name="Text Placeholder 2">
            <a:extLst>
              <a:ext uri="{FF2B5EF4-FFF2-40B4-BE49-F238E27FC236}">
                <a16:creationId xmlns:a16="http://schemas.microsoft.com/office/drawing/2014/main" id="{AB5E9327-11A2-B74A-80F7-1E326418CA7D}"/>
              </a:ext>
            </a:extLst>
          </p:cNvPr>
          <p:cNvSpPr>
            <a:spLocks noGrp="1"/>
          </p:cNvSpPr>
          <p:nvPr>
            <p:ph type="body" idx="32" hasCustomPrompt="1"/>
          </p:nvPr>
        </p:nvSpPr>
        <p:spPr>
          <a:xfrm>
            <a:off x="9587061" y="3717850"/>
            <a:ext cx="1821445" cy="493667"/>
          </a:xfrm>
          <a:prstGeom prst="rect">
            <a:avLst/>
          </a:prstGeom>
        </p:spPr>
        <p:txBody>
          <a:bodyPr anchor="ctr">
            <a:noAutofit/>
          </a:bodyPr>
          <a:lstStyle>
            <a:lvl1pPr marL="0" indent="0" algn="l">
              <a:lnSpc>
                <a:spcPct val="15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6" name="Text Placeholder 2">
            <a:extLst>
              <a:ext uri="{FF2B5EF4-FFF2-40B4-BE49-F238E27FC236}">
                <a16:creationId xmlns:a16="http://schemas.microsoft.com/office/drawing/2014/main" id="{C596C0B2-B6D7-5D4F-9B2C-EE63265DAC72}"/>
              </a:ext>
            </a:extLst>
          </p:cNvPr>
          <p:cNvSpPr>
            <a:spLocks noGrp="1"/>
          </p:cNvSpPr>
          <p:nvPr>
            <p:ph type="body" idx="33" hasCustomPrompt="1"/>
          </p:nvPr>
        </p:nvSpPr>
        <p:spPr>
          <a:xfrm>
            <a:off x="704788" y="4576988"/>
            <a:ext cx="664134" cy="1017852"/>
          </a:xfrm>
          <a:prstGeom prst="rect">
            <a:avLst/>
          </a:prstGeom>
        </p:spPr>
        <p:txBody>
          <a:bodyPr>
            <a:noAutofit/>
          </a:bodyPr>
          <a:lstStyle>
            <a:lvl1pPr marL="0" indent="0" algn="ctr">
              <a:buNone/>
              <a:defRPr sz="8000" cap="all"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5</a:t>
            </a:r>
          </a:p>
        </p:txBody>
      </p:sp>
      <p:sp>
        <p:nvSpPr>
          <p:cNvPr id="47" name="Text Placeholder 2">
            <a:extLst>
              <a:ext uri="{FF2B5EF4-FFF2-40B4-BE49-F238E27FC236}">
                <a16:creationId xmlns:a16="http://schemas.microsoft.com/office/drawing/2014/main" id="{3745D81F-C24A-F34B-A185-59ECE19E1D03}"/>
              </a:ext>
            </a:extLst>
          </p:cNvPr>
          <p:cNvSpPr>
            <a:spLocks noGrp="1"/>
          </p:cNvSpPr>
          <p:nvPr>
            <p:ph type="body" idx="34" hasCustomPrompt="1"/>
          </p:nvPr>
        </p:nvSpPr>
        <p:spPr>
          <a:xfrm>
            <a:off x="1394322" y="5101173"/>
            <a:ext cx="1831476" cy="493667"/>
          </a:xfrm>
          <a:prstGeom prst="rect">
            <a:avLst/>
          </a:prstGeom>
        </p:spPr>
        <p:txBody>
          <a:bodyPr anchor="ctr">
            <a:noAutofit/>
          </a:bodyPr>
          <a:lstStyle>
            <a:lvl1pPr marL="0" indent="0" algn="l">
              <a:lnSpc>
                <a:spcPct val="15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50" name="Text Placeholder 2">
            <a:extLst>
              <a:ext uri="{FF2B5EF4-FFF2-40B4-BE49-F238E27FC236}">
                <a16:creationId xmlns:a16="http://schemas.microsoft.com/office/drawing/2014/main" id="{745987C4-E481-D441-AE5B-EB1C65A73965}"/>
              </a:ext>
            </a:extLst>
          </p:cNvPr>
          <p:cNvSpPr>
            <a:spLocks noGrp="1"/>
          </p:cNvSpPr>
          <p:nvPr>
            <p:ph type="body" idx="35" hasCustomPrompt="1"/>
          </p:nvPr>
        </p:nvSpPr>
        <p:spPr>
          <a:xfrm>
            <a:off x="6132572" y="4553542"/>
            <a:ext cx="664134" cy="1017852"/>
          </a:xfrm>
          <a:prstGeom prst="rect">
            <a:avLst/>
          </a:prstGeom>
        </p:spPr>
        <p:txBody>
          <a:bodyPr>
            <a:noAutofit/>
          </a:bodyPr>
          <a:lstStyle>
            <a:lvl1pPr marL="0" indent="0" algn="ctr">
              <a:buNone/>
              <a:defRPr sz="8000" cap="all" baseline="0">
                <a:solidFill>
                  <a:srgbClr val="7E69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6</a:t>
            </a:r>
          </a:p>
        </p:txBody>
      </p:sp>
      <p:sp>
        <p:nvSpPr>
          <p:cNvPr id="51" name="Text Placeholder 2">
            <a:extLst>
              <a:ext uri="{FF2B5EF4-FFF2-40B4-BE49-F238E27FC236}">
                <a16:creationId xmlns:a16="http://schemas.microsoft.com/office/drawing/2014/main" id="{520E1585-966D-434D-AD65-5B666708FD16}"/>
              </a:ext>
            </a:extLst>
          </p:cNvPr>
          <p:cNvSpPr>
            <a:spLocks noGrp="1"/>
          </p:cNvSpPr>
          <p:nvPr>
            <p:ph type="body" idx="36" hasCustomPrompt="1"/>
          </p:nvPr>
        </p:nvSpPr>
        <p:spPr>
          <a:xfrm>
            <a:off x="6834806" y="5077727"/>
            <a:ext cx="1831476" cy="493667"/>
          </a:xfrm>
          <a:prstGeom prst="rect">
            <a:avLst/>
          </a:prstGeom>
        </p:spPr>
        <p:txBody>
          <a:bodyPr anchor="ctr">
            <a:noAutofit/>
          </a:bodyPr>
          <a:lstStyle>
            <a:lvl1pPr marL="0" indent="0" algn="l">
              <a:lnSpc>
                <a:spcPct val="150000"/>
              </a:lnSpc>
              <a:buNone/>
              <a:defRPr sz="2000" cap="all" spc="2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52" name="Picture Placeholder 20">
            <a:extLst>
              <a:ext uri="{FF2B5EF4-FFF2-40B4-BE49-F238E27FC236}">
                <a16:creationId xmlns:a16="http://schemas.microsoft.com/office/drawing/2014/main" id="{B1870DEA-55BB-E84E-8243-91E3BFFEE10E}"/>
              </a:ext>
            </a:extLst>
          </p:cNvPr>
          <p:cNvSpPr>
            <a:spLocks noGrp="1"/>
          </p:cNvSpPr>
          <p:nvPr>
            <p:ph type="pic" sz="quarter" idx="37" hasCustomPrompt="1"/>
          </p:nvPr>
        </p:nvSpPr>
        <p:spPr>
          <a:xfrm>
            <a:off x="4339037" y="1661791"/>
            <a:ext cx="729473" cy="649973"/>
          </a:xfrm>
          <a:prstGeom prst="rect">
            <a:avLst/>
          </a:prstGeom>
          <a:noFill/>
        </p:spPr>
        <p:txBody>
          <a:bodyPr>
            <a:noAutofit/>
          </a:bodyPr>
          <a:lstStyle>
            <a:lvl1pPr marL="0" indent="0">
              <a:buNone/>
              <a:defRPr sz="1200" baseline="0"/>
            </a:lvl1pPr>
          </a:lstStyle>
          <a:p>
            <a:r>
              <a:rPr lang="en-US" dirty="0"/>
              <a:t>Icon</a:t>
            </a:r>
          </a:p>
        </p:txBody>
      </p:sp>
      <p:sp>
        <p:nvSpPr>
          <p:cNvPr id="53" name="Text Placeholder 2">
            <a:extLst>
              <a:ext uri="{FF2B5EF4-FFF2-40B4-BE49-F238E27FC236}">
                <a16:creationId xmlns:a16="http://schemas.microsoft.com/office/drawing/2014/main" id="{41FEFB53-D3C7-514F-991F-513EAB783117}"/>
              </a:ext>
            </a:extLst>
          </p:cNvPr>
          <p:cNvSpPr>
            <a:spLocks noGrp="1"/>
          </p:cNvSpPr>
          <p:nvPr>
            <p:ph type="body" idx="38" hasCustomPrompt="1"/>
          </p:nvPr>
        </p:nvSpPr>
        <p:spPr>
          <a:xfrm>
            <a:off x="3552092" y="2346250"/>
            <a:ext cx="2329844" cy="493667"/>
          </a:xfrm>
          <a:prstGeom prst="rect">
            <a:avLst/>
          </a:prstGeo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4" name="Picture Placeholder 20">
            <a:extLst>
              <a:ext uri="{FF2B5EF4-FFF2-40B4-BE49-F238E27FC236}">
                <a16:creationId xmlns:a16="http://schemas.microsoft.com/office/drawing/2014/main" id="{A4A8CC30-B8C1-D549-AEDE-9307608A1C04}"/>
              </a:ext>
            </a:extLst>
          </p:cNvPr>
          <p:cNvSpPr>
            <a:spLocks noGrp="1"/>
          </p:cNvSpPr>
          <p:nvPr>
            <p:ph type="pic" sz="quarter" idx="39" hasCustomPrompt="1"/>
          </p:nvPr>
        </p:nvSpPr>
        <p:spPr>
          <a:xfrm>
            <a:off x="9790268" y="1661791"/>
            <a:ext cx="729473" cy="649973"/>
          </a:xfrm>
          <a:prstGeom prst="rect">
            <a:avLst/>
          </a:prstGeom>
          <a:noFill/>
        </p:spPr>
        <p:txBody>
          <a:bodyPr>
            <a:noAutofit/>
          </a:bodyPr>
          <a:lstStyle>
            <a:lvl1pPr marL="0" indent="0">
              <a:buNone/>
              <a:defRPr sz="1200" baseline="0"/>
            </a:lvl1pPr>
          </a:lstStyle>
          <a:p>
            <a:r>
              <a:rPr lang="en-US" dirty="0"/>
              <a:t>Icon</a:t>
            </a:r>
          </a:p>
        </p:txBody>
      </p:sp>
      <p:sp>
        <p:nvSpPr>
          <p:cNvPr id="55" name="Text Placeholder 2">
            <a:extLst>
              <a:ext uri="{FF2B5EF4-FFF2-40B4-BE49-F238E27FC236}">
                <a16:creationId xmlns:a16="http://schemas.microsoft.com/office/drawing/2014/main" id="{50752EF1-0AD6-A44E-A446-D2A82B14F4B4}"/>
              </a:ext>
            </a:extLst>
          </p:cNvPr>
          <p:cNvSpPr>
            <a:spLocks noGrp="1"/>
          </p:cNvSpPr>
          <p:nvPr>
            <p:ph type="body" idx="40" hasCustomPrompt="1"/>
          </p:nvPr>
        </p:nvSpPr>
        <p:spPr>
          <a:xfrm>
            <a:off x="9003323" y="2346250"/>
            <a:ext cx="2329844" cy="493667"/>
          </a:xfrm>
          <a:prstGeom prst="rect">
            <a:avLst/>
          </a:prstGeo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6" name="Picture Placeholder 20">
            <a:extLst>
              <a:ext uri="{FF2B5EF4-FFF2-40B4-BE49-F238E27FC236}">
                <a16:creationId xmlns:a16="http://schemas.microsoft.com/office/drawing/2014/main" id="{6E37B151-62BD-7E4A-BC9C-62DF8B348FB8}"/>
              </a:ext>
            </a:extLst>
          </p:cNvPr>
          <p:cNvSpPr>
            <a:spLocks noGrp="1"/>
          </p:cNvSpPr>
          <p:nvPr>
            <p:ph type="pic" sz="quarter" idx="41" hasCustomPrompt="1"/>
          </p:nvPr>
        </p:nvSpPr>
        <p:spPr>
          <a:xfrm>
            <a:off x="1595839" y="3103714"/>
            <a:ext cx="729473" cy="649973"/>
          </a:xfrm>
          <a:prstGeom prst="rect">
            <a:avLst/>
          </a:prstGeom>
          <a:noFill/>
        </p:spPr>
        <p:txBody>
          <a:bodyPr>
            <a:noAutofit/>
          </a:bodyPr>
          <a:lstStyle>
            <a:lvl1pPr marL="0" indent="0">
              <a:buNone/>
              <a:defRPr sz="1200" baseline="0"/>
            </a:lvl1pPr>
          </a:lstStyle>
          <a:p>
            <a:r>
              <a:rPr lang="en-US" dirty="0"/>
              <a:t>Icon</a:t>
            </a:r>
          </a:p>
        </p:txBody>
      </p:sp>
      <p:sp>
        <p:nvSpPr>
          <p:cNvPr id="57" name="Text Placeholder 2">
            <a:extLst>
              <a:ext uri="{FF2B5EF4-FFF2-40B4-BE49-F238E27FC236}">
                <a16:creationId xmlns:a16="http://schemas.microsoft.com/office/drawing/2014/main" id="{058594F8-3D7C-A649-9FE0-4FF574C4CC9A}"/>
              </a:ext>
            </a:extLst>
          </p:cNvPr>
          <p:cNvSpPr>
            <a:spLocks noGrp="1"/>
          </p:cNvSpPr>
          <p:nvPr>
            <p:ph type="body" idx="42" hasCustomPrompt="1"/>
          </p:nvPr>
        </p:nvSpPr>
        <p:spPr>
          <a:xfrm>
            <a:off x="808894" y="3775473"/>
            <a:ext cx="2329844" cy="493667"/>
          </a:xfrm>
          <a:prstGeom prst="rect">
            <a:avLst/>
          </a:prstGeo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8" name="Picture Placeholder 20">
            <a:extLst>
              <a:ext uri="{FF2B5EF4-FFF2-40B4-BE49-F238E27FC236}">
                <a16:creationId xmlns:a16="http://schemas.microsoft.com/office/drawing/2014/main" id="{EF0F7CAB-0824-AF41-9C6D-04710734E886}"/>
              </a:ext>
            </a:extLst>
          </p:cNvPr>
          <p:cNvSpPr>
            <a:spLocks noGrp="1"/>
          </p:cNvSpPr>
          <p:nvPr>
            <p:ph type="pic" sz="quarter" idx="43" hasCustomPrompt="1"/>
          </p:nvPr>
        </p:nvSpPr>
        <p:spPr>
          <a:xfrm>
            <a:off x="6976730" y="3103714"/>
            <a:ext cx="729473" cy="649973"/>
          </a:xfrm>
          <a:prstGeom prst="rect">
            <a:avLst/>
          </a:prstGeom>
          <a:noFill/>
        </p:spPr>
        <p:txBody>
          <a:bodyPr>
            <a:noAutofit/>
          </a:bodyPr>
          <a:lstStyle>
            <a:lvl1pPr marL="0" indent="0">
              <a:buNone/>
              <a:defRPr sz="1200" baseline="0"/>
            </a:lvl1pPr>
          </a:lstStyle>
          <a:p>
            <a:r>
              <a:rPr lang="en-US" dirty="0"/>
              <a:t>Icon</a:t>
            </a:r>
          </a:p>
        </p:txBody>
      </p:sp>
      <p:sp>
        <p:nvSpPr>
          <p:cNvPr id="59" name="Text Placeholder 2">
            <a:extLst>
              <a:ext uri="{FF2B5EF4-FFF2-40B4-BE49-F238E27FC236}">
                <a16:creationId xmlns:a16="http://schemas.microsoft.com/office/drawing/2014/main" id="{CFD08393-12B3-904E-90C1-F1CD4978EFCB}"/>
              </a:ext>
            </a:extLst>
          </p:cNvPr>
          <p:cNvSpPr>
            <a:spLocks noGrp="1"/>
          </p:cNvSpPr>
          <p:nvPr>
            <p:ph type="body" idx="44" hasCustomPrompt="1"/>
          </p:nvPr>
        </p:nvSpPr>
        <p:spPr>
          <a:xfrm>
            <a:off x="6189785" y="3775473"/>
            <a:ext cx="2329844" cy="493667"/>
          </a:xfrm>
          <a:prstGeom prst="rect">
            <a:avLst/>
          </a:prstGeo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0" name="Picture Placeholder 20">
            <a:extLst>
              <a:ext uri="{FF2B5EF4-FFF2-40B4-BE49-F238E27FC236}">
                <a16:creationId xmlns:a16="http://schemas.microsoft.com/office/drawing/2014/main" id="{83A9366C-666C-E041-A3C2-073646B13E07}"/>
              </a:ext>
            </a:extLst>
          </p:cNvPr>
          <p:cNvSpPr>
            <a:spLocks noGrp="1"/>
          </p:cNvSpPr>
          <p:nvPr>
            <p:ph type="pic" sz="quarter" idx="45" hasCustomPrompt="1"/>
          </p:nvPr>
        </p:nvSpPr>
        <p:spPr>
          <a:xfrm>
            <a:off x="4339037" y="4462612"/>
            <a:ext cx="729473" cy="649973"/>
          </a:xfrm>
          <a:prstGeom prst="rect">
            <a:avLst/>
          </a:prstGeom>
          <a:noFill/>
        </p:spPr>
        <p:txBody>
          <a:bodyPr>
            <a:noAutofit/>
          </a:bodyPr>
          <a:lstStyle>
            <a:lvl1pPr marL="0" indent="0">
              <a:buNone/>
              <a:defRPr sz="1200" baseline="0"/>
            </a:lvl1pPr>
          </a:lstStyle>
          <a:p>
            <a:r>
              <a:rPr lang="en-US" dirty="0"/>
              <a:t>Icon</a:t>
            </a:r>
          </a:p>
        </p:txBody>
      </p:sp>
      <p:sp>
        <p:nvSpPr>
          <p:cNvPr id="61" name="Text Placeholder 2">
            <a:extLst>
              <a:ext uri="{FF2B5EF4-FFF2-40B4-BE49-F238E27FC236}">
                <a16:creationId xmlns:a16="http://schemas.microsoft.com/office/drawing/2014/main" id="{973FA582-E82E-B543-BD8F-807C7E06AAFD}"/>
              </a:ext>
            </a:extLst>
          </p:cNvPr>
          <p:cNvSpPr>
            <a:spLocks noGrp="1"/>
          </p:cNvSpPr>
          <p:nvPr>
            <p:ph type="body" idx="46" hasCustomPrompt="1"/>
          </p:nvPr>
        </p:nvSpPr>
        <p:spPr>
          <a:xfrm>
            <a:off x="3552092" y="5134371"/>
            <a:ext cx="2329844" cy="493667"/>
          </a:xfrm>
          <a:prstGeom prst="rect">
            <a:avLst/>
          </a:prstGeo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2" name="Picture Placeholder 20">
            <a:extLst>
              <a:ext uri="{FF2B5EF4-FFF2-40B4-BE49-F238E27FC236}">
                <a16:creationId xmlns:a16="http://schemas.microsoft.com/office/drawing/2014/main" id="{C9C9D5EE-C7C8-3E41-9CC3-3DF48B8902AC}"/>
              </a:ext>
            </a:extLst>
          </p:cNvPr>
          <p:cNvSpPr>
            <a:spLocks noGrp="1"/>
          </p:cNvSpPr>
          <p:nvPr>
            <p:ph type="pic" sz="quarter" idx="47" hasCustomPrompt="1"/>
          </p:nvPr>
        </p:nvSpPr>
        <p:spPr>
          <a:xfrm>
            <a:off x="9790268" y="4462612"/>
            <a:ext cx="729473" cy="649973"/>
          </a:xfrm>
          <a:prstGeom prst="rect">
            <a:avLst/>
          </a:prstGeom>
          <a:noFill/>
        </p:spPr>
        <p:txBody>
          <a:bodyPr>
            <a:noAutofit/>
          </a:bodyPr>
          <a:lstStyle>
            <a:lvl1pPr marL="0" indent="0">
              <a:buNone/>
              <a:defRPr sz="1200" baseline="0"/>
            </a:lvl1pPr>
          </a:lstStyle>
          <a:p>
            <a:r>
              <a:rPr lang="en-US" dirty="0"/>
              <a:t>Icon</a:t>
            </a:r>
          </a:p>
        </p:txBody>
      </p:sp>
      <p:sp>
        <p:nvSpPr>
          <p:cNvPr id="63" name="Text Placeholder 2">
            <a:extLst>
              <a:ext uri="{FF2B5EF4-FFF2-40B4-BE49-F238E27FC236}">
                <a16:creationId xmlns:a16="http://schemas.microsoft.com/office/drawing/2014/main" id="{B881CBC9-3E2B-6B46-A11E-59D6FBED2ECB}"/>
              </a:ext>
            </a:extLst>
          </p:cNvPr>
          <p:cNvSpPr>
            <a:spLocks noGrp="1"/>
          </p:cNvSpPr>
          <p:nvPr>
            <p:ph type="body" idx="48" hasCustomPrompt="1"/>
          </p:nvPr>
        </p:nvSpPr>
        <p:spPr>
          <a:xfrm>
            <a:off x="9003323" y="5134371"/>
            <a:ext cx="2329844" cy="493667"/>
          </a:xfrm>
          <a:prstGeom prst="rect">
            <a:avLst/>
          </a:prstGeom>
        </p:spPr>
        <p:txBody>
          <a:bodyPr anchor="ctr">
            <a:noAutofit/>
          </a:bodyPr>
          <a:lstStyle>
            <a:lvl1pPr marL="0" indent="0" algn="ctr">
              <a:lnSpc>
                <a:spcPct val="100000"/>
              </a:lnSpc>
              <a:buNone/>
              <a:defRPr sz="180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5" name="Text Placeholder 4">
            <a:extLst>
              <a:ext uri="{FF2B5EF4-FFF2-40B4-BE49-F238E27FC236}">
                <a16:creationId xmlns:a16="http://schemas.microsoft.com/office/drawing/2014/main" id="{EC0CD7DE-79D0-43DF-A762-5CBE8C8053C6}"/>
              </a:ext>
            </a:extLst>
          </p:cNvPr>
          <p:cNvSpPr>
            <a:spLocks noGrp="1"/>
          </p:cNvSpPr>
          <p:nvPr>
            <p:ph type="body" sz="quarter" idx="49" hasCustomPrompt="1"/>
          </p:nvPr>
        </p:nvSpPr>
        <p:spPr>
          <a:xfrm>
            <a:off x="338109" y="656790"/>
            <a:ext cx="11498400"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49" name="Straight Connector 48">
            <a:extLst>
              <a:ext uri="{FF2B5EF4-FFF2-40B4-BE49-F238E27FC236}">
                <a16:creationId xmlns:a16="http://schemas.microsoft.com/office/drawing/2014/main" id="{A18C58C9-B145-44E8-8337-2864165CFA7D}"/>
              </a:ext>
            </a:extLst>
          </p:cNvPr>
          <p:cNvCxnSpPr>
            <a:cxnSpLocks/>
          </p:cNvCxnSpPr>
          <p:nvPr userDrawn="1"/>
        </p:nvCxnSpPr>
        <p:spPr>
          <a:xfrm>
            <a:off x="341830" y="1276002"/>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ECA1BD71-4455-4ECE-9A9B-E1A92D04BFAB}"/>
              </a:ext>
            </a:extLst>
          </p:cNvPr>
          <p:cNvSpPr>
            <a:spLocks noGrp="1"/>
          </p:cNvSpPr>
          <p:nvPr>
            <p:ph type="body" idx="50" hasCustomPrompt="1"/>
          </p:nvPr>
        </p:nvSpPr>
        <p:spPr>
          <a:xfrm>
            <a:off x="341830" y="308490"/>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7" name="Slide Number Placeholder 2">
            <a:extLst>
              <a:ext uri="{FF2B5EF4-FFF2-40B4-BE49-F238E27FC236}">
                <a16:creationId xmlns:a16="http://schemas.microsoft.com/office/drawing/2014/main" id="{313FFDCB-2A9E-4E17-8F68-18212FAAB26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48" name="Group 47">
            <a:extLst>
              <a:ext uri="{FF2B5EF4-FFF2-40B4-BE49-F238E27FC236}">
                <a16:creationId xmlns:a16="http://schemas.microsoft.com/office/drawing/2014/main" id="{381FB9C0-2595-495E-A483-E9EEDD0EA276}"/>
              </a:ext>
            </a:extLst>
          </p:cNvPr>
          <p:cNvGrpSpPr/>
          <p:nvPr userDrawn="1"/>
        </p:nvGrpSpPr>
        <p:grpSpPr>
          <a:xfrm>
            <a:off x="11454056" y="6354160"/>
            <a:ext cx="369644" cy="226799"/>
            <a:chOff x="10171675" y="6328233"/>
            <a:chExt cx="731163" cy="454938"/>
          </a:xfrm>
        </p:grpSpPr>
        <p:sp>
          <p:nvSpPr>
            <p:cNvPr id="65" name="Freeform: Shape 64">
              <a:extLst>
                <a:ext uri="{FF2B5EF4-FFF2-40B4-BE49-F238E27FC236}">
                  <a16:creationId xmlns:a16="http://schemas.microsoft.com/office/drawing/2014/main" id="{923A044D-A91D-4F1D-9ED1-740CD230D25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7" name="Freeform: Shape 66">
              <a:extLst>
                <a:ext uri="{FF2B5EF4-FFF2-40B4-BE49-F238E27FC236}">
                  <a16:creationId xmlns:a16="http://schemas.microsoft.com/office/drawing/2014/main" id="{F2811777-C72B-4C76-AA76-2B1B65C122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8" name="Group 67">
              <a:extLst>
                <a:ext uri="{FF2B5EF4-FFF2-40B4-BE49-F238E27FC236}">
                  <a16:creationId xmlns:a16="http://schemas.microsoft.com/office/drawing/2014/main" id="{3B409411-0D5B-43BB-867F-C7EFE0DE9C4B}"/>
                </a:ext>
              </a:extLst>
            </p:cNvPr>
            <p:cNvGrpSpPr/>
            <p:nvPr userDrawn="1"/>
          </p:nvGrpSpPr>
          <p:grpSpPr>
            <a:xfrm>
              <a:off x="10499754" y="6374995"/>
              <a:ext cx="74948" cy="362489"/>
              <a:chOff x="11458342" y="5807359"/>
              <a:chExt cx="74948" cy="362489"/>
            </a:xfrm>
          </p:grpSpPr>
          <p:sp>
            <p:nvSpPr>
              <p:cNvPr id="69" name="Freeform: Shape 68">
                <a:extLst>
                  <a:ext uri="{FF2B5EF4-FFF2-40B4-BE49-F238E27FC236}">
                    <a16:creationId xmlns:a16="http://schemas.microsoft.com/office/drawing/2014/main" id="{E7FA0413-4E91-4AAE-8867-6BE45D104B7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70" name="Freeform: Shape 69">
                <a:extLst>
                  <a:ext uri="{FF2B5EF4-FFF2-40B4-BE49-F238E27FC236}">
                    <a16:creationId xmlns:a16="http://schemas.microsoft.com/office/drawing/2014/main" id="{4D725494-891A-4785-A1DB-19571A91D9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1869326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slides_ dark header and basic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4F7F1-F61F-D141-A0FC-F36449C7FF6C}"/>
              </a:ext>
            </a:extLst>
          </p:cNvPr>
          <p:cNvSpPr/>
          <p:nvPr userDrawn="1"/>
        </p:nvSpPr>
        <p:spPr>
          <a:xfrm>
            <a:off x="0" y="0"/>
            <a:ext cx="12192000" cy="19157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30" name="Text Placeholder 2">
            <a:extLst>
              <a:ext uri="{FF2B5EF4-FFF2-40B4-BE49-F238E27FC236}">
                <a16:creationId xmlns:a16="http://schemas.microsoft.com/office/drawing/2014/main" id="{008AE1B9-A88F-B949-B239-2CD9777EC1B3}"/>
              </a:ext>
            </a:extLst>
          </p:cNvPr>
          <p:cNvSpPr>
            <a:spLocks noGrp="1"/>
          </p:cNvSpPr>
          <p:nvPr>
            <p:ph type="body" idx="37" hasCustomPrompt="1"/>
          </p:nvPr>
        </p:nvSpPr>
        <p:spPr>
          <a:xfrm>
            <a:off x="341830" y="292272"/>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1" name="Text Placeholder 4">
            <a:extLst>
              <a:ext uri="{FF2B5EF4-FFF2-40B4-BE49-F238E27FC236}">
                <a16:creationId xmlns:a16="http://schemas.microsoft.com/office/drawing/2014/main" id="{CFFB66A3-7D90-DB4A-8D79-AAB4D78724E7}"/>
              </a:ext>
            </a:extLst>
          </p:cNvPr>
          <p:cNvSpPr>
            <a:spLocks noGrp="1"/>
          </p:cNvSpPr>
          <p:nvPr>
            <p:ph type="body" sz="quarter" idx="88" hasCustomPrompt="1"/>
          </p:nvPr>
        </p:nvSpPr>
        <p:spPr>
          <a:xfrm>
            <a:off x="338109" y="640572"/>
            <a:ext cx="11498400" cy="615600"/>
          </a:xfrm>
        </p:spPr>
        <p:txBody>
          <a:bodyPr anchor="ctr">
            <a:noAutofit/>
          </a:bodyPr>
          <a:lstStyle>
            <a:lvl1pPr>
              <a:defRPr sz="4000" cap="all" spc="500" baseline="0">
                <a:solidFill>
                  <a:schemeClr val="bg2"/>
                </a:solidFill>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5" name="Content Placeholder 2">
            <a:extLst>
              <a:ext uri="{FF2B5EF4-FFF2-40B4-BE49-F238E27FC236}">
                <a16:creationId xmlns:a16="http://schemas.microsoft.com/office/drawing/2014/main" id="{6BE52A94-A3D2-8749-9D19-E1A7A0189EFD}"/>
              </a:ext>
            </a:extLst>
          </p:cNvPr>
          <p:cNvSpPr>
            <a:spLocks noGrp="1"/>
          </p:cNvSpPr>
          <p:nvPr>
            <p:ph idx="1"/>
          </p:nvPr>
        </p:nvSpPr>
        <p:spPr>
          <a:xfrm>
            <a:off x="334963" y="2235242"/>
            <a:ext cx="11494247" cy="3894095"/>
          </a:xfrm>
          <a:prstGeom prst="rect">
            <a:avLst/>
          </a:prstGeom>
          <a:noFill/>
        </p:spPr>
        <p:txBody>
          <a:bodyPr>
            <a:noAutofit/>
          </a:bodyPr>
          <a:lstStyle>
            <a:lvl1pPr marL="0" indent="0">
              <a:buNone/>
              <a:defRPr sz="2000" baseline="0"/>
            </a:lvl1pPr>
            <a:lvl2pPr>
              <a:defRPr sz="2000" baseline="0"/>
            </a:lvl2pPr>
            <a:lvl3pPr>
              <a:defRPr sz="2000" baseline="0"/>
            </a:lvl3pPr>
            <a:lvl4pPr>
              <a:defRPr sz="2000" baseline="0"/>
            </a:lvl4pPr>
            <a:lvl5pPr>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Straight Connector 28">
            <a:extLst>
              <a:ext uri="{FF2B5EF4-FFF2-40B4-BE49-F238E27FC236}">
                <a16:creationId xmlns:a16="http://schemas.microsoft.com/office/drawing/2014/main" id="{B4CDC9D6-F856-9A44-A467-8DC71A2093DD}"/>
              </a:ext>
            </a:extLst>
          </p:cNvPr>
          <p:cNvCxnSpPr>
            <a:cxnSpLocks/>
          </p:cNvCxnSpPr>
          <p:nvPr userDrawn="1"/>
        </p:nvCxnSpPr>
        <p:spPr>
          <a:xfrm>
            <a:off x="341830" y="1259784"/>
            <a:ext cx="1150730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D9B41F3F-E510-4E17-A2B6-017B1EF732D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3" name="Group 12">
            <a:extLst>
              <a:ext uri="{FF2B5EF4-FFF2-40B4-BE49-F238E27FC236}">
                <a16:creationId xmlns:a16="http://schemas.microsoft.com/office/drawing/2014/main" id="{20F4A4F0-E7B5-4B25-9EC0-57B09B858D2C}"/>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2B722275-FDBB-4456-9DC6-C798D78FE57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2C9511D1-1E14-4195-B6BA-A488C8CE161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AC7D25AC-2236-48EB-A1D0-1A03DC19A1AD}"/>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8E1302E3-7736-4B7E-82CC-CD4EF237827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474F46E1-ED21-4B90-B7FD-E7805CA5C3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5030786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slides_ dark header and double basic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C33FEF-478A-6C44-83C6-89F2C2925D91}"/>
              </a:ext>
            </a:extLst>
          </p:cNvPr>
          <p:cNvSpPr/>
          <p:nvPr userDrawn="1"/>
        </p:nvSpPr>
        <p:spPr>
          <a:xfrm>
            <a:off x="0" y="0"/>
            <a:ext cx="12192000" cy="19157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9" name="Content Placeholder 3">
            <a:extLst>
              <a:ext uri="{FF2B5EF4-FFF2-40B4-BE49-F238E27FC236}">
                <a16:creationId xmlns:a16="http://schemas.microsoft.com/office/drawing/2014/main" id="{FEFA3132-9BF8-5A49-BB9F-CBBBF9BEBE34}"/>
              </a:ext>
            </a:extLst>
          </p:cNvPr>
          <p:cNvSpPr>
            <a:spLocks noGrp="1"/>
          </p:cNvSpPr>
          <p:nvPr>
            <p:ph sz="half" idx="2"/>
          </p:nvPr>
        </p:nvSpPr>
        <p:spPr>
          <a:xfrm>
            <a:off x="334964" y="2235243"/>
            <a:ext cx="5662612" cy="3894095"/>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2C53CF51-BA04-544F-8176-D2A33C6E2F20}"/>
              </a:ext>
            </a:extLst>
          </p:cNvPr>
          <p:cNvSpPr>
            <a:spLocks noGrp="1"/>
          </p:cNvSpPr>
          <p:nvPr>
            <p:ph sz="quarter" idx="4"/>
          </p:nvPr>
        </p:nvSpPr>
        <p:spPr>
          <a:xfrm>
            <a:off x="6172199" y="2235243"/>
            <a:ext cx="5657011" cy="3894095"/>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87A71E32-8556-4691-BF7D-9328B5C4E0C9}"/>
              </a:ext>
            </a:extLst>
          </p:cNvPr>
          <p:cNvSpPr>
            <a:spLocks noGrp="1"/>
          </p:cNvSpPr>
          <p:nvPr>
            <p:ph type="body" idx="37" hasCustomPrompt="1"/>
          </p:nvPr>
        </p:nvSpPr>
        <p:spPr>
          <a:xfrm>
            <a:off x="341830" y="292272"/>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7" name="Text Placeholder 4">
            <a:extLst>
              <a:ext uri="{FF2B5EF4-FFF2-40B4-BE49-F238E27FC236}">
                <a16:creationId xmlns:a16="http://schemas.microsoft.com/office/drawing/2014/main" id="{C4EEFC3C-9BFF-4EE4-88FF-3C3558630EAD}"/>
              </a:ext>
            </a:extLst>
          </p:cNvPr>
          <p:cNvSpPr>
            <a:spLocks noGrp="1"/>
          </p:cNvSpPr>
          <p:nvPr>
            <p:ph type="body" sz="quarter" idx="88" hasCustomPrompt="1"/>
          </p:nvPr>
        </p:nvSpPr>
        <p:spPr>
          <a:xfrm>
            <a:off x="338109" y="640572"/>
            <a:ext cx="11498400" cy="615600"/>
          </a:xfrm>
        </p:spPr>
        <p:txBody>
          <a:bodyPr anchor="ctr">
            <a:noAutofit/>
          </a:bodyPr>
          <a:lstStyle>
            <a:lvl1pPr>
              <a:defRPr sz="4000" cap="all" spc="500" baseline="0">
                <a:solidFill>
                  <a:schemeClr val="bg2"/>
                </a:solidFill>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8" name="Straight Connector 17">
            <a:extLst>
              <a:ext uri="{FF2B5EF4-FFF2-40B4-BE49-F238E27FC236}">
                <a16:creationId xmlns:a16="http://schemas.microsoft.com/office/drawing/2014/main" id="{9066EC89-A980-4149-9C7E-A8D5497B7C2D}"/>
              </a:ext>
            </a:extLst>
          </p:cNvPr>
          <p:cNvCxnSpPr>
            <a:cxnSpLocks/>
          </p:cNvCxnSpPr>
          <p:nvPr userDrawn="1"/>
        </p:nvCxnSpPr>
        <p:spPr>
          <a:xfrm>
            <a:off x="341830" y="1259784"/>
            <a:ext cx="1150730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D6268DE1-ADEA-4D54-AB27-99BC06CE9828}"/>
              </a:ext>
            </a:extLst>
          </p:cNvPr>
          <p:cNvSpPr>
            <a:spLocks noGrp="1"/>
          </p:cNvSpPr>
          <p:nvPr>
            <p:ph type="sldNum" sz="quarter" idx="89"/>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56F88F70-0BDC-4692-ABD2-0B3BF830B00F}"/>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5D5ED37C-FCF0-48DE-875D-DAFBC4B5035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1333FBA9-A9AA-4ABA-A024-1CDC63C09B8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9484C967-113D-41E6-9FAC-0CF066BC8FBC}"/>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FF0D4DD9-4047-4D3A-A402-DD3659E1F4C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92DDCF63-DF12-48F1-AE6E-0B1850DEA41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569426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slides_ dark heade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9A7E8F-6418-104C-9CF6-24EFA950D1EF}"/>
              </a:ext>
            </a:extLst>
          </p:cNvPr>
          <p:cNvSpPr/>
          <p:nvPr userDrawn="1"/>
        </p:nvSpPr>
        <p:spPr>
          <a:xfrm>
            <a:off x="0" y="0"/>
            <a:ext cx="12192000" cy="19157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12" name="Picture Placeholder 11">
            <a:extLst>
              <a:ext uri="{FF2B5EF4-FFF2-40B4-BE49-F238E27FC236}">
                <a16:creationId xmlns:a16="http://schemas.microsoft.com/office/drawing/2014/main" id="{E5DD9746-FBC5-7C4E-B95B-A79CA0B3627A}"/>
              </a:ext>
            </a:extLst>
          </p:cNvPr>
          <p:cNvSpPr>
            <a:spLocks noGrp="1"/>
          </p:cNvSpPr>
          <p:nvPr>
            <p:ph type="pic" sz="quarter" idx="14"/>
          </p:nvPr>
        </p:nvSpPr>
        <p:spPr>
          <a:xfrm>
            <a:off x="0" y="1916113"/>
            <a:ext cx="12192000" cy="4941887"/>
          </a:xfrm>
          <a:pattFill prst="pct90">
            <a:fgClr>
              <a:schemeClr val="accent4">
                <a:lumMod val="20000"/>
                <a:lumOff val="80000"/>
              </a:schemeClr>
            </a:fgClr>
            <a:bgClr>
              <a:schemeClr val="bg1"/>
            </a:bgClr>
          </a:pattFill>
        </p:spPr>
        <p:txBody>
          <a:bodyPr>
            <a:noAutofit/>
          </a:bodyPr>
          <a:lstStyle>
            <a:lvl1pPr>
              <a:defRPr sz="1600" baseline="0"/>
            </a:lvl1pPr>
          </a:lstStyle>
          <a:p>
            <a:r>
              <a:rPr lang="en-US"/>
              <a:t>Click icon to add picture</a:t>
            </a:r>
          </a:p>
        </p:txBody>
      </p:sp>
      <p:sp>
        <p:nvSpPr>
          <p:cNvPr id="11" name="Text Placeholder 2">
            <a:extLst>
              <a:ext uri="{FF2B5EF4-FFF2-40B4-BE49-F238E27FC236}">
                <a16:creationId xmlns:a16="http://schemas.microsoft.com/office/drawing/2014/main" id="{43B5A59C-65C8-40D8-BD86-1CE180BF2E8B}"/>
              </a:ext>
            </a:extLst>
          </p:cNvPr>
          <p:cNvSpPr>
            <a:spLocks noGrp="1"/>
          </p:cNvSpPr>
          <p:nvPr>
            <p:ph type="body" idx="37" hasCustomPrompt="1"/>
          </p:nvPr>
        </p:nvSpPr>
        <p:spPr>
          <a:xfrm>
            <a:off x="341830" y="292272"/>
            <a:ext cx="11498393"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5" name="Text Placeholder 4">
            <a:extLst>
              <a:ext uri="{FF2B5EF4-FFF2-40B4-BE49-F238E27FC236}">
                <a16:creationId xmlns:a16="http://schemas.microsoft.com/office/drawing/2014/main" id="{AE3822AA-0E3D-4CB0-B200-73CAA0CCC669}"/>
              </a:ext>
            </a:extLst>
          </p:cNvPr>
          <p:cNvSpPr>
            <a:spLocks noGrp="1"/>
          </p:cNvSpPr>
          <p:nvPr>
            <p:ph type="body" sz="quarter" idx="88" hasCustomPrompt="1"/>
          </p:nvPr>
        </p:nvSpPr>
        <p:spPr>
          <a:xfrm>
            <a:off x="338109" y="640572"/>
            <a:ext cx="11498400" cy="615600"/>
          </a:xfrm>
        </p:spPr>
        <p:txBody>
          <a:bodyPr anchor="ctr">
            <a:noAutofit/>
          </a:bodyPr>
          <a:lstStyle>
            <a:lvl1pPr>
              <a:defRPr sz="4000" cap="all" spc="500" baseline="0">
                <a:solidFill>
                  <a:schemeClr val="bg2"/>
                </a:solidFill>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5BF7AB0D-89DF-4D1C-A969-7FC6D4BF5C0E}"/>
              </a:ext>
            </a:extLst>
          </p:cNvPr>
          <p:cNvCxnSpPr>
            <a:cxnSpLocks/>
          </p:cNvCxnSpPr>
          <p:nvPr userDrawn="1"/>
        </p:nvCxnSpPr>
        <p:spPr>
          <a:xfrm>
            <a:off x="341830" y="1259784"/>
            <a:ext cx="1150730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Slide Number Placeholder 2">
            <a:extLst>
              <a:ext uri="{FF2B5EF4-FFF2-40B4-BE49-F238E27FC236}">
                <a16:creationId xmlns:a16="http://schemas.microsoft.com/office/drawing/2014/main" id="{D791671F-43A7-4EA9-A059-DAE73580B17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7" name="Group 16">
            <a:extLst>
              <a:ext uri="{FF2B5EF4-FFF2-40B4-BE49-F238E27FC236}">
                <a16:creationId xmlns:a16="http://schemas.microsoft.com/office/drawing/2014/main" id="{1440576F-355D-45A7-A09C-03DD59158E59}"/>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15674A71-4F6D-4D50-9299-6A8C73BBF50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D5C29F2E-D0E8-4EF8-B696-7DF12430D46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F1717712-FD73-4D9B-99B6-71E0C8FA83D9}"/>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5CBCEBA2-D4CB-4AB5-A8D1-28E5F955531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4D97C87-8490-46EE-B6C8-6AEA6C456A7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213965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esenter slide_Hedline and detail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63BE09-EEBF-1444-B723-0FB8EF52DAA0}"/>
              </a:ext>
            </a:extLst>
          </p:cNvPr>
          <p:cNvSpPr/>
          <p:nvPr userDrawn="1"/>
        </p:nvSpPr>
        <p:spPr>
          <a:xfrm>
            <a:off x="4991725" y="0"/>
            <a:ext cx="72002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22255202-035E-5B46-A6E5-CCA406B0B2CD}"/>
              </a:ext>
            </a:extLst>
          </p:cNvPr>
          <p:cNvSpPr>
            <a:spLocks noGrp="1"/>
          </p:cNvSpPr>
          <p:nvPr>
            <p:ph type="title" hasCustomPrompt="1"/>
          </p:nvPr>
        </p:nvSpPr>
        <p:spPr>
          <a:xfrm>
            <a:off x="351504" y="1922242"/>
            <a:ext cx="4172872" cy="3015878"/>
          </a:xfrm>
          <a:prstGeom prst="rect">
            <a:avLst/>
          </a:prstGeom>
        </p:spPr>
        <p:txBody>
          <a:bodyPr>
            <a:noAutofit/>
          </a:bodyPr>
          <a:lstStyle>
            <a:lvl1pPr>
              <a:lnSpc>
                <a:spcPct val="150000"/>
              </a:lnSpc>
              <a:defRPr sz="5000" baseline="0"/>
            </a:lvl1pPr>
          </a:lstStyle>
          <a:p>
            <a:r>
              <a:rPr lang="en-GB" dirty="0"/>
              <a:t>Headline here</a:t>
            </a:r>
            <a:endParaRPr lang="en-US" dirty="0"/>
          </a:p>
        </p:txBody>
      </p:sp>
      <p:sp>
        <p:nvSpPr>
          <p:cNvPr id="6" name="Content Placeholder 2">
            <a:extLst>
              <a:ext uri="{FF2B5EF4-FFF2-40B4-BE49-F238E27FC236}">
                <a16:creationId xmlns:a16="http://schemas.microsoft.com/office/drawing/2014/main" id="{C4954763-68F6-0644-899B-F7F824D224DF}"/>
              </a:ext>
            </a:extLst>
          </p:cNvPr>
          <p:cNvSpPr>
            <a:spLocks noGrp="1"/>
          </p:cNvSpPr>
          <p:nvPr>
            <p:ph idx="1" hasCustomPrompt="1"/>
          </p:nvPr>
        </p:nvSpPr>
        <p:spPr>
          <a:xfrm>
            <a:off x="5849321" y="1760318"/>
            <a:ext cx="2884229" cy="3343149"/>
          </a:xfrm>
          <a:prstGeom prst="rect">
            <a:avLst/>
          </a:prstGeom>
          <a:noFill/>
        </p:spPr>
        <p:txBody>
          <a:bodyPr>
            <a:noAutofit/>
          </a:bodyPr>
          <a:lstStyle>
            <a:lvl1pPr marL="0" indent="0">
              <a:buNone/>
              <a:defRPr>
                <a:solidFill>
                  <a:srgbClr val="FBFFFF"/>
                </a:solidFill>
              </a:defRPr>
            </a:lvl1pPr>
          </a:lstStyle>
          <a:p>
            <a:pPr lvl="0"/>
            <a:r>
              <a:rPr lang="en-GB" dirty="0"/>
              <a:t>Portrait places on here</a:t>
            </a:r>
            <a:endParaRPr lang="en-US" dirty="0"/>
          </a:p>
        </p:txBody>
      </p:sp>
      <p:cxnSp>
        <p:nvCxnSpPr>
          <p:cNvPr id="15" name="Straight Connector 14">
            <a:extLst>
              <a:ext uri="{FF2B5EF4-FFF2-40B4-BE49-F238E27FC236}">
                <a16:creationId xmlns:a16="http://schemas.microsoft.com/office/drawing/2014/main" id="{05CDA6AC-2D72-C247-8E66-088F0F587757}"/>
              </a:ext>
            </a:extLst>
          </p:cNvPr>
          <p:cNvCxnSpPr>
            <a:cxnSpLocks/>
          </p:cNvCxnSpPr>
          <p:nvPr userDrawn="1"/>
        </p:nvCxnSpPr>
        <p:spPr>
          <a:xfrm>
            <a:off x="5651292" y="5107456"/>
            <a:ext cx="6174646"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328363-5A1B-B749-A3E9-51E0B8A3B6DD}"/>
              </a:ext>
            </a:extLst>
          </p:cNvPr>
          <p:cNvCxnSpPr>
            <a:cxnSpLocks/>
          </p:cNvCxnSpPr>
          <p:nvPr userDrawn="1"/>
        </p:nvCxnSpPr>
        <p:spPr>
          <a:xfrm>
            <a:off x="356885" y="192224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E5C478-BB2B-C646-A4D8-32BBB3EFD6C9}"/>
              </a:ext>
            </a:extLst>
          </p:cNvPr>
          <p:cNvCxnSpPr>
            <a:cxnSpLocks/>
          </p:cNvCxnSpPr>
          <p:nvPr userDrawn="1"/>
        </p:nvCxnSpPr>
        <p:spPr>
          <a:xfrm>
            <a:off x="356885" y="4920560"/>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7">
            <a:extLst>
              <a:ext uri="{FF2B5EF4-FFF2-40B4-BE49-F238E27FC236}">
                <a16:creationId xmlns:a16="http://schemas.microsoft.com/office/drawing/2014/main" id="{129AB350-60C8-ED44-A68C-7AA7BE370E54}"/>
              </a:ext>
            </a:extLst>
          </p:cNvPr>
          <p:cNvSpPr>
            <a:spLocks noGrp="1"/>
          </p:cNvSpPr>
          <p:nvPr>
            <p:ph type="body" sz="quarter" idx="11" hasCustomPrompt="1"/>
          </p:nvPr>
        </p:nvSpPr>
        <p:spPr>
          <a:xfrm>
            <a:off x="8931097" y="3644339"/>
            <a:ext cx="2860432" cy="304547"/>
          </a:xfrm>
          <a:prstGeom prst="rect">
            <a:avLst/>
          </a:prstGeom>
        </p:spPr>
        <p:txBody>
          <a:bodyPr>
            <a:noAutofit/>
          </a:bodyPr>
          <a:lstStyle>
            <a:lvl1pPr marL="0" indent="0">
              <a:buNone/>
              <a:defRPr sz="1800" b="0" cap="all" spc="300" baseline="0">
                <a:ln>
                  <a:noFill/>
                </a:ln>
                <a:solidFill>
                  <a:schemeClr val="bg1"/>
                </a:solidFill>
                <a:latin typeface="+mn-lt"/>
              </a:defRPr>
            </a:lvl1pPr>
          </a:lstStyle>
          <a:p>
            <a:pPr lvl="0"/>
            <a:r>
              <a:rPr lang="en-US" dirty="0"/>
              <a:t>TITLE</a:t>
            </a:r>
          </a:p>
        </p:txBody>
      </p:sp>
      <p:sp>
        <p:nvSpPr>
          <p:cNvPr id="29" name="Text Placeholder 27">
            <a:extLst>
              <a:ext uri="{FF2B5EF4-FFF2-40B4-BE49-F238E27FC236}">
                <a16:creationId xmlns:a16="http://schemas.microsoft.com/office/drawing/2014/main" id="{1C10C5BF-E9E7-A24F-BF9C-2B3292D3788B}"/>
              </a:ext>
            </a:extLst>
          </p:cNvPr>
          <p:cNvSpPr>
            <a:spLocks noGrp="1"/>
          </p:cNvSpPr>
          <p:nvPr>
            <p:ph type="body" sz="quarter" idx="12" hasCustomPrompt="1"/>
          </p:nvPr>
        </p:nvSpPr>
        <p:spPr>
          <a:xfrm>
            <a:off x="8941710" y="2066267"/>
            <a:ext cx="2884229" cy="1428073"/>
          </a:xfrm>
          <a:prstGeom prst="rect">
            <a:avLst/>
          </a:prstGeom>
        </p:spPr>
        <p:txBody>
          <a:bodyPr anchor="ctr">
            <a:noAutofit/>
          </a:bodyPr>
          <a:lstStyle>
            <a:lvl1pPr marL="0" indent="0">
              <a:lnSpc>
                <a:spcPct val="150000"/>
              </a:lnSpc>
              <a:buNone/>
              <a:defRPr sz="3000" cap="all" spc="1000" baseline="0">
                <a:ln>
                  <a:solidFill>
                    <a:srgbClr val="FBFFFF"/>
                  </a:solidFill>
                </a:ln>
                <a:solidFill>
                  <a:srgbClr val="FBFFFF"/>
                </a:solidFill>
                <a:latin typeface="+mj-lt"/>
              </a:defRPr>
            </a:lvl1pPr>
          </a:lstStyle>
          <a:p>
            <a:pPr lvl="0"/>
            <a:r>
              <a:rPr lang="en-US" dirty="0"/>
              <a:t>Name of Person</a:t>
            </a:r>
          </a:p>
        </p:txBody>
      </p:sp>
      <p:sp>
        <p:nvSpPr>
          <p:cNvPr id="32" name="Text Placeholder 27">
            <a:extLst>
              <a:ext uri="{FF2B5EF4-FFF2-40B4-BE49-F238E27FC236}">
                <a16:creationId xmlns:a16="http://schemas.microsoft.com/office/drawing/2014/main" id="{C18ED966-A997-5E45-9120-C03354ABB3D2}"/>
              </a:ext>
            </a:extLst>
          </p:cNvPr>
          <p:cNvSpPr>
            <a:spLocks noGrp="1"/>
          </p:cNvSpPr>
          <p:nvPr>
            <p:ph type="body" sz="quarter" idx="15" hasCustomPrompt="1"/>
          </p:nvPr>
        </p:nvSpPr>
        <p:spPr>
          <a:xfrm>
            <a:off x="9488775" y="4810613"/>
            <a:ext cx="2317268" cy="292854"/>
          </a:xfrm>
          <a:prstGeom prst="rect">
            <a:avLst/>
          </a:prstGeom>
        </p:spPr>
        <p:txBody>
          <a:bodyPr anchor="ctr">
            <a:noAutofit/>
          </a:bodyPr>
          <a:lstStyle>
            <a:lvl1pPr marL="0" indent="0">
              <a:buNone/>
              <a:defRPr lang="en-GB" sz="1800" cap="none" spc="100" baseline="0" smtClean="0">
                <a:solidFill>
                  <a:srgbClr val="FBFFFF"/>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a:t>
            </a:r>
            <a:endParaRPr lang="en-GB" dirty="0">
              <a:effectLst/>
              <a:latin typeface="Helvetica" pitchFamily="2" charset="0"/>
            </a:endParaRPr>
          </a:p>
        </p:txBody>
      </p:sp>
      <p:sp>
        <p:nvSpPr>
          <p:cNvPr id="33" name="TextBox 32">
            <a:extLst>
              <a:ext uri="{FF2B5EF4-FFF2-40B4-BE49-F238E27FC236}">
                <a16:creationId xmlns:a16="http://schemas.microsoft.com/office/drawing/2014/main" id="{A0D198A0-C8CB-F841-89EB-46D074899753}"/>
              </a:ext>
            </a:extLst>
          </p:cNvPr>
          <p:cNvSpPr txBox="1"/>
          <p:nvPr userDrawn="1"/>
        </p:nvSpPr>
        <p:spPr>
          <a:xfrm>
            <a:off x="8807184" y="4483590"/>
            <a:ext cx="994879" cy="369332"/>
          </a:xfrm>
          <a:prstGeom prst="rect">
            <a:avLst/>
          </a:prstGeom>
          <a:noFill/>
        </p:spPr>
        <p:txBody>
          <a:bodyPr wrap="square" rtlCol="0">
            <a:noAutofit/>
          </a:bodyPr>
          <a:lstStyle/>
          <a:p>
            <a:r>
              <a:rPr lang="en-US" sz="1800" baseline="0" dirty="0">
                <a:solidFill>
                  <a:srgbClr val="7E694F"/>
                </a:solidFill>
                <a:latin typeface="+mn-lt"/>
              </a:rPr>
              <a:t>Tel</a:t>
            </a:r>
          </a:p>
        </p:txBody>
      </p:sp>
      <p:sp>
        <p:nvSpPr>
          <p:cNvPr id="34" name="TextBox 33">
            <a:extLst>
              <a:ext uri="{FF2B5EF4-FFF2-40B4-BE49-F238E27FC236}">
                <a16:creationId xmlns:a16="http://schemas.microsoft.com/office/drawing/2014/main" id="{CF227D94-B26A-4B4F-B792-9F152D627296}"/>
              </a:ext>
            </a:extLst>
          </p:cNvPr>
          <p:cNvSpPr txBox="1"/>
          <p:nvPr userDrawn="1"/>
        </p:nvSpPr>
        <p:spPr>
          <a:xfrm>
            <a:off x="8807184" y="4776198"/>
            <a:ext cx="994879" cy="369332"/>
          </a:xfrm>
          <a:prstGeom prst="rect">
            <a:avLst/>
          </a:prstGeom>
          <a:noFill/>
        </p:spPr>
        <p:txBody>
          <a:bodyPr wrap="square" rtlCol="0">
            <a:noAutofit/>
          </a:bodyPr>
          <a:lstStyle/>
          <a:p>
            <a:r>
              <a:rPr lang="en-US" sz="1800" baseline="0" dirty="0">
                <a:solidFill>
                  <a:srgbClr val="7E694F"/>
                </a:solidFill>
                <a:latin typeface="+mn-lt"/>
              </a:rPr>
              <a:t>Mob</a:t>
            </a:r>
          </a:p>
        </p:txBody>
      </p:sp>
      <p:sp>
        <p:nvSpPr>
          <p:cNvPr id="20" name="Text Placeholder 27">
            <a:extLst>
              <a:ext uri="{FF2B5EF4-FFF2-40B4-BE49-F238E27FC236}">
                <a16:creationId xmlns:a16="http://schemas.microsoft.com/office/drawing/2014/main" id="{29F48955-D2A3-3646-938A-CEA807ACF7E9}"/>
              </a:ext>
            </a:extLst>
          </p:cNvPr>
          <p:cNvSpPr>
            <a:spLocks noGrp="1"/>
          </p:cNvSpPr>
          <p:nvPr>
            <p:ph type="body" sz="quarter" idx="19" hasCustomPrompt="1"/>
          </p:nvPr>
        </p:nvSpPr>
        <p:spPr>
          <a:xfrm>
            <a:off x="9488775" y="4445666"/>
            <a:ext cx="2317268" cy="292459"/>
          </a:xfrm>
          <a:prstGeom prst="rect">
            <a:avLst/>
          </a:prstGeom>
        </p:spPr>
        <p:txBody>
          <a:bodyPr anchor="ctr">
            <a:noAutofit/>
          </a:bodyPr>
          <a:lstStyle>
            <a:lvl1pPr marL="0" indent="0">
              <a:buNone/>
              <a:defRPr lang="en-GB" sz="1800" cap="none" spc="100" baseline="0" smtClean="0">
                <a:solidFill>
                  <a:srgbClr val="FBFFFF"/>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a:t>
            </a:r>
            <a:endParaRPr lang="en-GB" dirty="0">
              <a:effectLst/>
              <a:latin typeface="Helvetica" pitchFamily="2" charset="0"/>
            </a:endParaRPr>
          </a:p>
        </p:txBody>
      </p:sp>
      <p:sp>
        <p:nvSpPr>
          <p:cNvPr id="25" name="Text Placeholder 27">
            <a:extLst>
              <a:ext uri="{FF2B5EF4-FFF2-40B4-BE49-F238E27FC236}">
                <a16:creationId xmlns:a16="http://schemas.microsoft.com/office/drawing/2014/main" id="{7D483279-5B49-3443-A2CA-C9BBFD5A0DF9}"/>
              </a:ext>
            </a:extLst>
          </p:cNvPr>
          <p:cNvSpPr>
            <a:spLocks noGrp="1"/>
          </p:cNvSpPr>
          <p:nvPr>
            <p:ph type="body" sz="quarter" idx="21" hasCustomPrompt="1"/>
          </p:nvPr>
        </p:nvSpPr>
        <p:spPr>
          <a:xfrm>
            <a:off x="8931097" y="4026079"/>
            <a:ext cx="2860432" cy="304547"/>
          </a:xfrm>
          <a:prstGeom prst="rect">
            <a:avLst/>
          </a:prstGeom>
        </p:spPr>
        <p:txBody>
          <a:bodyPr>
            <a:noAutofit/>
          </a:bodyPr>
          <a:lstStyle>
            <a:lvl1pPr marL="0" indent="0">
              <a:buNone/>
              <a:defRPr sz="1800" b="0" cap="none" spc="0" baseline="0">
                <a:ln>
                  <a:noFill/>
                </a:ln>
                <a:solidFill>
                  <a:schemeClr val="bg2"/>
                </a:solidFill>
                <a:latin typeface="+mn-lt"/>
              </a:defRPr>
            </a:lvl1pPr>
          </a:lstStyle>
          <a:p>
            <a:pPr lvl="0"/>
            <a:r>
              <a:rPr lang="en-US" dirty="0"/>
              <a:t>Location</a:t>
            </a:r>
          </a:p>
        </p:txBody>
      </p:sp>
      <p:sp>
        <p:nvSpPr>
          <p:cNvPr id="23" name="Slide Number Placeholder 2">
            <a:extLst>
              <a:ext uri="{FF2B5EF4-FFF2-40B4-BE49-F238E27FC236}">
                <a16:creationId xmlns:a16="http://schemas.microsoft.com/office/drawing/2014/main" id="{54FE2F61-EF9A-4709-A4EB-0E3782059B83}"/>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4" name="Group 23">
            <a:extLst>
              <a:ext uri="{FF2B5EF4-FFF2-40B4-BE49-F238E27FC236}">
                <a16:creationId xmlns:a16="http://schemas.microsoft.com/office/drawing/2014/main" id="{A60B3CCB-9D75-4D92-BAA4-C38F908BA50C}"/>
              </a:ext>
            </a:extLst>
          </p:cNvPr>
          <p:cNvGrpSpPr/>
          <p:nvPr userDrawn="1"/>
        </p:nvGrpSpPr>
        <p:grpSpPr>
          <a:xfrm>
            <a:off x="11454056" y="6354160"/>
            <a:ext cx="369644" cy="226799"/>
            <a:chOff x="10171675" y="6328233"/>
            <a:chExt cx="731163" cy="454938"/>
          </a:xfrm>
          <a:solidFill>
            <a:schemeClr val="bg1"/>
          </a:solidFill>
        </p:grpSpPr>
        <p:sp>
          <p:nvSpPr>
            <p:cNvPr id="26" name="Freeform: Shape 25">
              <a:extLst>
                <a:ext uri="{FF2B5EF4-FFF2-40B4-BE49-F238E27FC236}">
                  <a16:creationId xmlns:a16="http://schemas.microsoft.com/office/drawing/2014/main" id="{36250BBD-E7CC-4FDE-8C07-4B42041B4EC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7" name="Freeform: Shape 26">
              <a:extLst>
                <a:ext uri="{FF2B5EF4-FFF2-40B4-BE49-F238E27FC236}">
                  <a16:creationId xmlns:a16="http://schemas.microsoft.com/office/drawing/2014/main" id="{B6FE4253-779E-44B2-BA2E-CB4F832B848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0" name="Group 29">
              <a:extLst>
                <a:ext uri="{FF2B5EF4-FFF2-40B4-BE49-F238E27FC236}">
                  <a16:creationId xmlns:a16="http://schemas.microsoft.com/office/drawing/2014/main" id="{442FDD0C-F0B8-4E69-BAC6-E9BCE9066A34}"/>
                </a:ext>
              </a:extLst>
            </p:cNvPr>
            <p:cNvGrpSpPr/>
            <p:nvPr userDrawn="1"/>
          </p:nvGrpSpPr>
          <p:grpSpPr>
            <a:xfrm>
              <a:off x="10499754" y="6374995"/>
              <a:ext cx="74948" cy="362489"/>
              <a:chOff x="11458342" y="5807359"/>
              <a:chExt cx="74948" cy="362489"/>
            </a:xfrm>
            <a:grpFill/>
          </p:grpSpPr>
          <p:sp>
            <p:nvSpPr>
              <p:cNvPr id="31" name="Freeform: Shape 30">
                <a:extLst>
                  <a:ext uri="{FF2B5EF4-FFF2-40B4-BE49-F238E27FC236}">
                    <a16:creationId xmlns:a16="http://schemas.microsoft.com/office/drawing/2014/main" id="{1B82544B-D795-44B2-A654-80DC0AB54C7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606570F9-08DB-4346-A52D-B2A56A5AC87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69693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003783-BC5A-8C4E-963E-6A9D63FF25FD}"/>
              </a:ext>
            </a:extLst>
          </p:cNvPr>
          <p:cNvSpPr>
            <a:spLocks noGrp="1"/>
          </p:cNvSpPr>
          <p:nvPr>
            <p:ph type="title" hasCustomPrompt="1"/>
          </p:nvPr>
        </p:nvSpPr>
        <p:spPr>
          <a:xfrm>
            <a:off x="347023" y="1181100"/>
            <a:ext cx="11482188" cy="4470399"/>
          </a:xfrm>
          <a:prstGeom prst="rect">
            <a:avLst/>
          </a:prstGeom>
        </p:spPr>
        <p:txBody>
          <a:bodyPr>
            <a:noAutofit/>
          </a:bodyPr>
          <a:lstStyle>
            <a:lvl1pPr>
              <a:lnSpc>
                <a:spcPct val="150000"/>
              </a:lnSpc>
              <a:defRPr sz="5000" cap="none" baseline="0">
                <a:latin typeface="+mn-lt"/>
              </a:defRPr>
            </a:lvl1pPr>
          </a:lstStyle>
          <a:p>
            <a:r>
              <a:rPr lang="en-GB" dirty="0"/>
              <a:t>A heavy Headline goes here</a:t>
            </a:r>
            <a:endParaRPr lang="en-US" dirty="0"/>
          </a:p>
        </p:txBody>
      </p:sp>
      <p:cxnSp>
        <p:nvCxnSpPr>
          <p:cNvPr id="8" name="Straight Connector 7">
            <a:extLst>
              <a:ext uri="{FF2B5EF4-FFF2-40B4-BE49-F238E27FC236}">
                <a16:creationId xmlns:a16="http://schemas.microsoft.com/office/drawing/2014/main" id="{FFD45917-78E7-3342-92D1-706F24CFE79B}"/>
              </a:ext>
            </a:extLst>
          </p:cNvPr>
          <p:cNvCxnSpPr>
            <a:cxnSpLocks/>
          </p:cNvCxnSpPr>
          <p:nvPr userDrawn="1"/>
        </p:nvCxnSpPr>
        <p:spPr>
          <a:xfrm>
            <a:off x="347023" y="909386"/>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BBF435-EB57-344B-850C-0AFC5478EDAB}"/>
              </a:ext>
            </a:extLst>
          </p:cNvPr>
          <p:cNvCxnSpPr>
            <a:cxnSpLocks/>
          </p:cNvCxnSpPr>
          <p:nvPr userDrawn="1"/>
        </p:nvCxnSpPr>
        <p:spPr>
          <a:xfrm>
            <a:off x="347023" y="5932323"/>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2">
            <a:extLst>
              <a:ext uri="{FF2B5EF4-FFF2-40B4-BE49-F238E27FC236}">
                <a16:creationId xmlns:a16="http://schemas.microsoft.com/office/drawing/2014/main" id="{C41922F7-F73A-4726-9136-1B4398EC8877}"/>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FAE43E74-23E4-4001-AD19-0E4BCF4545E2}"/>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7EBD4F97-281E-4D49-8A2E-FEEFB55DD61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CD13428D-E2D4-42E3-A7ED-38BBBE776B3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93BDB5C9-3E1A-4041-B7CA-5CD03F86F12E}"/>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0DC1F505-C572-4C7E-BA24-8860C06BA3D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EE0ABE32-C74A-44BA-900A-E72B68BF580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30338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69C5-4C2F-CC21-6265-A3022AF60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8C8C057F-083E-BA4E-CE34-D6C337D06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23711BB3-51AC-4D9D-3323-79DE58591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D901E-28B7-2EAF-EF69-18AD6F9DBF85}"/>
              </a:ext>
            </a:extLst>
          </p:cNvPr>
          <p:cNvSpPr>
            <a:spLocks noGrp="1"/>
          </p:cNvSpPr>
          <p:nvPr>
            <p:ph type="dt" sz="half" idx="10"/>
          </p:nvPr>
        </p:nvSpPr>
        <p:spPr/>
        <p:txBody>
          <a:bodyPr/>
          <a:lstStyle/>
          <a:p>
            <a:fld id="{9C488400-CC29-41C5-AD97-F3161759547B}" type="datetimeFigureOut">
              <a:rPr lang="en-DE" smtClean="0"/>
              <a:t>05/07/2022</a:t>
            </a:fld>
            <a:endParaRPr lang="en-DE"/>
          </a:p>
        </p:txBody>
      </p:sp>
      <p:sp>
        <p:nvSpPr>
          <p:cNvPr id="6" name="Footer Placeholder 5">
            <a:extLst>
              <a:ext uri="{FF2B5EF4-FFF2-40B4-BE49-F238E27FC236}">
                <a16:creationId xmlns:a16="http://schemas.microsoft.com/office/drawing/2014/main" id="{A7A21C5D-FED3-4176-E522-5FDE9FDDEDB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DF40F9B4-89A3-FF78-5618-5D643C075B74}"/>
              </a:ext>
            </a:extLst>
          </p:cNvPr>
          <p:cNvSpPr>
            <a:spLocks noGrp="1"/>
          </p:cNvSpPr>
          <p:nvPr>
            <p:ph type="sldNum" sz="quarter" idx="12"/>
          </p:nvPr>
        </p:nvSpPr>
        <p:spPr/>
        <p:txBody>
          <a:bodyPr/>
          <a:lstStyle/>
          <a:p>
            <a:fld id="{43F46B09-03E2-4425-B050-975B4E15A877}" type="slidenum">
              <a:rPr lang="en-DE" smtClean="0"/>
              <a:t>‹#›</a:t>
            </a:fld>
            <a:endParaRPr lang="en-DE"/>
          </a:p>
        </p:txBody>
      </p:sp>
    </p:spTree>
    <p:extLst>
      <p:ext uri="{BB962C8B-B14F-4D97-AF65-F5344CB8AC3E}">
        <p14:creationId xmlns:p14="http://schemas.microsoft.com/office/powerpoint/2010/main" val="29041390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arge text slide_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7D5471-36E9-8640-A1AA-C83913DCADAA}"/>
              </a:ext>
            </a:extLst>
          </p:cNvPr>
          <p:cNvSpPr>
            <a:spLocks noGrp="1"/>
          </p:cNvSpPr>
          <p:nvPr>
            <p:ph type="title" hasCustomPrompt="1"/>
          </p:nvPr>
        </p:nvSpPr>
        <p:spPr>
          <a:xfrm>
            <a:off x="347023" y="1130301"/>
            <a:ext cx="11482188" cy="4648200"/>
          </a:xfrm>
          <a:prstGeom prst="rect">
            <a:avLst/>
          </a:prstGeom>
        </p:spPr>
        <p:txBody>
          <a:bodyPr tIns="0" rIns="0" bIns="0" anchor="t">
            <a:noAutofit/>
          </a:bodyPr>
          <a:lstStyle>
            <a:lvl1pPr>
              <a:lnSpc>
                <a:spcPct val="150000"/>
              </a:lnSpc>
              <a:defRPr sz="3000" cap="none" spc="0" baseline="0">
                <a:latin typeface="+mn-lt"/>
              </a:defRPr>
            </a:lvl1pPr>
          </a:lstStyle>
          <a:p>
            <a:r>
              <a:rPr lang="en-GB" dirty="0"/>
              <a:t>A heavy text goes here</a:t>
            </a:r>
            <a:endParaRPr lang="en-US" dirty="0"/>
          </a:p>
        </p:txBody>
      </p:sp>
      <p:cxnSp>
        <p:nvCxnSpPr>
          <p:cNvPr id="14" name="Straight Connector 13">
            <a:extLst>
              <a:ext uri="{FF2B5EF4-FFF2-40B4-BE49-F238E27FC236}">
                <a16:creationId xmlns:a16="http://schemas.microsoft.com/office/drawing/2014/main" id="{1066B4A5-9B45-F843-8AA8-7FBD0C2CD5EC}"/>
              </a:ext>
            </a:extLst>
          </p:cNvPr>
          <p:cNvCxnSpPr>
            <a:cxnSpLocks/>
          </p:cNvCxnSpPr>
          <p:nvPr userDrawn="1"/>
        </p:nvCxnSpPr>
        <p:spPr>
          <a:xfrm>
            <a:off x="347023" y="928436"/>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98274B1-CA05-894E-92B9-579A6BFC8AAD}"/>
              </a:ext>
            </a:extLst>
          </p:cNvPr>
          <p:cNvCxnSpPr>
            <a:cxnSpLocks/>
          </p:cNvCxnSpPr>
          <p:nvPr userDrawn="1"/>
        </p:nvCxnSpPr>
        <p:spPr>
          <a:xfrm>
            <a:off x="347023" y="5951373"/>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F3F38994-1F0D-4ECE-AF1D-7F1ED739942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1" name="Group 10">
            <a:extLst>
              <a:ext uri="{FF2B5EF4-FFF2-40B4-BE49-F238E27FC236}">
                <a16:creationId xmlns:a16="http://schemas.microsoft.com/office/drawing/2014/main" id="{AF4C2C07-AFC1-47EA-BC89-5EA2D664D9AF}"/>
              </a:ext>
            </a:extLst>
          </p:cNvPr>
          <p:cNvGrpSpPr/>
          <p:nvPr userDrawn="1"/>
        </p:nvGrpSpPr>
        <p:grpSpPr>
          <a:xfrm>
            <a:off x="11454056" y="6354160"/>
            <a:ext cx="369644" cy="226799"/>
            <a:chOff x="10171675" y="6328233"/>
            <a:chExt cx="731163" cy="454938"/>
          </a:xfrm>
        </p:grpSpPr>
        <p:sp>
          <p:nvSpPr>
            <p:cNvPr id="12" name="Freeform: Shape 11">
              <a:extLst>
                <a:ext uri="{FF2B5EF4-FFF2-40B4-BE49-F238E27FC236}">
                  <a16:creationId xmlns:a16="http://schemas.microsoft.com/office/drawing/2014/main" id="{420A635B-57A4-4345-884B-33B7FDBDBC1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3" name="Freeform: Shape 12">
              <a:extLst>
                <a:ext uri="{FF2B5EF4-FFF2-40B4-BE49-F238E27FC236}">
                  <a16:creationId xmlns:a16="http://schemas.microsoft.com/office/drawing/2014/main" id="{28DBF95C-F408-4829-8579-63EF79D9DD5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2F10E021-49F2-48EF-B2D5-38962EB0E6AE}"/>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8B86FBFD-3D85-43B1-9CFF-597AAC8BA3F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EFDE0C2-4623-49CD-971E-B0D6910EB40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279560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_Double heavy text">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48C9E21D-36A3-DF4C-B1F5-4BA4D7C8549C}"/>
              </a:ext>
            </a:extLst>
          </p:cNvPr>
          <p:cNvSpPr>
            <a:spLocks noGrp="1"/>
          </p:cNvSpPr>
          <p:nvPr>
            <p:ph type="body" sz="quarter" idx="28" hasCustomPrompt="1"/>
          </p:nvPr>
        </p:nvSpPr>
        <p:spPr>
          <a:xfrm>
            <a:off x="338710" y="876300"/>
            <a:ext cx="5591236" cy="5253357"/>
          </a:xfr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A heavy text goes here</a:t>
            </a:r>
            <a:endParaRPr lang="en-US" dirty="0"/>
          </a:p>
          <a:p>
            <a:pPr lvl="0"/>
            <a:endParaRPr lang="en-US" dirty="0"/>
          </a:p>
        </p:txBody>
      </p:sp>
      <p:sp>
        <p:nvSpPr>
          <p:cNvPr id="12" name="Text Placeholder 2">
            <a:extLst>
              <a:ext uri="{FF2B5EF4-FFF2-40B4-BE49-F238E27FC236}">
                <a16:creationId xmlns:a16="http://schemas.microsoft.com/office/drawing/2014/main" id="{EBF3AB9C-EE2B-D642-85EA-05EAE67F3D9E}"/>
              </a:ext>
            </a:extLst>
          </p:cNvPr>
          <p:cNvSpPr>
            <a:spLocks noGrp="1"/>
          </p:cNvSpPr>
          <p:nvPr>
            <p:ph type="body" idx="13" hasCustomPrompt="1"/>
          </p:nvPr>
        </p:nvSpPr>
        <p:spPr>
          <a:xfrm>
            <a:off x="347023" y="300438"/>
            <a:ext cx="11482188" cy="271654"/>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6" name="Text Placeholder 9">
            <a:extLst>
              <a:ext uri="{FF2B5EF4-FFF2-40B4-BE49-F238E27FC236}">
                <a16:creationId xmlns:a16="http://schemas.microsoft.com/office/drawing/2014/main" id="{FD0CA023-5582-074A-816B-B298F2AA8B5F}"/>
              </a:ext>
            </a:extLst>
          </p:cNvPr>
          <p:cNvSpPr>
            <a:spLocks noGrp="1"/>
          </p:cNvSpPr>
          <p:nvPr>
            <p:ph type="body" sz="quarter" idx="18" hasCustomPrompt="1"/>
          </p:nvPr>
        </p:nvSpPr>
        <p:spPr>
          <a:xfrm>
            <a:off x="6205740" y="890336"/>
            <a:ext cx="5601973" cy="5239002"/>
          </a:xfrm>
        </p:spPr>
        <p:txBody>
          <a:bodyPr anchor="t">
            <a:noAutofit/>
          </a:bodyPr>
          <a:lstStyle>
            <a:lvl1pPr>
              <a:defRPr sz="2000" baseline="0"/>
            </a:lvl1pPr>
          </a:lstStyle>
          <a:p>
            <a:pPr lvl="0"/>
            <a:r>
              <a:rPr lang="en-GB" dirty="0"/>
              <a:t>A heavy text goes here</a:t>
            </a:r>
            <a:endParaRPr lang="en-US" dirty="0"/>
          </a:p>
        </p:txBody>
      </p:sp>
      <p:sp>
        <p:nvSpPr>
          <p:cNvPr id="10" name="Slide Number Placeholder 2">
            <a:extLst>
              <a:ext uri="{FF2B5EF4-FFF2-40B4-BE49-F238E27FC236}">
                <a16:creationId xmlns:a16="http://schemas.microsoft.com/office/drawing/2014/main" id="{2BD7788A-CC18-4C45-9A50-7C6F784B0FD8}"/>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1" name="Group 10">
            <a:extLst>
              <a:ext uri="{FF2B5EF4-FFF2-40B4-BE49-F238E27FC236}">
                <a16:creationId xmlns:a16="http://schemas.microsoft.com/office/drawing/2014/main" id="{F1F421A4-9BC0-4222-B9D0-63CD4E75C2B4}"/>
              </a:ext>
            </a:extLst>
          </p:cNvPr>
          <p:cNvGrpSpPr/>
          <p:nvPr userDrawn="1"/>
        </p:nvGrpSpPr>
        <p:grpSpPr>
          <a:xfrm>
            <a:off x="11454056" y="6354160"/>
            <a:ext cx="369644" cy="226799"/>
            <a:chOff x="10171675" y="6328233"/>
            <a:chExt cx="731163" cy="454938"/>
          </a:xfrm>
        </p:grpSpPr>
        <p:sp>
          <p:nvSpPr>
            <p:cNvPr id="13" name="Freeform: Shape 12">
              <a:extLst>
                <a:ext uri="{FF2B5EF4-FFF2-40B4-BE49-F238E27FC236}">
                  <a16:creationId xmlns:a16="http://schemas.microsoft.com/office/drawing/2014/main" id="{8200C47C-5E4D-4BD4-B39C-52C8986A388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Freeform: Shape 13">
              <a:extLst>
                <a:ext uri="{FF2B5EF4-FFF2-40B4-BE49-F238E27FC236}">
                  <a16:creationId xmlns:a16="http://schemas.microsoft.com/office/drawing/2014/main" id="{F8076FF3-7D1E-48F6-98E7-B2A774EC521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5" name="Group 14">
              <a:extLst>
                <a:ext uri="{FF2B5EF4-FFF2-40B4-BE49-F238E27FC236}">
                  <a16:creationId xmlns:a16="http://schemas.microsoft.com/office/drawing/2014/main" id="{C9F348B5-9FD1-4400-81C3-80C40770FBF9}"/>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311C92D0-930E-4590-A7E9-8ADE0BF6736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C81E848-1B02-4EB3-97AC-B4774044812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996710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slide_Triple heavy text">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61DC1CCD-ABDC-764F-8AA9-500843F6EB23}"/>
              </a:ext>
            </a:extLst>
          </p:cNvPr>
          <p:cNvSpPr>
            <a:spLocks noGrp="1"/>
          </p:cNvSpPr>
          <p:nvPr>
            <p:ph type="body" sz="quarter" idx="28" hasCustomPrompt="1"/>
          </p:nvPr>
        </p:nvSpPr>
        <p:spPr>
          <a:xfrm>
            <a:off x="338710" y="876300"/>
            <a:ext cx="3564576" cy="5253038"/>
          </a:xfr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000" baseline="0"/>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A heavy text goes here</a:t>
            </a:r>
            <a:endParaRPr lang="en-US" dirty="0"/>
          </a:p>
          <a:p>
            <a:pPr lvl="0"/>
            <a:endParaRPr lang="en-US" dirty="0"/>
          </a:p>
        </p:txBody>
      </p:sp>
      <p:sp>
        <p:nvSpPr>
          <p:cNvPr id="11" name="Text Placeholder 10">
            <a:extLst>
              <a:ext uri="{FF2B5EF4-FFF2-40B4-BE49-F238E27FC236}">
                <a16:creationId xmlns:a16="http://schemas.microsoft.com/office/drawing/2014/main" id="{4A05ED32-65CE-B141-BD18-54C8F8AC1149}"/>
              </a:ext>
            </a:extLst>
          </p:cNvPr>
          <p:cNvSpPr>
            <a:spLocks noGrp="1"/>
          </p:cNvSpPr>
          <p:nvPr>
            <p:ph type="body" sz="quarter" idx="19" hasCustomPrompt="1"/>
          </p:nvPr>
        </p:nvSpPr>
        <p:spPr>
          <a:xfrm>
            <a:off x="8264635" y="876300"/>
            <a:ext cx="3564576" cy="5253038"/>
          </a:xfrm>
        </p:spPr>
        <p:txBody>
          <a:bodyPr anchor="t">
            <a:noAutofit/>
          </a:bodyPr>
          <a:lstStyle>
            <a:lvl1pPr algn="l">
              <a:defRPr sz="3000" baseline="0"/>
            </a:lvl1pPr>
            <a:lvl2pPr>
              <a:defRPr sz="1600" baseline="0"/>
            </a:lvl2pPr>
            <a:lvl3pPr>
              <a:defRPr sz="1600" baseline="0"/>
            </a:lvl3pPr>
            <a:lvl4pPr>
              <a:defRPr sz="1600" baseline="0"/>
            </a:lvl4pPr>
            <a:lvl5pPr>
              <a:defRPr sz="1600" baseline="0"/>
            </a:lvl5pPr>
          </a:lstStyle>
          <a:p>
            <a:pPr lvl="0"/>
            <a:r>
              <a:rPr lang="en-GB" dirty="0"/>
              <a:t>A heavy text goes here</a:t>
            </a:r>
            <a:endParaRPr lang="en-US" dirty="0"/>
          </a:p>
        </p:txBody>
      </p:sp>
      <p:sp>
        <p:nvSpPr>
          <p:cNvPr id="10" name="Text Placeholder 10">
            <a:extLst>
              <a:ext uri="{FF2B5EF4-FFF2-40B4-BE49-F238E27FC236}">
                <a16:creationId xmlns:a16="http://schemas.microsoft.com/office/drawing/2014/main" id="{DBAC5440-AEAE-AA45-B915-C85C747C016D}"/>
              </a:ext>
            </a:extLst>
          </p:cNvPr>
          <p:cNvSpPr>
            <a:spLocks noGrp="1"/>
          </p:cNvSpPr>
          <p:nvPr>
            <p:ph type="body" sz="quarter" idx="27" hasCustomPrompt="1"/>
          </p:nvPr>
        </p:nvSpPr>
        <p:spPr>
          <a:xfrm>
            <a:off x="4320165" y="876300"/>
            <a:ext cx="3564576" cy="5253038"/>
          </a:xfrm>
        </p:spPr>
        <p:txBody>
          <a:bodyPr anchor="t">
            <a:noAutofit/>
          </a:bodyPr>
          <a:lstStyle>
            <a:lvl1pPr algn="l">
              <a:defRPr sz="3000" baseline="0"/>
            </a:lvl1pPr>
            <a:lvl2pPr>
              <a:defRPr sz="1600" baseline="0"/>
            </a:lvl2pPr>
            <a:lvl3pPr>
              <a:defRPr sz="1600" baseline="0"/>
            </a:lvl3pPr>
            <a:lvl4pPr>
              <a:defRPr sz="1600" baseline="0"/>
            </a:lvl4pPr>
            <a:lvl5pPr>
              <a:defRPr sz="1600" baseline="0"/>
            </a:lvl5pPr>
          </a:lstStyle>
          <a:p>
            <a:pPr lvl="0"/>
            <a:r>
              <a:rPr lang="en-GB" dirty="0"/>
              <a:t>A heavy text goes here</a:t>
            </a:r>
            <a:endParaRPr lang="en-US" dirty="0"/>
          </a:p>
        </p:txBody>
      </p:sp>
      <p:sp>
        <p:nvSpPr>
          <p:cNvPr id="14" name="Text Placeholder 2">
            <a:extLst>
              <a:ext uri="{FF2B5EF4-FFF2-40B4-BE49-F238E27FC236}">
                <a16:creationId xmlns:a16="http://schemas.microsoft.com/office/drawing/2014/main" id="{0E8345DE-7571-49DB-A5C7-3781017BDDCA}"/>
              </a:ext>
            </a:extLst>
          </p:cNvPr>
          <p:cNvSpPr>
            <a:spLocks noGrp="1"/>
          </p:cNvSpPr>
          <p:nvPr>
            <p:ph type="body" idx="13" hasCustomPrompt="1"/>
          </p:nvPr>
        </p:nvSpPr>
        <p:spPr>
          <a:xfrm>
            <a:off x="347023" y="300438"/>
            <a:ext cx="11482188" cy="271654"/>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5" name="Slide Number Placeholder 2">
            <a:extLst>
              <a:ext uri="{FF2B5EF4-FFF2-40B4-BE49-F238E27FC236}">
                <a16:creationId xmlns:a16="http://schemas.microsoft.com/office/drawing/2014/main" id="{F832DF73-321B-4A21-BCDD-17C9E868A1D5}"/>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6" name="Group 15">
            <a:extLst>
              <a:ext uri="{FF2B5EF4-FFF2-40B4-BE49-F238E27FC236}">
                <a16:creationId xmlns:a16="http://schemas.microsoft.com/office/drawing/2014/main" id="{52B8CEF5-6D72-4976-AB00-6E1544AAE1CD}"/>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814C042F-8844-4FDA-B5D4-585C990E5FB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DE4FA705-E42B-4F47-A0CB-BAB925F6CD9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DE2AF17F-CCA2-42CF-AB42-B7DB4B70296F}"/>
                </a:ext>
              </a:extLst>
            </p:cNvPr>
            <p:cNvGrpSpPr/>
            <p:nvPr userDrawn="1"/>
          </p:nvGrpSpPr>
          <p:grpSpPr>
            <a:xfrm>
              <a:off x="10499754" y="6374995"/>
              <a:ext cx="74948" cy="362489"/>
              <a:chOff x="11458342" y="5807359"/>
              <a:chExt cx="74948" cy="362489"/>
            </a:xfrm>
          </p:grpSpPr>
          <p:sp>
            <p:nvSpPr>
              <p:cNvPr id="20" name="Freeform: Shape 19">
                <a:extLst>
                  <a:ext uri="{FF2B5EF4-FFF2-40B4-BE49-F238E27FC236}">
                    <a16:creationId xmlns:a16="http://schemas.microsoft.com/office/drawing/2014/main" id="{B451EEC5-69E6-484F-9BC2-00124244B2B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48944EE-6117-422E-80E2-4D40F2ECB34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08492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_dark insert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2E60BF-10EA-1040-9FD1-3A960AD8A17A}"/>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18" name="Text Placeholder 9">
            <a:extLst>
              <a:ext uri="{FF2B5EF4-FFF2-40B4-BE49-F238E27FC236}">
                <a16:creationId xmlns:a16="http://schemas.microsoft.com/office/drawing/2014/main" id="{6631D1D3-5DDA-B547-B906-7C4A73F28735}"/>
              </a:ext>
            </a:extLst>
          </p:cNvPr>
          <p:cNvSpPr>
            <a:spLocks noGrp="1"/>
          </p:cNvSpPr>
          <p:nvPr>
            <p:ph type="body" sz="quarter" idx="18"/>
          </p:nvPr>
        </p:nvSpPr>
        <p:spPr>
          <a:xfrm>
            <a:off x="4499429" y="952329"/>
            <a:ext cx="7329782" cy="5177009"/>
          </a:xfrm>
        </p:spPr>
        <p:txBody>
          <a:bodyPr anchor="ctr">
            <a:noAutofit/>
          </a:bodyPr>
          <a:lstStyle>
            <a:lvl1pPr>
              <a:defRPr sz="3000" baseline="0">
                <a:latin typeface="+mn-lt"/>
              </a:defRPr>
            </a:lvl1pPr>
            <a:lvl2pPr>
              <a:defRPr sz="3000">
                <a:latin typeface="+mn-lt"/>
              </a:defRPr>
            </a:lvl2pPr>
            <a:lvl3pPr>
              <a:defRPr sz="3000">
                <a:latin typeface="+mn-lt"/>
              </a:defRPr>
            </a:lvl3pPr>
          </a:lstStyle>
          <a:p>
            <a:pPr lvl="0"/>
            <a:r>
              <a:rPr lang="en-US"/>
              <a:t>Click to edit Master text styles</a:t>
            </a:r>
          </a:p>
          <a:p>
            <a:pPr lvl="1"/>
            <a:r>
              <a:rPr lang="en-US"/>
              <a:t>Second level</a:t>
            </a:r>
          </a:p>
          <a:p>
            <a:pPr lvl="2"/>
            <a:r>
              <a:rPr lang="en-US"/>
              <a:t>Third level</a:t>
            </a:r>
          </a:p>
        </p:txBody>
      </p:sp>
      <p:cxnSp>
        <p:nvCxnSpPr>
          <p:cNvPr id="21" name="Straight Connector 20">
            <a:extLst>
              <a:ext uri="{FF2B5EF4-FFF2-40B4-BE49-F238E27FC236}">
                <a16:creationId xmlns:a16="http://schemas.microsoft.com/office/drawing/2014/main" id="{78627F34-D5D2-C94D-A541-1451FD7AB571}"/>
              </a:ext>
            </a:extLst>
          </p:cNvPr>
          <p:cNvCxnSpPr>
            <a:cxnSpLocks/>
          </p:cNvCxnSpPr>
          <p:nvPr userDrawn="1"/>
        </p:nvCxnSpPr>
        <p:spPr>
          <a:xfrm>
            <a:off x="347023" y="2119483"/>
            <a:ext cx="3263788"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A50532-8AA4-8640-A225-EB25A8F67393}"/>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284A58EA-F235-9C43-9010-DFF58834473C}"/>
              </a:ext>
            </a:extLst>
          </p:cNvPr>
          <p:cNvSpPr>
            <a:spLocks noGrp="1"/>
          </p:cNvSpPr>
          <p:nvPr>
            <p:ph type="body" sz="quarter" idx="12" hasCustomPrompt="1"/>
          </p:nvPr>
        </p:nvSpPr>
        <p:spPr>
          <a:xfrm>
            <a:off x="347023" y="2286000"/>
            <a:ext cx="3264539" cy="3843336"/>
          </a:xfrm>
          <a:prstGeom prst="rect">
            <a:avLst/>
          </a:prstGeom>
          <a:noFill/>
          <a:ln>
            <a:noFill/>
          </a:ln>
        </p:spPr>
        <p:txBody>
          <a:bodyPr>
            <a:noAutofit/>
          </a:bodyPr>
          <a:lstStyle>
            <a:lvl1pPr marL="0" indent="0">
              <a:buNone/>
              <a:defRPr sz="2000" cap="none" spc="0" baseline="0">
                <a:solidFill>
                  <a:srgbClr val="FBFFFF"/>
                </a:solidFill>
                <a:latin typeface="+mn-lt"/>
              </a:defRPr>
            </a:lvl1pPr>
          </a:lstStyle>
          <a:p>
            <a:pPr lvl="0"/>
            <a:r>
              <a:rPr lang="en-US" dirty="0"/>
              <a:t>Text</a:t>
            </a:r>
          </a:p>
        </p:txBody>
      </p:sp>
      <p:sp>
        <p:nvSpPr>
          <p:cNvPr id="12" name="Text Placeholder 21">
            <a:extLst>
              <a:ext uri="{FF2B5EF4-FFF2-40B4-BE49-F238E27FC236}">
                <a16:creationId xmlns:a16="http://schemas.microsoft.com/office/drawing/2014/main" id="{CDC0C254-F141-0845-9D68-DC62A4CBB26C}"/>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14" name="Slide Number Placeholder 2">
            <a:extLst>
              <a:ext uri="{FF2B5EF4-FFF2-40B4-BE49-F238E27FC236}">
                <a16:creationId xmlns:a16="http://schemas.microsoft.com/office/drawing/2014/main" id="{B8000582-0024-4EFE-B41C-7D5E826A41E9}"/>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6" name="Group 15">
            <a:extLst>
              <a:ext uri="{FF2B5EF4-FFF2-40B4-BE49-F238E27FC236}">
                <a16:creationId xmlns:a16="http://schemas.microsoft.com/office/drawing/2014/main" id="{702BEC13-EE0C-4EBD-AA40-D29048086F06}"/>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CC08F074-3B43-454E-82A7-D0CA2D8EE2D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E086BEFC-7D77-410A-B67D-498A178A2DD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0" name="Group 19">
              <a:extLst>
                <a:ext uri="{FF2B5EF4-FFF2-40B4-BE49-F238E27FC236}">
                  <a16:creationId xmlns:a16="http://schemas.microsoft.com/office/drawing/2014/main" id="{D621258F-8B91-4771-99AC-33729A08B025}"/>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91D294A7-5C7F-4E66-99AE-E0525C6FD95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99A95981-0528-418A-AFDB-B3DA4D5990D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470895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_dark insert and text_2">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06B4EA3-3C47-8448-BA30-1142B4F3DA10}"/>
              </a:ext>
            </a:extLst>
          </p:cNvPr>
          <p:cNvSpPr>
            <a:spLocks noGrp="1"/>
          </p:cNvSpPr>
          <p:nvPr>
            <p:ph sz="quarter" idx="15"/>
          </p:nvPr>
        </p:nvSpPr>
        <p:spPr>
          <a:xfrm>
            <a:off x="4093695" y="0"/>
            <a:ext cx="8098306" cy="6858000"/>
          </a:xfrm>
          <a:noFill/>
        </p:spPr>
        <p:txBody>
          <a:bodyPr lIns="756000" tIns="0" rIns="0" anchor="ctr">
            <a:noAutofit/>
          </a:bodyPr>
          <a:lstStyle>
            <a:lvl1pPr>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A2BDC44-A51C-2142-A69E-8DBB5E8F99DC}"/>
              </a:ext>
            </a:extLst>
          </p:cNvPr>
          <p:cNvSpPr/>
          <p:nvPr userDrawn="1"/>
        </p:nvSpPr>
        <p:spPr>
          <a:xfrm>
            <a:off x="0" y="0"/>
            <a:ext cx="408416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20" name="Straight Connector 19">
            <a:extLst>
              <a:ext uri="{FF2B5EF4-FFF2-40B4-BE49-F238E27FC236}">
                <a16:creationId xmlns:a16="http://schemas.microsoft.com/office/drawing/2014/main" id="{FE0ADECA-9E64-8643-8976-BFE5DAD1CCE1}"/>
              </a:ext>
            </a:extLst>
          </p:cNvPr>
          <p:cNvCxnSpPr>
            <a:cxnSpLocks/>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28CCFD-AA41-DB48-A415-BFD9437464DF}"/>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85A17A11-CE91-E54C-ADE5-BAB462F4F3D4}"/>
              </a:ext>
            </a:extLst>
          </p:cNvPr>
          <p:cNvSpPr>
            <a:spLocks noGrp="1"/>
          </p:cNvSpPr>
          <p:nvPr>
            <p:ph type="body" sz="quarter" idx="12" hasCustomPrompt="1"/>
          </p:nvPr>
        </p:nvSpPr>
        <p:spPr>
          <a:xfrm>
            <a:off x="347023" y="2286000"/>
            <a:ext cx="3264539" cy="3843337"/>
          </a:xfrm>
          <a:prstGeom prst="rect">
            <a:avLst/>
          </a:prstGeom>
          <a:noFill/>
          <a:ln>
            <a:noFill/>
          </a:ln>
        </p:spPr>
        <p:txBody>
          <a:bodyPr>
            <a:noAutofit/>
          </a:bodyPr>
          <a:lstStyle>
            <a:lvl1pPr marL="0" indent="0">
              <a:buNone/>
              <a:defRPr sz="2000" cap="none" spc="0" baseline="0">
                <a:solidFill>
                  <a:srgbClr val="FBFFFF"/>
                </a:solidFill>
                <a:latin typeface="+mn-lt"/>
              </a:defRPr>
            </a:lvl1pPr>
          </a:lstStyle>
          <a:p>
            <a:pPr lvl="0"/>
            <a:r>
              <a:rPr lang="en-US" dirty="0"/>
              <a:t>Text</a:t>
            </a:r>
          </a:p>
        </p:txBody>
      </p:sp>
      <p:sp>
        <p:nvSpPr>
          <p:cNvPr id="12" name="Text Placeholder 21">
            <a:extLst>
              <a:ext uri="{FF2B5EF4-FFF2-40B4-BE49-F238E27FC236}">
                <a16:creationId xmlns:a16="http://schemas.microsoft.com/office/drawing/2014/main" id="{495B8528-525E-C34D-855D-55D2D46B645A}"/>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14" name="Slide Number Placeholder 2">
            <a:extLst>
              <a:ext uri="{FF2B5EF4-FFF2-40B4-BE49-F238E27FC236}">
                <a16:creationId xmlns:a16="http://schemas.microsoft.com/office/drawing/2014/main" id="{60FF996F-F437-4D1E-A723-4BDDF5FB5C0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7" name="Group 16">
            <a:extLst>
              <a:ext uri="{FF2B5EF4-FFF2-40B4-BE49-F238E27FC236}">
                <a16:creationId xmlns:a16="http://schemas.microsoft.com/office/drawing/2014/main" id="{9456E306-AC0A-4840-BE26-59955FBDEB6C}"/>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3E845C6B-323B-43CF-A4CF-1533E6FEFDF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D1F6E221-63AB-444B-B399-EA6B81F36DD1}"/>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5341A332-CE40-4D5F-BEBB-E4A22951C5D2}"/>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9438A6C9-4F62-442A-8681-0C40EAB2C66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C1DD9390-7AD2-4D13-95A9-36CCD719149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7431890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_dark double insert and text">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B85F69E7-1E1A-2B4C-BFF2-F49F54A68D1F}"/>
              </a:ext>
            </a:extLst>
          </p:cNvPr>
          <p:cNvSpPr>
            <a:spLocks noGrp="1"/>
          </p:cNvSpPr>
          <p:nvPr>
            <p:ph sz="quarter" idx="15"/>
          </p:nvPr>
        </p:nvSpPr>
        <p:spPr>
          <a:xfrm>
            <a:off x="8107830" y="0"/>
            <a:ext cx="4084169" cy="6858000"/>
          </a:xfrm>
          <a:noFill/>
        </p:spPr>
        <p:txBody>
          <a:bodyPr lIns="252000" tIns="1008000">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FAE71846-B758-7548-8FCA-056F1846C5F1}"/>
              </a:ext>
            </a:extLst>
          </p:cNvPr>
          <p:cNvSpPr/>
          <p:nvPr userDrawn="1"/>
        </p:nvSpPr>
        <p:spPr>
          <a:xfrm>
            <a:off x="0" y="0"/>
            <a:ext cx="810783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12" name="Text Placeholder 16">
            <a:extLst>
              <a:ext uri="{FF2B5EF4-FFF2-40B4-BE49-F238E27FC236}">
                <a16:creationId xmlns:a16="http://schemas.microsoft.com/office/drawing/2014/main" id="{CB140313-5D43-F748-9451-D4C02319C88B}"/>
              </a:ext>
            </a:extLst>
          </p:cNvPr>
          <p:cNvSpPr>
            <a:spLocks noGrp="1"/>
          </p:cNvSpPr>
          <p:nvPr>
            <p:ph type="body" sz="quarter" idx="14"/>
          </p:nvPr>
        </p:nvSpPr>
        <p:spPr>
          <a:xfrm>
            <a:off x="3956541" y="1093053"/>
            <a:ext cx="3772727" cy="5036283"/>
          </a:xfrm>
        </p:spPr>
        <p:txBody>
          <a:bodyPr>
            <a:noAutofit/>
          </a:bodyPr>
          <a:lstStyle>
            <a:lvl1pPr>
              <a:defRPr sz="2000" baseline="0">
                <a:solidFill>
                  <a:srgbClr val="FBFFFF"/>
                </a:solidFill>
                <a:latin typeface="+mn-lt"/>
              </a:defRPr>
            </a:lvl1pPr>
            <a:lvl2pPr>
              <a:defRPr sz="2000" baseline="0">
                <a:solidFill>
                  <a:srgbClr val="FBFFFF"/>
                </a:solidFill>
                <a:latin typeface="+mn-lt"/>
              </a:defRPr>
            </a:lvl2pPr>
            <a:lvl3pPr>
              <a:defRPr sz="2000" baseline="0">
                <a:solidFill>
                  <a:srgbClr val="FBFFFF"/>
                </a:solidFill>
                <a:latin typeface="+mn-lt"/>
              </a:defRPr>
            </a:lvl3pPr>
            <a:lvl4pPr>
              <a:defRPr sz="2000" baseline="0">
                <a:solidFill>
                  <a:srgbClr val="FBFFFF"/>
                </a:solidFill>
                <a:latin typeface="+mn-lt"/>
              </a:defRPr>
            </a:lvl4pPr>
            <a:lvl5pPr>
              <a:defRPr sz="2000" baseline="0">
                <a:solidFill>
                  <a:srgbClr val="FBFFF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E90FF391-F00A-E04F-8CA7-2A8766073E8F}"/>
              </a:ext>
            </a:extLst>
          </p:cNvPr>
          <p:cNvCxnSpPr>
            <a:cxnSpLocks/>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4C408F-6820-924B-A49D-7A2608201253}"/>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3" name="Text Placeholder 21">
            <a:extLst>
              <a:ext uri="{FF2B5EF4-FFF2-40B4-BE49-F238E27FC236}">
                <a16:creationId xmlns:a16="http://schemas.microsoft.com/office/drawing/2014/main" id="{942867A3-8BB5-D64B-B7AB-760D5D609D34}"/>
              </a:ext>
            </a:extLst>
          </p:cNvPr>
          <p:cNvSpPr>
            <a:spLocks noGrp="1"/>
          </p:cNvSpPr>
          <p:nvPr>
            <p:ph type="body" sz="quarter" idx="12" hasCustomPrompt="1"/>
          </p:nvPr>
        </p:nvSpPr>
        <p:spPr>
          <a:xfrm>
            <a:off x="347023" y="2286000"/>
            <a:ext cx="3264539" cy="3843338"/>
          </a:xfrm>
          <a:prstGeom prst="rect">
            <a:avLst/>
          </a:prstGeom>
          <a:noFill/>
          <a:ln>
            <a:noFill/>
          </a:ln>
        </p:spPr>
        <p:txBody>
          <a:bodyPr>
            <a:noAutofit/>
          </a:bodyPr>
          <a:lstStyle>
            <a:lvl1pPr marL="0" indent="0">
              <a:buNone/>
              <a:defRPr sz="2000" cap="none" spc="0" baseline="0">
                <a:solidFill>
                  <a:srgbClr val="FBFFFF"/>
                </a:solidFill>
                <a:latin typeface="+mn-lt"/>
              </a:defRPr>
            </a:lvl1pPr>
          </a:lstStyle>
          <a:p>
            <a:pPr lvl="0"/>
            <a:r>
              <a:rPr lang="en-US" dirty="0"/>
              <a:t>Text</a:t>
            </a:r>
          </a:p>
        </p:txBody>
      </p:sp>
      <p:sp>
        <p:nvSpPr>
          <p:cNvPr id="14" name="Text Placeholder 21">
            <a:extLst>
              <a:ext uri="{FF2B5EF4-FFF2-40B4-BE49-F238E27FC236}">
                <a16:creationId xmlns:a16="http://schemas.microsoft.com/office/drawing/2014/main" id="{FD30AD7E-70F2-934B-84B9-590E8562A0F7}"/>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19" name="Slide Number Placeholder 2">
            <a:extLst>
              <a:ext uri="{FF2B5EF4-FFF2-40B4-BE49-F238E27FC236}">
                <a16:creationId xmlns:a16="http://schemas.microsoft.com/office/drawing/2014/main" id="{ED48A8A1-B99E-46FA-99FA-D30044306F23}"/>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0" name="Group 19">
            <a:extLst>
              <a:ext uri="{FF2B5EF4-FFF2-40B4-BE49-F238E27FC236}">
                <a16:creationId xmlns:a16="http://schemas.microsoft.com/office/drawing/2014/main" id="{C4413C16-4377-4285-92C0-8446322D1C11}"/>
              </a:ext>
            </a:extLst>
          </p:cNvPr>
          <p:cNvGrpSpPr/>
          <p:nvPr userDrawn="1"/>
        </p:nvGrpSpPr>
        <p:grpSpPr>
          <a:xfrm>
            <a:off x="11454056" y="6354160"/>
            <a:ext cx="369644" cy="226799"/>
            <a:chOff x="10171675" y="6328233"/>
            <a:chExt cx="731163" cy="454938"/>
          </a:xfrm>
        </p:grpSpPr>
        <p:sp>
          <p:nvSpPr>
            <p:cNvPr id="21" name="Freeform: Shape 20">
              <a:extLst>
                <a:ext uri="{FF2B5EF4-FFF2-40B4-BE49-F238E27FC236}">
                  <a16:creationId xmlns:a16="http://schemas.microsoft.com/office/drawing/2014/main" id="{57E53CF1-315D-48C3-BDF5-C0ECE3E56E2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601408C6-67F2-4098-9F4E-3BC1309D910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747D53D9-963D-42A6-B37C-7C4D1465548F}"/>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F2DC17AD-6FA8-420D-87AC-3B2BAD92D4F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05566B28-65DD-456F-A5B6-69999AB6EEE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8619765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slide_brown double insert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2C06B4-51CA-0D41-8891-39A5120AC6F5}"/>
              </a:ext>
            </a:extLst>
          </p:cNvPr>
          <p:cNvSpPr/>
          <p:nvPr userDrawn="1"/>
        </p:nvSpPr>
        <p:spPr>
          <a:xfrm>
            <a:off x="0" y="0"/>
            <a:ext cx="8107830" cy="6858000"/>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4" name="Content Placeholder 15">
            <a:extLst>
              <a:ext uri="{FF2B5EF4-FFF2-40B4-BE49-F238E27FC236}">
                <a16:creationId xmlns:a16="http://schemas.microsoft.com/office/drawing/2014/main" id="{C0A0344E-F2A0-4F3A-B131-5C1F73FCA093}"/>
              </a:ext>
            </a:extLst>
          </p:cNvPr>
          <p:cNvSpPr>
            <a:spLocks noGrp="1"/>
          </p:cNvSpPr>
          <p:nvPr>
            <p:ph sz="quarter" idx="15"/>
          </p:nvPr>
        </p:nvSpPr>
        <p:spPr>
          <a:xfrm>
            <a:off x="8107830" y="0"/>
            <a:ext cx="4084169" cy="6858000"/>
          </a:xfrm>
          <a:noFill/>
        </p:spPr>
        <p:txBody>
          <a:bodyPr lIns="252000" tIns="1008000">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6">
            <a:extLst>
              <a:ext uri="{FF2B5EF4-FFF2-40B4-BE49-F238E27FC236}">
                <a16:creationId xmlns:a16="http://schemas.microsoft.com/office/drawing/2014/main" id="{41E72CB6-37C4-4026-81BF-69FA9FF2311B}"/>
              </a:ext>
            </a:extLst>
          </p:cNvPr>
          <p:cNvSpPr>
            <a:spLocks noGrp="1"/>
          </p:cNvSpPr>
          <p:nvPr>
            <p:ph type="body" sz="quarter" idx="14"/>
          </p:nvPr>
        </p:nvSpPr>
        <p:spPr>
          <a:xfrm>
            <a:off x="3956541" y="1093053"/>
            <a:ext cx="3772727" cy="5036283"/>
          </a:xfrm>
        </p:spPr>
        <p:txBody>
          <a:bodyPr>
            <a:noAutofit/>
          </a:bodyPr>
          <a:lstStyle>
            <a:lvl1pPr>
              <a:defRPr sz="2000" baseline="0">
                <a:solidFill>
                  <a:srgbClr val="FBFFFF"/>
                </a:solidFill>
                <a:latin typeface="+mn-lt"/>
              </a:defRPr>
            </a:lvl1pPr>
            <a:lvl2pPr>
              <a:defRPr sz="2000" baseline="0">
                <a:solidFill>
                  <a:srgbClr val="FBFFFF"/>
                </a:solidFill>
                <a:latin typeface="+mn-lt"/>
              </a:defRPr>
            </a:lvl2pPr>
            <a:lvl3pPr>
              <a:defRPr sz="2000" baseline="0">
                <a:solidFill>
                  <a:srgbClr val="FBFFFF"/>
                </a:solidFill>
                <a:latin typeface="+mn-lt"/>
              </a:defRPr>
            </a:lvl3pPr>
            <a:lvl4pPr>
              <a:defRPr sz="2000" baseline="0">
                <a:solidFill>
                  <a:srgbClr val="FBFFFF"/>
                </a:solidFill>
                <a:latin typeface="+mn-lt"/>
              </a:defRPr>
            </a:lvl4pPr>
            <a:lvl5pPr>
              <a:defRPr sz="2000" baseline="0">
                <a:solidFill>
                  <a:srgbClr val="FBFFF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9965F21E-FC16-446C-B404-E746C1E63A4C}"/>
              </a:ext>
            </a:extLst>
          </p:cNvPr>
          <p:cNvCxnSpPr>
            <a:cxnSpLocks/>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C6511D-3A9F-42CE-9626-54826B5DD49F}"/>
              </a:ext>
            </a:extLst>
          </p:cNvPr>
          <p:cNvCxnSpPr>
            <a:cxnSpLocks/>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CAD8DD43-7BF8-40D5-9F63-B6CC3507E8D2}"/>
              </a:ext>
            </a:extLst>
          </p:cNvPr>
          <p:cNvSpPr>
            <a:spLocks noGrp="1"/>
          </p:cNvSpPr>
          <p:nvPr>
            <p:ph type="body" sz="quarter" idx="12" hasCustomPrompt="1"/>
          </p:nvPr>
        </p:nvSpPr>
        <p:spPr>
          <a:xfrm>
            <a:off x="347023" y="2286000"/>
            <a:ext cx="3264539" cy="3843338"/>
          </a:xfrm>
          <a:prstGeom prst="rect">
            <a:avLst/>
          </a:prstGeom>
          <a:noFill/>
          <a:ln>
            <a:noFill/>
          </a:ln>
        </p:spPr>
        <p:txBody>
          <a:bodyPr>
            <a:noAutofit/>
          </a:bodyPr>
          <a:lstStyle>
            <a:lvl1pPr marL="0" indent="0">
              <a:buNone/>
              <a:defRPr sz="2000" cap="none" spc="0" baseline="0">
                <a:solidFill>
                  <a:srgbClr val="FBFFFF"/>
                </a:solidFill>
                <a:latin typeface="+mn-lt"/>
              </a:defRPr>
            </a:lvl1pPr>
          </a:lstStyle>
          <a:p>
            <a:pPr lvl="0"/>
            <a:r>
              <a:rPr lang="en-US" dirty="0"/>
              <a:t>Text</a:t>
            </a:r>
          </a:p>
        </p:txBody>
      </p:sp>
      <p:sp>
        <p:nvSpPr>
          <p:cNvPr id="25" name="Text Placeholder 21">
            <a:extLst>
              <a:ext uri="{FF2B5EF4-FFF2-40B4-BE49-F238E27FC236}">
                <a16:creationId xmlns:a16="http://schemas.microsoft.com/office/drawing/2014/main" id="{B6E84338-5F40-4A19-A7A0-889410A2D2FD}"/>
              </a:ext>
            </a:extLst>
          </p:cNvPr>
          <p:cNvSpPr>
            <a:spLocks noGrp="1"/>
          </p:cNvSpPr>
          <p:nvPr>
            <p:ph type="body" sz="quarter" idx="11" hasCustomPrompt="1"/>
          </p:nvPr>
        </p:nvSpPr>
        <p:spPr>
          <a:xfrm>
            <a:off x="347023" y="1085850"/>
            <a:ext cx="3264539" cy="885825"/>
          </a:xfrm>
          <a:prstGeom prst="rect">
            <a:avLst/>
          </a:prstGeom>
          <a:noFill/>
          <a:ln>
            <a:noFill/>
          </a:ln>
        </p:spPr>
        <p:txBody>
          <a:bodyPr>
            <a:noAutofit/>
          </a:bodyPr>
          <a:lstStyle>
            <a:lvl1pPr marL="0" indent="0">
              <a:buNone/>
              <a:defRPr sz="3000" cap="all" spc="500" baseline="0">
                <a:solidFill>
                  <a:srgbClr val="FBFFFF"/>
                </a:solidFill>
                <a:latin typeface="+mj-lt"/>
              </a:defRPr>
            </a:lvl1pPr>
          </a:lstStyle>
          <a:p>
            <a:pPr lvl="0"/>
            <a:r>
              <a:rPr lang="en-US" dirty="0"/>
              <a:t>Headline</a:t>
            </a:r>
          </a:p>
        </p:txBody>
      </p:sp>
      <p:sp>
        <p:nvSpPr>
          <p:cNvPr id="26" name="Slide Number Placeholder 2">
            <a:extLst>
              <a:ext uri="{FF2B5EF4-FFF2-40B4-BE49-F238E27FC236}">
                <a16:creationId xmlns:a16="http://schemas.microsoft.com/office/drawing/2014/main" id="{4A47B6EA-3D6D-46D7-A224-22A62F34035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27" name="Group 26">
            <a:extLst>
              <a:ext uri="{FF2B5EF4-FFF2-40B4-BE49-F238E27FC236}">
                <a16:creationId xmlns:a16="http://schemas.microsoft.com/office/drawing/2014/main" id="{1C17A67D-C929-4C82-B9ED-C97D099605FC}"/>
              </a:ext>
            </a:extLst>
          </p:cNvPr>
          <p:cNvGrpSpPr/>
          <p:nvPr userDrawn="1"/>
        </p:nvGrpSpPr>
        <p:grpSpPr>
          <a:xfrm>
            <a:off x="11454056" y="6354160"/>
            <a:ext cx="369644" cy="226799"/>
            <a:chOff x="10171675" y="6328233"/>
            <a:chExt cx="731163" cy="454938"/>
          </a:xfrm>
        </p:grpSpPr>
        <p:sp>
          <p:nvSpPr>
            <p:cNvPr id="28" name="Freeform: Shape 27">
              <a:extLst>
                <a:ext uri="{FF2B5EF4-FFF2-40B4-BE49-F238E27FC236}">
                  <a16:creationId xmlns:a16="http://schemas.microsoft.com/office/drawing/2014/main" id="{C2BD9865-EEDC-42CC-A25F-2E822678F88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9" name="Freeform: Shape 28">
              <a:extLst>
                <a:ext uri="{FF2B5EF4-FFF2-40B4-BE49-F238E27FC236}">
                  <a16:creationId xmlns:a16="http://schemas.microsoft.com/office/drawing/2014/main" id="{9FA06622-9017-446E-9F90-A005CD7A06C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0" name="Group 29">
              <a:extLst>
                <a:ext uri="{FF2B5EF4-FFF2-40B4-BE49-F238E27FC236}">
                  <a16:creationId xmlns:a16="http://schemas.microsoft.com/office/drawing/2014/main" id="{3B042211-AB05-4988-8452-D36F2435B42E}"/>
                </a:ext>
              </a:extLst>
            </p:cNvPr>
            <p:cNvGrpSpPr/>
            <p:nvPr userDrawn="1"/>
          </p:nvGrpSpPr>
          <p:grpSpPr>
            <a:xfrm>
              <a:off x="10499754" y="6374995"/>
              <a:ext cx="74948" cy="362489"/>
              <a:chOff x="11458342" y="5807359"/>
              <a:chExt cx="74948" cy="362489"/>
            </a:xfrm>
          </p:grpSpPr>
          <p:sp>
            <p:nvSpPr>
              <p:cNvPr id="31" name="Freeform: Shape 30">
                <a:extLst>
                  <a:ext uri="{FF2B5EF4-FFF2-40B4-BE49-F238E27FC236}">
                    <a16:creationId xmlns:a16="http://schemas.microsoft.com/office/drawing/2014/main" id="{A727830D-1F8A-4167-890E-B595BB5C564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113E89AF-F533-415C-8817-E86483795A1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791987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_Basic text">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C6334855-E08A-4540-96C6-70E5710AB689}"/>
              </a:ext>
            </a:extLst>
          </p:cNvPr>
          <p:cNvSpPr>
            <a:spLocks noGrp="1"/>
          </p:cNvSpPr>
          <p:nvPr>
            <p:ph type="body" sz="quarter" idx="38" hasCustomPrompt="1"/>
          </p:nvPr>
        </p:nvSpPr>
        <p:spPr>
          <a:xfrm>
            <a:off x="338109" y="602472"/>
            <a:ext cx="11476594"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10" name="Text Placeholder 9">
            <a:extLst>
              <a:ext uri="{FF2B5EF4-FFF2-40B4-BE49-F238E27FC236}">
                <a16:creationId xmlns:a16="http://schemas.microsoft.com/office/drawing/2014/main" id="{32DE6BD0-0468-2044-BFEB-1CE7CD097955}"/>
              </a:ext>
            </a:extLst>
          </p:cNvPr>
          <p:cNvSpPr>
            <a:spLocks noGrp="1"/>
          </p:cNvSpPr>
          <p:nvPr>
            <p:ph type="body" sz="quarter" idx="26"/>
          </p:nvPr>
        </p:nvSpPr>
        <p:spPr>
          <a:xfrm>
            <a:off x="347023" y="1469035"/>
            <a:ext cx="11482187" cy="4660303"/>
          </a:xfrm>
        </p:spPr>
        <p:txBody>
          <a:bodyPr anchor="t">
            <a:noAutofit/>
          </a:bodyPr>
          <a:lstStyle>
            <a:lvl1pPr algn="l">
              <a:defRPr sz="4000" baseline="0">
                <a:latin typeface="+mn-lt"/>
              </a:defRPr>
            </a:lvl1pPr>
            <a:lvl2pPr>
              <a:defRPr sz="4000" baseline="0">
                <a:latin typeface="+mn-lt"/>
              </a:defRPr>
            </a:lvl2pPr>
            <a:lvl3pPr>
              <a:defRPr sz="4000" baseline="0">
                <a:latin typeface="+mn-lt"/>
              </a:defRPr>
            </a:lvl3pPr>
            <a:lvl4pPr>
              <a:defRPr sz="4000" baseline="0">
                <a:latin typeface="+mn-lt"/>
              </a:defRPr>
            </a:lvl4pPr>
            <a:lvl5pPr>
              <a:defRPr sz="4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CE2C85F-2001-8641-812F-B02F86CBBDFC}"/>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24E30BFA-F189-442F-BF0E-D8430B767EA3}"/>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2" name="Group 11">
            <a:extLst>
              <a:ext uri="{FF2B5EF4-FFF2-40B4-BE49-F238E27FC236}">
                <a16:creationId xmlns:a16="http://schemas.microsoft.com/office/drawing/2014/main" id="{866EE2A2-9DDA-46AB-BF52-A3564732824A}"/>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34928BDE-C292-44D1-B443-E218B82121E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AB1ABB8F-5D73-40B2-AA6B-60DEE89A8CF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42F17D2B-FAD2-42B5-8DB0-119644B28091}"/>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6DD2B267-0DEF-45F6-953C-0E6C6072B52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41D2678-0C09-4E75-A530-3DB153B9202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4965064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_Basic text with sub head">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D1651AD-D355-E143-9667-E8EB527C1E7A}"/>
              </a:ext>
            </a:extLst>
          </p:cNvPr>
          <p:cNvSpPr>
            <a:spLocks noGrp="1"/>
          </p:cNvSpPr>
          <p:nvPr>
            <p:ph type="body" sz="quarter" idx="38" hasCustomPrompt="1"/>
          </p:nvPr>
        </p:nvSpPr>
        <p:spPr>
          <a:xfrm>
            <a:off x="338109" y="602472"/>
            <a:ext cx="11476594"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4" name="Text Placeholder 9">
            <a:extLst>
              <a:ext uri="{FF2B5EF4-FFF2-40B4-BE49-F238E27FC236}">
                <a16:creationId xmlns:a16="http://schemas.microsoft.com/office/drawing/2014/main" id="{A28DB91C-E153-D745-A916-AD4B8F387D87}"/>
              </a:ext>
            </a:extLst>
          </p:cNvPr>
          <p:cNvSpPr>
            <a:spLocks noGrp="1"/>
          </p:cNvSpPr>
          <p:nvPr>
            <p:ph type="body" sz="quarter" idx="26"/>
          </p:nvPr>
        </p:nvSpPr>
        <p:spPr>
          <a:xfrm>
            <a:off x="330811" y="2087558"/>
            <a:ext cx="1149840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6E596A14-EA90-E147-A7B0-6A7CD3E6EB48}"/>
              </a:ext>
            </a:extLst>
          </p:cNvPr>
          <p:cNvSpPr>
            <a:spLocks noGrp="1"/>
          </p:cNvSpPr>
          <p:nvPr>
            <p:ph type="body" idx="28" hasCustomPrompt="1"/>
          </p:nvPr>
        </p:nvSpPr>
        <p:spPr>
          <a:xfrm>
            <a:off x="341830" y="1438717"/>
            <a:ext cx="11487380" cy="431810"/>
          </a:xfrm>
          <a:prstGeom prst="rect">
            <a:avLst/>
          </a:prstGeom>
          <a:solidFill>
            <a:schemeClr val="bg1"/>
          </a:solidFill>
        </p:spPr>
        <p:txBody>
          <a:bodyPr lIns="10800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cxnSp>
        <p:nvCxnSpPr>
          <p:cNvPr id="9" name="Straight Connector 8">
            <a:extLst>
              <a:ext uri="{FF2B5EF4-FFF2-40B4-BE49-F238E27FC236}">
                <a16:creationId xmlns:a16="http://schemas.microsoft.com/office/drawing/2014/main" id="{2ED61CBC-BF01-5340-9DD4-878371F70FF3}"/>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FEB5580B-E086-44B3-9E05-70089C2CDD3C}"/>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4" name="Group 13">
            <a:extLst>
              <a:ext uri="{FF2B5EF4-FFF2-40B4-BE49-F238E27FC236}">
                <a16:creationId xmlns:a16="http://schemas.microsoft.com/office/drawing/2014/main" id="{84D03FA0-BC3B-4CDB-89CD-297A5C6A1A22}"/>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840C14D5-0B96-47E5-91B7-A8B25C4FA6A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D71E0C0C-9B4C-4D09-A203-4D3EA0E578B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7793D8B1-02C7-4B38-B608-BBE8B23FC2ED}"/>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83D3561B-999D-4A7B-A8F5-533887AECDB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0838C40-6E5A-428A-8F7E-EFF1070A08F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932803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slide_Basic double text">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F6F363B7-4E37-2A49-8EB7-2B0380C1251F}"/>
              </a:ext>
            </a:extLst>
          </p:cNvPr>
          <p:cNvSpPr>
            <a:spLocks noGrp="1"/>
          </p:cNvSpPr>
          <p:nvPr>
            <p:ph type="body" sz="quarter" idx="38" hasCustomPrompt="1"/>
          </p:nvPr>
        </p:nvSpPr>
        <p:spPr>
          <a:xfrm>
            <a:off x="338109" y="602472"/>
            <a:ext cx="11485591" cy="615600"/>
          </a:xfrm>
        </p:spPr>
        <p:txBody>
          <a:bodyPr anchor="ctr">
            <a:noAutofit/>
          </a:bodyPr>
          <a:lstStyle>
            <a:lvl1pPr>
              <a:defRPr sz="4000" cap="all" spc="500" baseline="0">
                <a:latin typeface="+mj-lt"/>
              </a:defRPr>
            </a:lvl1pPr>
            <a:lvl2pPr>
              <a:defRPr sz="4000" baseline="0"/>
            </a:lvl2pPr>
            <a:lvl3pPr>
              <a:defRPr sz="4000" baseline="0"/>
            </a:lvl3pPr>
            <a:lvl4pPr>
              <a:defRPr sz="4000" baseline="0"/>
            </a:lvl4pPr>
            <a:lvl5pPr>
              <a:defRPr sz="4000" baseline="0"/>
            </a:lvl5pPr>
          </a:lstStyle>
          <a:p>
            <a:pPr lvl="0"/>
            <a:r>
              <a:rPr lang="en-GB" dirty="0"/>
              <a:t>Headline</a:t>
            </a:r>
            <a:endParaRPr lang="en-US" dirty="0"/>
          </a:p>
        </p:txBody>
      </p:sp>
      <p:sp>
        <p:nvSpPr>
          <p:cNvPr id="7" name="Text Placeholder 9">
            <a:extLst>
              <a:ext uri="{FF2B5EF4-FFF2-40B4-BE49-F238E27FC236}">
                <a16:creationId xmlns:a16="http://schemas.microsoft.com/office/drawing/2014/main" id="{C0016DC1-08D0-E742-9FA3-4EDB8F1C2CC6}"/>
              </a:ext>
            </a:extLst>
          </p:cNvPr>
          <p:cNvSpPr>
            <a:spLocks noGrp="1"/>
          </p:cNvSpPr>
          <p:nvPr>
            <p:ph type="body" sz="quarter" idx="26"/>
          </p:nvPr>
        </p:nvSpPr>
        <p:spPr>
          <a:xfrm>
            <a:off x="350216" y="1480464"/>
            <a:ext cx="5615155" cy="4663912"/>
          </a:xfrm>
        </p:spPr>
        <p:txBody>
          <a:bodyPr anchor="t">
            <a:noAutofit/>
          </a:bodyPr>
          <a:lstStyle>
            <a:lvl1pPr marL="0" indent="0" algn="l">
              <a:buClr>
                <a:srgbClr val="7E694F"/>
              </a:buClr>
              <a:buFont typeface="Arial" panose="020B0604020202020204" pitchFamily="34" charse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B66C53B3-95CB-1A4F-9099-7B4AFA1124F9}"/>
              </a:ext>
            </a:extLst>
          </p:cNvPr>
          <p:cNvSpPr>
            <a:spLocks noGrp="1"/>
          </p:cNvSpPr>
          <p:nvPr>
            <p:ph type="body" sz="quarter" idx="27"/>
          </p:nvPr>
        </p:nvSpPr>
        <p:spPr>
          <a:xfrm>
            <a:off x="6226629" y="1465422"/>
            <a:ext cx="5597072" cy="4663916"/>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155456-4EE4-3B4C-BF24-3F1968074E99}"/>
              </a:ext>
            </a:extLst>
          </p:cNvPr>
          <p:cNvCxnSpPr>
            <a:cxnSpLocks/>
          </p:cNvCxnSpPr>
          <p:nvPr userDrawn="1"/>
        </p:nvCxnSpPr>
        <p:spPr>
          <a:xfrm>
            <a:off x="341830" y="1221684"/>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BFEF40E5-DC11-4F7C-ADAC-DA34155E26BA}"/>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grpSp>
        <p:nvGrpSpPr>
          <p:cNvPr id="15" name="Group 14">
            <a:extLst>
              <a:ext uri="{FF2B5EF4-FFF2-40B4-BE49-F238E27FC236}">
                <a16:creationId xmlns:a16="http://schemas.microsoft.com/office/drawing/2014/main" id="{4DD218DC-E1BA-4891-AF64-CC90BB6FFCE2}"/>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CF4006CC-BDCC-452B-9D6B-5220AD69DB8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C4999C88-C110-47D0-8458-69FC1950FF7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391679B3-2626-4C9F-A49B-E7A7E276E3C0}"/>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C611AE6C-88EC-4823-BA2D-6229AF93CC0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2D5B3FA9-8E6D-4AFE-8651-01B41AEF994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91652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38" Type="http://schemas.openxmlformats.org/officeDocument/2006/relationships/slideLayout" Target="../slideLayouts/slideLayout149.xml"/><Relationship Id="rId154" Type="http://schemas.openxmlformats.org/officeDocument/2006/relationships/slideLayout" Target="../slideLayouts/slideLayout165.xml"/><Relationship Id="rId159" Type="http://schemas.openxmlformats.org/officeDocument/2006/relationships/slideLayout" Target="../slideLayouts/slideLayout170.xml"/><Relationship Id="rId170" Type="http://schemas.openxmlformats.org/officeDocument/2006/relationships/slideLayout" Target="../slideLayouts/slideLayout181.xml"/><Relationship Id="rId16" Type="http://schemas.openxmlformats.org/officeDocument/2006/relationships/slideLayout" Target="../slideLayouts/slideLayout27.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28" Type="http://schemas.openxmlformats.org/officeDocument/2006/relationships/slideLayout" Target="../slideLayouts/slideLayout139.xml"/><Relationship Id="rId144" Type="http://schemas.openxmlformats.org/officeDocument/2006/relationships/slideLayout" Target="../slideLayouts/slideLayout155.xml"/><Relationship Id="rId149" Type="http://schemas.openxmlformats.org/officeDocument/2006/relationships/slideLayout" Target="../slideLayouts/slideLayout160.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160" Type="http://schemas.openxmlformats.org/officeDocument/2006/relationships/slideLayout" Target="../slideLayouts/slideLayout171.xml"/><Relationship Id="rId165" Type="http://schemas.openxmlformats.org/officeDocument/2006/relationships/slideLayout" Target="../slideLayouts/slideLayout17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18" Type="http://schemas.openxmlformats.org/officeDocument/2006/relationships/slideLayout" Target="../slideLayouts/slideLayout129.xml"/><Relationship Id="rId134" Type="http://schemas.openxmlformats.org/officeDocument/2006/relationships/slideLayout" Target="../slideLayouts/slideLayout145.xml"/><Relationship Id="rId139" Type="http://schemas.openxmlformats.org/officeDocument/2006/relationships/slideLayout" Target="../slideLayouts/slideLayout150.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55" Type="http://schemas.openxmlformats.org/officeDocument/2006/relationships/slideLayout" Target="../slideLayouts/slideLayout166.xml"/><Relationship Id="rId171" Type="http://schemas.openxmlformats.org/officeDocument/2006/relationships/slideLayout" Target="../slideLayouts/slideLayout182.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124" Type="http://schemas.openxmlformats.org/officeDocument/2006/relationships/slideLayout" Target="../slideLayouts/slideLayout135.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45" Type="http://schemas.openxmlformats.org/officeDocument/2006/relationships/slideLayout" Target="../slideLayouts/slideLayout156.xml"/><Relationship Id="rId161" Type="http://schemas.openxmlformats.org/officeDocument/2006/relationships/slideLayout" Target="../slideLayouts/slideLayout172.xml"/><Relationship Id="rId166" Type="http://schemas.openxmlformats.org/officeDocument/2006/relationships/slideLayout" Target="../slideLayouts/slideLayout17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14" Type="http://schemas.openxmlformats.org/officeDocument/2006/relationships/slideLayout" Target="../slideLayouts/slideLayout125.xml"/><Relationship Id="rId119" Type="http://schemas.openxmlformats.org/officeDocument/2006/relationships/slideLayout" Target="../slideLayouts/slideLayout130.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30" Type="http://schemas.openxmlformats.org/officeDocument/2006/relationships/slideLayout" Target="../slideLayouts/slideLayout141.xml"/><Relationship Id="rId135" Type="http://schemas.openxmlformats.org/officeDocument/2006/relationships/slideLayout" Target="../slideLayouts/slideLayout146.xml"/><Relationship Id="rId143" Type="http://schemas.openxmlformats.org/officeDocument/2006/relationships/slideLayout" Target="../slideLayouts/slideLayout154.xml"/><Relationship Id="rId148" Type="http://schemas.openxmlformats.org/officeDocument/2006/relationships/slideLayout" Target="../slideLayouts/slideLayout159.xml"/><Relationship Id="rId151" Type="http://schemas.openxmlformats.org/officeDocument/2006/relationships/slideLayout" Target="../slideLayouts/slideLayout162.xml"/><Relationship Id="rId156" Type="http://schemas.openxmlformats.org/officeDocument/2006/relationships/slideLayout" Target="../slideLayouts/slideLayout167.xml"/><Relationship Id="rId164" Type="http://schemas.openxmlformats.org/officeDocument/2006/relationships/slideLayout" Target="../slideLayouts/slideLayout175.xml"/><Relationship Id="rId169" Type="http://schemas.openxmlformats.org/officeDocument/2006/relationships/slideLayout" Target="../slideLayouts/slideLayout18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72" Type="http://schemas.openxmlformats.org/officeDocument/2006/relationships/theme" Target="../theme/theme2.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120" Type="http://schemas.openxmlformats.org/officeDocument/2006/relationships/slideLayout" Target="../slideLayouts/slideLayout131.xml"/><Relationship Id="rId125" Type="http://schemas.openxmlformats.org/officeDocument/2006/relationships/slideLayout" Target="../slideLayouts/slideLayout136.xml"/><Relationship Id="rId141" Type="http://schemas.openxmlformats.org/officeDocument/2006/relationships/slideLayout" Target="../slideLayouts/slideLayout152.xml"/><Relationship Id="rId146" Type="http://schemas.openxmlformats.org/officeDocument/2006/relationships/slideLayout" Target="../slideLayouts/slideLayout157.xml"/><Relationship Id="rId167" Type="http://schemas.openxmlformats.org/officeDocument/2006/relationships/slideLayout" Target="../slideLayouts/slideLayout178.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162" Type="http://schemas.openxmlformats.org/officeDocument/2006/relationships/slideLayout" Target="../slideLayouts/slideLayout17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131" Type="http://schemas.openxmlformats.org/officeDocument/2006/relationships/slideLayout" Target="../slideLayouts/slideLayout142.xml"/><Relationship Id="rId136" Type="http://schemas.openxmlformats.org/officeDocument/2006/relationships/slideLayout" Target="../slideLayouts/slideLayout147.xml"/><Relationship Id="rId157" Type="http://schemas.openxmlformats.org/officeDocument/2006/relationships/slideLayout" Target="../slideLayouts/slideLayout168.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52" Type="http://schemas.openxmlformats.org/officeDocument/2006/relationships/slideLayout" Target="../slideLayouts/slideLayout16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168" Type="http://schemas.openxmlformats.org/officeDocument/2006/relationships/slideLayout" Target="../slideLayouts/slideLayout17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163" Type="http://schemas.openxmlformats.org/officeDocument/2006/relationships/slideLayout" Target="../slideLayouts/slideLayout174.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slideLayout" Target="../slideLayouts/slideLayout169.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3"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DD081-1775-B81D-DEDA-B44CFC6B3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CCA0ADB8-BA5C-5035-BE67-4787FC1E1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A5758E1-8FE7-5EC8-3D0C-5FFFBBDA1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88400-CC29-41C5-AD97-F3161759547B}" type="datetimeFigureOut">
              <a:rPr lang="en-DE" smtClean="0"/>
              <a:t>05/07/2022</a:t>
            </a:fld>
            <a:endParaRPr lang="en-DE"/>
          </a:p>
        </p:txBody>
      </p:sp>
      <p:sp>
        <p:nvSpPr>
          <p:cNvPr id="5" name="Footer Placeholder 4">
            <a:extLst>
              <a:ext uri="{FF2B5EF4-FFF2-40B4-BE49-F238E27FC236}">
                <a16:creationId xmlns:a16="http://schemas.microsoft.com/office/drawing/2014/main" id="{C99D7ABB-8B0E-B4E6-9B97-4331B9429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B2EFB422-1D78-AF8A-16E6-62C86F8FA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46B09-03E2-4425-B050-975B4E15A877}" type="slidenum">
              <a:rPr lang="en-DE" smtClean="0"/>
              <a:t>‹#›</a:t>
            </a:fld>
            <a:endParaRPr lang="en-DE"/>
          </a:p>
        </p:txBody>
      </p:sp>
    </p:spTree>
    <p:extLst>
      <p:ext uri="{BB962C8B-B14F-4D97-AF65-F5344CB8AC3E}">
        <p14:creationId xmlns:p14="http://schemas.microsoft.com/office/powerpoint/2010/main" val="20513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AAA2C9-183D-7A43-AEB8-4553B2E06314}"/>
              </a:ext>
            </a:extLst>
          </p:cNvPr>
          <p:cNvSpPr>
            <a:spLocks noGrp="1"/>
          </p:cNvSpPr>
          <p:nvPr>
            <p:ph type="body" idx="1"/>
          </p:nvPr>
        </p:nvSpPr>
        <p:spPr>
          <a:xfrm>
            <a:off x="334963" y="1716970"/>
            <a:ext cx="11494248" cy="41832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C5B20B0E-6FA6-6A4A-9B11-4B901297F1EE}"/>
              </a:ext>
            </a:extLst>
          </p:cNvPr>
          <p:cNvSpPr>
            <a:spLocks noGrp="1"/>
          </p:cNvSpPr>
          <p:nvPr>
            <p:ph type="title"/>
          </p:nvPr>
        </p:nvSpPr>
        <p:spPr>
          <a:xfrm>
            <a:off x="337739" y="766586"/>
            <a:ext cx="11491471" cy="638175"/>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18477E6D-BE2E-4280-9AF1-0E06F28C99B4}"/>
              </a:ext>
            </a:extLst>
          </p:cNvPr>
          <p:cNvSpPr>
            <a:spLocks noGrp="1"/>
          </p:cNvSpPr>
          <p:nvPr>
            <p:ph type="sldNum" sz="quarter" idx="4"/>
          </p:nvPr>
        </p:nvSpPr>
        <p:spPr>
          <a:xfrm>
            <a:off x="334963" y="6421983"/>
            <a:ext cx="541740" cy="225289"/>
          </a:xfrm>
          <a:prstGeom prst="rect">
            <a:avLst/>
          </a:prstGeom>
        </p:spPr>
        <p:txBody>
          <a:bodyPr lIns="0" tIns="0" rIns="0" bIns="0" anchor="ctr"/>
          <a:lstStyle>
            <a:lvl1pPr>
              <a:defRPr sz="1000" baseline="0">
                <a:solidFill>
                  <a:schemeClr val="tx1">
                    <a:lumMod val="50000"/>
                    <a:lumOff val="50000"/>
                  </a:schemeClr>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589097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 id="2147483812" r:id="rId152"/>
    <p:sldLayoutId id="2147483813" r:id="rId153"/>
    <p:sldLayoutId id="2147483814" r:id="rId154"/>
    <p:sldLayoutId id="2147483815" r:id="rId155"/>
    <p:sldLayoutId id="2147483816" r:id="rId156"/>
    <p:sldLayoutId id="2147483817" r:id="rId157"/>
    <p:sldLayoutId id="2147483818" r:id="rId158"/>
    <p:sldLayoutId id="2147483819" r:id="rId159"/>
    <p:sldLayoutId id="2147483820" r:id="rId160"/>
    <p:sldLayoutId id="2147483821" r:id="rId161"/>
    <p:sldLayoutId id="2147483822" r:id="rId162"/>
    <p:sldLayoutId id="2147483823" r:id="rId163"/>
    <p:sldLayoutId id="2147483824" r:id="rId164"/>
    <p:sldLayoutId id="2147483825" r:id="rId165"/>
    <p:sldLayoutId id="2147483826" r:id="rId166"/>
    <p:sldLayoutId id="2147483827" r:id="rId167"/>
    <p:sldLayoutId id="2147483828" r:id="rId168"/>
    <p:sldLayoutId id="2147483829" r:id="rId169"/>
    <p:sldLayoutId id="2147483830" r:id="rId170"/>
    <p:sldLayoutId id="2147483831" r:id="rId171"/>
  </p:sldLayoutIdLst>
  <p:hf hdr="0" dt="0"/>
  <p:txStyles>
    <p:titleStyle>
      <a:lvl1pPr algn="l" defTabSz="914400" rtl="0" eaLnBrk="1" latinLnBrk="0" hangingPunct="1">
        <a:lnSpc>
          <a:spcPct val="90000"/>
        </a:lnSpc>
        <a:spcBef>
          <a:spcPct val="0"/>
        </a:spcBef>
        <a:buNone/>
        <a:defRPr sz="3000" kern="1200" cap="all" spc="5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400" kern="120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48">
          <p15:clr>
            <a:srgbClr val="F26B43"/>
          </p15:clr>
        </p15:guide>
        <p15:guide id="3" orient="horz" pos="3861">
          <p15:clr>
            <a:srgbClr val="F26B43"/>
          </p15:clr>
        </p15:guide>
        <p15:guide id="4" orient="horz" pos="228">
          <p15:clr>
            <a:srgbClr val="F26B43"/>
          </p15:clr>
        </p15:guide>
        <p15:guide id="5" orient="horz" pos="4146">
          <p15:clr>
            <a:srgbClr val="F26B43"/>
          </p15:clr>
        </p15:guide>
        <p15:guide id="6" orient="horz" pos="21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7.xml"/></Relationships>
</file>

<file path=ppt/slides/_rels/slide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xml"/><Relationship Id="rId1" Type="http://schemas.openxmlformats.org/officeDocument/2006/relationships/slideLayout" Target="../slideLayouts/slideLayout1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25C4-4B0E-31E7-5449-5C40E67D437B}"/>
              </a:ext>
            </a:extLst>
          </p:cNvPr>
          <p:cNvSpPr>
            <a:spLocks noGrp="1"/>
          </p:cNvSpPr>
          <p:nvPr>
            <p:ph idx="1"/>
          </p:nvPr>
        </p:nvSpPr>
        <p:spPr>
          <a:xfrm>
            <a:off x="414215" y="1825625"/>
            <a:ext cx="11222893" cy="4351338"/>
          </a:xfrm>
        </p:spPr>
        <p:txBody>
          <a:bodyPr/>
          <a:lstStyle/>
          <a:p>
            <a:pPr marL="0" indent="0" algn="ctr">
              <a:buNone/>
            </a:pPr>
            <a:r>
              <a:rPr lang="de-DE" sz="2500" b="1" u="sng" dirty="0">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2500" b="1" u="sng" dirty="0">
                <a:effectLst/>
                <a:latin typeface="Arial" panose="020B0604020202020204" pitchFamily="34" charset="0"/>
                <a:ea typeface="Calibri" panose="020F0502020204030204" pitchFamily="34" charset="0"/>
                <a:cs typeface="Arial" panose="020B0604020202020204" pitchFamily="34" charset="0"/>
              </a:rPr>
              <a:t>auf den M&amp;A Prozess und M&amp;A Verträge</a:t>
            </a:r>
          </a:p>
          <a:p>
            <a:pPr marL="0" indent="0" algn="ctr">
              <a:buNone/>
            </a:pPr>
            <a:endParaRPr lang="de-DE" sz="2500" dirty="0">
              <a:latin typeface="Arial" panose="020B0604020202020204" pitchFamily="34" charset="0"/>
              <a:cs typeface="Arial" panose="020B0604020202020204" pitchFamily="34" charset="0"/>
            </a:endParaRPr>
          </a:p>
          <a:p>
            <a:pPr marL="0" indent="0" algn="ctr">
              <a:buNone/>
            </a:pPr>
            <a:r>
              <a:rPr lang="de-DE" sz="2000" dirty="0">
                <a:latin typeface="Arial" panose="020B0604020202020204" pitchFamily="34" charset="0"/>
                <a:cs typeface="Arial" panose="020B0604020202020204" pitchFamily="34" charset="0"/>
              </a:rPr>
              <a:t>Donnerstag, 30.06.2022</a:t>
            </a:r>
          </a:p>
          <a:p>
            <a:pPr marL="0" indent="0" algn="ctr">
              <a:buNone/>
            </a:pPr>
            <a:endParaRPr lang="de-DE" sz="2500" dirty="0">
              <a:latin typeface="Arial" panose="020B0604020202020204" pitchFamily="34" charset="0"/>
              <a:cs typeface="Arial" panose="020B0604020202020204" pitchFamily="34" charset="0"/>
            </a:endParaRPr>
          </a:p>
          <a:p>
            <a:pPr marL="0" indent="0" algn="ctr">
              <a:buNone/>
            </a:pPr>
            <a:endParaRPr lang="de-DE" sz="2500" dirty="0">
              <a:latin typeface="Arial" panose="020B0604020202020204" pitchFamily="34" charset="0"/>
              <a:cs typeface="Arial" panose="020B0604020202020204" pitchFamily="34" charset="0"/>
            </a:endParaRPr>
          </a:p>
          <a:p>
            <a:pPr marL="0" indent="0" algn="ctr">
              <a:buNone/>
            </a:pPr>
            <a:r>
              <a:rPr lang="de-DE" sz="1800" b="1" dirty="0">
                <a:latin typeface="Arial" panose="020B0604020202020204" pitchFamily="34" charset="0"/>
                <a:cs typeface="Arial" panose="020B0604020202020204" pitchFamily="34" charset="0"/>
              </a:rPr>
              <a:t>Dr. Christian Cornett</a:t>
            </a:r>
          </a:p>
          <a:p>
            <a:pPr marL="0" indent="0" algn="ctr">
              <a:buNone/>
            </a:pPr>
            <a:r>
              <a:rPr lang="de-DE" sz="1800" b="1" dirty="0">
                <a:latin typeface="Arial" panose="020B0604020202020204" pitchFamily="34" charset="0"/>
                <a:cs typeface="Arial" panose="020B0604020202020204" pitchFamily="34" charset="0"/>
              </a:rPr>
              <a:t>King &amp; Wood Mallesons Rechtsanwaltsgesellschaft, Frankfurt </a:t>
            </a:r>
            <a:endParaRPr lang="en-DE" sz="1800" b="1" dirty="0">
              <a:latin typeface="Arial" panose="020B0604020202020204" pitchFamily="34" charset="0"/>
              <a:cs typeface="Arial" panose="020B0604020202020204" pitchFamily="34" charset="0"/>
            </a:endParaRPr>
          </a:p>
          <a:p>
            <a:endParaRPr lang="en-DE" dirty="0"/>
          </a:p>
        </p:txBody>
      </p:sp>
      <p:sp>
        <p:nvSpPr>
          <p:cNvPr id="5" name="TextBox 4">
            <a:extLst>
              <a:ext uri="{FF2B5EF4-FFF2-40B4-BE49-F238E27FC236}">
                <a16:creationId xmlns:a16="http://schemas.microsoft.com/office/drawing/2014/main" id="{D041B51E-1E88-F328-4025-E7D9287BB373}"/>
              </a:ext>
            </a:extLst>
          </p:cNvPr>
          <p:cNvSpPr txBox="1"/>
          <p:nvPr/>
        </p:nvSpPr>
        <p:spPr>
          <a:xfrm>
            <a:off x="10816492" y="6463323"/>
            <a:ext cx="1133231" cy="246221"/>
          </a:xfrm>
          <a:prstGeom prst="rect">
            <a:avLst/>
          </a:prstGeom>
          <a:noFill/>
        </p:spPr>
        <p:txBody>
          <a:bodyPr wrap="square" rtlCol="0">
            <a:spAutoFit/>
          </a:bodyPr>
          <a:lstStyle/>
          <a:p>
            <a:r>
              <a:rPr lang="de-DE" sz="1000" dirty="0"/>
              <a:t>#11741708</a:t>
            </a:r>
            <a:endParaRPr lang="en-DE" sz="1000" dirty="0"/>
          </a:p>
        </p:txBody>
      </p:sp>
      <p:sp>
        <p:nvSpPr>
          <p:cNvPr id="7" name="AutoShape 4" descr="King &amp; Wood Mallesons Logo">
            <a:extLst>
              <a:ext uri="{FF2B5EF4-FFF2-40B4-BE49-F238E27FC236}">
                <a16:creationId xmlns:a16="http://schemas.microsoft.com/office/drawing/2014/main" id="{04579F21-F54D-A252-92B7-89073BE9D4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Tree>
    <p:extLst>
      <p:ext uri="{BB962C8B-B14F-4D97-AF65-F5344CB8AC3E}">
        <p14:creationId xmlns:p14="http://schemas.microsoft.com/office/powerpoint/2010/main" val="15858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25C4-4B0E-31E7-5449-5C40E67D437B}"/>
              </a:ext>
            </a:extLst>
          </p:cNvPr>
          <p:cNvSpPr>
            <a:spLocks noGrp="1"/>
          </p:cNvSpPr>
          <p:nvPr>
            <p:ph idx="1"/>
          </p:nvPr>
        </p:nvSpPr>
        <p:spPr>
          <a:xfrm>
            <a:off x="1039534" y="2215114"/>
            <a:ext cx="10881221" cy="4351338"/>
          </a:xfrm>
        </p:spPr>
        <p:txBody>
          <a:bodyPr>
            <a:noAutofit/>
          </a:bodyPr>
          <a:lstStyle/>
          <a:p>
            <a:pPr lvl="1"/>
            <a:r>
              <a:rPr lang="en-GB" sz="2000" dirty="0" err="1">
                <a:solidFill>
                  <a:srgbClr val="FF0000"/>
                </a:solidFill>
                <a:latin typeface="Trebuchet MS" panose="020B0603020202020204" pitchFamily="34" charset="0"/>
              </a:rPr>
              <a:t>Einführung</a:t>
            </a:r>
            <a:r>
              <a:rPr lang="en-GB" sz="2000" dirty="0">
                <a:solidFill>
                  <a:srgbClr val="FF0000"/>
                </a:solidFill>
                <a:latin typeface="Trebuchet MS" panose="020B0603020202020204" pitchFamily="34" charset="0"/>
              </a:rPr>
              <a:t> in die </a:t>
            </a:r>
            <a:r>
              <a:rPr lang="en-GB" sz="2000" dirty="0" err="1">
                <a:solidFill>
                  <a:srgbClr val="FF0000"/>
                </a:solidFill>
                <a:latin typeface="Trebuchet MS" panose="020B0603020202020204" pitchFamily="34" charset="0"/>
              </a:rPr>
              <a:t>Themenwahl</a:t>
            </a:r>
            <a:r>
              <a:rPr lang="en-GB" sz="2000" dirty="0">
                <a:solidFill>
                  <a:srgbClr val="FF0000"/>
                </a:solidFill>
                <a:latin typeface="Trebuchet MS" panose="020B0603020202020204" pitchFamily="34" charset="0"/>
              </a:rPr>
              <a:t>: </a:t>
            </a:r>
            <a:r>
              <a:rPr lang="en-GB" sz="2000" dirty="0" err="1">
                <a:solidFill>
                  <a:srgbClr val="FF0000"/>
                </a:solidFill>
                <a:latin typeface="Trebuchet MS" panose="020B0603020202020204" pitchFamily="34" charset="0"/>
              </a:rPr>
              <a:t>Warum</a:t>
            </a:r>
            <a:r>
              <a:rPr lang="en-GB" sz="2000" dirty="0">
                <a:solidFill>
                  <a:srgbClr val="FF0000"/>
                </a:solidFill>
                <a:latin typeface="Trebuchet MS" panose="020B0603020202020204" pitchFamily="34" charset="0"/>
              </a:rPr>
              <a:t> </a:t>
            </a:r>
            <a:r>
              <a:rPr lang="en-GB" sz="2000" dirty="0" err="1">
                <a:solidFill>
                  <a:srgbClr val="FF0000"/>
                </a:solidFill>
                <a:latin typeface="Trebuchet MS" panose="020B0603020202020204" pitchFamily="34" charset="0"/>
              </a:rPr>
              <a:t>sind</a:t>
            </a:r>
            <a:r>
              <a:rPr lang="en-GB" sz="2000" dirty="0">
                <a:solidFill>
                  <a:srgbClr val="FF0000"/>
                </a:solidFill>
                <a:latin typeface="Trebuchet MS" panose="020B0603020202020204" pitchFamily="34" charset="0"/>
              </a:rPr>
              <a:t> </a:t>
            </a:r>
            <a:r>
              <a:rPr lang="en-GB" sz="2000" dirty="0" err="1">
                <a:solidFill>
                  <a:srgbClr val="FF0000"/>
                </a:solidFill>
                <a:latin typeface="Trebuchet MS" panose="020B0603020202020204" pitchFamily="34" charset="0"/>
              </a:rPr>
              <a:t>Sanktionen</a:t>
            </a:r>
            <a:r>
              <a:rPr lang="en-GB" sz="2000" dirty="0">
                <a:solidFill>
                  <a:srgbClr val="FF0000"/>
                </a:solidFill>
                <a:latin typeface="Trebuchet MS" panose="020B0603020202020204" pitchFamily="34" charset="0"/>
              </a:rPr>
              <a:t> für den M&amp;A </a:t>
            </a:r>
            <a:r>
              <a:rPr lang="en-GB" sz="2000" dirty="0" err="1">
                <a:solidFill>
                  <a:srgbClr val="FF0000"/>
                </a:solidFill>
                <a:latin typeface="Trebuchet MS" panose="020B0603020202020204" pitchFamily="34" charset="0"/>
              </a:rPr>
              <a:t>Prozess</a:t>
            </a:r>
            <a:r>
              <a:rPr lang="en-GB" sz="2000" dirty="0">
                <a:solidFill>
                  <a:srgbClr val="FF0000"/>
                </a:solidFill>
                <a:latin typeface="Trebuchet MS" panose="020B0603020202020204" pitchFamily="34" charset="0"/>
              </a:rPr>
              <a:t> relevant?</a:t>
            </a:r>
          </a:p>
          <a:p>
            <a:endParaRPr lang="en-GB" sz="2000" dirty="0">
              <a:latin typeface="Trebuchet MS" panose="020B0603020202020204" pitchFamily="34" charset="0"/>
            </a:endParaRPr>
          </a:p>
          <a:p>
            <a:pPr marL="457200" indent="-457200">
              <a:buFont typeface="+mj-lt"/>
              <a:buAutoNum type="arabicPeriod"/>
            </a:pPr>
            <a:r>
              <a:rPr lang="en-GB" sz="2000" dirty="0">
                <a:latin typeface="Trebuchet MS" panose="020B0603020202020204" pitchFamily="34" charset="0"/>
              </a:rPr>
              <a:t>Was </a:t>
            </a:r>
            <a:r>
              <a:rPr lang="en-GB" sz="2000" dirty="0" err="1">
                <a:latin typeface="Trebuchet MS" panose="020B0603020202020204" pitchFamily="34" charset="0"/>
              </a:rPr>
              <a:t>ist</a:t>
            </a:r>
            <a:r>
              <a:rPr lang="en-GB" sz="2000" dirty="0">
                <a:latin typeface="Trebuchet MS" panose="020B0603020202020204" pitchFamily="34" charset="0"/>
              </a:rPr>
              <a:t> </a:t>
            </a:r>
            <a:r>
              <a:rPr lang="en-GB" sz="2000" dirty="0" err="1">
                <a:latin typeface="Trebuchet MS" panose="020B0603020202020204" pitchFamily="34" charset="0"/>
              </a:rPr>
              <a:t>eigentlich</a:t>
            </a:r>
            <a:r>
              <a:rPr lang="en-GB" sz="2000" dirty="0">
                <a:latin typeface="Trebuchet MS" panose="020B0603020202020204" pitchFamily="34" charset="0"/>
              </a:rPr>
              <a:t> </a:t>
            </a:r>
            <a:r>
              <a:rPr lang="en-GB" sz="2000" dirty="0" err="1">
                <a:latin typeface="Trebuchet MS" panose="020B0603020202020204" pitchFamily="34" charset="0"/>
              </a:rPr>
              <a:t>ein</a:t>
            </a:r>
            <a:r>
              <a:rPr lang="en-GB" sz="2000" dirty="0">
                <a:latin typeface="Trebuchet MS" panose="020B0603020202020204" pitchFamily="34" charset="0"/>
              </a:rPr>
              <a:t> M&amp;A </a:t>
            </a:r>
            <a:r>
              <a:rPr lang="en-GB" sz="2000" dirty="0" err="1">
                <a:latin typeface="Trebuchet MS" panose="020B0603020202020204" pitchFamily="34" charset="0"/>
              </a:rPr>
              <a:t>Prozess</a:t>
            </a:r>
            <a:endParaRPr lang="en-GB" sz="2000" dirty="0">
              <a:latin typeface="Trebuchet MS" panose="020B0603020202020204" pitchFamily="34" charset="0"/>
            </a:endParaRPr>
          </a:p>
          <a:p>
            <a:pPr marL="457200" indent="-457200">
              <a:buFont typeface="+mj-lt"/>
              <a:buAutoNum type="arabicPeriod"/>
            </a:pPr>
            <a:r>
              <a:rPr lang="en-GB" sz="2000" dirty="0">
                <a:latin typeface="Trebuchet MS" panose="020B0603020202020204" pitchFamily="34" charset="0"/>
              </a:rPr>
              <a:t>Was </a:t>
            </a:r>
            <a:r>
              <a:rPr lang="en-GB" sz="2000" dirty="0" err="1">
                <a:latin typeface="Trebuchet MS" panose="020B0603020202020204" pitchFamily="34" charset="0"/>
              </a:rPr>
              <a:t>sind</a:t>
            </a:r>
            <a:r>
              <a:rPr lang="en-GB" sz="2000" dirty="0">
                <a:latin typeface="Trebuchet MS" panose="020B0603020202020204" pitchFamily="34" charset="0"/>
              </a:rPr>
              <a:t> </a:t>
            </a:r>
            <a:r>
              <a:rPr lang="en-GB" sz="2000" dirty="0" err="1">
                <a:latin typeface="Trebuchet MS" panose="020B0603020202020204" pitchFamily="34" charset="0"/>
              </a:rPr>
              <a:t>Sanktionen</a:t>
            </a:r>
            <a:r>
              <a:rPr lang="en-GB" sz="2000" dirty="0">
                <a:latin typeface="Trebuchet MS" panose="020B0603020202020204" pitchFamily="34" charset="0"/>
              </a:rPr>
              <a:t> – </a:t>
            </a:r>
            <a:r>
              <a:rPr lang="en-GB" sz="2000" dirty="0" err="1">
                <a:latin typeface="Trebuchet MS" panose="020B0603020202020204" pitchFamily="34" charset="0"/>
              </a:rPr>
              <a:t>welche</a:t>
            </a:r>
            <a:r>
              <a:rPr lang="en-GB" sz="2000" dirty="0">
                <a:latin typeface="Trebuchet MS" panose="020B0603020202020204" pitchFamily="34" charset="0"/>
              </a:rPr>
              <a:t> </a:t>
            </a:r>
            <a:r>
              <a:rPr lang="en-GB" sz="2000" dirty="0" err="1">
                <a:latin typeface="Trebuchet MS" panose="020B0603020202020204" pitchFamily="34" charset="0"/>
              </a:rPr>
              <a:t>Sanktionen</a:t>
            </a:r>
            <a:r>
              <a:rPr lang="en-GB" sz="2000" dirty="0">
                <a:latin typeface="Trebuchet MS" panose="020B0603020202020204" pitchFamily="34" charset="0"/>
              </a:rPr>
              <a:t> </a:t>
            </a:r>
            <a:r>
              <a:rPr lang="en-GB" sz="2000" dirty="0" err="1">
                <a:latin typeface="Trebuchet MS" panose="020B0603020202020204" pitchFamily="34" charset="0"/>
              </a:rPr>
              <a:t>sind</a:t>
            </a:r>
            <a:r>
              <a:rPr lang="en-GB" sz="2000" dirty="0">
                <a:latin typeface="Trebuchet MS" panose="020B0603020202020204" pitchFamily="34" charset="0"/>
              </a:rPr>
              <a:t> relevant</a:t>
            </a:r>
          </a:p>
          <a:p>
            <a:pPr lvl="1"/>
            <a:r>
              <a:rPr lang="en-GB" sz="2000" dirty="0" err="1">
                <a:latin typeface="Trebuchet MS" panose="020B0603020202020204" pitchFamily="34" charset="0"/>
              </a:rPr>
              <a:t>Sanktionen</a:t>
            </a:r>
            <a:r>
              <a:rPr lang="en-GB" sz="2000" dirty="0">
                <a:latin typeface="Trebuchet MS" panose="020B0603020202020204" pitchFamily="34" charset="0"/>
              </a:rPr>
              <a:t> &amp; </a:t>
            </a:r>
            <a:r>
              <a:rPr lang="en-GB" sz="2000" dirty="0" err="1">
                <a:latin typeface="Trebuchet MS" panose="020B0603020202020204" pitchFamily="34" charset="0"/>
              </a:rPr>
              <a:t>Auswirkungen</a:t>
            </a:r>
            <a:r>
              <a:rPr lang="en-GB" sz="2000" dirty="0">
                <a:latin typeface="Trebuchet MS" panose="020B0603020202020204" pitchFamily="34" charset="0"/>
              </a:rPr>
              <a:t> auf den Handel  (</a:t>
            </a:r>
            <a:r>
              <a:rPr lang="en-GB" sz="2000" dirty="0" err="1">
                <a:latin typeface="Trebuchet MS" panose="020B0603020202020204" pitchFamily="34" charset="0"/>
              </a:rPr>
              <a:t>bestehende</a:t>
            </a:r>
            <a:r>
              <a:rPr lang="en-GB" sz="2000" dirty="0">
                <a:latin typeface="Trebuchet MS" panose="020B0603020202020204" pitchFamily="34" charset="0"/>
              </a:rPr>
              <a:t> </a:t>
            </a:r>
            <a:r>
              <a:rPr lang="en-GB" sz="2000" dirty="0" err="1">
                <a:latin typeface="Trebuchet MS" panose="020B0603020202020204" pitchFamily="34" charset="0"/>
              </a:rPr>
              <a:t>Verträge</a:t>
            </a:r>
            <a:r>
              <a:rPr lang="en-GB" sz="2000" dirty="0">
                <a:latin typeface="Trebuchet MS" panose="020B0603020202020204" pitchFamily="34" charset="0"/>
              </a:rPr>
              <a:t>, </a:t>
            </a:r>
            <a:r>
              <a:rPr lang="en-GB" sz="2000" dirty="0" err="1">
                <a:latin typeface="Trebuchet MS" panose="020B0603020202020204" pitchFamily="34" charset="0"/>
              </a:rPr>
              <a:t>neue</a:t>
            </a:r>
            <a:r>
              <a:rPr lang="en-GB" sz="2000" dirty="0">
                <a:latin typeface="Trebuchet MS" panose="020B0603020202020204" pitchFamily="34" charset="0"/>
              </a:rPr>
              <a:t> </a:t>
            </a:r>
            <a:r>
              <a:rPr lang="en-GB" sz="2000" dirty="0" err="1">
                <a:latin typeface="Trebuchet MS" panose="020B0603020202020204" pitchFamily="34" charset="0"/>
              </a:rPr>
              <a:t>Verträge</a:t>
            </a:r>
            <a:r>
              <a:rPr lang="en-GB" sz="2000" dirty="0">
                <a:latin typeface="Trebuchet MS" panose="020B0603020202020204" pitchFamily="34" charset="0"/>
              </a:rPr>
              <a:t>)</a:t>
            </a:r>
          </a:p>
          <a:p>
            <a:pPr lvl="1"/>
            <a:r>
              <a:rPr lang="en-GB" sz="2000" dirty="0" err="1">
                <a:latin typeface="Trebuchet MS" panose="020B0603020202020204" pitchFamily="34" charset="0"/>
              </a:rPr>
              <a:t>Sanktionen</a:t>
            </a:r>
            <a:r>
              <a:rPr lang="en-GB" sz="2000" dirty="0">
                <a:latin typeface="Trebuchet MS" panose="020B0603020202020204" pitchFamily="34" charset="0"/>
              </a:rPr>
              <a:t> </a:t>
            </a:r>
            <a:r>
              <a:rPr lang="en-GB" sz="2000" dirty="0" err="1">
                <a:latin typeface="Trebuchet MS" panose="020B0603020202020204" pitchFamily="34" charset="0"/>
              </a:rPr>
              <a:t>als</a:t>
            </a:r>
            <a:r>
              <a:rPr lang="en-GB" sz="2000" dirty="0">
                <a:latin typeface="Trebuchet MS" panose="020B0603020202020204" pitchFamily="34" charset="0"/>
              </a:rPr>
              <a:t> Teil der M&amp;A </a:t>
            </a:r>
            <a:r>
              <a:rPr lang="en-GB" sz="2000" dirty="0" err="1">
                <a:latin typeface="Trebuchet MS" panose="020B0603020202020204" pitchFamily="34" charset="0"/>
              </a:rPr>
              <a:t>Wirklichkeit</a:t>
            </a:r>
            <a:r>
              <a:rPr lang="en-GB" sz="2000" dirty="0">
                <a:latin typeface="Trebuchet MS" panose="020B0603020202020204" pitchFamily="34" charset="0"/>
              </a:rPr>
              <a:t> anno 2022 - No Man is an Island. </a:t>
            </a:r>
          </a:p>
          <a:p>
            <a:pPr marL="457200" indent="-457200">
              <a:buFont typeface="+mj-lt"/>
              <a:buAutoNum type="arabicPeriod"/>
            </a:pPr>
            <a:endParaRPr lang="en-GB" sz="2000" dirty="0">
              <a:latin typeface="Trebuchet MS" panose="020B0603020202020204" pitchFamily="34" charset="0"/>
            </a:endParaRPr>
          </a:p>
          <a:p>
            <a:pPr marL="457200" indent="-457200">
              <a:buFont typeface="+mj-lt"/>
              <a:buAutoNum type="arabicPeriod"/>
            </a:pPr>
            <a:r>
              <a:rPr lang="en-GB" sz="2000" dirty="0" err="1">
                <a:latin typeface="Trebuchet MS" panose="020B0603020202020204" pitchFamily="34" charset="0"/>
              </a:rPr>
              <a:t>Folgen</a:t>
            </a:r>
            <a:r>
              <a:rPr lang="en-GB" sz="2000" dirty="0">
                <a:latin typeface="Trebuchet MS" panose="020B0603020202020204" pitchFamily="34" charset="0"/>
              </a:rPr>
              <a:t> von </a:t>
            </a:r>
            <a:r>
              <a:rPr lang="en-GB" sz="2000" dirty="0" err="1">
                <a:latin typeface="Trebuchet MS" panose="020B0603020202020204" pitchFamily="34" charset="0"/>
              </a:rPr>
              <a:t>Sanktionen</a:t>
            </a:r>
            <a:r>
              <a:rPr lang="en-GB" sz="2000" dirty="0">
                <a:latin typeface="Trebuchet MS" panose="020B0603020202020204" pitchFamily="34" charset="0"/>
              </a:rPr>
              <a:t> für den M&amp;A </a:t>
            </a:r>
            <a:r>
              <a:rPr lang="en-GB" sz="2000" dirty="0" err="1">
                <a:latin typeface="Trebuchet MS" panose="020B0603020202020204" pitchFamily="34" charset="0"/>
              </a:rPr>
              <a:t>Prozess</a:t>
            </a:r>
            <a:r>
              <a:rPr lang="en-GB" sz="2000" dirty="0">
                <a:latin typeface="Trebuchet MS" panose="020B0603020202020204" pitchFamily="34" charset="0"/>
              </a:rPr>
              <a:t> &amp; </a:t>
            </a:r>
            <a:r>
              <a:rPr lang="en-GB" sz="2000" dirty="0" err="1">
                <a:latin typeface="Trebuchet MS" panose="020B0603020202020204" pitchFamily="34" charset="0"/>
              </a:rPr>
              <a:t>inhaltliche</a:t>
            </a:r>
            <a:r>
              <a:rPr lang="en-GB" sz="2000" dirty="0">
                <a:latin typeface="Trebuchet MS" panose="020B0603020202020204" pitchFamily="34" charset="0"/>
              </a:rPr>
              <a:t> </a:t>
            </a:r>
            <a:r>
              <a:rPr lang="en-GB" sz="2000" dirty="0" err="1">
                <a:latin typeface="Trebuchet MS" panose="020B0603020202020204" pitchFamily="34" charset="0"/>
              </a:rPr>
              <a:t>Implikationen</a:t>
            </a:r>
            <a:endParaRPr lang="en-GB" sz="2000" dirty="0">
              <a:latin typeface="Trebuchet MS" panose="020B0603020202020204" pitchFamily="34" charset="0"/>
            </a:endParaRPr>
          </a:p>
          <a:p>
            <a:pPr marL="457200" indent="-457200">
              <a:buFont typeface="+mj-lt"/>
              <a:buAutoNum type="arabicPeriod"/>
            </a:pPr>
            <a:r>
              <a:rPr lang="en-GB" sz="2000" dirty="0" err="1">
                <a:latin typeface="Trebuchet MS" panose="020B0603020202020204" pitchFamily="34" charset="0"/>
              </a:rPr>
              <a:t>Beispiele</a:t>
            </a:r>
            <a:r>
              <a:rPr lang="en-GB" sz="2000" dirty="0">
                <a:latin typeface="Trebuchet MS" panose="020B0603020202020204" pitchFamily="34" charset="0"/>
              </a:rPr>
              <a:t>: </a:t>
            </a:r>
            <a:r>
              <a:rPr lang="en-GB" sz="2000" dirty="0" err="1">
                <a:latin typeface="Trebuchet MS" panose="020B0603020202020204" pitchFamily="34" charset="0"/>
              </a:rPr>
              <a:t>Probleme</a:t>
            </a:r>
            <a:r>
              <a:rPr lang="en-GB" sz="2000" dirty="0">
                <a:latin typeface="Trebuchet MS" panose="020B0603020202020204" pitchFamily="34" charset="0"/>
              </a:rPr>
              <a:t> / </a:t>
            </a:r>
            <a:r>
              <a:rPr lang="en-GB" sz="2000" dirty="0" err="1">
                <a:latin typeface="Trebuchet MS" panose="020B0603020202020204" pitchFamily="34" charset="0"/>
              </a:rPr>
              <a:t>Lösungen</a:t>
            </a:r>
            <a:r>
              <a:rPr lang="en-GB" sz="2000" dirty="0">
                <a:latin typeface="Trebuchet MS" panose="020B0603020202020204" pitchFamily="34" charset="0"/>
              </a:rPr>
              <a:t> / </a:t>
            </a:r>
            <a:r>
              <a:rPr lang="en-GB" sz="2000" dirty="0" err="1">
                <a:latin typeface="Trebuchet MS" panose="020B0603020202020204" pitchFamily="34" charset="0"/>
              </a:rPr>
              <a:t>Herangehensweise</a:t>
            </a:r>
            <a:endParaRPr lang="en-GB" sz="2000" dirty="0">
              <a:latin typeface="Trebuchet MS" panose="020B0603020202020204" pitchFamily="34" charset="0"/>
            </a:endParaRPr>
          </a:p>
          <a:p>
            <a:endParaRPr lang="en-GB" sz="2000" dirty="0">
              <a:latin typeface="Trebuchet MS" panose="020B0603020202020204" pitchFamily="34" charset="0"/>
            </a:endParaRPr>
          </a:p>
          <a:p>
            <a:pPr lvl="1"/>
            <a:r>
              <a:rPr lang="en-GB" sz="2000" dirty="0" err="1">
                <a:latin typeface="Trebuchet MS" panose="020B0603020202020204" pitchFamily="34" charset="0"/>
              </a:rPr>
              <a:t>Diskussion</a:t>
            </a:r>
            <a:r>
              <a:rPr lang="en-GB" sz="2000" dirty="0">
                <a:latin typeface="Trebuchet MS" panose="020B0603020202020204" pitchFamily="34" charset="0"/>
              </a:rPr>
              <a:t> – </a:t>
            </a:r>
            <a:r>
              <a:rPr lang="en-GB" sz="2000" i="1" dirty="0" err="1">
                <a:latin typeface="Trebuchet MS" panose="020B0603020202020204" pitchFamily="34" charset="0"/>
              </a:rPr>
              <a:t>nicht</a:t>
            </a:r>
            <a:r>
              <a:rPr lang="en-GB" sz="2000" dirty="0">
                <a:latin typeface="Trebuchet MS" panose="020B0603020202020204" pitchFamily="34" charset="0"/>
              </a:rPr>
              <a:t> </a:t>
            </a:r>
            <a:r>
              <a:rPr lang="en-GB" sz="2000" dirty="0" err="1">
                <a:latin typeface="Trebuchet MS" panose="020B0603020202020204" pitchFamily="34" charset="0"/>
              </a:rPr>
              <a:t>nur</a:t>
            </a:r>
            <a:r>
              <a:rPr lang="en-GB" sz="2000" dirty="0">
                <a:latin typeface="Trebuchet MS" panose="020B0603020202020204" pitchFamily="34" charset="0"/>
              </a:rPr>
              <a:t> am Ende</a:t>
            </a:r>
          </a:p>
          <a:p>
            <a:endParaRPr lang="en-GB" sz="2000" dirty="0">
              <a:latin typeface="Trebuchet MS" panose="020B0603020202020204" pitchFamily="34" charset="0"/>
            </a:endParaRPr>
          </a:p>
        </p:txBody>
      </p:sp>
      <p:sp>
        <p:nvSpPr>
          <p:cNvPr id="2" name="TextBox 1">
            <a:extLst>
              <a:ext uri="{FF2B5EF4-FFF2-40B4-BE49-F238E27FC236}">
                <a16:creationId xmlns:a16="http://schemas.microsoft.com/office/drawing/2014/main" id="{06F796D3-33F7-2DF3-D0C7-77B12F1BBA9E}"/>
              </a:ext>
            </a:extLst>
          </p:cNvPr>
          <p:cNvSpPr txBox="1"/>
          <p:nvPr/>
        </p:nvSpPr>
        <p:spPr>
          <a:xfrm>
            <a:off x="3603061" y="291548"/>
            <a:ext cx="4614020" cy="1200329"/>
          </a:xfrm>
          <a:prstGeom prst="rect">
            <a:avLst/>
          </a:prstGeom>
          <a:noFill/>
        </p:spPr>
        <p:txBody>
          <a:bodyPr wrap="none" rtlCol="0">
            <a:spAutoFit/>
          </a:bodyPr>
          <a:lstStyle/>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auf den M&amp;A Prozess und M&amp;A Verträge</a:t>
            </a:r>
            <a:b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eine Anwaltsperspektive</a:t>
            </a:r>
          </a:p>
          <a:p>
            <a:endParaRPr lang="en-DE" dirty="0"/>
          </a:p>
        </p:txBody>
      </p:sp>
      <p:sp>
        <p:nvSpPr>
          <p:cNvPr id="4" name="TextBox 3">
            <a:extLst>
              <a:ext uri="{FF2B5EF4-FFF2-40B4-BE49-F238E27FC236}">
                <a16:creationId xmlns:a16="http://schemas.microsoft.com/office/drawing/2014/main" id="{01C8F93C-DC42-4C7C-D1E1-DF238A809AA5}"/>
              </a:ext>
            </a:extLst>
          </p:cNvPr>
          <p:cNvSpPr txBox="1"/>
          <p:nvPr/>
        </p:nvSpPr>
        <p:spPr>
          <a:xfrm>
            <a:off x="1039535" y="1653440"/>
            <a:ext cx="3005951" cy="400110"/>
          </a:xfrm>
          <a:prstGeom prst="rect">
            <a:avLst/>
          </a:prstGeom>
          <a:noFill/>
        </p:spPr>
        <p:txBody>
          <a:bodyPr wrap="none" rtlCol="0">
            <a:spAutoFit/>
          </a:bodyPr>
          <a:lstStyle/>
          <a:p>
            <a:r>
              <a:rPr lang="de-DE" sz="2000" dirty="0">
                <a:solidFill>
                  <a:srgbClr val="FF0000"/>
                </a:solidFill>
                <a:latin typeface="Trebuchet MS" panose="020B0603020202020204" pitchFamily="34" charset="0"/>
              </a:rPr>
              <a:t>0. Übersicht, Gliederung</a:t>
            </a:r>
            <a:endParaRPr lang="en-DE" sz="2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52092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25C4-4B0E-31E7-5449-5C40E67D437B}"/>
              </a:ext>
            </a:extLst>
          </p:cNvPr>
          <p:cNvSpPr>
            <a:spLocks noGrp="1"/>
          </p:cNvSpPr>
          <p:nvPr>
            <p:ph idx="1"/>
          </p:nvPr>
        </p:nvSpPr>
        <p:spPr>
          <a:xfrm>
            <a:off x="1039535" y="2215113"/>
            <a:ext cx="10515600" cy="4351338"/>
          </a:xfrm>
        </p:spPr>
        <p:txBody>
          <a:bodyPr>
            <a:noAutofit/>
          </a:bodyPr>
          <a:lstStyle/>
          <a:p>
            <a:r>
              <a:rPr lang="en-GB" sz="2000" dirty="0">
                <a:latin typeface="Trebuchet MS" panose="020B0603020202020204" pitchFamily="34" charset="0"/>
              </a:rPr>
              <a:t>Was </a:t>
            </a:r>
            <a:r>
              <a:rPr lang="en-GB" sz="2000" dirty="0" err="1">
                <a:latin typeface="Trebuchet MS" panose="020B0603020202020204" pitchFamily="34" charset="0"/>
              </a:rPr>
              <a:t>ist</a:t>
            </a:r>
            <a:r>
              <a:rPr lang="en-GB" sz="2000" dirty="0">
                <a:latin typeface="Trebuchet MS" panose="020B0603020202020204" pitchFamily="34" charset="0"/>
              </a:rPr>
              <a:t> der M&amp;A </a:t>
            </a:r>
            <a:r>
              <a:rPr lang="en-GB" sz="2000" dirty="0" err="1">
                <a:latin typeface="Trebuchet MS" panose="020B0603020202020204" pitchFamily="34" charset="0"/>
              </a:rPr>
              <a:t>Prozess</a:t>
            </a:r>
            <a:r>
              <a:rPr lang="en-GB" sz="2000" dirty="0">
                <a:latin typeface="Trebuchet MS" panose="020B0603020202020204" pitchFamily="34" charset="0"/>
              </a:rPr>
              <a:t> – Was </a:t>
            </a:r>
            <a:r>
              <a:rPr lang="en-GB" sz="2000" dirty="0" err="1">
                <a:latin typeface="Trebuchet MS" panose="020B0603020202020204" pitchFamily="34" charset="0"/>
              </a:rPr>
              <a:t>soll</a:t>
            </a:r>
            <a:r>
              <a:rPr lang="en-GB" sz="2000" dirty="0">
                <a:latin typeface="Trebuchet MS" panose="020B0603020202020204" pitchFamily="34" charset="0"/>
              </a:rPr>
              <a:t> </a:t>
            </a:r>
            <a:r>
              <a:rPr lang="en-GB" sz="2000" dirty="0" err="1">
                <a:latin typeface="Trebuchet MS" panose="020B0603020202020204" pitchFamily="34" charset="0"/>
              </a:rPr>
              <a:t>ein</a:t>
            </a:r>
            <a:r>
              <a:rPr lang="en-GB" sz="2000" dirty="0">
                <a:latin typeface="Trebuchet MS" panose="020B0603020202020204" pitchFamily="34" charset="0"/>
              </a:rPr>
              <a:t> M&amp;A </a:t>
            </a:r>
            <a:r>
              <a:rPr lang="en-GB" sz="2000" dirty="0" err="1">
                <a:latin typeface="Trebuchet MS" panose="020B0603020202020204" pitchFamily="34" charset="0"/>
              </a:rPr>
              <a:t>Vertrag</a:t>
            </a:r>
            <a:endParaRPr lang="en-GB" sz="2000" dirty="0">
              <a:latin typeface="Trebuchet MS" panose="020B0603020202020204" pitchFamily="34" charset="0"/>
            </a:endParaRPr>
          </a:p>
          <a:p>
            <a:r>
              <a:rPr lang="en-GB" sz="2000" dirty="0" err="1">
                <a:latin typeface="Trebuchet MS" panose="020B0603020202020204" pitchFamily="34" charset="0"/>
              </a:rPr>
              <a:t>Abgrenzung</a:t>
            </a:r>
            <a:r>
              <a:rPr lang="en-GB" sz="2000" dirty="0">
                <a:latin typeface="Trebuchet MS" panose="020B0603020202020204" pitchFamily="34" charset="0"/>
              </a:rPr>
              <a:t> zu Joint Ventures,  </a:t>
            </a:r>
            <a:r>
              <a:rPr lang="en-GB" sz="2000" dirty="0" err="1">
                <a:latin typeface="Trebuchet MS" panose="020B0603020202020204" pitchFamily="34" charset="0"/>
              </a:rPr>
              <a:t>Beteiligungen</a:t>
            </a:r>
            <a:endParaRPr lang="en-GB" sz="2000" dirty="0">
              <a:latin typeface="Trebuchet MS" panose="020B0603020202020204" pitchFamily="34" charset="0"/>
            </a:endParaRPr>
          </a:p>
          <a:p>
            <a:endParaRPr lang="en-GB" sz="2000" dirty="0">
              <a:latin typeface="Trebuchet MS" panose="020B0603020202020204" pitchFamily="34" charset="0"/>
            </a:endParaRPr>
          </a:p>
          <a:p>
            <a:r>
              <a:rPr lang="en-GB" sz="2000" dirty="0" err="1">
                <a:latin typeface="Trebuchet MS" panose="020B0603020202020204" pitchFamily="34" charset="0"/>
              </a:rPr>
              <a:t>Wesentliche</a:t>
            </a:r>
            <a:r>
              <a:rPr lang="en-GB" sz="2000" dirty="0">
                <a:latin typeface="Trebuchet MS" panose="020B0603020202020204" pitchFamily="34" charset="0"/>
              </a:rPr>
              <a:t> </a:t>
            </a:r>
            <a:r>
              <a:rPr lang="en-GB" sz="2000" dirty="0" err="1">
                <a:latin typeface="Trebuchet MS" panose="020B0603020202020204" pitchFamily="34" charset="0"/>
              </a:rPr>
              <a:t>Ziele</a:t>
            </a:r>
            <a:endParaRPr lang="en-GB" sz="2000" dirty="0">
              <a:latin typeface="Trebuchet MS" panose="020B0603020202020204" pitchFamily="34" charset="0"/>
            </a:endParaRPr>
          </a:p>
          <a:p>
            <a:r>
              <a:rPr lang="en-GB" sz="2000" dirty="0" err="1">
                <a:latin typeface="Trebuchet MS" panose="020B0603020202020204" pitchFamily="34" charset="0"/>
              </a:rPr>
              <a:t>Interessenausgleich</a:t>
            </a:r>
            <a:r>
              <a:rPr lang="en-GB" sz="2000" dirty="0">
                <a:latin typeface="Trebuchet MS" panose="020B0603020202020204" pitchFamily="34" charset="0"/>
              </a:rPr>
              <a:t> </a:t>
            </a:r>
            <a:r>
              <a:rPr lang="en-GB" sz="2000" dirty="0" err="1">
                <a:latin typeface="Trebuchet MS" panose="020B0603020202020204" pitchFamily="34" charset="0"/>
              </a:rPr>
              <a:t>als</a:t>
            </a:r>
            <a:r>
              <a:rPr lang="en-GB" sz="2000" dirty="0">
                <a:latin typeface="Trebuchet MS" panose="020B0603020202020204" pitchFamily="34" charset="0"/>
              </a:rPr>
              <a:t> </a:t>
            </a:r>
            <a:r>
              <a:rPr lang="en-GB" sz="2000" dirty="0" err="1">
                <a:latin typeface="Trebuchet MS" panose="020B0603020202020204" pitchFamily="34" charset="0"/>
              </a:rPr>
              <a:t>ein</a:t>
            </a:r>
            <a:r>
              <a:rPr lang="en-GB" sz="2000" dirty="0">
                <a:latin typeface="Trebuchet MS" panose="020B0603020202020204" pitchFamily="34" charset="0"/>
              </a:rPr>
              <a:t> </a:t>
            </a:r>
            <a:r>
              <a:rPr lang="en-GB" sz="2000" dirty="0" err="1">
                <a:latin typeface="Trebuchet MS" panose="020B0603020202020204" pitchFamily="34" charset="0"/>
              </a:rPr>
              <a:t>wesentliches</a:t>
            </a:r>
            <a:r>
              <a:rPr lang="en-GB" sz="2000" dirty="0">
                <a:latin typeface="Trebuchet MS" panose="020B0603020202020204" pitchFamily="34" charset="0"/>
              </a:rPr>
              <a:t> </a:t>
            </a:r>
            <a:r>
              <a:rPr lang="en-GB" sz="2000" dirty="0" err="1">
                <a:latin typeface="Trebuchet MS" panose="020B0603020202020204" pitchFamily="34" charset="0"/>
              </a:rPr>
              <a:t>Ziel</a:t>
            </a:r>
            <a:endParaRPr lang="en-GB" sz="2000" dirty="0">
              <a:latin typeface="Trebuchet MS" panose="020B0603020202020204" pitchFamily="34" charset="0"/>
            </a:endParaRPr>
          </a:p>
          <a:p>
            <a:r>
              <a:rPr lang="en-GB" sz="2000" dirty="0" err="1">
                <a:latin typeface="Trebuchet MS" panose="020B0603020202020204" pitchFamily="34" charset="0"/>
              </a:rPr>
              <a:t>Transaktionssicherheit</a:t>
            </a:r>
            <a:endParaRPr lang="en-GB" sz="2000" dirty="0">
              <a:latin typeface="Trebuchet MS" panose="020B0603020202020204" pitchFamily="34" charset="0"/>
            </a:endParaRPr>
          </a:p>
          <a:p>
            <a:r>
              <a:rPr lang="en-GB" sz="2000" dirty="0" err="1">
                <a:latin typeface="Trebuchet MS" panose="020B0603020202020204" pitchFamily="34" charset="0"/>
              </a:rPr>
              <a:t>Risikoverteilung</a:t>
            </a:r>
            <a:r>
              <a:rPr lang="en-GB" sz="2000" dirty="0">
                <a:latin typeface="Trebuchet MS" panose="020B0603020202020204" pitchFamily="34" charset="0"/>
              </a:rPr>
              <a:t> in </a:t>
            </a:r>
            <a:r>
              <a:rPr lang="en-GB" sz="2000" dirty="0" err="1">
                <a:latin typeface="Trebuchet MS" panose="020B0603020202020204" pitchFamily="34" charset="0"/>
              </a:rPr>
              <a:t>bestimmten</a:t>
            </a:r>
            <a:r>
              <a:rPr lang="en-GB" sz="2000" dirty="0">
                <a:latin typeface="Trebuchet MS" panose="020B0603020202020204" pitchFamily="34" charset="0"/>
              </a:rPr>
              <a:t> </a:t>
            </a:r>
            <a:r>
              <a:rPr lang="en-GB" sz="2000" dirty="0" err="1">
                <a:latin typeface="Trebuchet MS" panose="020B0603020202020204" pitchFamily="34" charset="0"/>
              </a:rPr>
              <a:t>Vertragsklauseln</a:t>
            </a:r>
            <a:endParaRPr lang="en-GB" sz="2000" dirty="0">
              <a:latin typeface="Trebuchet MS" panose="020B0603020202020204" pitchFamily="34" charset="0"/>
            </a:endParaRPr>
          </a:p>
          <a:p>
            <a:pPr lvl="1"/>
            <a:r>
              <a:rPr lang="en-GB" sz="2000" dirty="0" err="1">
                <a:latin typeface="Trebuchet MS" panose="020B0603020202020204" pitchFamily="34" charset="0"/>
              </a:rPr>
              <a:t>Kaufpreisanpassungen</a:t>
            </a:r>
            <a:endParaRPr lang="en-GB" sz="2000" dirty="0">
              <a:latin typeface="Trebuchet MS" panose="020B0603020202020204" pitchFamily="34" charset="0"/>
            </a:endParaRPr>
          </a:p>
          <a:p>
            <a:pPr lvl="1"/>
            <a:r>
              <a:rPr lang="en-GB" sz="2000" dirty="0" err="1">
                <a:latin typeface="Trebuchet MS" panose="020B0603020202020204" pitchFamily="34" charset="0"/>
              </a:rPr>
              <a:t>Garantien</a:t>
            </a:r>
            <a:endParaRPr lang="en-GB" sz="2000" dirty="0">
              <a:latin typeface="Trebuchet MS" panose="020B0603020202020204" pitchFamily="34" charset="0"/>
            </a:endParaRPr>
          </a:p>
          <a:p>
            <a:pPr lvl="1"/>
            <a:r>
              <a:rPr lang="en-GB" sz="2000" dirty="0" err="1">
                <a:latin typeface="Trebuchet MS" panose="020B0603020202020204" pitchFamily="34" charset="0"/>
              </a:rPr>
              <a:t>Bedingungen</a:t>
            </a:r>
            <a:r>
              <a:rPr lang="en-GB" sz="2000" dirty="0">
                <a:latin typeface="Trebuchet MS" panose="020B0603020202020204" pitchFamily="34" charset="0"/>
              </a:rPr>
              <a:t> &amp; </a:t>
            </a:r>
            <a:r>
              <a:rPr lang="en-GB" sz="2000" dirty="0" err="1">
                <a:latin typeface="Trebuchet MS" panose="020B0603020202020204" pitchFamily="34" charset="0"/>
              </a:rPr>
              <a:t>Bedingungsverzicht</a:t>
            </a:r>
            <a:endParaRPr lang="en-GB" sz="2000" dirty="0">
              <a:latin typeface="Trebuchet MS" panose="020B0603020202020204" pitchFamily="34" charset="0"/>
            </a:endParaRPr>
          </a:p>
          <a:p>
            <a:pPr lvl="1"/>
            <a:r>
              <a:rPr lang="en-GB" sz="2000" dirty="0" err="1">
                <a:latin typeface="Trebuchet MS" panose="020B0603020202020204" pitchFamily="34" charset="0"/>
              </a:rPr>
              <a:t>Vertragsanpassungsklauseln</a:t>
            </a:r>
            <a:endParaRPr lang="en-GB" sz="2000" dirty="0">
              <a:latin typeface="Trebuchet MS" panose="020B0603020202020204" pitchFamily="34" charset="0"/>
            </a:endParaRPr>
          </a:p>
          <a:p>
            <a:pPr lvl="1"/>
            <a:r>
              <a:rPr lang="en-GB" sz="2000" dirty="0">
                <a:latin typeface="Trebuchet MS" panose="020B0603020202020204" pitchFamily="34" charset="0"/>
              </a:rPr>
              <a:t>etc.</a:t>
            </a:r>
          </a:p>
        </p:txBody>
      </p:sp>
      <p:sp>
        <p:nvSpPr>
          <p:cNvPr id="4" name="TextBox 3">
            <a:extLst>
              <a:ext uri="{FF2B5EF4-FFF2-40B4-BE49-F238E27FC236}">
                <a16:creationId xmlns:a16="http://schemas.microsoft.com/office/drawing/2014/main" id="{D44BFD2C-11CC-43ED-F258-54233A548A81}"/>
              </a:ext>
            </a:extLst>
          </p:cNvPr>
          <p:cNvSpPr txBox="1"/>
          <p:nvPr/>
        </p:nvSpPr>
        <p:spPr>
          <a:xfrm>
            <a:off x="3603061" y="291548"/>
            <a:ext cx="4614020" cy="1200329"/>
          </a:xfrm>
          <a:prstGeom prst="rect">
            <a:avLst/>
          </a:prstGeom>
          <a:noFill/>
        </p:spPr>
        <p:txBody>
          <a:bodyPr wrap="none" rtlCol="0">
            <a:spAutoFit/>
          </a:bodyPr>
          <a:lstStyle/>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auf den M&amp;A Prozess und M&amp;A Verträge</a:t>
            </a:r>
            <a:b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eine Anwaltsperspektive</a:t>
            </a:r>
          </a:p>
          <a:p>
            <a:endParaRPr lang="en-DE" dirty="0"/>
          </a:p>
        </p:txBody>
      </p:sp>
      <p:sp>
        <p:nvSpPr>
          <p:cNvPr id="5" name="TextBox 4">
            <a:extLst>
              <a:ext uri="{FF2B5EF4-FFF2-40B4-BE49-F238E27FC236}">
                <a16:creationId xmlns:a16="http://schemas.microsoft.com/office/drawing/2014/main" id="{0039D4E2-14AC-4D9F-38FB-CEF05616D1D1}"/>
              </a:ext>
            </a:extLst>
          </p:cNvPr>
          <p:cNvSpPr txBox="1"/>
          <p:nvPr/>
        </p:nvSpPr>
        <p:spPr>
          <a:xfrm>
            <a:off x="1039535" y="1653440"/>
            <a:ext cx="6092758" cy="400110"/>
          </a:xfrm>
          <a:prstGeom prst="rect">
            <a:avLst/>
          </a:prstGeom>
          <a:noFill/>
        </p:spPr>
        <p:txBody>
          <a:bodyPr wrap="none" rtlCol="0">
            <a:spAutoFit/>
          </a:bodyPr>
          <a:lstStyle/>
          <a:p>
            <a:r>
              <a:rPr lang="de-DE" sz="2000" dirty="0">
                <a:solidFill>
                  <a:srgbClr val="FF0000"/>
                </a:solidFill>
                <a:latin typeface="Trebuchet MS" panose="020B0603020202020204" pitchFamily="34" charset="0"/>
              </a:rPr>
              <a:t>1. Der M&amp;A Prozess – sanktionsrelevante Einführung</a:t>
            </a:r>
            <a:endParaRPr lang="en-DE" sz="2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48259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25C4-4B0E-31E7-5449-5C40E67D437B}"/>
              </a:ext>
            </a:extLst>
          </p:cNvPr>
          <p:cNvSpPr>
            <a:spLocks noGrp="1"/>
          </p:cNvSpPr>
          <p:nvPr>
            <p:ph idx="1"/>
          </p:nvPr>
        </p:nvSpPr>
        <p:spPr>
          <a:xfrm>
            <a:off x="1106648" y="2152796"/>
            <a:ext cx="10515600" cy="4351338"/>
          </a:xfrm>
        </p:spPr>
        <p:txBody>
          <a:bodyPr>
            <a:normAutofit/>
          </a:bodyPr>
          <a:lstStyle/>
          <a:p>
            <a:pPr marL="0" indent="0">
              <a:buNone/>
            </a:pPr>
            <a:r>
              <a:rPr lang="en-GB" sz="2000" dirty="0" err="1">
                <a:latin typeface="Trebuchet MS" panose="020B0603020202020204" pitchFamily="34" charset="0"/>
              </a:rPr>
              <a:t>Sanktionen</a:t>
            </a:r>
            <a:endParaRPr lang="en-GB" sz="2000" dirty="0">
              <a:latin typeface="Trebuchet MS" panose="020B0603020202020204" pitchFamily="34" charset="0"/>
            </a:endParaRPr>
          </a:p>
          <a:p>
            <a:pPr lvl="1"/>
            <a:r>
              <a:rPr lang="en-GB" sz="2000" dirty="0" err="1">
                <a:latin typeface="Trebuchet MS" panose="020B0603020202020204" pitchFamily="34" charset="0"/>
              </a:rPr>
              <a:t>Deutsches</a:t>
            </a:r>
            <a:r>
              <a:rPr lang="en-GB" sz="2000" dirty="0">
                <a:latin typeface="Trebuchet MS" panose="020B0603020202020204" pitchFamily="34" charset="0"/>
              </a:rPr>
              <a:t> </a:t>
            </a:r>
            <a:r>
              <a:rPr lang="en-GB" sz="2000" dirty="0" err="1">
                <a:latin typeface="Trebuchet MS" panose="020B0603020202020204" pitchFamily="34" charset="0"/>
              </a:rPr>
              <a:t>Recht</a:t>
            </a:r>
            <a:endParaRPr lang="en-GB" sz="2000" dirty="0">
              <a:latin typeface="Trebuchet MS" panose="020B0603020202020204" pitchFamily="34" charset="0"/>
            </a:endParaRPr>
          </a:p>
          <a:p>
            <a:pPr lvl="1"/>
            <a:r>
              <a:rPr lang="en-GB" sz="2000" dirty="0">
                <a:latin typeface="Trebuchet MS" panose="020B0603020202020204" pitchFamily="34" charset="0"/>
              </a:rPr>
              <a:t>Europa </a:t>
            </a:r>
            <a:r>
              <a:rPr lang="en-GB" sz="2000" dirty="0" err="1">
                <a:latin typeface="Trebuchet MS" panose="020B0603020202020204" pitchFamily="34" charset="0"/>
              </a:rPr>
              <a:t>Recht</a:t>
            </a:r>
            <a:endParaRPr lang="en-GB" sz="2000" dirty="0">
              <a:latin typeface="Trebuchet MS" panose="020B0603020202020204" pitchFamily="34" charset="0"/>
            </a:endParaRPr>
          </a:p>
          <a:p>
            <a:pPr lvl="1"/>
            <a:r>
              <a:rPr lang="en-GB" sz="2000" dirty="0">
                <a:latin typeface="Trebuchet MS" panose="020B0603020202020204" pitchFamily="34" charset="0"/>
              </a:rPr>
              <a:t>UN</a:t>
            </a:r>
          </a:p>
          <a:p>
            <a:pPr lvl="1"/>
            <a:endParaRPr lang="en-GB" sz="2000" dirty="0">
              <a:latin typeface="Trebuchet MS" panose="020B0603020202020204" pitchFamily="34" charset="0"/>
            </a:endParaRPr>
          </a:p>
          <a:p>
            <a:pPr lvl="1"/>
            <a:r>
              <a:rPr lang="en-GB" sz="2000" dirty="0" err="1">
                <a:latin typeface="Trebuchet MS" panose="020B0603020202020204" pitchFamily="34" charset="0"/>
              </a:rPr>
              <a:t>Andere</a:t>
            </a:r>
            <a:r>
              <a:rPr lang="en-GB" sz="2000" dirty="0">
                <a:latin typeface="Trebuchet MS" panose="020B0603020202020204" pitchFamily="34" charset="0"/>
              </a:rPr>
              <a:t> </a:t>
            </a:r>
            <a:r>
              <a:rPr lang="en-GB" sz="2000" dirty="0" err="1">
                <a:latin typeface="Trebuchet MS" panose="020B0603020202020204" pitchFamily="34" charset="0"/>
              </a:rPr>
              <a:t>Gesichtspunkte</a:t>
            </a:r>
            <a:endParaRPr lang="en-GB" sz="2000" dirty="0">
              <a:latin typeface="Trebuchet MS" panose="020B0603020202020204" pitchFamily="34" charset="0"/>
            </a:endParaRPr>
          </a:p>
          <a:p>
            <a:pPr lvl="2"/>
            <a:r>
              <a:rPr lang="en-GB" dirty="0" err="1">
                <a:latin typeface="Trebuchet MS" panose="020B0603020202020204" pitchFamily="34" charset="0"/>
              </a:rPr>
              <a:t>Sanktionen</a:t>
            </a:r>
            <a:r>
              <a:rPr lang="en-GB" dirty="0">
                <a:latin typeface="Trebuchet MS" panose="020B0603020202020204" pitchFamily="34" charset="0"/>
              </a:rPr>
              <a:t> &amp; </a:t>
            </a:r>
            <a:r>
              <a:rPr lang="en-GB" dirty="0" err="1">
                <a:latin typeface="Trebuchet MS" panose="020B0603020202020204" pitchFamily="34" charset="0"/>
              </a:rPr>
              <a:t>Vertragliche</a:t>
            </a:r>
            <a:r>
              <a:rPr lang="en-GB" dirty="0">
                <a:latin typeface="Trebuchet MS" panose="020B0603020202020204" pitchFamily="34" charset="0"/>
              </a:rPr>
              <a:t> </a:t>
            </a:r>
            <a:r>
              <a:rPr lang="en-GB" dirty="0" err="1">
                <a:latin typeface="Trebuchet MS" panose="020B0603020202020204" pitchFamily="34" charset="0"/>
              </a:rPr>
              <a:t>Verpflichtungen</a:t>
            </a:r>
            <a:endParaRPr lang="en-GB" dirty="0">
              <a:latin typeface="Trebuchet MS" panose="020B0603020202020204" pitchFamily="34" charset="0"/>
            </a:endParaRPr>
          </a:p>
          <a:p>
            <a:pPr lvl="2"/>
            <a:r>
              <a:rPr lang="en-GB" dirty="0" err="1">
                <a:latin typeface="Trebuchet MS" panose="020B0603020202020204" pitchFamily="34" charset="0"/>
              </a:rPr>
              <a:t>Sanktionen</a:t>
            </a:r>
            <a:r>
              <a:rPr lang="en-GB" dirty="0">
                <a:latin typeface="Trebuchet MS" panose="020B0603020202020204" pitchFamily="34" charset="0"/>
              </a:rPr>
              <a:t> &amp; Compliance</a:t>
            </a:r>
          </a:p>
          <a:p>
            <a:pPr lvl="2"/>
            <a:endParaRPr lang="en-GB" dirty="0">
              <a:latin typeface="Trebuchet MS" panose="020B0603020202020204" pitchFamily="34" charset="0"/>
            </a:endParaRPr>
          </a:p>
          <a:p>
            <a:pPr lvl="1"/>
            <a:r>
              <a:rPr lang="en-GB" sz="2000" dirty="0" err="1">
                <a:latin typeface="Trebuchet MS" panose="020B0603020202020204" pitchFamily="34" charset="0"/>
              </a:rPr>
              <a:t>Sinnhaftigkeit</a:t>
            </a:r>
            <a:endParaRPr lang="en-GB" sz="2000" dirty="0">
              <a:latin typeface="Trebuchet MS" panose="020B0603020202020204" pitchFamily="34" charset="0"/>
            </a:endParaRPr>
          </a:p>
          <a:p>
            <a:pPr lvl="1"/>
            <a:r>
              <a:rPr lang="en-GB" sz="2000" dirty="0" err="1">
                <a:latin typeface="Trebuchet MS" panose="020B0603020202020204" pitchFamily="34" charset="0"/>
              </a:rPr>
              <a:t>Gegenseitigkeit</a:t>
            </a:r>
            <a:r>
              <a:rPr lang="en-GB" sz="2000" dirty="0">
                <a:latin typeface="Trebuchet MS" panose="020B0603020202020204" pitchFamily="34" charset="0"/>
              </a:rPr>
              <a:t> - Reciprocity</a:t>
            </a:r>
          </a:p>
          <a:p>
            <a:pPr lvl="1"/>
            <a:r>
              <a:rPr lang="en-GB" sz="2000" dirty="0" err="1">
                <a:latin typeface="Trebuchet MS" panose="020B0603020202020204" pitchFamily="34" charset="0"/>
              </a:rPr>
              <a:t>Vorfeldeffekte</a:t>
            </a:r>
            <a:endParaRPr lang="en-GB" sz="2000" dirty="0">
              <a:latin typeface="Trebuchet MS" panose="020B0603020202020204" pitchFamily="34" charset="0"/>
            </a:endParaRPr>
          </a:p>
          <a:p>
            <a:pPr lvl="2"/>
            <a:endParaRPr lang="en-DE" dirty="0">
              <a:latin typeface="Trebuchet MS" panose="020B0603020202020204" pitchFamily="34" charset="0"/>
            </a:endParaRPr>
          </a:p>
        </p:txBody>
      </p:sp>
      <p:sp>
        <p:nvSpPr>
          <p:cNvPr id="4" name="TextBox 3">
            <a:extLst>
              <a:ext uri="{FF2B5EF4-FFF2-40B4-BE49-F238E27FC236}">
                <a16:creationId xmlns:a16="http://schemas.microsoft.com/office/drawing/2014/main" id="{5747023F-01ED-C5C7-247C-398FBBFABEAC}"/>
              </a:ext>
            </a:extLst>
          </p:cNvPr>
          <p:cNvSpPr txBox="1"/>
          <p:nvPr/>
        </p:nvSpPr>
        <p:spPr>
          <a:xfrm>
            <a:off x="3603061" y="291548"/>
            <a:ext cx="4614020" cy="1200329"/>
          </a:xfrm>
          <a:prstGeom prst="rect">
            <a:avLst/>
          </a:prstGeom>
          <a:noFill/>
        </p:spPr>
        <p:txBody>
          <a:bodyPr wrap="none" rtlCol="0">
            <a:spAutoFit/>
          </a:bodyPr>
          <a:lstStyle/>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auf den M&amp;A Prozess und M&amp;A Verträge</a:t>
            </a:r>
            <a:b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eine Anwaltsperspektive</a:t>
            </a:r>
          </a:p>
          <a:p>
            <a:endParaRPr lang="en-DE" dirty="0"/>
          </a:p>
        </p:txBody>
      </p:sp>
      <p:sp>
        <p:nvSpPr>
          <p:cNvPr id="2" name="TextBox 1">
            <a:extLst>
              <a:ext uri="{FF2B5EF4-FFF2-40B4-BE49-F238E27FC236}">
                <a16:creationId xmlns:a16="http://schemas.microsoft.com/office/drawing/2014/main" id="{32178928-875E-749E-9442-2910F3C2502C}"/>
              </a:ext>
            </a:extLst>
          </p:cNvPr>
          <p:cNvSpPr txBox="1"/>
          <p:nvPr/>
        </p:nvSpPr>
        <p:spPr>
          <a:xfrm rot="20040953">
            <a:off x="7951401" y="3525077"/>
            <a:ext cx="2472600" cy="646331"/>
          </a:xfrm>
          <a:prstGeom prst="rect">
            <a:avLst/>
          </a:prstGeom>
          <a:noFill/>
        </p:spPr>
        <p:txBody>
          <a:bodyPr wrap="none" rtlCol="0">
            <a:spAutoFit/>
          </a:bodyPr>
          <a:lstStyle/>
          <a:p>
            <a:r>
              <a:rPr lang="de-DE" b="1" dirty="0">
                <a:solidFill>
                  <a:srgbClr val="FF0000"/>
                </a:solidFill>
              </a:rPr>
              <a:t>Freiheit, Freihandel &amp; </a:t>
            </a:r>
            <a:br>
              <a:rPr lang="de-DE" b="1" dirty="0">
                <a:solidFill>
                  <a:srgbClr val="FF0000"/>
                </a:solidFill>
              </a:rPr>
            </a:br>
            <a:r>
              <a:rPr lang="de-DE" b="1" dirty="0">
                <a:solidFill>
                  <a:srgbClr val="FF0000"/>
                </a:solidFill>
              </a:rPr>
              <a:t>Einstehen für Freiheiten</a:t>
            </a:r>
            <a:endParaRPr lang="en-DE" b="1" dirty="0">
              <a:solidFill>
                <a:srgbClr val="FF0000"/>
              </a:solidFill>
            </a:endParaRPr>
          </a:p>
        </p:txBody>
      </p:sp>
      <p:sp>
        <p:nvSpPr>
          <p:cNvPr id="5" name="TextBox 4">
            <a:extLst>
              <a:ext uri="{FF2B5EF4-FFF2-40B4-BE49-F238E27FC236}">
                <a16:creationId xmlns:a16="http://schemas.microsoft.com/office/drawing/2014/main" id="{ADFB39E7-7C37-8E06-7B76-9302966F3A8B}"/>
              </a:ext>
            </a:extLst>
          </p:cNvPr>
          <p:cNvSpPr txBox="1"/>
          <p:nvPr/>
        </p:nvSpPr>
        <p:spPr>
          <a:xfrm>
            <a:off x="1039535" y="1653440"/>
            <a:ext cx="7511480" cy="400110"/>
          </a:xfrm>
          <a:prstGeom prst="rect">
            <a:avLst/>
          </a:prstGeom>
          <a:noFill/>
        </p:spPr>
        <p:txBody>
          <a:bodyPr wrap="none" rtlCol="0">
            <a:spAutoFit/>
          </a:bodyPr>
          <a:lstStyle/>
          <a:p>
            <a:r>
              <a:rPr lang="de-DE" sz="2000" dirty="0">
                <a:solidFill>
                  <a:srgbClr val="FF0000"/>
                </a:solidFill>
                <a:latin typeface="Trebuchet MS" panose="020B0603020202020204" pitchFamily="34" charset="0"/>
              </a:rPr>
              <a:t>2. Sanktionen – Einführung in die M&amp;A Relevanz von Sanktionen </a:t>
            </a:r>
            <a:endParaRPr lang="en-DE" sz="2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76526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25C4-4B0E-31E7-5449-5C40E67D437B}"/>
              </a:ext>
            </a:extLst>
          </p:cNvPr>
          <p:cNvSpPr>
            <a:spLocks noGrp="1"/>
          </p:cNvSpPr>
          <p:nvPr>
            <p:ph idx="1"/>
          </p:nvPr>
        </p:nvSpPr>
        <p:spPr>
          <a:xfrm>
            <a:off x="1039535" y="2295408"/>
            <a:ext cx="10515600" cy="4351338"/>
          </a:xfrm>
        </p:spPr>
        <p:txBody>
          <a:bodyPr>
            <a:normAutofit/>
          </a:bodyPr>
          <a:lstStyle/>
          <a:p>
            <a:pPr marL="0" indent="0">
              <a:buNone/>
            </a:pPr>
            <a:r>
              <a:rPr lang="en-GB" sz="2000" dirty="0">
                <a:latin typeface="Trebuchet MS" panose="020B0603020202020204" pitchFamily="34" charset="0"/>
              </a:rPr>
              <a:t>Tendenzen &amp; </a:t>
            </a:r>
            <a:r>
              <a:rPr lang="en-GB" sz="2000" dirty="0" err="1">
                <a:latin typeface="Trebuchet MS" panose="020B0603020202020204" pitchFamily="34" charset="0"/>
              </a:rPr>
              <a:t>Einbettung</a:t>
            </a:r>
            <a:r>
              <a:rPr lang="en-GB" sz="2000" dirty="0">
                <a:latin typeface="Trebuchet MS" panose="020B0603020202020204" pitchFamily="34" charset="0"/>
              </a:rPr>
              <a:t> der </a:t>
            </a:r>
            <a:r>
              <a:rPr lang="en-GB" sz="2000" dirty="0" err="1">
                <a:latin typeface="Trebuchet MS" panose="020B0603020202020204" pitchFamily="34" charset="0"/>
              </a:rPr>
              <a:t>Thematik</a:t>
            </a:r>
            <a:r>
              <a:rPr lang="en-GB" sz="2000" dirty="0">
                <a:latin typeface="Trebuchet MS" panose="020B0603020202020204" pitchFamily="34" charset="0"/>
              </a:rPr>
              <a:t> in die Welt 2022:</a:t>
            </a:r>
          </a:p>
          <a:p>
            <a:r>
              <a:rPr lang="en-GB" sz="2000" dirty="0" err="1">
                <a:latin typeface="Trebuchet MS" panose="020B0603020202020204" pitchFamily="34" charset="0"/>
              </a:rPr>
              <a:t>Sanktionen</a:t>
            </a:r>
            <a:r>
              <a:rPr lang="en-GB" sz="2000" dirty="0">
                <a:latin typeface="Trebuchet MS" panose="020B0603020202020204" pitchFamily="34" charset="0"/>
              </a:rPr>
              <a:t> </a:t>
            </a:r>
            <a:r>
              <a:rPr lang="en-GB" sz="2000" dirty="0" err="1">
                <a:latin typeface="Trebuchet MS" panose="020B0603020202020204" pitchFamily="34" charset="0"/>
              </a:rPr>
              <a:t>als</a:t>
            </a:r>
            <a:r>
              <a:rPr lang="en-GB" sz="2000" dirty="0">
                <a:latin typeface="Trebuchet MS" panose="020B0603020202020204" pitchFamily="34" charset="0"/>
              </a:rPr>
              <a:t> Teil der M&amp;A </a:t>
            </a:r>
            <a:r>
              <a:rPr lang="en-GB" sz="2000" dirty="0" err="1">
                <a:latin typeface="Trebuchet MS" panose="020B0603020202020204" pitchFamily="34" charset="0"/>
              </a:rPr>
              <a:t>Wirklichkeit</a:t>
            </a:r>
            <a:r>
              <a:rPr lang="en-GB" sz="2000" dirty="0">
                <a:latin typeface="Trebuchet MS" panose="020B0603020202020204" pitchFamily="34" charset="0"/>
              </a:rPr>
              <a:t> anno 2022 - No Man is an Island. </a:t>
            </a:r>
          </a:p>
          <a:p>
            <a:endParaRPr lang="en-GB" sz="2000" dirty="0">
              <a:latin typeface="Trebuchet MS" panose="020B0603020202020204" pitchFamily="34" charset="0"/>
            </a:endParaRPr>
          </a:p>
          <a:p>
            <a:r>
              <a:rPr lang="en-GB" sz="2000" dirty="0" err="1">
                <a:latin typeface="Trebuchet MS" panose="020B0603020202020204" pitchFamily="34" charset="0"/>
              </a:rPr>
              <a:t>Grenzen</a:t>
            </a:r>
            <a:r>
              <a:rPr lang="en-GB" sz="2000" dirty="0">
                <a:latin typeface="Trebuchet MS" panose="020B0603020202020204" pitchFamily="34" charset="0"/>
              </a:rPr>
              <a:t> des </a:t>
            </a:r>
            <a:r>
              <a:rPr lang="en-GB" sz="2000" dirty="0" err="1">
                <a:latin typeface="Trebuchet MS" panose="020B0603020202020204" pitchFamily="34" charset="0"/>
              </a:rPr>
              <a:t>Wachstums</a:t>
            </a:r>
            <a:r>
              <a:rPr lang="en-GB" sz="2000" dirty="0">
                <a:latin typeface="Trebuchet MS" panose="020B0603020202020204" pitchFamily="34" charset="0"/>
              </a:rPr>
              <a:t> und </a:t>
            </a:r>
            <a:r>
              <a:rPr lang="en-GB" sz="2000" dirty="0" err="1">
                <a:latin typeface="Trebuchet MS" panose="020B0603020202020204" pitchFamily="34" charset="0"/>
              </a:rPr>
              <a:t>Grenzen</a:t>
            </a:r>
            <a:r>
              <a:rPr lang="en-GB" sz="2000" dirty="0">
                <a:latin typeface="Trebuchet MS" panose="020B0603020202020204" pitchFamily="34" charset="0"/>
              </a:rPr>
              <a:t> der </a:t>
            </a:r>
            <a:r>
              <a:rPr lang="en-GB" sz="2000" dirty="0" err="1">
                <a:latin typeface="Trebuchet MS" panose="020B0603020202020204" pitchFamily="34" charset="0"/>
              </a:rPr>
              <a:t>Globalisierung</a:t>
            </a:r>
            <a:endParaRPr lang="en-GB" sz="2000" dirty="0">
              <a:latin typeface="Trebuchet MS" panose="020B0603020202020204" pitchFamily="34" charset="0"/>
            </a:endParaRPr>
          </a:p>
          <a:p>
            <a:r>
              <a:rPr lang="en-GB" sz="2000" dirty="0">
                <a:latin typeface="Trebuchet MS" panose="020B0603020202020204" pitchFamily="34" charset="0"/>
              </a:rPr>
              <a:t>Re-</a:t>
            </a:r>
            <a:r>
              <a:rPr lang="en-GB" sz="2000" dirty="0" err="1">
                <a:latin typeface="Trebuchet MS" panose="020B0603020202020204" pitchFamily="34" charset="0"/>
              </a:rPr>
              <a:t>regulierung</a:t>
            </a:r>
            <a:r>
              <a:rPr lang="en-GB" sz="2000" dirty="0">
                <a:latin typeface="Trebuchet MS" panose="020B0603020202020204" pitchFamily="34" charset="0"/>
              </a:rPr>
              <a:t> </a:t>
            </a:r>
          </a:p>
          <a:p>
            <a:r>
              <a:rPr lang="en-GB" sz="2000" dirty="0" err="1">
                <a:latin typeface="Trebuchet MS" panose="020B0603020202020204" pitchFamily="34" charset="0"/>
              </a:rPr>
              <a:t>Geopolitische</a:t>
            </a:r>
            <a:r>
              <a:rPr lang="en-GB" sz="2000" dirty="0">
                <a:latin typeface="Trebuchet MS" panose="020B0603020202020204" pitchFamily="34" charset="0"/>
              </a:rPr>
              <a:t> </a:t>
            </a:r>
            <a:r>
              <a:rPr lang="en-GB" sz="2000" dirty="0" err="1">
                <a:latin typeface="Trebuchet MS" panose="020B0603020202020204" pitchFamily="34" charset="0"/>
              </a:rPr>
              <a:t>Strömungen</a:t>
            </a:r>
            <a:endParaRPr lang="en-GB" sz="2000" dirty="0">
              <a:latin typeface="Trebuchet MS" panose="020B0603020202020204" pitchFamily="34" charset="0"/>
            </a:endParaRPr>
          </a:p>
          <a:p>
            <a:r>
              <a:rPr lang="en-GB" sz="2000" dirty="0" err="1">
                <a:latin typeface="Trebuchet MS" panose="020B0603020202020204" pitchFamily="34" charset="0"/>
              </a:rPr>
              <a:t>Haltungsänderungen</a:t>
            </a:r>
            <a:r>
              <a:rPr lang="en-GB" sz="2000" dirty="0">
                <a:latin typeface="Trebuchet MS" panose="020B0603020202020204" pitchFamily="34" charset="0"/>
              </a:rPr>
              <a:t> – </a:t>
            </a:r>
            <a:r>
              <a:rPr lang="en-GB" sz="2000" dirty="0" err="1">
                <a:latin typeface="Trebuchet MS" panose="020B0603020202020204" pitchFamily="34" charset="0"/>
              </a:rPr>
              <a:t>Recht</a:t>
            </a:r>
            <a:r>
              <a:rPr lang="en-GB" sz="2000" dirty="0">
                <a:latin typeface="Trebuchet MS" panose="020B0603020202020204" pitchFamily="34" charset="0"/>
              </a:rPr>
              <a:t> </a:t>
            </a:r>
            <a:r>
              <a:rPr lang="en-GB" sz="2000" dirty="0" err="1">
                <a:latin typeface="Trebuchet MS" panose="020B0603020202020204" pitchFamily="34" charset="0"/>
              </a:rPr>
              <a:t>als</a:t>
            </a:r>
            <a:r>
              <a:rPr lang="en-GB" sz="2000" dirty="0">
                <a:latin typeface="Trebuchet MS" panose="020B0603020202020204" pitchFamily="34" charset="0"/>
              </a:rPr>
              <a:t> </a:t>
            </a:r>
            <a:r>
              <a:rPr lang="en-GB" sz="2000" dirty="0" err="1">
                <a:latin typeface="Trebuchet MS" panose="020B0603020202020204" pitchFamily="34" charset="0"/>
              </a:rPr>
              <a:t>geronnene</a:t>
            </a:r>
            <a:r>
              <a:rPr lang="en-GB" sz="2000" dirty="0">
                <a:latin typeface="Trebuchet MS" panose="020B0603020202020204" pitchFamily="34" charset="0"/>
              </a:rPr>
              <a:t> </a:t>
            </a:r>
            <a:r>
              <a:rPr lang="en-GB" sz="2000" dirty="0" err="1">
                <a:latin typeface="Trebuchet MS" panose="020B0603020202020204" pitchFamily="34" charset="0"/>
              </a:rPr>
              <a:t>Politik</a:t>
            </a:r>
            <a:endParaRPr lang="en-GB" sz="2000" dirty="0">
              <a:latin typeface="Trebuchet MS" panose="020B0603020202020204" pitchFamily="34" charset="0"/>
            </a:endParaRPr>
          </a:p>
          <a:p>
            <a:pPr lvl="1"/>
            <a:r>
              <a:rPr lang="en-GB" sz="1600" dirty="0">
                <a:latin typeface="Trebuchet MS" panose="020B0603020202020204" pitchFamily="34" charset="0"/>
              </a:rPr>
              <a:t> </a:t>
            </a:r>
            <a:r>
              <a:rPr lang="en-GB" sz="1600" dirty="0" err="1">
                <a:latin typeface="Trebuchet MS" panose="020B0603020202020204" pitchFamily="34" charset="0"/>
              </a:rPr>
              <a:t>Wandel</a:t>
            </a:r>
            <a:r>
              <a:rPr lang="en-GB" sz="1600" dirty="0">
                <a:latin typeface="Trebuchet MS" panose="020B0603020202020204" pitchFamily="34" charset="0"/>
              </a:rPr>
              <a:t> </a:t>
            </a:r>
            <a:r>
              <a:rPr lang="en-GB" sz="1600" dirty="0" err="1">
                <a:latin typeface="Trebuchet MS" panose="020B0603020202020204" pitchFamily="34" charset="0"/>
              </a:rPr>
              <a:t>durch</a:t>
            </a:r>
            <a:r>
              <a:rPr lang="en-GB" sz="1600" dirty="0">
                <a:latin typeface="Trebuchet MS" panose="020B0603020202020204" pitchFamily="34" charset="0"/>
              </a:rPr>
              <a:t> Handel</a:t>
            </a:r>
          </a:p>
          <a:p>
            <a:r>
              <a:rPr lang="en-GB" sz="2000" dirty="0" err="1">
                <a:latin typeface="Trebuchet MS" panose="020B0603020202020204" pitchFamily="34" charset="0"/>
              </a:rPr>
              <a:t>Gleichberechtigung</a:t>
            </a:r>
            <a:r>
              <a:rPr lang="en-GB" sz="2000" dirty="0">
                <a:latin typeface="Trebuchet MS" panose="020B0603020202020204" pitchFamily="34" charset="0"/>
              </a:rPr>
              <a:t> der </a:t>
            </a:r>
            <a:r>
              <a:rPr lang="en-GB" sz="2000" dirty="0" err="1">
                <a:latin typeface="Trebuchet MS" panose="020B0603020202020204" pitchFamily="34" charset="0"/>
              </a:rPr>
              <a:t>Kulturen</a:t>
            </a:r>
            <a:endParaRPr lang="en-GB" sz="2000" dirty="0">
              <a:latin typeface="Trebuchet MS" panose="020B0603020202020204" pitchFamily="34" charset="0"/>
            </a:endParaRPr>
          </a:p>
          <a:p>
            <a:r>
              <a:rPr lang="en-GB" sz="2000" dirty="0" err="1">
                <a:latin typeface="Trebuchet MS" panose="020B0603020202020204" pitchFamily="34" charset="0"/>
              </a:rPr>
              <a:t>Rechtsstaat</a:t>
            </a:r>
            <a:r>
              <a:rPr lang="en-GB" sz="2000" dirty="0">
                <a:latin typeface="Trebuchet MS" panose="020B0603020202020204" pitchFamily="34" charset="0"/>
              </a:rPr>
              <a:t> &amp; </a:t>
            </a:r>
            <a:r>
              <a:rPr lang="en-GB" sz="2000" dirty="0" err="1">
                <a:latin typeface="Trebuchet MS" panose="020B0603020202020204" pitchFamily="34" charset="0"/>
              </a:rPr>
              <a:t>Vertragsfreiheit</a:t>
            </a:r>
            <a:endParaRPr lang="en-GB" sz="2000" dirty="0">
              <a:latin typeface="Trebuchet MS" panose="020B0603020202020204" pitchFamily="34" charset="0"/>
            </a:endParaRPr>
          </a:p>
          <a:p>
            <a:pPr>
              <a:buFontTx/>
              <a:buChar char="-"/>
            </a:pPr>
            <a:endParaRPr lang="en-GB" sz="2000" dirty="0">
              <a:latin typeface="Trebuchet MS" panose="020B0603020202020204" pitchFamily="34" charset="0"/>
            </a:endParaRPr>
          </a:p>
          <a:p>
            <a:pPr lvl="2"/>
            <a:endParaRPr lang="en-DE" dirty="0">
              <a:latin typeface="Trebuchet MS" panose="020B0603020202020204" pitchFamily="34" charset="0"/>
            </a:endParaRPr>
          </a:p>
        </p:txBody>
      </p:sp>
      <p:sp>
        <p:nvSpPr>
          <p:cNvPr id="4" name="TextBox 3">
            <a:extLst>
              <a:ext uri="{FF2B5EF4-FFF2-40B4-BE49-F238E27FC236}">
                <a16:creationId xmlns:a16="http://schemas.microsoft.com/office/drawing/2014/main" id="{5747023F-01ED-C5C7-247C-398FBBFABEAC}"/>
              </a:ext>
            </a:extLst>
          </p:cNvPr>
          <p:cNvSpPr txBox="1"/>
          <p:nvPr/>
        </p:nvSpPr>
        <p:spPr>
          <a:xfrm>
            <a:off x="3603061" y="291548"/>
            <a:ext cx="4614020" cy="1200329"/>
          </a:xfrm>
          <a:prstGeom prst="rect">
            <a:avLst/>
          </a:prstGeom>
          <a:noFill/>
        </p:spPr>
        <p:txBody>
          <a:bodyPr wrap="none" rtlCol="0">
            <a:spAutoFit/>
          </a:bodyPr>
          <a:lstStyle/>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auf den M&amp;A Prozess und M&amp;A Verträge</a:t>
            </a:r>
            <a:b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eine Anwaltsperspektive</a:t>
            </a:r>
          </a:p>
          <a:p>
            <a:endParaRPr lang="en-DE" dirty="0"/>
          </a:p>
        </p:txBody>
      </p:sp>
      <p:sp>
        <p:nvSpPr>
          <p:cNvPr id="5" name="TextBox 4">
            <a:extLst>
              <a:ext uri="{FF2B5EF4-FFF2-40B4-BE49-F238E27FC236}">
                <a16:creationId xmlns:a16="http://schemas.microsoft.com/office/drawing/2014/main" id="{261EB60F-4B02-C58D-0A37-FBE97189401F}"/>
              </a:ext>
            </a:extLst>
          </p:cNvPr>
          <p:cNvSpPr txBox="1"/>
          <p:nvPr/>
        </p:nvSpPr>
        <p:spPr>
          <a:xfrm>
            <a:off x="1039535" y="1653440"/>
            <a:ext cx="9620198" cy="400110"/>
          </a:xfrm>
          <a:prstGeom prst="rect">
            <a:avLst/>
          </a:prstGeom>
          <a:noFill/>
        </p:spPr>
        <p:txBody>
          <a:bodyPr wrap="none" rtlCol="0">
            <a:spAutoFit/>
          </a:bodyPr>
          <a:lstStyle/>
          <a:p>
            <a:r>
              <a:rPr lang="de-DE" sz="2000" dirty="0">
                <a:solidFill>
                  <a:srgbClr val="FF0000"/>
                </a:solidFill>
                <a:latin typeface="Trebuchet MS" panose="020B0603020202020204" pitchFamily="34" charset="0"/>
              </a:rPr>
              <a:t>2. Exkurs: </a:t>
            </a:r>
            <a:r>
              <a:rPr lang="en-GB" sz="2000" dirty="0" err="1">
                <a:solidFill>
                  <a:srgbClr val="FF0000"/>
                </a:solidFill>
                <a:latin typeface="Trebuchet MS" panose="020B0603020202020204" pitchFamily="34" charset="0"/>
              </a:rPr>
              <a:t>Sanktionen</a:t>
            </a:r>
            <a:r>
              <a:rPr lang="en-GB" sz="2000" dirty="0">
                <a:solidFill>
                  <a:srgbClr val="FF0000"/>
                </a:solidFill>
                <a:latin typeface="Trebuchet MS" panose="020B0603020202020204" pitchFamily="34" charset="0"/>
              </a:rPr>
              <a:t> </a:t>
            </a:r>
            <a:r>
              <a:rPr lang="en-GB" sz="2000" dirty="0" err="1">
                <a:solidFill>
                  <a:srgbClr val="FF0000"/>
                </a:solidFill>
                <a:latin typeface="Trebuchet MS" panose="020B0603020202020204" pitchFamily="34" charset="0"/>
              </a:rPr>
              <a:t>als</a:t>
            </a:r>
            <a:r>
              <a:rPr lang="en-GB" sz="2000" dirty="0">
                <a:solidFill>
                  <a:srgbClr val="FF0000"/>
                </a:solidFill>
                <a:latin typeface="Trebuchet MS" panose="020B0603020202020204" pitchFamily="34" charset="0"/>
              </a:rPr>
              <a:t> Teil der M&amp;A </a:t>
            </a:r>
            <a:r>
              <a:rPr lang="en-GB" sz="2000" dirty="0" err="1">
                <a:solidFill>
                  <a:srgbClr val="FF0000"/>
                </a:solidFill>
                <a:latin typeface="Trebuchet MS" panose="020B0603020202020204" pitchFamily="34" charset="0"/>
              </a:rPr>
              <a:t>Wirklichkeit</a:t>
            </a:r>
            <a:r>
              <a:rPr lang="en-GB" sz="2000" dirty="0">
                <a:solidFill>
                  <a:srgbClr val="FF0000"/>
                </a:solidFill>
                <a:latin typeface="Trebuchet MS" panose="020B0603020202020204" pitchFamily="34" charset="0"/>
              </a:rPr>
              <a:t> anno 2022 - No Man is an Island</a:t>
            </a:r>
            <a:endParaRPr lang="en-DE" sz="2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25660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25C4-4B0E-31E7-5449-5C40E67D437B}"/>
              </a:ext>
            </a:extLst>
          </p:cNvPr>
          <p:cNvSpPr>
            <a:spLocks noGrp="1"/>
          </p:cNvSpPr>
          <p:nvPr>
            <p:ph idx="1"/>
          </p:nvPr>
        </p:nvSpPr>
        <p:spPr>
          <a:xfrm>
            <a:off x="1039535" y="2213360"/>
            <a:ext cx="10515600" cy="4351338"/>
          </a:xfrm>
        </p:spPr>
        <p:txBody>
          <a:bodyPr>
            <a:noAutofit/>
          </a:bodyPr>
          <a:lstStyle/>
          <a:p>
            <a:r>
              <a:rPr lang="en-GB" sz="2000" dirty="0" err="1">
                <a:latin typeface="Trebuchet MS" panose="020B0603020202020204" pitchFamily="34" charset="0"/>
              </a:rPr>
              <a:t>Prozessimplikationen</a:t>
            </a:r>
            <a:r>
              <a:rPr lang="en-GB" sz="2000" dirty="0">
                <a:latin typeface="Trebuchet MS" panose="020B0603020202020204" pitchFamily="34" charset="0"/>
              </a:rPr>
              <a:t> &amp; </a:t>
            </a:r>
            <a:r>
              <a:rPr lang="en-GB" sz="2000" dirty="0" err="1">
                <a:latin typeface="Trebuchet MS" panose="020B0603020202020204" pitchFamily="34" charset="0"/>
              </a:rPr>
              <a:t>inhaltliche</a:t>
            </a:r>
            <a:r>
              <a:rPr lang="en-GB" sz="2000" dirty="0">
                <a:latin typeface="Trebuchet MS" panose="020B0603020202020204" pitchFamily="34" charset="0"/>
              </a:rPr>
              <a:t> </a:t>
            </a:r>
            <a:r>
              <a:rPr lang="en-GB" sz="2000" dirty="0" err="1">
                <a:latin typeface="Trebuchet MS" panose="020B0603020202020204" pitchFamily="34" charset="0"/>
              </a:rPr>
              <a:t>Implikationen</a:t>
            </a:r>
            <a:r>
              <a:rPr lang="en-GB" sz="2000" dirty="0">
                <a:latin typeface="Trebuchet MS" panose="020B0603020202020204" pitchFamily="34" charset="0"/>
              </a:rPr>
              <a:t> </a:t>
            </a:r>
          </a:p>
          <a:p>
            <a:r>
              <a:rPr lang="en-GB" sz="2000" dirty="0" err="1">
                <a:latin typeface="Trebuchet MS" panose="020B0603020202020204" pitchFamily="34" charset="0"/>
              </a:rPr>
              <a:t>Prozessimplikationen</a:t>
            </a:r>
            <a:endParaRPr lang="en-GB" sz="2000" dirty="0">
              <a:latin typeface="Trebuchet MS" panose="020B0603020202020204" pitchFamily="34" charset="0"/>
            </a:endParaRPr>
          </a:p>
          <a:p>
            <a:pPr lvl="1"/>
            <a:r>
              <a:rPr lang="en-GB" sz="2000" dirty="0">
                <a:latin typeface="Trebuchet MS" panose="020B0603020202020204" pitchFamily="34" charset="0"/>
              </a:rPr>
              <a:t>Timing</a:t>
            </a:r>
          </a:p>
          <a:p>
            <a:pPr lvl="1"/>
            <a:r>
              <a:rPr lang="en-GB" sz="2000" dirty="0" err="1">
                <a:latin typeface="Trebuchet MS" panose="020B0603020202020204" pitchFamily="34" charset="0"/>
              </a:rPr>
              <a:t>Unsicherheit</a:t>
            </a:r>
            <a:r>
              <a:rPr lang="en-GB" sz="2000" dirty="0">
                <a:latin typeface="Trebuchet MS" panose="020B0603020202020204" pitchFamily="34" charset="0"/>
              </a:rPr>
              <a:t> – </a:t>
            </a:r>
            <a:r>
              <a:rPr lang="en-GB" sz="2000" dirty="0" err="1">
                <a:latin typeface="Trebuchet MS" panose="020B0603020202020204" pitchFamily="34" charset="0"/>
              </a:rPr>
              <a:t>Folgen</a:t>
            </a:r>
            <a:r>
              <a:rPr lang="en-GB" sz="2000" dirty="0">
                <a:latin typeface="Trebuchet MS" panose="020B0603020202020204" pitchFamily="34" charset="0"/>
              </a:rPr>
              <a:t>, </a:t>
            </a:r>
            <a:r>
              <a:rPr lang="en-GB" sz="2000" dirty="0" err="1">
                <a:latin typeface="Trebuchet MS" panose="020B0603020202020204" pitchFamily="34" charset="0"/>
              </a:rPr>
              <a:t>Einschätzungen</a:t>
            </a:r>
            <a:endParaRPr lang="en-GB" sz="2000" dirty="0">
              <a:latin typeface="Trebuchet MS" panose="020B0603020202020204" pitchFamily="34" charset="0"/>
            </a:endParaRPr>
          </a:p>
          <a:p>
            <a:pPr lvl="2"/>
            <a:r>
              <a:rPr lang="en-GB" dirty="0" err="1">
                <a:latin typeface="Trebuchet MS" panose="020B0603020202020204" pitchFamily="34" charset="0"/>
              </a:rPr>
              <a:t>Abschluss</a:t>
            </a:r>
            <a:r>
              <a:rPr lang="en-GB" dirty="0">
                <a:latin typeface="Trebuchet MS" panose="020B0603020202020204" pitchFamily="34" charset="0"/>
              </a:rPr>
              <a:t>, Postponing, Drop-Dead, Break-Fee</a:t>
            </a:r>
          </a:p>
          <a:p>
            <a:pPr lvl="2"/>
            <a:r>
              <a:rPr lang="en-GB" dirty="0" err="1">
                <a:latin typeface="Trebuchet MS" panose="020B0603020202020204" pitchFamily="34" charset="0"/>
              </a:rPr>
              <a:t>Preis</a:t>
            </a:r>
            <a:r>
              <a:rPr lang="en-GB" dirty="0">
                <a:latin typeface="Trebuchet MS" panose="020B0603020202020204" pitchFamily="34" charset="0"/>
              </a:rPr>
              <a:t>, </a:t>
            </a:r>
            <a:r>
              <a:rPr lang="en-GB" dirty="0" err="1">
                <a:latin typeface="Trebuchet MS" panose="020B0603020202020204" pitchFamily="34" charset="0"/>
              </a:rPr>
              <a:t>andere</a:t>
            </a:r>
            <a:r>
              <a:rPr lang="en-GB" dirty="0">
                <a:latin typeface="Trebuchet MS" panose="020B0603020202020204" pitchFamily="34" charset="0"/>
              </a:rPr>
              <a:t> </a:t>
            </a:r>
            <a:r>
              <a:rPr lang="en-GB" dirty="0" err="1">
                <a:latin typeface="Trebuchet MS" panose="020B0603020202020204" pitchFamily="34" charset="0"/>
              </a:rPr>
              <a:t>Folgen</a:t>
            </a:r>
            <a:r>
              <a:rPr lang="en-GB" dirty="0">
                <a:latin typeface="Trebuchet MS" panose="020B0603020202020204" pitchFamily="34" charset="0"/>
              </a:rPr>
              <a:t> (MAC, </a:t>
            </a:r>
            <a:r>
              <a:rPr lang="en-GB" dirty="0" err="1">
                <a:latin typeface="Trebuchet MS" panose="020B0603020202020204" pitchFamily="34" charset="0"/>
              </a:rPr>
              <a:t>Verjährung</a:t>
            </a:r>
            <a:r>
              <a:rPr lang="en-GB" dirty="0">
                <a:latin typeface="Trebuchet MS" panose="020B0603020202020204" pitchFamily="34" charset="0"/>
              </a:rPr>
              <a:t>, M&amp;A </a:t>
            </a:r>
            <a:r>
              <a:rPr lang="en-GB" dirty="0" err="1">
                <a:latin typeface="Trebuchet MS" panose="020B0603020202020204" pitchFamily="34" charset="0"/>
              </a:rPr>
              <a:t>Versicherungen</a:t>
            </a:r>
            <a:r>
              <a:rPr lang="en-GB" dirty="0">
                <a:latin typeface="Trebuchet MS" panose="020B0603020202020204" pitchFamily="34" charset="0"/>
              </a:rPr>
              <a:t>)</a:t>
            </a:r>
          </a:p>
          <a:p>
            <a:pPr lvl="2"/>
            <a:r>
              <a:rPr lang="en-GB" dirty="0">
                <a:latin typeface="Trebuchet MS" panose="020B0603020202020204" pitchFamily="34" charset="0"/>
              </a:rPr>
              <a:t>Technik: </a:t>
            </a:r>
            <a:r>
              <a:rPr lang="en-GB" dirty="0" err="1">
                <a:latin typeface="Trebuchet MS" panose="020B0603020202020204" pitchFamily="34" charset="0"/>
              </a:rPr>
              <a:t>Unterzeichnung</a:t>
            </a:r>
            <a:r>
              <a:rPr lang="en-GB" dirty="0">
                <a:latin typeface="Trebuchet MS" panose="020B0603020202020204" pitchFamily="34" charset="0"/>
              </a:rPr>
              <a:t>, </a:t>
            </a:r>
            <a:r>
              <a:rPr lang="en-GB" dirty="0" err="1">
                <a:latin typeface="Trebuchet MS" panose="020B0603020202020204" pitchFamily="34" charset="0"/>
              </a:rPr>
              <a:t>Umsetzung</a:t>
            </a:r>
            <a:endParaRPr lang="en-GB" dirty="0">
              <a:latin typeface="Trebuchet MS" panose="020B0603020202020204" pitchFamily="34" charset="0"/>
            </a:endParaRPr>
          </a:p>
          <a:p>
            <a:r>
              <a:rPr lang="en-GB" sz="2000" dirty="0" err="1">
                <a:latin typeface="Trebuchet MS" panose="020B0603020202020204" pitchFamily="34" charset="0"/>
              </a:rPr>
              <a:t>Inhaltliche</a:t>
            </a:r>
            <a:r>
              <a:rPr lang="en-GB" sz="2000" dirty="0">
                <a:latin typeface="Trebuchet MS" panose="020B0603020202020204" pitchFamily="34" charset="0"/>
              </a:rPr>
              <a:t> </a:t>
            </a:r>
            <a:r>
              <a:rPr lang="en-GB" sz="2000" dirty="0" err="1">
                <a:latin typeface="Trebuchet MS" panose="020B0603020202020204" pitchFamily="34" charset="0"/>
              </a:rPr>
              <a:t>Implikationen</a:t>
            </a:r>
            <a:r>
              <a:rPr lang="en-GB" sz="2000" dirty="0">
                <a:latin typeface="Trebuchet MS" panose="020B0603020202020204" pitchFamily="34" charset="0"/>
              </a:rPr>
              <a:t> für den M&amp;A </a:t>
            </a:r>
            <a:r>
              <a:rPr lang="en-GB" sz="2000" dirty="0" err="1">
                <a:latin typeface="Trebuchet MS" panose="020B0603020202020204" pitchFamily="34" charset="0"/>
              </a:rPr>
              <a:t>Vertrag</a:t>
            </a:r>
            <a:endParaRPr lang="en-GB" sz="2000" dirty="0">
              <a:latin typeface="Trebuchet MS" panose="020B0603020202020204" pitchFamily="34" charset="0"/>
            </a:endParaRPr>
          </a:p>
          <a:p>
            <a:pPr lvl="3"/>
            <a:r>
              <a:rPr lang="en-GB" sz="2000" dirty="0" err="1">
                <a:latin typeface="Trebuchet MS" panose="020B0603020202020204" pitchFamily="34" charset="0"/>
              </a:rPr>
              <a:t>Abbildung</a:t>
            </a:r>
            <a:r>
              <a:rPr lang="en-GB" sz="2000" dirty="0">
                <a:latin typeface="Trebuchet MS" panose="020B0603020202020204" pitchFamily="34" charset="0"/>
              </a:rPr>
              <a:t> von </a:t>
            </a:r>
            <a:r>
              <a:rPr lang="en-GB" sz="2000" dirty="0" err="1">
                <a:latin typeface="Trebuchet MS" panose="020B0603020202020204" pitchFamily="34" charset="0"/>
              </a:rPr>
              <a:t>Unsicherheiten</a:t>
            </a:r>
            <a:r>
              <a:rPr lang="en-GB" sz="2000" dirty="0">
                <a:latin typeface="Trebuchet MS" panose="020B0603020202020204" pitchFamily="34" charset="0"/>
              </a:rPr>
              <a:t>, </a:t>
            </a:r>
            <a:r>
              <a:rPr lang="en-GB" sz="2000" dirty="0" err="1">
                <a:latin typeface="Trebuchet MS" panose="020B0603020202020204" pitchFamily="34" charset="0"/>
              </a:rPr>
              <a:t>Sanktionen</a:t>
            </a:r>
            <a:r>
              <a:rPr lang="en-GB" sz="2000" dirty="0">
                <a:latin typeface="Trebuchet MS" panose="020B0603020202020204" pitchFamily="34" charset="0"/>
              </a:rPr>
              <a:t> und </a:t>
            </a:r>
            <a:r>
              <a:rPr lang="en-GB" sz="2000" dirty="0" err="1">
                <a:latin typeface="Trebuchet MS" panose="020B0603020202020204" pitchFamily="34" charset="0"/>
              </a:rPr>
              <a:t>Sanktionsfolgen</a:t>
            </a:r>
            <a:endParaRPr lang="en-GB" sz="2000" dirty="0">
              <a:latin typeface="Trebuchet MS" panose="020B0603020202020204" pitchFamily="34" charset="0"/>
            </a:endParaRPr>
          </a:p>
          <a:p>
            <a:pPr lvl="3"/>
            <a:r>
              <a:rPr lang="en-GB" sz="2000" dirty="0">
                <a:latin typeface="Trebuchet MS" panose="020B0603020202020204" pitchFamily="34" charset="0"/>
              </a:rPr>
              <a:t>Ebene der </a:t>
            </a:r>
            <a:r>
              <a:rPr lang="en-GB" sz="2000" dirty="0" err="1">
                <a:latin typeface="Trebuchet MS" panose="020B0603020202020204" pitchFamily="34" charset="0"/>
              </a:rPr>
              <a:t>Zielgesellschaft</a:t>
            </a:r>
            <a:r>
              <a:rPr lang="en-GB" sz="2000" dirty="0">
                <a:latin typeface="Trebuchet MS" panose="020B0603020202020204" pitchFamily="34" charset="0"/>
              </a:rPr>
              <a:t> (</a:t>
            </a:r>
            <a:r>
              <a:rPr lang="en-GB" sz="2000" dirty="0" err="1">
                <a:latin typeface="Trebuchet MS" panose="020B0603020202020204" pitchFamily="34" charset="0"/>
              </a:rPr>
              <a:t>Kunden</a:t>
            </a:r>
            <a:r>
              <a:rPr lang="en-GB" sz="2000" dirty="0">
                <a:latin typeface="Trebuchet MS" panose="020B0603020202020204" pitchFamily="34" charset="0"/>
              </a:rPr>
              <a:t>, </a:t>
            </a:r>
            <a:r>
              <a:rPr lang="en-GB" sz="2000" dirty="0" err="1">
                <a:latin typeface="Trebuchet MS" panose="020B0603020202020204" pitchFamily="34" charset="0"/>
              </a:rPr>
              <a:t>Tochtergesellschaften</a:t>
            </a:r>
            <a:r>
              <a:rPr lang="en-GB" sz="2000" dirty="0">
                <a:latin typeface="Trebuchet MS" panose="020B0603020202020204" pitchFamily="34" charset="0"/>
              </a:rPr>
              <a:t> etc.)</a:t>
            </a:r>
          </a:p>
          <a:p>
            <a:pPr lvl="3"/>
            <a:r>
              <a:rPr lang="en-GB" sz="2000" dirty="0" err="1">
                <a:latin typeface="Trebuchet MS" panose="020B0603020202020204" pitchFamily="34" charset="0"/>
              </a:rPr>
              <a:t>Ebenen</a:t>
            </a:r>
            <a:r>
              <a:rPr lang="en-GB" sz="2000" dirty="0">
                <a:latin typeface="Trebuchet MS" panose="020B0603020202020204" pitchFamily="34" charset="0"/>
              </a:rPr>
              <a:t> der </a:t>
            </a:r>
            <a:r>
              <a:rPr lang="en-GB" sz="2000" dirty="0" err="1">
                <a:latin typeface="Trebuchet MS" panose="020B0603020202020204" pitchFamily="34" charset="0"/>
              </a:rPr>
              <a:t>Parteien</a:t>
            </a:r>
            <a:r>
              <a:rPr lang="en-GB" sz="2000" dirty="0">
                <a:latin typeface="Trebuchet MS" panose="020B0603020202020204" pitchFamily="34" charset="0"/>
              </a:rPr>
              <a:t> (</a:t>
            </a:r>
            <a:r>
              <a:rPr lang="en-GB" sz="2000" dirty="0" err="1">
                <a:latin typeface="Trebuchet MS" panose="020B0603020202020204" pitchFamily="34" charset="0"/>
              </a:rPr>
              <a:t>Verkäufer</a:t>
            </a:r>
            <a:r>
              <a:rPr lang="en-GB" sz="2000" dirty="0">
                <a:latin typeface="Trebuchet MS" panose="020B0603020202020204" pitchFamily="34" charset="0"/>
              </a:rPr>
              <a:t>, </a:t>
            </a:r>
            <a:r>
              <a:rPr lang="en-GB" sz="2000" dirty="0" err="1">
                <a:latin typeface="Trebuchet MS" panose="020B0603020202020204" pitchFamily="34" charset="0"/>
              </a:rPr>
              <a:t>Käufer</a:t>
            </a:r>
            <a:r>
              <a:rPr lang="en-GB" sz="2000" dirty="0">
                <a:latin typeface="Trebuchet MS" panose="020B0603020202020204" pitchFamily="34" charset="0"/>
              </a:rPr>
              <a:t>, </a:t>
            </a:r>
            <a:r>
              <a:rPr lang="en-GB" sz="2000" dirty="0" err="1">
                <a:latin typeface="Trebuchet MS" panose="020B0603020202020204" pitchFamily="34" charset="0"/>
              </a:rPr>
              <a:t>evtl</a:t>
            </a:r>
            <a:r>
              <a:rPr lang="en-GB" sz="2000" dirty="0">
                <a:latin typeface="Trebuchet MS" panose="020B0603020202020204" pitchFamily="34" charset="0"/>
              </a:rPr>
              <a:t>. Ebene der </a:t>
            </a:r>
            <a:r>
              <a:rPr lang="en-GB" sz="2000" dirty="0" err="1">
                <a:latin typeface="Trebuchet MS" panose="020B0603020202020204" pitchFamily="34" charset="0"/>
              </a:rPr>
              <a:t>Mitgesellschafter</a:t>
            </a:r>
            <a:r>
              <a:rPr lang="en-GB" sz="2000" dirty="0">
                <a:latin typeface="Trebuchet MS" panose="020B0603020202020204" pitchFamily="34" charset="0"/>
              </a:rPr>
              <a:t>)</a:t>
            </a:r>
          </a:p>
          <a:p>
            <a:pPr lvl="3"/>
            <a:r>
              <a:rPr lang="en-GB" sz="2000" dirty="0">
                <a:latin typeface="Trebuchet MS" panose="020B0603020202020204" pitchFamily="34" charset="0"/>
              </a:rPr>
              <a:t>Ebene </a:t>
            </a:r>
            <a:r>
              <a:rPr lang="en-GB" sz="2000" dirty="0" err="1">
                <a:latin typeface="Trebuchet MS" panose="020B0603020202020204" pitchFamily="34" charset="0"/>
              </a:rPr>
              <a:t>interessierter</a:t>
            </a:r>
            <a:r>
              <a:rPr lang="en-GB" sz="2000" dirty="0">
                <a:latin typeface="Trebuchet MS" panose="020B0603020202020204" pitchFamily="34" charset="0"/>
              </a:rPr>
              <a:t> </a:t>
            </a:r>
            <a:r>
              <a:rPr lang="en-GB" sz="2000" dirty="0" err="1">
                <a:latin typeface="Trebuchet MS" panose="020B0603020202020204" pitchFamily="34" charset="0"/>
              </a:rPr>
              <a:t>Dritter</a:t>
            </a:r>
            <a:r>
              <a:rPr lang="en-GB" sz="2000" dirty="0">
                <a:latin typeface="Trebuchet MS" panose="020B0603020202020204" pitchFamily="34" charset="0"/>
              </a:rPr>
              <a:t> (</a:t>
            </a:r>
            <a:r>
              <a:rPr lang="en-GB" sz="2000" dirty="0" err="1">
                <a:latin typeface="Trebuchet MS" panose="020B0603020202020204" pitchFamily="34" charset="0"/>
              </a:rPr>
              <a:t>Vertragsparteien</a:t>
            </a:r>
            <a:r>
              <a:rPr lang="en-GB" sz="2000" dirty="0">
                <a:latin typeface="Trebuchet MS" panose="020B0603020202020204" pitchFamily="34" charset="0"/>
              </a:rPr>
              <a:t>, </a:t>
            </a:r>
            <a:r>
              <a:rPr lang="en-GB" sz="2000" dirty="0" err="1">
                <a:latin typeface="Trebuchet MS" panose="020B0603020202020204" pitchFamily="34" charset="0"/>
              </a:rPr>
              <a:t>Investoren</a:t>
            </a:r>
            <a:r>
              <a:rPr lang="en-GB" sz="2000" dirty="0">
                <a:latin typeface="Trebuchet MS" panose="020B0603020202020204" pitchFamily="34" charset="0"/>
              </a:rPr>
              <a:t> etc.) </a:t>
            </a:r>
            <a:r>
              <a:rPr lang="en-GB" sz="1000" dirty="0">
                <a:solidFill>
                  <a:schemeClr val="bg1">
                    <a:lumMod val="50000"/>
                  </a:schemeClr>
                </a:solidFill>
                <a:latin typeface="Trebuchet MS" panose="020B0603020202020204" pitchFamily="34" charset="0"/>
              </a:rPr>
              <a:t>(</a:t>
            </a:r>
            <a:r>
              <a:rPr lang="en-GB" sz="1000" dirty="0" err="1">
                <a:solidFill>
                  <a:schemeClr val="bg1">
                    <a:lumMod val="50000"/>
                  </a:schemeClr>
                </a:solidFill>
                <a:latin typeface="Trebuchet MS" panose="020B0603020202020204" pitchFamily="34" charset="0"/>
              </a:rPr>
              <a:t>Anwaltsebne</a:t>
            </a:r>
            <a:r>
              <a:rPr lang="en-GB" sz="1000" dirty="0">
                <a:solidFill>
                  <a:schemeClr val="bg1">
                    <a:lumMod val="50000"/>
                  </a:schemeClr>
                </a:solidFill>
                <a:latin typeface="Trebuchet MS" panose="020B0603020202020204" pitchFamily="34" charset="0"/>
              </a:rPr>
              <a:t>)</a:t>
            </a:r>
          </a:p>
          <a:p>
            <a:endParaRPr lang="en-GB" sz="2000" dirty="0">
              <a:latin typeface="Trebuchet MS" panose="020B0603020202020204" pitchFamily="34" charset="0"/>
            </a:endParaRPr>
          </a:p>
        </p:txBody>
      </p:sp>
      <p:sp>
        <p:nvSpPr>
          <p:cNvPr id="4" name="TextBox 3">
            <a:extLst>
              <a:ext uri="{FF2B5EF4-FFF2-40B4-BE49-F238E27FC236}">
                <a16:creationId xmlns:a16="http://schemas.microsoft.com/office/drawing/2014/main" id="{D44BFD2C-11CC-43ED-F258-54233A548A81}"/>
              </a:ext>
            </a:extLst>
          </p:cNvPr>
          <p:cNvSpPr txBox="1"/>
          <p:nvPr/>
        </p:nvSpPr>
        <p:spPr>
          <a:xfrm>
            <a:off x="3603061" y="291548"/>
            <a:ext cx="4614020" cy="1200329"/>
          </a:xfrm>
          <a:prstGeom prst="rect">
            <a:avLst/>
          </a:prstGeom>
          <a:noFill/>
        </p:spPr>
        <p:txBody>
          <a:bodyPr wrap="none" rtlCol="0">
            <a:spAutoFit/>
          </a:bodyPr>
          <a:lstStyle/>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auf den M&amp;A Prozess und M&amp;A Verträge</a:t>
            </a:r>
            <a:b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eine Anwaltsperspektive</a:t>
            </a:r>
          </a:p>
          <a:p>
            <a:endParaRPr lang="en-DE" dirty="0"/>
          </a:p>
        </p:txBody>
      </p:sp>
      <p:sp>
        <p:nvSpPr>
          <p:cNvPr id="5" name="TextBox 4">
            <a:extLst>
              <a:ext uri="{FF2B5EF4-FFF2-40B4-BE49-F238E27FC236}">
                <a16:creationId xmlns:a16="http://schemas.microsoft.com/office/drawing/2014/main" id="{11362ED9-1D9D-A6BF-3CB4-79910AE6E82B}"/>
              </a:ext>
            </a:extLst>
          </p:cNvPr>
          <p:cNvSpPr txBox="1"/>
          <p:nvPr/>
        </p:nvSpPr>
        <p:spPr>
          <a:xfrm>
            <a:off x="1039535" y="1653440"/>
            <a:ext cx="10170798" cy="707886"/>
          </a:xfrm>
          <a:prstGeom prst="rect">
            <a:avLst/>
          </a:prstGeom>
          <a:noFill/>
        </p:spPr>
        <p:txBody>
          <a:bodyPr wrap="none" rtlCol="0">
            <a:spAutoFit/>
          </a:bodyPr>
          <a:lstStyle/>
          <a:p>
            <a:r>
              <a:rPr lang="de-DE" sz="2000" dirty="0">
                <a:solidFill>
                  <a:srgbClr val="FF0000"/>
                </a:solidFill>
                <a:latin typeface="Trebuchet MS" panose="020B0603020202020204" pitchFamily="34" charset="0"/>
              </a:rPr>
              <a:t>3. Sanktionen – </a:t>
            </a:r>
            <a:r>
              <a:rPr lang="en-GB" sz="2000" dirty="0" err="1">
                <a:solidFill>
                  <a:srgbClr val="FF0000"/>
                </a:solidFill>
                <a:latin typeface="Trebuchet MS" panose="020B0603020202020204" pitchFamily="34" charset="0"/>
              </a:rPr>
              <a:t>Folgen</a:t>
            </a:r>
            <a:r>
              <a:rPr lang="en-GB" sz="2000" dirty="0">
                <a:solidFill>
                  <a:srgbClr val="FF0000"/>
                </a:solidFill>
                <a:latin typeface="Trebuchet MS" panose="020B0603020202020204" pitchFamily="34" charset="0"/>
              </a:rPr>
              <a:t> von </a:t>
            </a:r>
            <a:r>
              <a:rPr lang="en-GB" sz="2000" dirty="0" err="1">
                <a:solidFill>
                  <a:srgbClr val="FF0000"/>
                </a:solidFill>
                <a:latin typeface="Trebuchet MS" panose="020B0603020202020204" pitchFamily="34" charset="0"/>
              </a:rPr>
              <a:t>Sanktionen</a:t>
            </a:r>
            <a:r>
              <a:rPr lang="en-GB" sz="2000" dirty="0">
                <a:solidFill>
                  <a:srgbClr val="FF0000"/>
                </a:solidFill>
                <a:latin typeface="Trebuchet MS" panose="020B0603020202020204" pitchFamily="34" charset="0"/>
              </a:rPr>
              <a:t> für den M&amp;A </a:t>
            </a:r>
            <a:r>
              <a:rPr lang="en-GB" sz="2000" dirty="0" err="1">
                <a:solidFill>
                  <a:srgbClr val="FF0000"/>
                </a:solidFill>
                <a:latin typeface="Trebuchet MS" panose="020B0603020202020204" pitchFamily="34" charset="0"/>
              </a:rPr>
              <a:t>Prozess</a:t>
            </a:r>
            <a:r>
              <a:rPr lang="en-GB" sz="2000" dirty="0">
                <a:solidFill>
                  <a:srgbClr val="FF0000"/>
                </a:solidFill>
                <a:latin typeface="Trebuchet MS" panose="020B0603020202020204" pitchFamily="34" charset="0"/>
              </a:rPr>
              <a:t> &amp; </a:t>
            </a:r>
            <a:r>
              <a:rPr lang="en-GB" sz="2000" dirty="0" err="1">
                <a:solidFill>
                  <a:srgbClr val="FF0000"/>
                </a:solidFill>
                <a:latin typeface="Trebuchet MS" panose="020B0603020202020204" pitchFamily="34" charset="0"/>
              </a:rPr>
              <a:t>inhaltliche</a:t>
            </a:r>
            <a:r>
              <a:rPr lang="en-GB" sz="2000" dirty="0">
                <a:solidFill>
                  <a:srgbClr val="FF0000"/>
                </a:solidFill>
                <a:latin typeface="Trebuchet MS" panose="020B0603020202020204" pitchFamily="34" charset="0"/>
              </a:rPr>
              <a:t> </a:t>
            </a:r>
            <a:r>
              <a:rPr lang="en-GB" sz="2000" dirty="0" err="1">
                <a:solidFill>
                  <a:srgbClr val="FF0000"/>
                </a:solidFill>
                <a:latin typeface="Trebuchet MS" panose="020B0603020202020204" pitchFamily="34" charset="0"/>
              </a:rPr>
              <a:t>Implikationen</a:t>
            </a:r>
            <a:endParaRPr lang="en-GB" sz="2000" dirty="0">
              <a:solidFill>
                <a:srgbClr val="FF0000"/>
              </a:solidFill>
              <a:latin typeface="Trebuchet MS" panose="020B0603020202020204" pitchFamily="34" charset="0"/>
            </a:endParaRPr>
          </a:p>
          <a:p>
            <a:endParaRPr lang="en-DE" sz="2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10858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F76C1E-1CA3-D9A7-BB20-40F4069C4DEA}"/>
              </a:ext>
            </a:extLst>
          </p:cNvPr>
          <p:cNvSpPr txBox="1"/>
          <p:nvPr/>
        </p:nvSpPr>
        <p:spPr>
          <a:xfrm>
            <a:off x="3603061" y="291548"/>
            <a:ext cx="4614020" cy="1200329"/>
          </a:xfrm>
          <a:prstGeom prst="rect">
            <a:avLst/>
          </a:prstGeom>
          <a:noFill/>
        </p:spPr>
        <p:txBody>
          <a:bodyPr wrap="none" rtlCol="0">
            <a:spAutoFit/>
          </a:bodyPr>
          <a:lstStyle/>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auf den M&amp;A Prozess und M&amp;A Verträge</a:t>
            </a:r>
            <a:b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eine Anwaltsperspektive</a:t>
            </a:r>
          </a:p>
          <a:p>
            <a:endParaRPr lang="en-DE" dirty="0"/>
          </a:p>
        </p:txBody>
      </p:sp>
      <p:pic>
        <p:nvPicPr>
          <p:cNvPr id="5" name="Picture 4">
            <a:extLst>
              <a:ext uri="{FF2B5EF4-FFF2-40B4-BE49-F238E27FC236}">
                <a16:creationId xmlns:a16="http://schemas.microsoft.com/office/drawing/2014/main" id="{5355F865-F74C-73C4-4590-73BAECFE0145}"/>
              </a:ext>
            </a:extLst>
          </p:cNvPr>
          <p:cNvPicPr>
            <a:picLocks noChangeAspect="1"/>
          </p:cNvPicPr>
          <p:nvPr/>
        </p:nvPicPr>
        <p:blipFill>
          <a:blip r:embed="rId2"/>
          <a:stretch>
            <a:fillRect/>
          </a:stretch>
        </p:blipFill>
        <p:spPr>
          <a:xfrm>
            <a:off x="4623275" y="1580579"/>
            <a:ext cx="8356608" cy="4552356"/>
          </a:xfrm>
          <a:prstGeom prst="rect">
            <a:avLst/>
          </a:prstGeom>
        </p:spPr>
      </p:pic>
      <p:sp>
        <p:nvSpPr>
          <p:cNvPr id="8" name="Rectangle 7">
            <a:extLst>
              <a:ext uri="{FF2B5EF4-FFF2-40B4-BE49-F238E27FC236}">
                <a16:creationId xmlns:a16="http://schemas.microsoft.com/office/drawing/2014/main" id="{FBCD4EA1-F919-BF80-82C1-D13C3348CFE2}"/>
              </a:ext>
            </a:extLst>
          </p:cNvPr>
          <p:cNvSpPr/>
          <p:nvPr/>
        </p:nvSpPr>
        <p:spPr>
          <a:xfrm>
            <a:off x="3186831" y="1405106"/>
            <a:ext cx="6275221" cy="1386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11">
            <a:extLst>
              <a:ext uri="{FF2B5EF4-FFF2-40B4-BE49-F238E27FC236}">
                <a16:creationId xmlns:a16="http://schemas.microsoft.com/office/drawing/2014/main" id="{336B9AA1-26E2-C7F7-FE81-672807A068EA}"/>
              </a:ext>
            </a:extLst>
          </p:cNvPr>
          <p:cNvSpPr/>
          <p:nvPr/>
        </p:nvSpPr>
        <p:spPr>
          <a:xfrm>
            <a:off x="8394793" y="5276725"/>
            <a:ext cx="5737178" cy="1386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a:extLst>
              <a:ext uri="{FF2B5EF4-FFF2-40B4-BE49-F238E27FC236}">
                <a16:creationId xmlns:a16="http://schemas.microsoft.com/office/drawing/2014/main" id="{F09E8C60-9564-CD76-073E-8D14E33E0872}"/>
              </a:ext>
            </a:extLst>
          </p:cNvPr>
          <p:cNvSpPr/>
          <p:nvPr/>
        </p:nvSpPr>
        <p:spPr>
          <a:xfrm>
            <a:off x="9144000" y="1368425"/>
            <a:ext cx="4103330" cy="1069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Content Placeholder 2">
            <a:extLst>
              <a:ext uri="{FF2B5EF4-FFF2-40B4-BE49-F238E27FC236}">
                <a16:creationId xmlns:a16="http://schemas.microsoft.com/office/drawing/2014/main" id="{0C215CF1-DA13-0191-3472-C0AB66FF67E4}"/>
              </a:ext>
            </a:extLst>
          </p:cNvPr>
          <p:cNvSpPr txBox="1">
            <a:spLocks/>
          </p:cNvSpPr>
          <p:nvPr/>
        </p:nvSpPr>
        <p:spPr>
          <a:xfrm>
            <a:off x="8300904" y="5188023"/>
            <a:ext cx="3448166" cy="13362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latin typeface="Trebuchet MS" panose="020B0603020202020204" pitchFamily="34" charset="0"/>
              </a:rPr>
              <a:t>https://news.bloomberglaw.com/business-and-practice/vtb-bank-lawyers-cant-get-paid-because-of-russia-sanctions?usertype=External&amp;bwid=00000181-6cdd-d224-a18b-7cfd1b640001&amp;qid=7309932&amp;cti=&amp;uc=&amp;et=NEWSLETTER&amp;emc=bunw_nl%3A2&amp;source=newsletter&amp;item=read-text&amp;region=featured-story&amp;access-ticket=eyJjdHh0IjoiQlVOVyIsImlkIjoiMDAwMDAxODEtNmNkZC1kMjI0LWExOGItN2NmZDFiNjQwMDAxIiwic2lnIjoiQUJZbDBHc1dJUm5JckhhMWd1YW1Rbmh4a1ZjPSIsInRpbWUiOiIxNjU1NDcxMDc4IiwidXVpZCI6IlZRUDQ5cjkyMUdHeWovK2R0SFdnY1E9PTJIWmRnTlpzYXFPK2FLcE9kU09sZEE9PSIsInYiOiIxIn0%3D</a:t>
            </a:r>
            <a:endParaRPr lang="en-DE" sz="900" dirty="0">
              <a:latin typeface="Trebuchet MS" panose="020B0603020202020204" pitchFamily="34" charset="0"/>
            </a:endParaRPr>
          </a:p>
        </p:txBody>
      </p:sp>
      <p:sp>
        <p:nvSpPr>
          <p:cNvPr id="19" name="Content Placeholder 6">
            <a:extLst>
              <a:ext uri="{FF2B5EF4-FFF2-40B4-BE49-F238E27FC236}">
                <a16:creationId xmlns:a16="http://schemas.microsoft.com/office/drawing/2014/main" id="{99E2660C-9843-06C2-9216-9D7E9188D849}"/>
              </a:ext>
            </a:extLst>
          </p:cNvPr>
          <p:cNvSpPr txBox="1">
            <a:spLocks/>
          </p:cNvSpPr>
          <p:nvPr/>
        </p:nvSpPr>
        <p:spPr>
          <a:xfrm>
            <a:off x="1039535" y="1835868"/>
            <a:ext cx="10515600" cy="48964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latin typeface="Trebuchet MS" panose="020B0603020202020204" pitchFamily="34" charset="0"/>
              </a:rPr>
              <a:t> </a:t>
            </a:r>
          </a:p>
          <a:p>
            <a:r>
              <a:rPr lang="de-DE" sz="2200" dirty="0">
                <a:latin typeface="Trebuchet MS" panose="020B0603020202020204" pitchFamily="34" charset="0"/>
              </a:rPr>
              <a:t>Deutscher Maschinenbauer</a:t>
            </a:r>
          </a:p>
          <a:p>
            <a:r>
              <a:rPr lang="de-DE" sz="2200" dirty="0">
                <a:latin typeface="Trebuchet MS" panose="020B0603020202020204" pitchFamily="34" charset="0"/>
              </a:rPr>
              <a:t>Deutscher Schokohersteller</a:t>
            </a:r>
          </a:p>
          <a:p>
            <a:r>
              <a:rPr lang="de-DE" sz="2200" dirty="0">
                <a:latin typeface="Trebuchet MS" panose="020B0603020202020204" pitchFamily="34" charset="0"/>
              </a:rPr>
              <a:t>Russische „Tochterbank“ </a:t>
            </a:r>
          </a:p>
          <a:p>
            <a:pPr marL="0" indent="0">
              <a:buNone/>
            </a:pPr>
            <a:endParaRPr lang="de-DE" sz="2200" dirty="0">
              <a:latin typeface="Trebuchet MS" panose="020B0603020202020204" pitchFamily="34" charset="0"/>
            </a:endParaRPr>
          </a:p>
          <a:p>
            <a:r>
              <a:rPr lang="de-DE" sz="2200" dirty="0">
                <a:latin typeface="Trebuchet MS" panose="020B0603020202020204" pitchFamily="34" charset="0"/>
              </a:rPr>
              <a:t>„Vorstandsmitglieder“</a:t>
            </a:r>
          </a:p>
          <a:p>
            <a:r>
              <a:rPr lang="de-DE" sz="2200" dirty="0">
                <a:latin typeface="Trebuchet MS" panose="020B0603020202020204" pitchFamily="34" charset="0"/>
              </a:rPr>
              <a:t>Finanzierer</a:t>
            </a:r>
          </a:p>
          <a:p>
            <a:r>
              <a:rPr lang="de-DE" sz="2200" dirty="0">
                <a:latin typeface="Trebuchet MS" panose="020B0603020202020204" pitchFamily="34" charset="0"/>
              </a:rPr>
              <a:t>UBO</a:t>
            </a:r>
          </a:p>
          <a:p>
            <a:r>
              <a:rPr lang="de-DE" sz="2200" dirty="0">
                <a:latin typeface="Trebuchet MS" panose="020B0603020202020204" pitchFamily="34" charset="0"/>
              </a:rPr>
              <a:t>PEPs</a:t>
            </a:r>
          </a:p>
          <a:p>
            <a:pPr marL="0" indent="0">
              <a:buNone/>
            </a:pPr>
            <a:endParaRPr lang="de-DE" sz="2200" dirty="0"/>
          </a:p>
          <a:p>
            <a:pPr marL="0" indent="0">
              <a:buNone/>
            </a:pPr>
            <a:r>
              <a:rPr lang="de-DE" sz="2200" dirty="0">
                <a:latin typeface="Trebuchet MS" panose="020B0603020202020204" pitchFamily="34" charset="0"/>
              </a:rPr>
              <a:t>Lösungen:</a:t>
            </a:r>
          </a:p>
          <a:p>
            <a:r>
              <a:rPr lang="de-DE" sz="2200" dirty="0">
                <a:latin typeface="Trebuchet MS" panose="020B0603020202020204" pitchFamily="34" charset="0"/>
              </a:rPr>
              <a:t>Common Sense</a:t>
            </a:r>
          </a:p>
          <a:p>
            <a:r>
              <a:rPr lang="de-DE" sz="2200" dirty="0">
                <a:latin typeface="Trebuchet MS" panose="020B0603020202020204" pitchFamily="34" charset="0"/>
              </a:rPr>
              <a:t>Erfahrung</a:t>
            </a:r>
          </a:p>
          <a:p>
            <a:pPr marL="0" indent="0">
              <a:buNone/>
            </a:pPr>
            <a:endParaRPr lang="de-DE" dirty="0"/>
          </a:p>
          <a:p>
            <a:endParaRPr lang="en-DE" dirty="0"/>
          </a:p>
        </p:txBody>
      </p:sp>
      <p:sp>
        <p:nvSpPr>
          <p:cNvPr id="20" name="Rectangle 19">
            <a:extLst>
              <a:ext uri="{FF2B5EF4-FFF2-40B4-BE49-F238E27FC236}">
                <a16:creationId xmlns:a16="http://schemas.microsoft.com/office/drawing/2014/main" id="{6D540267-6C41-6102-9638-E0A0B6DC6C7D}"/>
              </a:ext>
            </a:extLst>
          </p:cNvPr>
          <p:cNvSpPr/>
          <p:nvPr/>
        </p:nvSpPr>
        <p:spPr>
          <a:xfrm>
            <a:off x="3603061" y="5776636"/>
            <a:ext cx="4985461"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TextBox 20">
            <a:extLst>
              <a:ext uri="{FF2B5EF4-FFF2-40B4-BE49-F238E27FC236}">
                <a16:creationId xmlns:a16="http://schemas.microsoft.com/office/drawing/2014/main" id="{AAAF8AB0-5B61-E4B5-F4C5-795A1E3DC855}"/>
              </a:ext>
            </a:extLst>
          </p:cNvPr>
          <p:cNvSpPr txBox="1"/>
          <p:nvPr/>
        </p:nvSpPr>
        <p:spPr>
          <a:xfrm rot="20040953">
            <a:off x="3829212" y="4687430"/>
            <a:ext cx="1588127" cy="646331"/>
          </a:xfrm>
          <a:prstGeom prst="rect">
            <a:avLst/>
          </a:prstGeom>
          <a:noFill/>
        </p:spPr>
        <p:txBody>
          <a:bodyPr wrap="none" rtlCol="0">
            <a:spAutoFit/>
          </a:bodyPr>
          <a:lstStyle/>
          <a:p>
            <a:r>
              <a:rPr lang="de-DE" b="1" dirty="0">
                <a:solidFill>
                  <a:srgbClr val="FF0000"/>
                </a:solidFill>
              </a:rPr>
              <a:t>Vertrauen &amp;</a:t>
            </a:r>
            <a:br>
              <a:rPr lang="de-DE" b="1" dirty="0">
                <a:solidFill>
                  <a:srgbClr val="FF0000"/>
                </a:solidFill>
              </a:rPr>
            </a:br>
            <a:r>
              <a:rPr lang="de-DE" b="1" dirty="0">
                <a:solidFill>
                  <a:srgbClr val="FF0000"/>
                </a:solidFill>
              </a:rPr>
              <a:t>Vertraulichkeit</a:t>
            </a:r>
            <a:endParaRPr lang="en-DE" b="1" dirty="0">
              <a:solidFill>
                <a:srgbClr val="FF0000"/>
              </a:solidFill>
            </a:endParaRPr>
          </a:p>
        </p:txBody>
      </p:sp>
      <p:sp>
        <p:nvSpPr>
          <p:cNvPr id="11" name="TextBox 10">
            <a:extLst>
              <a:ext uri="{FF2B5EF4-FFF2-40B4-BE49-F238E27FC236}">
                <a16:creationId xmlns:a16="http://schemas.microsoft.com/office/drawing/2014/main" id="{1D4572D2-E6D8-1B42-C070-560396C2E58C}"/>
              </a:ext>
            </a:extLst>
          </p:cNvPr>
          <p:cNvSpPr txBox="1"/>
          <p:nvPr/>
        </p:nvSpPr>
        <p:spPr>
          <a:xfrm>
            <a:off x="1039535" y="1653440"/>
            <a:ext cx="6528518" cy="707886"/>
          </a:xfrm>
          <a:prstGeom prst="rect">
            <a:avLst/>
          </a:prstGeom>
          <a:noFill/>
        </p:spPr>
        <p:txBody>
          <a:bodyPr wrap="none" rtlCol="0">
            <a:spAutoFit/>
          </a:bodyPr>
          <a:lstStyle/>
          <a:p>
            <a:r>
              <a:rPr lang="de-DE" sz="2000" dirty="0">
                <a:solidFill>
                  <a:srgbClr val="FF0000"/>
                </a:solidFill>
                <a:latin typeface="Trebuchet MS" panose="020B0603020202020204" pitchFamily="34" charset="0"/>
              </a:rPr>
              <a:t>4. </a:t>
            </a:r>
            <a:r>
              <a:rPr lang="en-GB" sz="2000" dirty="0" err="1">
                <a:solidFill>
                  <a:srgbClr val="FF0000"/>
                </a:solidFill>
                <a:latin typeface="Trebuchet MS" panose="020B0603020202020204" pitchFamily="34" charset="0"/>
              </a:rPr>
              <a:t>Beispiele</a:t>
            </a:r>
            <a:r>
              <a:rPr lang="en-GB" sz="2000" dirty="0">
                <a:solidFill>
                  <a:srgbClr val="FF0000"/>
                </a:solidFill>
                <a:latin typeface="Trebuchet MS" panose="020B0603020202020204" pitchFamily="34" charset="0"/>
              </a:rPr>
              <a:t>: </a:t>
            </a:r>
            <a:r>
              <a:rPr lang="en-GB" sz="2000" dirty="0" err="1">
                <a:solidFill>
                  <a:srgbClr val="FF0000"/>
                </a:solidFill>
                <a:latin typeface="Trebuchet MS" panose="020B0603020202020204" pitchFamily="34" charset="0"/>
              </a:rPr>
              <a:t>Probleme</a:t>
            </a:r>
            <a:r>
              <a:rPr lang="en-GB" sz="2000" dirty="0">
                <a:solidFill>
                  <a:srgbClr val="FF0000"/>
                </a:solidFill>
                <a:latin typeface="Trebuchet MS" panose="020B0603020202020204" pitchFamily="34" charset="0"/>
              </a:rPr>
              <a:t> / </a:t>
            </a:r>
            <a:r>
              <a:rPr lang="en-GB" sz="2000" dirty="0" err="1">
                <a:solidFill>
                  <a:srgbClr val="FF0000"/>
                </a:solidFill>
                <a:latin typeface="Trebuchet MS" panose="020B0603020202020204" pitchFamily="34" charset="0"/>
              </a:rPr>
              <a:t>Lösungen</a:t>
            </a:r>
            <a:r>
              <a:rPr lang="en-GB" sz="2000" dirty="0">
                <a:solidFill>
                  <a:srgbClr val="FF0000"/>
                </a:solidFill>
                <a:latin typeface="Trebuchet MS" panose="020B0603020202020204" pitchFamily="34" charset="0"/>
              </a:rPr>
              <a:t> / </a:t>
            </a:r>
            <a:r>
              <a:rPr lang="en-GB" sz="2000" dirty="0" err="1">
                <a:solidFill>
                  <a:srgbClr val="FF0000"/>
                </a:solidFill>
                <a:latin typeface="Trebuchet MS" panose="020B0603020202020204" pitchFamily="34" charset="0"/>
              </a:rPr>
              <a:t>Herangehensweise</a:t>
            </a:r>
            <a:endParaRPr lang="en-GB" sz="2000" dirty="0">
              <a:solidFill>
                <a:srgbClr val="FF0000"/>
              </a:solidFill>
              <a:latin typeface="Trebuchet MS" panose="020B0603020202020204" pitchFamily="34" charset="0"/>
            </a:endParaRPr>
          </a:p>
          <a:p>
            <a:endParaRPr lang="en-DE" sz="2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401951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67F59-6139-0437-8F9F-F728E3E00DDE}"/>
              </a:ext>
            </a:extLst>
          </p:cNvPr>
          <p:cNvSpPr txBox="1"/>
          <p:nvPr/>
        </p:nvSpPr>
        <p:spPr>
          <a:xfrm>
            <a:off x="1172308" y="1469292"/>
            <a:ext cx="8886092" cy="707886"/>
          </a:xfrm>
          <a:prstGeom prst="rect">
            <a:avLst/>
          </a:prstGeom>
          <a:noFill/>
        </p:spPr>
        <p:txBody>
          <a:bodyPr wrap="square" rtlCol="0">
            <a:spAutoFit/>
          </a:bodyPr>
          <a:lstStyle/>
          <a:p>
            <a:r>
              <a:rPr lang="de-DE" sz="4000" dirty="0">
                <a:solidFill>
                  <a:schemeClr val="bg1"/>
                </a:solidFill>
              </a:rPr>
              <a:t>Vielen Dank für Ihre Aufmerksamkeit!</a:t>
            </a:r>
            <a:endParaRPr lang="en-DE" sz="4000" dirty="0">
              <a:solidFill>
                <a:schemeClr val="bg1"/>
              </a:solidFill>
            </a:endParaRPr>
          </a:p>
        </p:txBody>
      </p:sp>
      <p:sp>
        <p:nvSpPr>
          <p:cNvPr id="7" name="TextBox 6">
            <a:extLst>
              <a:ext uri="{FF2B5EF4-FFF2-40B4-BE49-F238E27FC236}">
                <a16:creationId xmlns:a16="http://schemas.microsoft.com/office/drawing/2014/main" id="{DBAADB47-2AAB-47AE-45D0-026F5941F950}"/>
              </a:ext>
            </a:extLst>
          </p:cNvPr>
          <p:cNvSpPr txBox="1"/>
          <p:nvPr/>
        </p:nvSpPr>
        <p:spPr>
          <a:xfrm>
            <a:off x="3603061" y="291548"/>
            <a:ext cx="4614020" cy="1200329"/>
          </a:xfrm>
          <a:prstGeom prst="rect">
            <a:avLst/>
          </a:prstGeom>
          <a:noFill/>
        </p:spPr>
        <p:txBody>
          <a:bodyPr wrap="none" rtlCol="0">
            <a:spAutoFit/>
          </a:bodyPr>
          <a:lstStyle/>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Sanktionen und Ihre Auswirkungen</a:t>
            </a:r>
          </a:p>
          <a:p>
            <a:pPr marL="0" indent="0" algn="ctr">
              <a:buNone/>
            </a:pP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auf den M&amp;A Prozess und M&amp;A Verträge</a:t>
            </a:r>
            <a:b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de-DE"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eine Anwaltsperspektive</a:t>
            </a:r>
          </a:p>
          <a:p>
            <a:endParaRPr lang="en-DE" dirty="0"/>
          </a:p>
        </p:txBody>
      </p:sp>
      <p:sp>
        <p:nvSpPr>
          <p:cNvPr id="9" name="TextBox 8">
            <a:extLst>
              <a:ext uri="{FF2B5EF4-FFF2-40B4-BE49-F238E27FC236}">
                <a16:creationId xmlns:a16="http://schemas.microsoft.com/office/drawing/2014/main" id="{B9DC2F0A-3311-BCB7-985E-4BC96E45BBAE}"/>
              </a:ext>
            </a:extLst>
          </p:cNvPr>
          <p:cNvSpPr txBox="1"/>
          <p:nvPr/>
        </p:nvSpPr>
        <p:spPr>
          <a:xfrm>
            <a:off x="2569129" y="1339995"/>
            <a:ext cx="6558094" cy="2031325"/>
          </a:xfrm>
          <a:prstGeom prst="rect">
            <a:avLst/>
          </a:prstGeom>
          <a:noFill/>
        </p:spPr>
        <p:txBody>
          <a:bodyPr wrap="square">
            <a:spAutoFit/>
          </a:bodyPr>
          <a:lstStyle/>
          <a:p>
            <a:pPr marL="0" indent="0">
              <a:buNone/>
            </a:pPr>
            <a:r>
              <a:rPr lang="de-DE" sz="1800" dirty="0">
                <a:latin typeface="Trebuchet MS" panose="020B0603020202020204" pitchFamily="34" charset="0"/>
              </a:rPr>
              <a:t> </a:t>
            </a:r>
          </a:p>
          <a:p>
            <a:r>
              <a:rPr lang="de-DE" sz="3600" dirty="0">
                <a:latin typeface="Trebuchet MS" panose="020B0603020202020204" pitchFamily="34" charset="0"/>
              </a:rPr>
              <a:t>       </a:t>
            </a:r>
            <a:r>
              <a:rPr lang="de-DE" sz="3600" dirty="0">
                <a:solidFill>
                  <a:srgbClr val="FF0000"/>
                </a:solidFill>
                <a:latin typeface="Trebuchet MS" panose="020B0603020202020204" pitchFamily="34" charset="0"/>
              </a:rPr>
              <a:t>Diskussion &amp; Fragen</a:t>
            </a:r>
          </a:p>
          <a:p>
            <a:endParaRPr lang="de-DE" dirty="0">
              <a:latin typeface="Trebuchet MS" panose="020B0603020202020204" pitchFamily="34" charset="0"/>
            </a:endParaRPr>
          </a:p>
          <a:p>
            <a:r>
              <a:rPr lang="de-DE" sz="1800" dirty="0">
                <a:latin typeface="Trebuchet MS" panose="020B0603020202020204" pitchFamily="34" charset="0"/>
              </a:rPr>
              <a:t>   Fragen Sie gerne heute - oder melden Sie sich jederzeit!</a:t>
            </a:r>
          </a:p>
          <a:p>
            <a:r>
              <a:rPr lang="de-DE" sz="1800" dirty="0">
                <a:latin typeface="Trebuchet MS" panose="020B0603020202020204" pitchFamily="34" charset="0"/>
              </a:rPr>
              <a:t>    </a:t>
            </a:r>
          </a:p>
          <a:p>
            <a:r>
              <a:rPr lang="de-DE" sz="1800" dirty="0">
                <a:latin typeface="Trebuchet MS" panose="020B0603020202020204" pitchFamily="34" charset="0"/>
              </a:rPr>
              <a:t>    Vielen DANK für Ihre Teilnahme &amp; Ihre Aufmerksamkeit</a:t>
            </a:r>
            <a:r>
              <a:rPr lang="de-DE" dirty="0">
                <a:latin typeface="Trebuchet MS" panose="020B0603020202020204" pitchFamily="34" charset="0"/>
              </a:rPr>
              <a:t>!</a:t>
            </a:r>
            <a:endParaRPr lang="de-DE" sz="1800" dirty="0">
              <a:latin typeface="Trebuchet MS" panose="020B0603020202020204" pitchFamily="34" charset="0"/>
            </a:endParaRPr>
          </a:p>
        </p:txBody>
      </p:sp>
      <p:pic>
        <p:nvPicPr>
          <p:cNvPr id="5" name="Picture 7" descr="Johannes Gutenberg-Universität Mainz">
            <a:extLst>
              <a:ext uri="{FF2B5EF4-FFF2-40B4-BE49-F238E27FC236}">
                <a16:creationId xmlns:a16="http://schemas.microsoft.com/office/drawing/2014/main" id="{AAB9BA45-7FA3-F6B4-354A-ED5CDD4AC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0281" y="318538"/>
            <a:ext cx="15235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ext, outdoor, night sky&#10;&#10;Description automatically generated">
            <a:extLst>
              <a:ext uri="{FF2B5EF4-FFF2-40B4-BE49-F238E27FC236}">
                <a16:creationId xmlns:a16="http://schemas.microsoft.com/office/drawing/2014/main" id="{94943821-FC5D-C56C-437D-25C543C64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9330"/>
            <a:ext cx="1297785" cy="561506"/>
          </a:xfrm>
          <a:prstGeom prst="rect">
            <a:avLst/>
          </a:prstGeom>
        </p:spPr>
      </p:pic>
      <p:cxnSp>
        <p:nvCxnSpPr>
          <p:cNvPr id="8" name="Straight Connector 7">
            <a:extLst>
              <a:ext uri="{FF2B5EF4-FFF2-40B4-BE49-F238E27FC236}">
                <a16:creationId xmlns:a16="http://schemas.microsoft.com/office/drawing/2014/main" id="{B623C732-C4CB-C7C2-F327-DD54C975EAF1}"/>
              </a:ext>
            </a:extLst>
          </p:cNvPr>
          <p:cNvCxnSpPr>
            <a:cxnSpLocks/>
          </p:cNvCxnSpPr>
          <p:nvPr/>
        </p:nvCxnSpPr>
        <p:spPr>
          <a:xfrm>
            <a:off x="838200" y="1339995"/>
            <a:ext cx="1051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14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F5C1AE2-21FB-4599-8175-17643A043C7C}"/>
              </a:ext>
            </a:extLst>
          </p:cNvPr>
          <p:cNvPicPr>
            <a:picLocks noChangeAspect="1"/>
          </p:cNvPicPr>
          <p:nvPr/>
        </p:nvPicPr>
        <p:blipFill>
          <a:blip r:embed="rId3"/>
          <a:srcRect/>
          <a:stretch/>
        </p:blipFill>
        <p:spPr>
          <a:xfrm>
            <a:off x="363884" y="864068"/>
            <a:ext cx="994171" cy="994171"/>
          </a:xfrm>
          <a:prstGeom prst="rect">
            <a:avLst/>
          </a:prstGeom>
        </p:spPr>
      </p:pic>
      <p:sp>
        <p:nvSpPr>
          <p:cNvPr id="5" name="Text Placeholder 4">
            <a:extLst>
              <a:ext uri="{FF2B5EF4-FFF2-40B4-BE49-F238E27FC236}">
                <a16:creationId xmlns:a16="http://schemas.microsoft.com/office/drawing/2014/main" id="{ABEEA5A9-740A-46B9-A3BF-B21723F3C362}"/>
              </a:ext>
            </a:extLst>
          </p:cNvPr>
          <p:cNvSpPr>
            <a:spLocks noGrp="1"/>
          </p:cNvSpPr>
          <p:nvPr>
            <p:ph type="body" sz="quarter" idx="14"/>
          </p:nvPr>
        </p:nvSpPr>
        <p:spPr>
          <a:xfrm>
            <a:off x="1678548" y="864068"/>
            <a:ext cx="4348543" cy="263559"/>
          </a:xfrm>
        </p:spPr>
        <p:txBody>
          <a:bodyPr/>
          <a:lstStyle/>
          <a:p>
            <a:r>
              <a:rPr lang="en-AU" sz="1200" dirty="0">
                <a:highlight>
                  <a:srgbClr val="FBFFFF"/>
                </a:highlight>
              </a:rPr>
              <a:t>DR. CHRISTIAN CORNETT, LL.M. </a:t>
            </a:r>
          </a:p>
        </p:txBody>
      </p:sp>
      <p:sp>
        <p:nvSpPr>
          <p:cNvPr id="6" name="Text Placeholder 5">
            <a:extLst>
              <a:ext uri="{FF2B5EF4-FFF2-40B4-BE49-F238E27FC236}">
                <a16:creationId xmlns:a16="http://schemas.microsoft.com/office/drawing/2014/main" id="{68BE58E4-B6AC-4FC6-9B54-F96E6FC67D5D}"/>
              </a:ext>
            </a:extLst>
          </p:cNvPr>
          <p:cNvSpPr>
            <a:spLocks noGrp="1"/>
          </p:cNvSpPr>
          <p:nvPr>
            <p:ph type="body" sz="quarter" idx="26"/>
          </p:nvPr>
        </p:nvSpPr>
        <p:spPr>
          <a:xfrm>
            <a:off x="1678546" y="1127627"/>
            <a:ext cx="3472573" cy="141548"/>
          </a:xfrm>
        </p:spPr>
        <p:txBody>
          <a:bodyPr/>
          <a:lstStyle/>
          <a:p>
            <a:r>
              <a:rPr lang="en-AU" dirty="0"/>
              <a:t>Partner| </a:t>
            </a:r>
            <a:r>
              <a:rPr lang="en-AU" dirty="0" err="1"/>
              <a:t>COrPORATE</a:t>
            </a:r>
            <a:r>
              <a:rPr lang="en-AU" dirty="0"/>
              <a:t> / M&amp;A </a:t>
            </a:r>
          </a:p>
        </p:txBody>
      </p:sp>
      <p:sp>
        <p:nvSpPr>
          <p:cNvPr id="4" name="Title 3">
            <a:extLst>
              <a:ext uri="{FF2B5EF4-FFF2-40B4-BE49-F238E27FC236}">
                <a16:creationId xmlns:a16="http://schemas.microsoft.com/office/drawing/2014/main" id="{E4BCD1A8-11CD-4385-97C3-B980105A98F2}"/>
              </a:ext>
            </a:extLst>
          </p:cNvPr>
          <p:cNvSpPr>
            <a:spLocks noGrp="1"/>
          </p:cNvSpPr>
          <p:nvPr>
            <p:ph type="title"/>
          </p:nvPr>
        </p:nvSpPr>
        <p:spPr>
          <a:xfrm>
            <a:off x="347023" y="422283"/>
            <a:ext cx="11260782" cy="461897"/>
          </a:xfrm>
        </p:spPr>
        <p:txBody>
          <a:bodyPr/>
          <a:lstStyle/>
          <a:p>
            <a:r>
              <a:rPr lang="en-AU" dirty="0"/>
              <a:t>Your Points of Contact </a:t>
            </a:r>
          </a:p>
        </p:txBody>
      </p:sp>
      <p:cxnSp>
        <p:nvCxnSpPr>
          <p:cNvPr id="21" name="Straight Connector 20">
            <a:extLst>
              <a:ext uri="{FF2B5EF4-FFF2-40B4-BE49-F238E27FC236}">
                <a16:creationId xmlns:a16="http://schemas.microsoft.com/office/drawing/2014/main" id="{B3947109-46F7-451C-8241-4CB3E5DAB6BA}"/>
              </a:ext>
            </a:extLst>
          </p:cNvPr>
          <p:cNvCxnSpPr>
            <a:cxnSpLocks/>
          </p:cNvCxnSpPr>
          <p:nvPr/>
        </p:nvCxnSpPr>
        <p:spPr>
          <a:xfrm>
            <a:off x="363885" y="1855205"/>
            <a:ext cx="10574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A3A066A-0FF4-4C65-9A76-4704297C1060}"/>
              </a:ext>
            </a:extLst>
          </p:cNvPr>
          <p:cNvSpPr txBox="1"/>
          <p:nvPr/>
        </p:nvSpPr>
        <p:spPr>
          <a:xfrm>
            <a:off x="1687398" y="1446807"/>
            <a:ext cx="296321" cy="4835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800" b="0" i="0" u="none" strike="noStrike" kern="1200" cap="none" spc="0" normalizeH="0" baseline="0" noProof="0" dirty="0">
                <a:ln>
                  <a:noFill/>
                </a:ln>
                <a:solidFill>
                  <a:srgbClr val="7E694F"/>
                </a:solidFill>
                <a:effectLst/>
                <a:uLnTx/>
                <a:uFillTx/>
                <a:latin typeface="Trebuchet MS"/>
                <a:ea typeface="Microsoft YaHei Light"/>
                <a:cs typeface="+mn-cs"/>
              </a:rPr>
              <a:t>Tel</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800" b="0" i="0" u="none" strike="noStrike" kern="1200" cap="none" spc="0" normalizeH="0" baseline="0" noProof="0" dirty="0">
                <a:ln>
                  <a:noFill/>
                </a:ln>
                <a:solidFill>
                  <a:srgbClr val="7E694F"/>
                </a:solidFill>
                <a:effectLst/>
                <a:uLnTx/>
                <a:uFillTx/>
                <a:latin typeface="Trebuchet MS"/>
                <a:ea typeface="Microsoft YaHei Light"/>
                <a:cs typeface="+mn-cs"/>
              </a:rPr>
              <a:t>Mob</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0" i="0" u="none" strike="noStrike" kern="1200" cap="none" spc="0" normalizeH="0" baseline="0" noProof="0" dirty="0">
                <a:ln>
                  <a:noFill/>
                </a:ln>
                <a:solidFill>
                  <a:srgbClr val="7E694F"/>
                </a:solidFill>
                <a:effectLst/>
                <a:uLnTx/>
                <a:uFillTx/>
                <a:latin typeface="Trebuchet MS"/>
                <a:ea typeface="Microsoft YaHei Light"/>
                <a:cs typeface="+mn-cs"/>
              </a:rPr>
              <a:t>Email</a:t>
            </a:r>
          </a:p>
        </p:txBody>
      </p:sp>
      <p:sp>
        <p:nvSpPr>
          <p:cNvPr id="25" name="Text Placeholder 33">
            <a:extLst>
              <a:ext uri="{FF2B5EF4-FFF2-40B4-BE49-F238E27FC236}">
                <a16:creationId xmlns:a16="http://schemas.microsoft.com/office/drawing/2014/main" id="{85639BF6-5CAD-4CBE-913C-64BB19FE721D}"/>
              </a:ext>
            </a:extLst>
          </p:cNvPr>
          <p:cNvSpPr txBox="1">
            <a:spLocks/>
          </p:cNvSpPr>
          <p:nvPr/>
        </p:nvSpPr>
        <p:spPr>
          <a:xfrm>
            <a:off x="1999080" y="1446807"/>
            <a:ext cx="1698140" cy="534873"/>
          </a:xfrm>
          <a:prstGeom prst="rect">
            <a:avLst/>
          </a:prstGeom>
        </p:spPr>
        <p:txBody>
          <a:bodyPr lIns="0" tIns="0" rIns="0" bIns="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900" kern="1200" cap="none" spc="100" baseline="0">
                <a:solidFill>
                  <a:schemeClr val="tx1"/>
                </a:solidFill>
                <a:latin typeface="+mn-lt"/>
                <a:ea typeface="+mn-ea"/>
                <a:cs typeface="+mn-cs"/>
              </a:defRPr>
            </a:lvl1pPr>
            <a:lvl2pPr marL="180000" indent="-180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2pPr>
            <a:lvl3pPr marL="360000" indent="-180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4282B"/>
                </a:solidFill>
                <a:effectLst/>
                <a:uLnTx/>
                <a:uFillTx/>
                <a:latin typeface="Trebuchet MS"/>
                <a:ea typeface="微软雅黑"/>
                <a:cs typeface="+mn-cs"/>
              </a:rPr>
              <a:t>+ 49 69 505029 309</a:t>
            </a:r>
          </a:p>
          <a:p>
            <a:pPr marL="0" marR="0" lvl="0" indent="0" algn="l" defTabSz="914377"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4282B"/>
                </a:solidFill>
                <a:effectLst/>
                <a:uLnTx/>
                <a:uFillTx/>
                <a:latin typeface="Trebuchet MS"/>
                <a:ea typeface="微软雅黑"/>
                <a:cs typeface="+mn-cs"/>
              </a:rPr>
              <a:t>+49 172 660 9519</a:t>
            </a:r>
          </a:p>
          <a:p>
            <a:pPr marL="0" marR="0" lvl="0" indent="0" algn="l" defTabSz="914377"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4282B"/>
                </a:solidFill>
                <a:effectLst/>
                <a:uLnTx/>
                <a:uFillTx/>
                <a:latin typeface="Trebuchet MS"/>
                <a:ea typeface="微软雅黑"/>
                <a:cs typeface="+mn-cs"/>
              </a:rPr>
              <a:t>Christian.Cornett@eu.kwm.com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24282B"/>
              </a:solidFill>
              <a:effectLst/>
              <a:uLnTx/>
              <a:uFillTx/>
              <a:latin typeface="Trebuchet MS"/>
              <a:ea typeface="Microsoft YaHei Light"/>
              <a:cs typeface="+mn-cs"/>
            </a:endParaRPr>
          </a:p>
        </p:txBody>
      </p:sp>
      <p:sp>
        <p:nvSpPr>
          <p:cNvPr id="26" name="Text Placeholder 33">
            <a:extLst>
              <a:ext uri="{FF2B5EF4-FFF2-40B4-BE49-F238E27FC236}">
                <a16:creationId xmlns:a16="http://schemas.microsoft.com/office/drawing/2014/main" id="{27B99DBA-4DFA-4AB4-B5C7-EA46EE84A200}"/>
              </a:ext>
            </a:extLst>
          </p:cNvPr>
          <p:cNvSpPr txBox="1">
            <a:spLocks/>
          </p:cNvSpPr>
          <p:nvPr/>
        </p:nvSpPr>
        <p:spPr>
          <a:xfrm>
            <a:off x="1678549" y="1269175"/>
            <a:ext cx="1760351" cy="167049"/>
          </a:xfrm>
          <a:prstGeom prst="rect">
            <a:avLst/>
          </a:prstGeom>
        </p:spPr>
        <p:txBody>
          <a:bodyPr lIns="0" tIns="0" rIns="0" bIns="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900" kern="1200" cap="all" spc="200" baseline="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2pPr>
            <a:lvl3pPr marL="360000" indent="-180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1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0" i="0" u="none" strike="noStrike" kern="1200" cap="none" spc="100" normalizeH="0" baseline="0" noProof="0" dirty="0">
                <a:ln>
                  <a:noFill/>
                </a:ln>
                <a:solidFill>
                  <a:srgbClr val="24282B"/>
                </a:solidFill>
                <a:effectLst/>
                <a:uLnTx/>
                <a:uFillTx/>
                <a:latin typeface="Trebuchet MS"/>
                <a:ea typeface="Microsoft YaHei Light"/>
                <a:cs typeface="+mn-cs"/>
              </a:rPr>
              <a:t>Frankfurt </a:t>
            </a:r>
          </a:p>
        </p:txBody>
      </p:sp>
      <p:sp>
        <p:nvSpPr>
          <p:cNvPr id="33" name="Text Placeholder 10">
            <a:extLst>
              <a:ext uri="{FF2B5EF4-FFF2-40B4-BE49-F238E27FC236}">
                <a16:creationId xmlns:a16="http://schemas.microsoft.com/office/drawing/2014/main" id="{E97F0790-CE9F-D1D6-D819-25E1C59C188B}"/>
              </a:ext>
            </a:extLst>
          </p:cNvPr>
          <p:cNvSpPr txBox="1">
            <a:spLocks/>
          </p:cNvSpPr>
          <p:nvPr/>
        </p:nvSpPr>
        <p:spPr>
          <a:xfrm>
            <a:off x="363884" y="2025517"/>
            <a:ext cx="11085992" cy="1840625"/>
          </a:xfrm>
          <a:prstGeom prst="rect">
            <a:avLst/>
          </a:prstGeom>
          <a:solidFill>
            <a:schemeClr val="bg2"/>
          </a:solidFill>
        </p:spPr>
        <p:txBody>
          <a:bodyPr vert="horz" lIns="72000" tIns="72000" rIns="72000" bIns="0" rtlCol="0" anchor="t">
            <a:noAutofit/>
          </a:bodyPr>
          <a:lstStyle>
            <a:lvl1pPr marL="0" indent="0" algn="l" defTabSz="914400" rtl="0" eaLnBrk="1" latinLnBrk="0" hangingPunct="1">
              <a:lnSpc>
                <a:spcPts val="1200"/>
              </a:lnSpc>
              <a:spcBef>
                <a:spcPts val="0"/>
              </a:spcBef>
              <a:spcAft>
                <a:spcPts val="300"/>
              </a:spcAft>
              <a:buFont typeface="Arial" panose="020B0604020202020204" pitchFamily="34" charset="0"/>
              <a:buNone/>
              <a:defRPr sz="900" kern="1200" cap="none" spc="0" baseline="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2000" kern="1200" baseline="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800" kern="1200" baseline="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600" kern="1200" baseline="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600"/>
              </a:spcAft>
              <a:buClr>
                <a:srgbClr val="7E694F"/>
              </a:buClr>
              <a:buFont typeface="Arial" panose="020B0604020202020204" pitchFamily="34" charset="0"/>
              <a:buNone/>
              <a:defRPr sz="1600" kern="1200" baseline="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spcAft>
                <a:spcPts val="600"/>
              </a:spcAft>
            </a:pPr>
            <a:r>
              <a:rPr lang="de-DE" sz="1600" dirty="0">
                <a:solidFill>
                  <a:srgbClr val="121212"/>
                </a:solidFill>
                <a:latin typeface="Trebuchet MS"/>
                <a:ea typeface="微软雅黑"/>
              </a:rPr>
              <a:t>Dr. Christian Cornett ist Partner im Corporate Department im Frankfurter Büro von KWM. Er ist auf die Bereiche ECM, Public M&amp;A und Corporate Finance spezialisiert und begleitet insbesondere M&amp;A-Transaktionen. Den Schwerpunkt seiner Arbeit bilden Transaktionen mit Kapitalmarktbezug, so berät er etwa Finanzinstitute, Unternehmen und Fonds bei Paketkäufen oder -verkäufen (Block-Trades), PIPEs (private </a:t>
            </a:r>
            <a:r>
              <a:rPr lang="de-DE" sz="1600" dirty="0" err="1">
                <a:solidFill>
                  <a:srgbClr val="121212"/>
                </a:solidFill>
                <a:latin typeface="Trebuchet MS"/>
                <a:ea typeface="微软雅黑"/>
              </a:rPr>
              <a:t>investment</a:t>
            </a:r>
            <a:r>
              <a:rPr lang="de-DE" sz="1600" dirty="0">
                <a:solidFill>
                  <a:srgbClr val="121212"/>
                </a:solidFill>
                <a:latin typeface="Trebuchet MS"/>
                <a:ea typeface="微软雅黑"/>
              </a:rPr>
              <a:t> in </a:t>
            </a:r>
            <a:r>
              <a:rPr lang="de-DE" sz="1600" dirty="0" err="1">
                <a:solidFill>
                  <a:srgbClr val="121212"/>
                </a:solidFill>
                <a:latin typeface="Trebuchet MS"/>
                <a:ea typeface="微软雅黑"/>
              </a:rPr>
              <a:t>public</a:t>
            </a:r>
            <a:r>
              <a:rPr lang="de-DE" sz="1600" dirty="0">
                <a:solidFill>
                  <a:srgbClr val="121212"/>
                </a:solidFill>
                <a:latin typeface="Trebuchet MS"/>
                <a:ea typeface="微软雅黑"/>
              </a:rPr>
              <a:t> </a:t>
            </a:r>
            <a:r>
              <a:rPr lang="de-DE" sz="1600" dirty="0" err="1">
                <a:solidFill>
                  <a:srgbClr val="121212"/>
                </a:solidFill>
                <a:latin typeface="Trebuchet MS"/>
                <a:ea typeface="微软雅黑"/>
              </a:rPr>
              <a:t>equity</a:t>
            </a:r>
            <a:r>
              <a:rPr lang="de-DE" sz="1600" dirty="0">
                <a:solidFill>
                  <a:srgbClr val="121212"/>
                </a:solidFill>
                <a:latin typeface="Trebuchet MS"/>
                <a:ea typeface="微软雅黑"/>
              </a:rPr>
              <a:t>) und anderen Kapitalmarkttransaktionen, wie Share-for-Share-Transaktionen oder Public-</a:t>
            </a:r>
            <a:r>
              <a:rPr lang="de-DE" sz="1600" dirty="0" err="1">
                <a:solidFill>
                  <a:srgbClr val="121212"/>
                </a:solidFill>
                <a:latin typeface="Trebuchet MS"/>
                <a:ea typeface="微软雅黑"/>
              </a:rPr>
              <a:t>to</a:t>
            </a:r>
            <a:r>
              <a:rPr lang="de-DE" sz="1600" dirty="0">
                <a:solidFill>
                  <a:srgbClr val="121212"/>
                </a:solidFill>
                <a:latin typeface="Trebuchet MS"/>
                <a:ea typeface="微软雅黑"/>
              </a:rPr>
              <a:t>-Privates. Zudem wird er häufig von Vorständen und Aufsichtsräten oder Organmitgliedern als Berater hinzugezogen, insbesondere im Zusammenhang mit Unternehmenskäufen, -verkäufen und anderen Transaktionen.</a:t>
            </a:r>
            <a:endParaRPr lang="en-GB" sz="1600" dirty="0">
              <a:solidFill>
                <a:srgbClr val="121212"/>
              </a:solidFill>
              <a:latin typeface="Trebuchet MS"/>
              <a:ea typeface="微软雅黑"/>
            </a:endParaRPr>
          </a:p>
          <a:p>
            <a:pPr lvl="0" algn="just">
              <a:defRPr/>
            </a:pPr>
            <a:br>
              <a:rPr lang="en-US" sz="800" b="1" kern="0" dirty="0">
                <a:solidFill>
                  <a:srgbClr val="FF0000"/>
                </a:solidFill>
                <a:ea typeface="微软雅黑" panose="020B0503020204020204" pitchFamily="34" charset="-122"/>
                <a:cs typeface="Arial" panose="020B0604020202020204" pitchFamily="34" charset="0"/>
              </a:rPr>
            </a:br>
            <a:endParaRPr lang="en-US" sz="800" b="1" kern="0" dirty="0">
              <a:solidFill>
                <a:srgbClr val="FF0000"/>
              </a:solidFill>
              <a:ea typeface="微软雅黑" panose="020B0503020204020204" pitchFamily="34" charset="-122"/>
              <a:cs typeface="Arial" panose="020B0604020202020204" pitchFamily="34" charset="0"/>
            </a:endParaRPr>
          </a:p>
          <a:p>
            <a:pPr lvl="0" algn="just">
              <a:defRPr/>
            </a:pPr>
            <a:r>
              <a:rPr lang="en-US" sz="1200" b="1" kern="0" dirty="0">
                <a:solidFill>
                  <a:srgbClr val="FF0000"/>
                </a:solidFill>
                <a:ea typeface="微软雅黑" panose="020B0503020204020204" pitchFamily="34" charset="-122"/>
                <a:cs typeface="Arial" panose="020B0604020202020204" pitchFamily="34" charset="0"/>
              </a:rPr>
              <a:t>Illustrative </a:t>
            </a:r>
            <a:r>
              <a:rPr lang="en-US" sz="1200" b="1" kern="0" dirty="0" err="1">
                <a:solidFill>
                  <a:srgbClr val="FF0000"/>
                </a:solidFill>
                <a:ea typeface="微软雅黑" panose="020B0503020204020204" pitchFamily="34" charset="-122"/>
                <a:cs typeface="Arial" panose="020B0604020202020204" pitchFamily="34" charset="0"/>
              </a:rPr>
              <a:t>Auswahl</a:t>
            </a:r>
            <a:r>
              <a:rPr lang="en-US" sz="1200" b="1" kern="0" dirty="0">
                <a:solidFill>
                  <a:srgbClr val="FF0000"/>
                </a:solidFill>
                <a:ea typeface="微软雅黑" panose="020B0503020204020204" pitchFamily="34" charset="-122"/>
                <a:cs typeface="Arial" panose="020B0604020202020204" pitchFamily="34" charset="0"/>
              </a:rPr>
              <a:t> </a:t>
            </a:r>
            <a:r>
              <a:rPr lang="en-US" sz="1200" b="1" kern="0" dirty="0" err="1">
                <a:solidFill>
                  <a:srgbClr val="FF0000"/>
                </a:solidFill>
                <a:ea typeface="微软雅黑" panose="020B0503020204020204" pitchFamily="34" charset="-122"/>
                <a:cs typeface="Arial" panose="020B0604020202020204" pitchFamily="34" charset="0"/>
              </a:rPr>
              <a:t>einiger</a:t>
            </a:r>
            <a:r>
              <a:rPr lang="en-US" sz="1200" b="1" kern="0" dirty="0">
                <a:solidFill>
                  <a:srgbClr val="FF0000"/>
                </a:solidFill>
                <a:ea typeface="微软雅黑" panose="020B0503020204020204" pitchFamily="34" charset="-122"/>
                <a:cs typeface="Arial" panose="020B0604020202020204" pitchFamily="34" charset="0"/>
              </a:rPr>
              <a:t> von Dr. Christian Cornett </a:t>
            </a:r>
            <a:r>
              <a:rPr lang="en-US" sz="1200" b="1" kern="0" dirty="0" err="1">
                <a:solidFill>
                  <a:srgbClr val="FF0000"/>
                </a:solidFill>
                <a:ea typeface="微软雅黑" panose="020B0503020204020204" pitchFamily="34" charset="-122"/>
                <a:cs typeface="Arial" panose="020B0604020202020204" pitchFamily="34" charset="0"/>
              </a:rPr>
              <a:t>federführend</a:t>
            </a:r>
            <a:r>
              <a:rPr lang="en-US" sz="1200" b="1" kern="0" dirty="0">
                <a:solidFill>
                  <a:srgbClr val="FF0000"/>
                </a:solidFill>
                <a:ea typeface="微软雅黑" panose="020B0503020204020204" pitchFamily="34" charset="-122"/>
                <a:cs typeface="Arial" panose="020B0604020202020204" pitchFamily="34" charset="0"/>
              </a:rPr>
              <a:t> </a:t>
            </a:r>
            <a:r>
              <a:rPr lang="en-US" sz="1200" b="1" kern="0" dirty="0" err="1">
                <a:solidFill>
                  <a:srgbClr val="FF0000"/>
                </a:solidFill>
                <a:ea typeface="微软雅黑" panose="020B0503020204020204" pitchFamily="34" charset="-122"/>
                <a:cs typeface="Arial" panose="020B0604020202020204" pitchFamily="34" charset="0"/>
              </a:rPr>
              <a:t>beratener</a:t>
            </a:r>
            <a:r>
              <a:rPr lang="en-US" sz="1200" b="1" kern="0" dirty="0">
                <a:solidFill>
                  <a:srgbClr val="FF0000"/>
                </a:solidFill>
                <a:ea typeface="微软雅黑" panose="020B0503020204020204" pitchFamily="34" charset="-122"/>
                <a:cs typeface="Arial" panose="020B0604020202020204" pitchFamily="34" charset="0"/>
              </a:rPr>
              <a:t> </a:t>
            </a:r>
            <a:r>
              <a:rPr lang="en-US" sz="1200" b="1" kern="0" dirty="0" err="1">
                <a:solidFill>
                  <a:srgbClr val="FF0000"/>
                </a:solidFill>
                <a:ea typeface="微软雅黑" panose="020B0503020204020204" pitchFamily="34" charset="-122"/>
                <a:cs typeface="Arial" panose="020B0604020202020204" pitchFamily="34" charset="0"/>
              </a:rPr>
              <a:t>Transkationen</a:t>
            </a:r>
            <a:r>
              <a:rPr lang="en-US" sz="1200" b="1" kern="0" dirty="0">
                <a:solidFill>
                  <a:srgbClr val="FF0000"/>
                </a:solidFill>
                <a:ea typeface="微软雅黑" panose="020B0503020204020204" pitchFamily="34" charset="-122"/>
                <a:cs typeface="Arial" panose="020B0604020202020204" pitchFamily="34" charset="0"/>
              </a:rPr>
              <a:t> (alle </a:t>
            </a:r>
            <a:r>
              <a:rPr lang="en-US" sz="1200" b="1" kern="0" dirty="0" err="1">
                <a:solidFill>
                  <a:srgbClr val="FF0000"/>
                </a:solidFill>
                <a:ea typeface="微软雅黑" panose="020B0503020204020204" pitchFamily="34" charset="-122"/>
                <a:cs typeface="Arial" panose="020B0604020202020204" pitchFamily="34" charset="0"/>
              </a:rPr>
              <a:t>bereits</a:t>
            </a:r>
            <a:r>
              <a:rPr lang="en-US" sz="1200" b="1" kern="0" dirty="0">
                <a:solidFill>
                  <a:srgbClr val="FF0000"/>
                </a:solidFill>
                <a:ea typeface="微软雅黑" panose="020B0503020204020204" pitchFamily="34" charset="-122"/>
                <a:cs typeface="Arial" panose="020B0604020202020204" pitchFamily="34" charset="0"/>
              </a:rPr>
              <a:t> </a:t>
            </a:r>
            <a:r>
              <a:rPr lang="en-US" sz="1200" b="1" kern="0" dirty="0" err="1">
                <a:solidFill>
                  <a:srgbClr val="FF0000"/>
                </a:solidFill>
                <a:ea typeface="微软雅黑" panose="020B0503020204020204" pitchFamily="34" charset="-122"/>
                <a:cs typeface="Arial" panose="020B0604020202020204" pitchFamily="34" charset="0"/>
              </a:rPr>
              <a:t>durch</a:t>
            </a:r>
            <a:r>
              <a:rPr lang="en-US" sz="1200" b="1" kern="0">
                <a:solidFill>
                  <a:srgbClr val="FF0000"/>
                </a:solidFill>
                <a:ea typeface="微软雅黑" panose="020B0503020204020204" pitchFamily="34" charset="-122"/>
                <a:cs typeface="Arial" panose="020B0604020202020204" pitchFamily="34" charset="0"/>
              </a:rPr>
              <a:t> die </a:t>
            </a:r>
            <a:r>
              <a:rPr lang="en-US" sz="1200" b="1" kern="0" dirty="0">
                <a:solidFill>
                  <a:srgbClr val="FF0000"/>
                </a:solidFill>
                <a:ea typeface="微软雅黑" panose="020B0503020204020204" pitchFamily="34" charset="-122"/>
                <a:cs typeface="Arial" panose="020B0604020202020204" pitchFamily="34" charset="0"/>
              </a:rPr>
              <a:t>KWM </a:t>
            </a:r>
            <a:r>
              <a:rPr lang="en-US" sz="1200" b="1" kern="0" dirty="0" err="1">
                <a:solidFill>
                  <a:srgbClr val="FF0000"/>
                </a:solidFill>
                <a:ea typeface="微软雅黑" panose="020B0503020204020204" pitchFamily="34" charset="-122"/>
                <a:cs typeface="Arial" panose="020B0604020202020204" pitchFamily="34" charset="0"/>
              </a:rPr>
              <a:t>Mandanten</a:t>
            </a:r>
            <a:r>
              <a:rPr lang="en-US" sz="1200" b="1" kern="0" dirty="0">
                <a:solidFill>
                  <a:srgbClr val="FF0000"/>
                </a:solidFill>
                <a:ea typeface="微软雅黑" panose="020B0503020204020204" pitchFamily="34" charset="-122"/>
                <a:cs typeface="Arial" panose="020B0604020202020204" pitchFamily="34" charset="0"/>
              </a:rPr>
              <a:t> </a:t>
            </a:r>
            <a:r>
              <a:rPr lang="en-US" sz="1200" b="1" kern="0" dirty="0" err="1">
                <a:solidFill>
                  <a:srgbClr val="FF0000"/>
                </a:solidFill>
                <a:ea typeface="微软雅黑" panose="020B0503020204020204" pitchFamily="34" charset="-122"/>
                <a:cs typeface="Arial" panose="020B0604020202020204" pitchFamily="34" charset="0"/>
              </a:rPr>
              <a:t>veröffentlicht</a:t>
            </a:r>
            <a:r>
              <a:rPr lang="en-US" sz="1200" b="1" kern="0" dirty="0">
                <a:solidFill>
                  <a:srgbClr val="FF0000"/>
                </a:solidFill>
                <a:ea typeface="微软雅黑" panose="020B0503020204020204" pitchFamily="34" charset="-122"/>
                <a:cs typeface="Arial" panose="020B0604020202020204" pitchFamily="34" charset="0"/>
              </a:rPr>
              <a:t>): </a:t>
            </a:r>
          </a:p>
          <a:p>
            <a:pPr lvl="0" algn="just">
              <a:defRPr/>
            </a:pPr>
            <a:endParaRPr lang="en-US" sz="1200" b="1" kern="0" dirty="0">
              <a:solidFill>
                <a:srgbClr val="7E694F"/>
              </a:solidFill>
              <a:latin typeface="Trebuchet MS"/>
              <a:ea typeface="微软雅黑" panose="020B0503020204020204" pitchFamily="34" charset="-122"/>
              <a:cs typeface="Arial" panose="020B0604020202020204" pitchFamily="34" charset="0"/>
            </a:endParaRPr>
          </a:p>
          <a:p>
            <a:pPr marL="171446" indent="-171446" algn="just">
              <a:buFont typeface="Arial" panose="020B0604020202020204" pitchFamily="34" charset="0"/>
              <a:buChar char="•"/>
              <a:defRPr/>
            </a:pPr>
            <a:r>
              <a:rPr lang="de-DE" sz="1200" dirty="0">
                <a:solidFill>
                  <a:srgbClr val="24282B"/>
                </a:solidFill>
                <a:ea typeface="微软雅黑"/>
              </a:rPr>
              <a:t>Beratung der </a:t>
            </a:r>
            <a:r>
              <a:rPr lang="de-DE" sz="1200" b="1" dirty="0" err="1">
                <a:solidFill>
                  <a:srgbClr val="24282B"/>
                </a:solidFill>
                <a:ea typeface="微软雅黑"/>
              </a:rPr>
              <a:t>Bohai</a:t>
            </a:r>
            <a:r>
              <a:rPr lang="de-DE" sz="1200" b="1" dirty="0">
                <a:solidFill>
                  <a:srgbClr val="24282B"/>
                </a:solidFill>
                <a:ea typeface="微软雅黑"/>
              </a:rPr>
              <a:t> Automotive Systems CO, LTD. </a:t>
            </a:r>
            <a:r>
              <a:rPr lang="de-DE" sz="1200" dirty="0">
                <a:solidFill>
                  <a:srgbClr val="24282B"/>
                </a:solidFill>
                <a:ea typeface="微软雅黑"/>
              </a:rPr>
              <a:t>beim Kauf eines Anteils von 75 % und der Etablierung eines Joint Ventures an der TRIMET Automotive Holding GmbH mit dem Verkäufer und Joint Venture Partner TRIMET Aluminium SE</a:t>
            </a:r>
          </a:p>
          <a:p>
            <a:pPr marL="171446" indent="-171446" algn="just">
              <a:buFont typeface="Arial" panose="020B0604020202020204" pitchFamily="34" charset="0"/>
              <a:buChar char="•"/>
              <a:defRPr/>
            </a:pPr>
            <a:r>
              <a:rPr lang="de-DE" sz="1200" dirty="0">
                <a:solidFill>
                  <a:srgbClr val="24282B"/>
                </a:solidFill>
                <a:ea typeface="微软雅黑"/>
              </a:rPr>
              <a:t>Beratung der </a:t>
            </a:r>
            <a:r>
              <a:rPr lang="de-DE" sz="1200" b="1" dirty="0">
                <a:solidFill>
                  <a:srgbClr val="24282B"/>
                </a:solidFill>
                <a:ea typeface="微软雅黑"/>
              </a:rPr>
              <a:t>Shanghai Stock Exchange </a:t>
            </a:r>
            <a:r>
              <a:rPr lang="de-DE" sz="1200" dirty="0">
                <a:solidFill>
                  <a:srgbClr val="24282B"/>
                </a:solidFill>
                <a:ea typeface="微软雅黑"/>
              </a:rPr>
              <a:t>im Zusammenhang mit der Gründung der China Europe International Exchange AG (CEINEX), einem Joint Venture zwischen Shanghai Stock Exchange, Deutsche Börse AG und China Financial Futures Exchange, die erste dedizierte Plattform für China- und RMB-bezogene Investmentprodukte außerhalb Chinas</a:t>
            </a:r>
          </a:p>
          <a:p>
            <a:pPr marL="171446" indent="-171446" algn="just">
              <a:buFont typeface="Arial" panose="020B0604020202020204" pitchFamily="34" charset="0"/>
              <a:buChar char="•"/>
              <a:defRPr/>
            </a:pPr>
            <a:r>
              <a:rPr lang="de-DE" sz="1200" dirty="0">
                <a:solidFill>
                  <a:srgbClr val="24282B"/>
                </a:solidFill>
                <a:ea typeface="微软雅黑"/>
              </a:rPr>
              <a:t>Beratung von </a:t>
            </a:r>
            <a:r>
              <a:rPr lang="de-DE" sz="1200" b="1" dirty="0" err="1">
                <a:solidFill>
                  <a:srgbClr val="24282B"/>
                </a:solidFill>
                <a:ea typeface="微软雅黑"/>
              </a:rPr>
              <a:t>Weichai</a:t>
            </a:r>
            <a:r>
              <a:rPr lang="de-DE" sz="1200" b="1" dirty="0">
                <a:solidFill>
                  <a:srgbClr val="24282B"/>
                </a:solidFill>
                <a:ea typeface="微软雅黑"/>
              </a:rPr>
              <a:t> Power </a:t>
            </a:r>
            <a:r>
              <a:rPr lang="de-DE" sz="1200" dirty="0">
                <a:solidFill>
                  <a:srgbClr val="24282B"/>
                </a:solidFill>
                <a:ea typeface="微软雅黑"/>
              </a:rPr>
              <a:t>beim Erwerb von Anteilen der börsennotierten </a:t>
            </a:r>
            <a:r>
              <a:rPr lang="de-DE" sz="1200" b="1" dirty="0">
                <a:solidFill>
                  <a:srgbClr val="24282B"/>
                </a:solidFill>
                <a:ea typeface="微软雅黑"/>
              </a:rPr>
              <a:t>Kion AG </a:t>
            </a:r>
            <a:r>
              <a:rPr lang="de-DE" sz="1200" dirty="0">
                <a:solidFill>
                  <a:srgbClr val="24282B"/>
                </a:solidFill>
                <a:ea typeface="微软雅黑"/>
              </a:rPr>
              <a:t>oder Linde Hydraulics, dem globalen Entwickler und Anbieter von modularen Antriebssystemen, bestehend aus Hydraulik, Kraftübertragung und Elektronik</a:t>
            </a:r>
            <a:endParaRPr lang="en-AU" sz="1200" dirty="0">
              <a:solidFill>
                <a:srgbClr val="24282B"/>
              </a:solidFill>
              <a:ea typeface="微软雅黑"/>
            </a:endParaRPr>
          </a:p>
          <a:p>
            <a:pPr marL="171446" indent="-171446" algn="just">
              <a:buFont typeface="Arial" panose="020B0604020202020204" pitchFamily="34" charset="0"/>
              <a:buChar char="•"/>
              <a:defRPr/>
            </a:pPr>
            <a:r>
              <a:rPr lang="de-DE" sz="1200" dirty="0">
                <a:solidFill>
                  <a:srgbClr val="24282B"/>
                </a:solidFill>
                <a:ea typeface="微软雅黑"/>
              </a:rPr>
              <a:t>Beratung der börsennotierten </a:t>
            </a:r>
            <a:r>
              <a:rPr lang="de-DE" sz="1200" b="1" dirty="0">
                <a:solidFill>
                  <a:srgbClr val="24282B"/>
                </a:solidFill>
                <a:ea typeface="微软雅黑"/>
              </a:rPr>
              <a:t>Kingenta </a:t>
            </a:r>
            <a:r>
              <a:rPr lang="de-DE" sz="1200" b="1" dirty="0" err="1">
                <a:solidFill>
                  <a:srgbClr val="24282B"/>
                </a:solidFill>
                <a:ea typeface="微软雅黑"/>
              </a:rPr>
              <a:t>Ecological</a:t>
            </a:r>
            <a:r>
              <a:rPr lang="de-DE" sz="1200" b="1" dirty="0">
                <a:solidFill>
                  <a:srgbClr val="24282B"/>
                </a:solidFill>
                <a:ea typeface="微软雅黑"/>
              </a:rPr>
              <a:t> Engineering Group </a:t>
            </a:r>
            <a:r>
              <a:rPr lang="de-DE" sz="1200" dirty="0">
                <a:solidFill>
                  <a:srgbClr val="24282B"/>
                </a:solidFill>
                <a:ea typeface="微软雅黑"/>
              </a:rPr>
              <a:t>sowohl beim Erwerb der </a:t>
            </a:r>
            <a:r>
              <a:rPr lang="de-DE" sz="1200" b="1" dirty="0">
                <a:solidFill>
                  <a:srgbClr val="24282B"/>
                </a:solidFill>
                <a:ea typeface="微软雅黑"/>
              </a:rPr>
              <a:t>Compo Consumer </a:t>
            </a:r>
            <a:r>
              <a:rPr lang="de-DE" sz="1200" dirty="0">
                <a:solidFill>
                  <a:srgbClr val="24282B"/>
                </a:solidFill>
                <a:ea typeface="微软雅黑"/>
              </a:rPr>
              <a:t>Sparte von einem europäischen Private Equity Fonds als auch bei der späteren Veräußerung an einen angloamerikanischen Private Equity Fonds</a:t>
            </a:r>
          </a:p>
          <a:p>
            <a:pPr marL="171446" indent="-171446" algn="just">
              <a:buFont typeface="Arial" panose="020B0604020202020204" pitchFamily="34" charset="0"/>
              <a:buChar char="•"/>
              <a:defRPr/>
            </a:pPr>
            <a:r>
              <a:rPr lang="de-DE" sz="1200" b="1" dirty="0">
                <a:solidFill>
                  <a:srgbClr val="24282B"/>
                </a:solidFill>
                <a:ea typeface="微软雅黑"/>
              </a:rPr>
              <a:t>PIPEs</a:t>
            </a:r>
            <a:r>
              <a:rPr lang="de-DE" sz="1200" dirty="0">
                <a:solidFill>
                  <a:srgbClr val="24282B"/>
                </a:solidFill>
                <a:ea typeface="微软雅黑"/>
              </a:rPr>
              <a:t> bei einigen am regulierten Markt notierten Gesellschaften; tätig sowohl für die Gesellschaft oder für den Investor (z.B. Beratung von </a:t>
            </a:r>
            <a:r>
              <a:rPr lang="de-DE" sz="1200" dirty="0" err="1">
                <a:solidFill>
                  <a:srgbClr val="24282B"/>
                </a:solidFill>
                <a:ea typeface="微软雅黑"/>
              </a:rPr>
              <a:t>Masterwork</a:t>
            </a:r>
            <a:r>
              <a:rPr lang="de-DE" sz="1200" dirty="0">
                <a:solidFill>
                  <a:srgbClr val="24282B"/>
                </a:solidFill>
                <a:ea typeface="微软雅黑"/>
              </a:rPr>
              <a:t> beim Erwerb einer Beteiligung an der Heidelberger Druckmaschinen AG oder BAIC bei der Beteiligung an der Daimler AG, um dadurch größter Aktionär zu werden). </a:t>
            </a:r>
          </a:p>
        </p:txBody>
      </p:sp>
    </p:spTree>
    <p:extLst>
      <p:ext uri="{BB962C8B-B14F-4D97-AF65-F5344CB8AC3E}">
        <p14:creationId xmlns:p14="http://schemas.microsoft.com/office/powerpoint/2010/main" val="174776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WM Presentation Template">
  <a:themeElements>
    <a:clrScheme name="KWM Brand Colours">
      <a:dk1>
        <a:srgbClr val="24282B"/>
      </a:dk1>
      <a:lt1>
        <a:srgbClr val="FFFFFF"/>
      </a:lt1>
      <a:dk2>
        <a:srgbClr val="E9E9E9"/>
      </a:dk2>
      <a:lt2>
        <a:srgbClr val="E9E9E9"/>
      </a:lt2>
      <a:accent1>
        <a:srgbClr val="00AEEE"/>
      </a:accent1>
      <a:accent2>
        <a:srgbClr val="EE0033"/>
      </a:accent2>
      <a:accent3>
        <a:srgbClr val="24282B"/>
      </a:accent3>
      <a:accent4>
        <a:srgbClr val="7E694F"/>
      </a:accent4>
      <a:accent5>
        <a:srgbClr val="BBAA94"/>
      </a:accent5>
      <a:accent6>
        <a:srgbClr val="533A36"/>
      </a:accent6>
      <a:hlink>
        <a:srgbClr val="7E694F"/>
      </a:hlink>
      <a:folHlink>
        <a:srgbClr val="7E694F"/>
      </a:folHlink>
    </a:clrScheme>
    <a:fontScheme name="KWM PPT template fonts">
      <a:majorFont>
        <a:latin typeface="Trebuchet MS"/>
        <a:ea typeface="SimHei "/>
        <a:cs typeface=""/>
      </a:majorFont>
      <a:minorFont>
        <a:latin typeface="Trebuchet MS"/>
        <a:ea typeface="Microsoft YaHe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_Presentation_TAG.potx" id="{9039170D-F013-48C6-B78A-55DAA0611C4A}" vid="{C398562C-E0D6-4A53-B975-3985DFA787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Widescreen</PresentationFormat>
  <Paragraphs>132</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Helvetica</vt:lpstr>
      <vt:lpstr>Trebuchet MS</vt:lpstr>
      <vt:lpstr>Office Theme</vt:lpstr>
      <vt:lpstr>KWM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Points of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&amp; Wood Mallesons</dc:creator>
  <cp:lastModifiedBy>King &amp; Wood Mallesons</cp:lastModifiedBy>
  <cp:revision>29</cp:revision>
  <cp:lastPrinted>2022-07-03T18:08:01Z</cp:lastPrinted>
  <dcterms:created xsi:type="dcterms:W3CDTF">2022-06-17T13:29:41Z</dcterms:created>
  <dcterms:modified xsi:type="dcterms:W3CDTF">2022-07-05T10:20:58Z</dcterms:modified>
</cp:coreProperties>
</file>